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502" r:id="rId3"/>
    <p:sldId id="503" r:id="rId4"/>
    <p:sldId id="504"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541"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5780" autoAdjust="0"/>
  </p:normalViewPr>
  <p:slideViewPr>
    <p:cSldViewPr>
      <p:cViewPr varScale="1">
        <p:scale>
          <a:sx n="76" d="100"/>
          <a:sy n="76" d="100"/>
        </p:scale>
        <p:origin x="1692" y="90"/>
      </p:cViewPr>
      <p:guideLst>
        <p:guide orient="horz" pos="2880"/>
        <p:guide pos="2160"/>
      </p:guideLst>
    </p:cSldViewPr>
  </p:slideViewPr>
  <p:notesTextViewPr>
    <p:cViewPr>
      <p:scale>
        <a:sx n="100" d="100"/>
        <a:sy n="100" d="100"/>
      </p:scale>
      <p:origin x="0" y="0"/>
    </p:cViewPr>
  </p:notesTextViewPr>
  <p:notesViewPr>
    <p:cSldViewPr>
      <p:cViewPr varScale="1">
        <p:scale>
          <a:sx n="117" d="100"/>
          <a:sy n="117" d="100"/>
        </p:scale>
        <p:origin x="23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5CD51E92-BABA-4F28-B5DA-8DEEEF6B0851}" type="datetimeFigureOut">
              <a:rPr lang="en-US" smtClean="0"/>
              <a:t>2/4/2021</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68D36FB7-D672-4BD9-A0C8-654ABC6070DA}" type="slidenum">
              <a:rPr lang="en-US" smtClean="0"/>
              <a:t>‹#›</a:t>
            </a:fld>
            <a:endParaRPr lang="en-US"/>
          </a:p>
        </p:txBody>
      </p:sp>
    </p:spTree>
    <p:extLst>
      <p:ext uri="{BB962C8B-B14F-4D97-AF65-F5344CB8AC3E}">
        <p14:creationId xmlns:p14="http://schemas.microsoft.com/office/powerpoint/2010/main" val="3784837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F4944C-0365-49F0-8B42-7F3ECC0D4BA1}" type="datetimeFigureOut">
              <a:rPr lang="en-US" smtClean="0"/>
              <a:t>2/4/2021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A9871D-0121-4618-95B5-98933ECA10CF}" type="slidenum">
              <a:rPr lang="en-US" smtClean="0"/>
              <a:t>‹#›</a:t>
            </a:fld>
            <a:endParaRPr lang="en-US"/>
          </a:p>
        </p:txBody>
      </p:sp>
    </p:spTree>
    <p:extLst>
      <p:ext uri="{BB962C8B-B14F-4D97-AF65-F5344CB8AC3E}">
        <p14:creationId xmlns:p14="http://schemas.microsoft.com/office/powerpoint/2010/main" val="144090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A9871D-0121-4618-95B5-98933ECA10CF}" type="slidenum">
              <a:rPr lang="en-US" smtClean="0"/>
              <a:t>1</a:t>
            </a:fld>
            <a:endParaRPr lang="en-US"/>
          </a:p>
        </p:txBody>
      </p:sp>
    </p:spTree>
    <p:extLst>
      <p:ext uri="{BB962C8B-B14F-4D97-AF65-F5344CB8AC3E}">
        <p14:creationId xmlns:p14="http://schemas.microsoft.com/office/powerpoint/2010/main" val="1389680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8" name="Picture 7">
            <a:extLst>
              <a:ext uri="{FF2B5EF4-FFF2-40B4-BE49-F238E27FC236}">
                <a16:creationId xmlns:a16="http://schemas.microsoft.com/office/drawing/2014/main" id="{F6EB54A3-71B2-4A6D-9F27-54A97EC3A8E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8545" y="80356"/>
            <a:ext cx="2137756" cy="8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8" name="Picture 7">
            <a:extLst>
              <a:ext uri="{FF2B5EF4-FFF2-40B4-BE49-F238E27FC236}">
                <a16:creationId xmlns:a16="http://schemas.microsoft.com/office/drawing/2014/main" id="{F6EB54A3-71B2-4A6D-9F27-54A97EC3A8E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33280"/>
            <a:ext cx="2137756" cy="8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F6EB54A3-71B2-4A6D-9F27-54A97EC3A8E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7709"/>
            <a:ext cx="2137756" cy="8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F6EB54A3-71B2-4A6D-9F27-54A97EC3A8E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62404"/>
            <a:ext cx="2137756" cy="8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1_Title and Content">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9202" y="150496"/>
            <a:ext cx="8924798" cy="702944"/>
          </a:xfrm>
          <a:prstGeom prst="rect">
            <a:avLst/>
          </a:prstGeom>
        </p:spPr>
        <p:txBody>
          <a:bodyPr lIns="0" tIns="0" rIns="0" bIns="0"/>
          <a:lstStyle>
            <a:lvl1pPr>
              <a:defRPr sz="2400" b="0" i="0">
                <a:solidFill>
                  <a:schemeClr val="tx1"/>
                </a:solidFill>
                <a:latin typeface="Modern No. 20"/>
                <a:cs typeface="Modern No. 20"/>
              </a:defRPr>
            </a:lvl1pPr>
          </a:lstStyle>
          <a:p>
            <a:endParaRPr dirty="0"/>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0263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9600" y="131698"/>
            <a:ext cx="8924798" cy="702944"/>
          </a:xfrm>
          <a:prstGeom prst="rect">
            <a:avLst/>
          </a:prstGeom>
        </p:spPr>
        <p:txBody>
          <a:bodyPr lIns="0" tIns="0" rIns="0" bIns="0"/>
          <a:lstStyle>
            <a:lvl1pPr>
              <a:defRPr sz="2400" b="0" i="0">
                <a:solidFill>
                  <a:schemeClr val="tx1"/>
                </a:solidFill>
                <a:latin typeface="Modern No. 20"/>
                <a:cs typeface="Modern No. 20"/>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9216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8" name="Picture 7">
            <a:extLst>
              <a:ext uri="{FF2B5EF4-FFF2-40B4-BE49-F238E27FC236}">
                <a16:creationId xmlns:a16="http://schemas.microsoft.com/office/drawing/2014/main" id="{F6EB54A3-71B2-4A6D-9F27-54A97EC3A8E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6200" y="20782"/>
            <a:ext cx="2137756" cy="8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0"/>
          </a:xfrm>
          <a:custGeom>
            <a:avLst/>
            <a:gdLst/>
            <a:ahLst/>
            <a:cxnLst/>
            <a:rect l="l" t="t" r="r" b="b"/>
            <a:pathLst>
              <a:path w="8763000">
                <a:moveTo>
                  <a:pt x="0" y="0"/>
                </a:moveTo>
                <a:lnTo>
                  <a:pt x="8763000"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810000" y="131698"/>
            <a:ext cx="5187061" cy="615553"/>
          </a:xfrm>
          <a:prstGeom prst="rect">
            <a:avLst/>
          </a:prstGeom>
        </p:spPr>
        <p:txBody>
          <a:bodyPr vert="horz" wrap="square" lIns="0" tIns="0" rIns="0" bIns="0" rtlCol="0">
            <a:spAutoFit/>
          </a:bodyPr>
          <a:lstStyle/>
          <a:p>
            <a:pPr algn="ctr">
              <a:lnSpc>
                <a:spcPct val="100000"/>
              </a:lnSpc>
            </a:pPr>
            <a:r>
              <a:rPr lang="en-US" sz="2000" dirty="0">
                <a:latin typeface="Modern No. 20"/>
                <a:cs typeface="Modern No. 20"/>
              </a:rPr>
              <a:t>DATA 55100</a:t>
            </a:r>
            <a:r>
              <a:rPr sz="2000" dirty="0">
                <a:latin typeface="Modern No. 20"/>
                <a:cs typeface="Modern No. 20"/>
              </a:rPr>
              <a:t>–</a:t>
            </a:r>
            <a:r>
              <a:rPr lang="en-US" sz="2000" dirty="0">
                <a:latin typeface="Modern No. 20"/>
                <a:cs typeface="Modern No. 20"/>
              </a:rPr>
              <a:t> Unsupervised Machine Learning</a:t>
            </a:r>
            <a:endParaRPr sz="2000" dirty="0">
              <a:latin typeface="Modern No. 20"/>
              <a:cs typeface="Modern No. 20"/>
            </a:endParaRPr>
          </a:p>
          <a:p>
            <a:pPr marL="635" algn="ctr">
              <a:lnSpc>
                <a:spcPct val="100000"/>
              </a:lnSpc>
              <a:spcBef>
                <a:spcPts val="10"/>
              </a:spcBef>
            </a:pPr>
            <a:r>
              <a:rPr lang="en-US" sz="2000" dirty="0">
                <a:latin typeface="Modern No. 20"/>
                <a:cs typeface="Modern No. 20"/>
              </a:rPr>
              <a:t>Dr. Sam Abuomar</a:t>
            </a:r>
            <a:endParaRPr sz="2000" dirty="0">
              <a:latin typeface="Modern No. 20"/>
              <a:cs typeface="Modern No. 20"/>
            </a:endParaRPr>
          </a:p>
        </p:txBody>
      </p:sp>
      <p:sp>
        <p:nvSpPr>
          <p:cNvPr id="4" name="object 4"/>
          <p:cNvSpPr/>
          <p:nvPr/>
        </p:nvSpPr>
        <p:spPr>
          <a:xfrm>
            <a:off x="152400" y="990600"/>
            <a:ext cx="8763000" cy="762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54177" y="1905000"/>
            <a:ext cx="7959446" cy="4339650"/>
          </a:xfrm>
          <a:prstGeom prst="rect">
            <a:avLst/>
          </a:prstGeom>
        </p:spPr>
        <p:txBody>
          <a:bodyPr vert="horz" wrap="square" lIns="0" tIns="0" rIns="0" bIns="0" rtlCol="0">
            <a:spAutoFit/>
          </a:bodyPr>
          <a:lstStyle/>
          <a:p>
            <a:pPr algn="ctr"/>
            <a:r>
              <a:rPr lang="en-US" sz="4400" dirty="0">
                <a:latin typeface="Modern No. 20"/>
                <a:cs typeface="Modern No. 20"/>
              </a:rPr>
              <a:t>DATA 55100– Unsupervised Machine Learning</a:t>
            </a:r>
            <a:br>
              <a:rPr lang="en-US" sz="4400" dirty="0">
                <a:latin typeface="Modern No. 20"/>
                <a:cs typeface="Modern No. 20"/>
              </a:rPr>
            </a:br>
            <a:br>
              <a:rPr lang="en-US" sz="4400" dirty="0">
                <a:latin typeface="Modern No. 20"/>
                <a:cs typeface="Modern No. 20"/>
              </a:rPr>
            </a:br>
            <a:r>
              <a:rPr lang="en-US" sz="3000" spc="-5" dirty="0">
                <a:solidFill>
                  <a:srgbClr val="888888"/>
                </a:solidFill>
                <a:latin typeface="Calibri"/>
                <a:cs typeface="Calibri"/>
              </a:rPr>
              <a:t>Features Extraction</a:t>
            </a:r>
            <a:br>
              <a:rPr lang="en-US" sz="3000" spc="-5" dirty="0">
                <a:solidFill>
                  <a:srgbClr val="888888"/>
                </a:solidFill>
                <a:latin typeface="Calibri"/>
                <a:cs typeface="Calibri"/>
              </a:rPr>
            </a:br>
            <a:br>
              <a:rPr lang="en-US" sz="3000" spc="-5" dirty="0">
                <a:solidFill>
                  <a:srgbClr val="888888"/>
                </a:solidFill>
                <a:latin typeface="Calibri"/>
                <a:cs typeface="Calibri"/>
              </a:rPr>
            </a:br>
            <a:r>
              <a:rPr lang="en-US" sz="3000" spc="-5" dirty="0">
                <a:solidFill>
                  <a:srgbClr val="888888"/>
                </a:solidFill>
                <a:latin typeface="Calibri"/>
                <a:cs typeface="Calibri"/>
              </a:rPr>
              <a:t>Dr. </a:t>
            </a:r>
            <a:r>
              <a:rPr lang="en-US" sz="3000" spc="-10" dirty="0">
                <a:solidFill>
                  <a:srgbClr val="888888"/>
                </a:solidFill>
                <a:latin typeface="Calibri"/>
                <a:cs typeface="Calibri"/>
              </a:rPr>
              <a:t>Sam Abuomar</a:t>
            </a:r>
            <a:endParaRPr sz="3000" dirty="0">
              <a:latin typeface="Calibri"/>
              <a:cs typeface="Calibri"/>
            </a:endParaRPr>
          </a:p>
          <a:p>
            <a:pPr marL="1270" algn="ctr">
              <a:lnSpc>
                <a:spcPct val="100000"/>
              </a:lnSpc>
            </a:pPr>
            <a:r>
              <a:rPr sz="3000" spc="-10" dirty="0">
                <a:solidFill>
                  <a:srgbClr val="888888"/>
                </a:solidFill>
                <a:latin typeface="Calibri"/>
                <a:cs typeface="Calibri"/>
              </a:rPr>
              <a:t>Dept. </a:t>
            </a:r>
            <a:r>
              <a:rPr sz="3000" spc="-5" dirty="0">
                <a:solidFill>
                  <a:srgbClr val="888888"/>
                </a:solidFill>
                <a:latin typeface="Calibri"/>
                <a:cs typeface="Calibri"/>
              </a:rPr>
              <a:t>of </a:t>
            </a:r>
            <a:r>
              <a:rPr lang="en-US" sz="3000" spc="-10" dirty="0">
                <a:solidFill>
                  <a:srgbClr val="888888"/>
                </a:solidFill>
                <a:latin typeface="Calibri"/>
                <a:cs typeface="Calibri"/>
              </a:rPr>
              <a:t>Engineering, Computing and Mathematical Sciences</a:t>
            </a:r>
            <a:endParaRPr sz="3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422300" y="2268674"/>
            <a:ext cx="29845" cy="490855"/>
          </a:xfrm>
          <a:custGeom>
            <a:avLst/>
            <a:gdLst/>
            <a:ahLst/>
            <a:cxnLst/>
            <a:rect l="l" t="t" r="r" b="b"/>
            <a:pathLst>
              <a:path w="29845" h="490855">
                <a:moveTo>
                  <a:pt x="26974" y="4244"/>
                </a:moveTo>
                <a:lnTo>
                  <a:pt x="29594" y="0"/>
                </a:lnTo>
                <a:lnTo>
                  <a:pt x="27584" y="16769"/>
                </a:lnTo>
                <a:lnTo>
                  <a:pt x="23974" y="39088"/>
                </a:lnTo>
                <a:lnTo>
                  <a:pt x="21793" y="51488"/>
                </a:lnTo>
                <a:lnTo>
                  <a:pt x="16468" y="90570"/>
                </a:lnTo>
                <a:lnTo>
                  <a:pt x="10744" y="129736"/>
                </a:lnTo>
                <a:lnTo>
                  <a:pt x="5591" y="169021"/>
                </a:lnTo>
                <a:lnTo>
                  <a:pt x="1981" y="208460"/>
                </a:lnTo>
                <a:lnTo>
                  <a:pt x="219" y="253874"/>
                </a:lnTo>
                <a:lnTo>
                  <a:pt x="0" y="299265"/>
                </a:lnTo>
                <a:lnTo>
                  <a:pt x="695" y="344656"/>
                </a:lnTo>
                <a:lnTo>
                  <a:pt x="1676" y="390070"/>
                </a:lnTo>
                <a:lnTo>
                  <a:pt x="2671" y="415395"/>
                </a:lnTo>
                <a:lnTo>
                  <a:pt x="3924" y="440362"/>
                </a:lnTo>
                <a:lnTo>
                  <a:pt x="4891" y="465329"/>
                </a:lnTo>
                <a:lnTo>
                  <a:pt x="5029" y="490654"/>
                </a:lnTo>
              </a:path>
            </a:pathLst>
          </a:custGeom>
          <a:ln w="12801">
            <a:solidFill>
              <a:srgbClr val="006FC0"/>
            </a:solidFill>
          </a:ln>
        </p:spPr>
        <p:txBody>
          <a:bodyPr wrap="square" lIns="0" tIns="0" rIns="0" bIns="0" rtlCol="0"/>
          <a:lstStyle/>
          <a:p>
            <a:endParaRPr/>
          </a:p>
        </p:txBody>
      </p:sp>
      <p:sp>
        <p:nvSpPr>
          <p:cNvPr id="30" name="object 30"/>
          <p:cNvSpPr/>
          <p:nvPr/>
        </p:nvSpPr>
        <p:spPr>
          <a:xfrm>
            <a:off x="353391" y="2259710"/>
            <a:ext cx="308610" cy="26034"/>
          </a:xfrm>
          <a:custGeom>
            <a:avLst/>
            <a:gdLst/>
            <a:ahLst/>
            <a:cxnLst/>
            <a:rect l="l" t="t" r="r" b="b"/>
            <a:pathLst>
              <a:path w="308609" h="26035">
                <a:moveTo>
                  <a:pt x="5357" y="1270"/>
                </a:moveTo>
                <a:lnTo>
                  <a:pt x="0" y="3800"/>
                </a:lnTo>
                <a:lnTo>
                  <a:pt x="8215" y="4556"/>
                </a:lnTo>
                <a:lnTo>
                  <a:pt x="21174" y="4431"/>
                </a:lnTo>
                <a:lnTo>
                  <a:pt x="30046" y="4318"/>
                </a:lnTo>
                <a:lnTo>
                  <a:pt x="53087" y="4302"/>
                </a:lnTo>
                <a:lnTo>
                  <a:pt x="76071" y="3619"/>
                </a:lnTo>
                <a:lnTo>
                  <a:pt x="99055" y="2746"/>
                </a:lnTo>
                <a:lnTo>
                  <a:pt x="122096" y="2159"/>
                </a:lnTo>
                <a:lnTo>
                  <a:pt x="156671" y="1079"/>
                </a:lnTo>
                <a:lnTo>
                  <a:pt x="191819" y="0"/>
                </a:lnTo>
                <a:lnTo>
                  <a:pt x="226852" y="158"/>
                </a:lnTo>
                <a:lnTo>
                  <a:pt x="261085" y="2794"/>
                </a:lnTo>
                <a:lnTo>
                  <a:pt x="275405" y="5121"/>
                </a:lnTo>
                <a:lnTo>
                  <a:pt x="288097" y="9128"/>
                </a:lnTo>
                <a:lnTo>
                  <a:pt x="299018" y="15777"/>
                </a:lnTo>
                <a:lnTo>
                  <a:pt x="308024" y="26035"/>
                </a:lnTo>
              </a:path>
            </a:pathLst>
          </a:custGeom>
          <a:ln w="12801">
            <a:solidFill>
              <a:srgbClr val="006FC0"/>
            </a:solidFill>
          </a:ln>
        </p:spPr>
        <p:txBody>
          <a:bodyPr wrap="square" lIns="0" tIns="0" rIns="0" bIns="0" rtlCol="0"/>
          <a:lstStyle/>
          <a:p>
            <a:endParaRPr/>
          </a:p>
        </p:txBody>
      </p:sp>
      <p:sp>
        <p:nvSpPr>
          <p:cNvPr id="31" name="object 31"/>
          <p:cNvSpPr/>
          <p:nvPr/>
        </p:nvSpPr>
        <p:spPr>
          <a:xfrm>
            <a:off x="393801" y="2439670"/>
            <a:ext cx="222250" cy="56515"/>
          </a:xfrm>
          <a:custGeom>
            <a:avLst/>
            <a:gdLst/>
            <a:ahLst/>
            <a:cxnLst/>
            <a:rect l="l" t="t" r="r" b="b"/>
            <a:pathLst>
              <a:path w="222250" h="56514">
                <a:moveTo>
                  <a:pt x="0" y="11556"/>
                </a:moveTo>
                <a:lnTo>
                  <a:pt x="13554" y="7661"/>
                </a:lnTo>
                <a:lnTo>
                  <a:pt x="27508" y="3921"/>
                </a:lnTo>
                <a:lnTo>
                  <a:pt x="41576" y="1109"/>
                </a:lnTo>
                <a:lnTo>
                  <a:pt x="55473" y="0"/>
                </a:lnTo>
                <a:lnTo>
                  <a:pt x="75761" y="845"/>
                </a:lnTo>
                <a:lnTo>
                  <a:pt x="115995" y="6536"/>
                </a:lnTo>
                <a:lnTo>
                  <a:pt x="156814" y="17389"/>
                </a:lnTo>
                <a:lnTo>
                  <a:pt x="194448" y="37689"/>
                </a:lnTo>
                <a:lnTo>
                  <a:pt x="212750" y="49910"/>
                </a:lnTo>
                <a:lnTo>
                  <a:pt x="216103" y="52069"/>
                </a:lnTo>
                <a:lnTo>
                  <a:pt x="219151" y="54228"/>
                </a:lnTo>
                <a:lnTo>
                  <a:pt x="222199" y="56006"/>
                </a:lnTo>
              </a:path>
            </a:pathLst>
          </a:custGeom>
          <a:ln w="12801">
            <a:solidFill>
              <a:srgbClr val="006FC0"/>
            </a:solidFill>
          </a:ln>
        </p:spPr>
        <p:txBody>
          <a:bodyPr wrap="square" lIns="0" tIns="0" rIns="0" bIns="0" rtlCol="0"/>
          <a:lstStyle/>
          <a:p>
            <a:endParaRPr/>
          </a:p>
        </p:txBody>
      </p:sp>
      <p:sp>
        <p:nvSpPr>
          <p:cNvPr id="32" name="object 32"/>
          <p:cNvSpPr/>
          <p:nvPr/>
        </p:nvSpPr>
        <p:spPr>
          <a:xfrm>
            <a:off x="708964" y="2509139"/>
            <a:ext cx="12065" cy="123825"/>
          </a:xfrm>
          <a:custGeom>
            <a:avLst/>
            <a:gdLst/>
            <a:ahLst/>
            <a:cxnLst/>
            <a:rect l="l" t="t" r="r" b="b"/>
            <a:pathLst>
              <a:path w="12065" h="123825">
                <a:moveTo>
                  <a:pt x="2133" y="0"/>
                </a:moveTo>
                <a:lnTo>
                  <a:pt x="8448" y="7042"/>
                </a:lnTo>
                <a:lnTo>
                  <a:pt x="11049" y="14716"/>
                </a:lnTo>
                <a:lnTo>
                  <a:pt x="11477" y="23413"/>
                </a:lnTo>
                <a:lnTo>
                  <a:pt x="11277" y="33527"/>
                </a:lnTo>
                <a:lnTo>
                  <a:pt x="9305" y="78533"/>
                </a:lnTo>
                <a:lnTo>
                  <a:pt x="2609" y="116310"/>
                </a:lnTo>
                <a:lnTo>
                  <a:pt x="0" y="123698"/>
                </a:lnTo>
              </a:path>
            </a:pathLst>
          </a:custGeom>
          <a:ln w="12801">
            <a:solidFill>
              <a:srgbClr val="006FC0"/>
            </a:solidFill>
          </a:ln>
        </p:spPr>
        <p:txBody>
          <a:bodyPr wrap="square" lIns="0" tIns="0" rIns="0" bIns="0" rtlCol="0"/>
          <a:lstStyle/>
          <a:p>
            <a:endParaRPr/>
          </a:p>
        </p:txBody>
      </p:sp>
      <p:sp>
        <p:nvSpPr>
          <p:cNvPr id="33" name="object 33"/>
          <p:cNvSpPr/>
          <p:nvPr/>
        </p:nvSpPr>
        <p:spPr>
          <a:xfrm>
            <a:off x="742797" y="2332608"/>
            <a:ext cx="19685" cy="59055"/>
          </a:xfrm>
          <a:custGeom>
            <a:avLst/>
            <a:gdLst/>
            <a:ahLst/>
            <a:cxnLst/>
            <a:rect l="l" t="t" r="r" b="b"/>
            <a:pathLst>
              <a:path w="19684" h="59055">
                <a:moveTo>
                  <a:pt x="12496" y="35051"/>
                </a:moveTo>
                <a:lnTo>
                  <a:pt x="14449" y="26271"/>
                </a:lnTo>
                <a:lnTo>
                  <a:pt x="16230" y="17573"/>
                </a:lnTo>
                <a:lnTo>
                  <a:pt x="17897" y="8852"/>
                </a:lnTo>
                <a:lnTo>
                  <a:pt x="19507" y="0"/>
                </a:lnTo>
                <a:lnTo>
                  <a:pt x="12215" y="10558"/>
                </a:lnTo>
                <a:lnTo>
                  <a:pt x="6438" y="20939"/>
                </a:lnTo>
                <a:lnTo>
                  <a:pt x="2319" y="32057"/>
                </a:lnTo>
                <a:lnTo>
                  <a:pt x="0" y="44830"/>
                </a:lnTo>
                <a:lnTo>
                  <a:pt x="0" y="49402"/>
                </a:lnTo>
                <a:lnTo>
                  <a:pt x="0" y="54228"/>
                </a:lnTo>
                <a:lnTo>
                  <a:pt x="0" y="58800"/>
                </a:lnTo>
              </a:path>
            </a:pathLst>
          </a:custGeom>
          <a:ln w="12801">
            <a:solidFill>
              <a:srgbClr val="006FC0"/>
            </a:solidFill>
          </a:ln>
        </p:spPr>
        <p:txBody>
          <a:bodyPr wrap="square" lIns="0" tIns="0" rIns="0" bIns="0" rtlCol="0"/>
          <a:lstStyle/>
          <a:p>
            <a:endParaRPr/>
          </a:p>
        </p:txBody>
      </p:sp>
      <p:sp>
        <p:nvSpPr>
          <p:cNvPr id="34" name="object 34"/>
          <p:cNvSpPr/>
          <p:nvPr/>
        </p:nvSpPr>
        <p:spPr>
          <a:xfrm>
            <a:off x="821740" y="2420735"/>
            <a:ext cx="167005" cy="254000"/>
          </a:xfrm>
          <a:custGeom>
            <a:avLst/>
            <a:gdLst/>
            <a:ahLst/>
            <a:cxnLst/>
            <a:rect l="l" t="t" r="r" b="b"/>
            <a:pathLst>
              <a:path w="167005" h="254000">
                <a:moveTo>
                  <a:pt x="118567" y="7885"/>
                </a:moveTo>
                <a:lnTo>
                  <a:pt x="119481" y="5218"/>
                </a:lnTo>
                <a:lnTo>
                  <a:pt x="120396" y="2678"/>
                </a:lnTo>
                <a:lnTo>
                  <a:pt x="121310" y="265"/>
                </a:lnTo>
                <a:lnTo>
                  <a:pt x="109018" y="0"/>
                </a:lnTo>
                <a:lnTo>
                  <a:pt x="62388" y="25580"/>
                </a:lnTo>
                <a:lnTo>
                  <a:pt x="40824" y="52381"/>
                </a:lnTo>
                <a:lnTo>
                  <a:pt x="42671" y="68210"/>
                </a:lnTo>
                <a:lnTo>
                  <a:pt x="54321" y="81224"/>
                </a:lnTo>
                <a:lnTo>
                  <a:pt x="70942" y="91451"/>
                </a:lnTo>
                <a:lnTo>
                  <a:pt x="89049" y="99679"/>
                </a:lnTo>
                <a:lnTo>
                  <a:pt x="105156" y="106691"/>
                </a:lnTo>
                <a:lnTo>
                  <a:pt x="120991" y="113788"/>
                </a:lnTo>
                <a:lnTo>
                  <a:pt x="139941" y="122979"/>
                </a:lnTo>
                <a:lnTo>
                  <a:pt x="156891" y="134695"/>
                </a:lnTo>
                <a:lnTo>
                  <a:pt x="166725" y="149363"/>
                </a:lnTo>
                <a:lnTo>
                  <a:pt x="163401" y="165054"/>
                </a:lnTo>
                <a:lnTo>
                  <a:pt x="132178" y="192244"/>
                </a:lnTo>
                <a:lnTo>
                  <a:pt x="95540" y="212240"/>
                </a:lnTo>
                <a:lnTo>
                  <a:pt x="48229" y="233616"/>
                </a:lnTo>
                <a:lnTo>
                  <a:pt x="24688" y="243851"/>
                </a:lnTo>
                <a:lnTo>
                  <a:pt x="16802" y="247844"/>
                </a:lnTo>
                <a:lnTo>
                  <a:pt x="10972" y="250551"/>
                </a:lnTo>
                <a:lnTo>
                  <a:pt x="5829" y="252352"/>
                </a:lnTo>
                <a:lnTo>
                  <a:pt x="0" y="253630"/>
                </a:lnTo>
              </a:path>
            </a:pathLst>
          </a:custGeom>
          <a:ln w="12801">
            <a:solidFill>
              <a:srgbClr val="006FC0"/>
            </a:solidFill>
          </a:ln>
        </p:spPr>
        <p:txBody>
          <a:bodyPr wrap="square" lIns="0" tIns="0" rIns="0" bIns="0" rtlCol="0"/>
          <a:lstStyle/>
          <a:p>
            <a:endParaRPr/>
          </a:p>
        </p:txBody>
      </p:sp>
      <p:sp>
        <p:nvSpPr>
          <p:cNvPr id="35" name="object 35"/>
          <p:cNvSpPr/>
          <p:nvPr/>
        </p:nvSpPr>
        <p:spPr>
          <a:xfrm>
            <a:off x="1081125" y="2282317"/>
            <a:ext cx="167005" cy="366395"/>
          </a:xfrm>
          <a:custGeom>
            <a:avLst/>
            <a:gdLst/>
            <a:ahLst/>
            <a:cxnLst/>
            <a:rect l="l" t="t" r="r" b="b"/>
            <a:pathLst>
              <a:path w="167005" h="366394">
                <a:moveTo>
                  <a:pt x="18287" y="0"/>
                </a:moveTo>
                <a:lnTo>
                  <a:pt x="29179" y="9519"/>
                </a:lnTo>
                <a:lnTo>
                  <a:pt x="35013" y="18049"/>
                </a:lnTo>
                <a:lnTo>
                  <a:pt x="37361" y="29843"/>
                </a:lnTo>
                <a:lnTo>
                  <a:pt x="37795" y="49149"/>
                </a:lnTo>
                <a:lnTo>
                  <a:pt x="36004" y="85316"/>
                </a:lnTo>
                <a:lnTo>
                  <a:pt x="31927" y="121316"/>
                </a:lnTo>
                <a:lnTo>
                  <a:pt x="26822" y="157269"/>
                </a:lnTo>
                <a:lnTo>
                  <a:pt x="21945" y="193294"/>
                </a:lnTo>
                <a:lnTo>
                  <a:pt x="12953" y="255063"/>
                </a:lnTo>
                <a:lnTo>
                  <a:pt x="2133" y="316357"/>
                </a:lnTo>
                <a:lnTo>
                  <a:pt x="1219" y="320929"/>
                </a:lnTo>
                <a:lnTo>
                  <a:pt x="609" y="325247"/>
                </a:lnTo>
                <a:lnTo>
                  <a:pt x="0" y="329819"/>
                </a:lnTo>
                <a:lnTo>
                  <a:pt x="9996" y="315612"/>
                </a:lnTo>
                <a:lnTo>
                  <a:pt x="19392" y="301037"/>
                </a:lnTo>
                <a:lnTo>
                  <a:pt x="28846" y="286438"/>
                </a:lnTo>
                <a:lnTo>
                  <a:pt x="63665" y="242808"/>
                </a:lnTo>
                <a:lnTo>
                  <a:pt x="108018" y="219194"/>
                </a:lnTo>
                <a:lnTo>
                  <a:pt x="119062" y="223551"/>
                </a:lnTo>
                <a:lnTo>
                  <a:pt x="142084" y="262514"/>
                </a:lnTo>
                <a:lnTo>
                  <a:pt x="152123" y="303579"/>
                </a:lnTo>
                <a:lnTo>
                  <a:pt x="156057" y="323469"/>
                </a:lnTo>
                <a:lnTo>
                  <a:pt x="158496" y="334279"/>
                </a:lnTo>
                <a:lnTo>
                  <a:pt x="160934" y="344900"/>
                </a:lnTo>
                <a:lnTo>
                  <a:pt x="163601" y="355473"/>
                </a:lnTo>
                <a:lnTo>
                  <a:pt x="166725" y="366141"/>
                </a:lnTo>
              </a:path>
            </a:pathLst>
          </a:custGeom>
          <a:ln w="12801">
            <a:solidFill>
              <a:srgbClr val="006FC0"/>
            </a:solidFill>
          </a:ln>
        </p:spPr>
        <p:txBody>
          <a:bodyPr wrap="square" lIns="0" tIns="0" rIns="0" bIns="0" rtlCol="0"/>
          <a:lstStyle/>
          <a:p>
            <a:endParaRPr/>
          </a:p>
        </p:txBody>
      </p:sp>
      <p:sp>
        <p:nvSpPr>
          <p:cNvPr id="36" name="object 36"/>
          <p:cNvSpPr/>
          <p:nvPr/>
        </p:nvSpPr>
        <p:spPr>
          <a:xfrm>
            <a:off x="1324102" y="2452592"/>
            <a:ext cx="139065" cy="152400"/>
          </a:xfrm>
          <a:custGeom>
            <a:avLst/>
            <a:gdLst/>
            <a:ahLst/>
            <a:cxnLst/>
            <a:rect l="l" t="t" r="r" b="b"/>
            <a:pathLst>
              <a:path w="139065" h="152400">
                <a:moveTo>
                  <a:pt x="6350" y="102520"/>
                </a:moveTo>
                <a:lnTo>
                  <a:pt x="41401" y="120173"/>
                </a:lnTo>
                <a:lnTo>
                  <a:pt x="82803" y="108997"/>
                </a:lnTo>
                <a:lnTo>
                  <a:pt x="108360" y="76493"/>
                </a:lnTo>
                <a:lnTo>
                  <a:pt x="113607" y="48712"/>
                </a:lnTo>
                <a:lnTo>
                  <a:pt x="111521" y="33908"/>
                </a:lnTo>
                <a:lnTo>
                  <a:pt x="105840" y="20200"/>
                </a:lnTo>
                <a:lnTo>
                  <a:pt x="96265" y="8921"/>
                </a:lnTo>
                <a:lnTo>
                  <a:pt x="81230" y="1210"/>
                </a:lnTo>
                <a:lnTo>
                  <a:pt x="65230" y="0"/>
                </a:lnTo>
                <a:lnTo>
                  <a:pt x="49349" y="3885"/>
                </a:lnTo>
                <a:lnTo>
                  <a:pt x="8429" y="40322"/>
                </a:lnTo>
                <a:lnTo>
                  <a:pt x="0" y="78136"/>
                </a:lnTo>
                <a:lnTo>
                  <a:pt x="3677" y="96956"/>
                </a:lnTo>
                <a:lnTo>
                  <a:pt x="39878" y="137318"/>
                </a:lnTo>
                <a:lnTo>
                  <a:pt x="88503" y="152320"/>
                </a:lnTo>
                <a:lnTo>
                  <a:pt x="112583" y="150016"/>
                </a:lnTo>
                <a:lnTo>
                  <a:pt x="138937" y="143414"/>
                </a:lnTo>
              </a:path>
            </a:pathLst>
          </a:custGeom>
          <a:ln w="12801">
            <a:solidFill>
              <a:srgbClr val="006FC0"/>
            </a:solidFill>
          </a:ln>
        </p:spPr>
        <p:txBody>
          <a:bodyPr wrap="square" lIns="0" tIns="0" rIns="0" bIns="0" rtlCol="0"/>
          <a:lstStyle/>
          <a:p>
            <a:endParaRPr/>
          </a:p>
        </p:txBody>
      </p:sp>
      <p:sp>
        <p:nvSpPr>
          <p:cNvPr id="37" name="object 37"/>
          <p:cNvSpPr/>
          <p:nvPr/>
        </p:nvSpPr>
        <p:spPr>
          <a:xfrm>
            <a:off x="1526557" y="2420111"/>
            <a:ext cx="110489" cy="190500"/>
          </a:xfrm>
          <a:custGeom>
            <a:avLst/>
            <a:gdLst/>
            <a:ahLst/>
            <a:cxnLst/>
            <a:rect l="l" t="t" r="r" b="b"/>
            <a:pathLst>
              <a:path w="110489" h="190500">
                <a:moveTo>
                  <a:pt x="1379" y="44830"/>
                </a:moveTo>
                <a:lnTo>
                  <a:pt x="0" y="59848"/>
                </a:lnTo>
                <a:lnTo>
                  <a:pt x="347" y="74009"/>
                </a:lnTo>
                <a:lnTo>
                  <a:pt x="2289" y="88122"/>
                </a:lnTo>
                <a:lnTo>
                  <a:pt x="5697" y="102997"/>
                </a:lnTo>
                <a:lnTo>
                  <a:pt x="10108" y="119891"/>
                </a:lnTo>
                <a:lnTo>
                  <a:pt x="14698" y="136715"/>
                </a:lnTo>
                <a:lnTo>
                  <a:pt x="19359" y="153539"/>
                </a:lnTo>
                <a:lnTo>
                  <a:pt x="23985" y="170434"/>
                </a:lnTo>
                <a:lnTo>
                  <a:pt x="27033" y="180721"/>
                </a:lnTo>
                <a:lnTo>
                  <a:pt x="27922" y="183514"/>
                </a:lnTo>
                <a:lnTo>
                  <a:pt x="28811" y="190500"/>
                </a:lnTo>
                <a:lnTo>
                  <a:pt x="21931" y="175916"/>
                </a:lnTo>
                <a:lnTo>
                  <a:pt x="16730" y="161655"/>
                </a:lnTo>
                <a:lnTo>
                  <a:pt x="13219" y="146798"/>
                </a:lnTo>
                <a:lnTo>
                  <a:pt x="11412" y="130428"/>
                </a:lnTo>
                <a:lnTo>
                  <a:pt x="11594" y="111579"/>
                </a:lnTo>
                <a:lnTo>
                  <a:pt x="19770" y="69975"/>
                </a:lnTo>
                <a:lnTo>
                  <a:pt x="56989" y="26765"/>
                </a:lnTo>
                <a:lnTo>
                  <a:pt x="90406" y="6096"/>
                </a:lnTo>
                <a:lnTo>
                  <a:pt x="97137" y="4317"/>
                </a:lnTo>
                <a:lnTo>
                  <a:pt x="103487" y="2159"/>
                </a:lnTo>
                <a:lnTo>
                  <a:pt x="110218" y="0"/>
                </a:lnTo>
              </a:path>
            </a:pathLst>
          </a:custGeom>
          <a:ln w="12801">
            <a:solidFill>
              <a:srgbClr val="006FC0"/>
            </a:solidFill>
          </a:ln>
        </p:spPr>
        <p:txBody>
          <a:bodyPr wrap="square" lIns="0" tIns="0" rIns="0" bIns="0" rtlCol="0"/>
          <a:lstStyle/>
          <a:p>
            <a:endParaRPr/>
          </a:p>
        </p:txBody>
      </p:sp>
      <p:sp>
        <p:nvSpPr>
          <p:cNvPr id="38" name="object 38"/>
          <p:cNvSpPr/>
          <p:nvPr/>
        </p:nvSpPr>
        <p:spPr>
          <a:xfrm>
            <a:off x="1635251" y="2378710"/>
            <a:ext cx="121920" cy="264160"/>
          </a:xfrm>
          <a:custGeom>
            <a:avLst/>
            <a:gdLst/>
            <a:ahLst/>
            <a:cxnLst/>
            <a:rect l="l" t="t" r="r" b="b"/>
            <a:pathLst>
              <a:path w="121919" h="264160">
                <a:moveTo>
                  <a:pt x="97281" y="0"/>
                </a:moveTo>
                <a:lnTo>
                  <a:pt x="55862" y="25290"/>
                </a:lnTo>
                <a:lnTo>
                  <a:pt x="54975" y="41259"/>
                </a:lnTo>
                <a:lnTo>
                  <a:pt x="57398" y="57298"/>
                </a:lnTo>
                <a:lnTo>
                  <a:pt x="61595" y="70992"/>
                </a:lnTo>
                <a:lnTo>
                  <a:pt x="73374" y="93071"/>
                </a:lnTo>
                <a:lnTo>
                  <a:pt x="88296" y="113030"/>
                </a:lnTo>
                <a:lnTo>
                  <a:pt x="103743" y="132607"/>
                </a:lnTo>
                <a:lnTo>
                  <a:pt x="117093" y="153542"/>
                </a:lnTo>
                <a:lnTo>
                  <a:pt x="121600" y="168721"/>
                </a:lnTo>
                <a:lnTo>
                  <a:pt x="119427" y="182102"/>
                </a:lnTo>
                <a:lnTo>
                  <a:pt x="112182" y="194315"/>
                </a:lnTo>
                <a:lnTo>
                  <a:pt x="65897" y="233124"/>
                </a:lnTo>
                <a:lnTo>
                  <a:pt x="26797" y="255015"/>
                </a:lnTo>
                <a:lnTo>
                  <a:pt x="6544" y="263677"/>
                </a:lnTo>
                <a:lnTo>
                  <a:pt x="0" y="263651"/>
                </a:lnTo>
              </a:path>
            </a:pathLst>
          </a:custGeom>
          <a:ln w="12801">
            <a:solidFill>
              <a:srgbClr val="006FC0"/>
            </a:solidFill>
          </a:ln>
        </p:spPr>
        <p:txBody>
          <a:bodyPr wrap="square" lIns="0" tIns="0" rIns="0" bIns="0" rtlCol="0"/>
          <a:lstStyle/>
          <a:p>
            <a:endParaRPr/>
          </a:p>
        </p:txBody>
      </p:sp>
      <p:sp>
        <p:nvSpPr>
          <p:cNvPr id="39" name="object 39"/>
          <p:cNvSpPr/>
          <p:nvPr/>
        </p:nvSpPr>
        <p:spPr>
          <a:xfrm>
            <a:off x="2220781" y="2212949"/>
            <a:ext cx="238125" cy="410209"/>
          </a:xfrm>
          <a:custGeom>
            <a:avLst/>
            <a:gdLst/>
            <a:ahLst/>
            <a:cxnLst/>
            <a:rect l="l" t="t" r="r" b="b"/>
            <a:pathLst>
              <a:path w="238125" h="410210">
                <a:moveTo>
                  <a:pt x="194758" y="96799"/>
                </a:moveTo>
                <a:lnTo>
                  <a:pt x="231080" y="68224"/>
                </a:lnTo>
                <a:lnTo>
                  <a:pt x="238128" y="54445"/>
                </a:lnTo>
                <a:lnTo>
                  <a:pt x="236437" y="47150"/>
                </a:lnTo>
                <a:lnTo>
                  <a:pt x="207094" y="15067"/>
                </a:lnTo>
                <a:lnTo>
                  <a:pt x="167572" y="0"/>
                </a:lnTo>
                <a:lnTo>
                  <a:pt x="136782" y="1787"/>
                </a:lnTo>
                <a:lnTo>
                  <a:pt x="81347" y="30378"/>
                </a:lnTo>
                <a:lnTo>
                  <a:pt x="34722" y="90656"/>
                </a:lnTo>
                <a:lnTo>
                  <a:pt x="18535" y="125872"/>
                </a:lnTo>
                <a:lnTo>
                  <a:pt x="0" y="207672"/>
                </a:lnTo>
                <a:lnTo>
                  <a:pt x="2085" y="252838"/>
                </a:lnTo>
                <a:lnTo>
                  <a:pt x="13425" y="295894"/>
                </a:lnTo>
                <a:lnTo>
                  <a:pt x="34134" y="335542"/>
                </a:lnTo>
                <a:lnTo>
                  <a:pt x="64329" y="370484"/>
                </a:lnTo>
                <a:lnTo>
                  <a:pt x="112176" y="398551"/>
                </a:lnTo>
                <a:lnTo>
                  <a:pt x="138552" y="405310"/>
                </a:lnTo>
                <a:lnTo>
                  <a:pt x="166691" y="409854"/>
                </a:lnTo>
              </a:path>
            </a:pathLst>
          </a:custGeom>
          <a:ln w="12801">
            <a:solidFill>
              <a:srgbClr val="006FC0"/>
            </a:solidFill>
          </a:ln>
        </p:spPr>
        <p:txBody>
          <a:bodyPr wrap="square" lIns="0" tIns="0" rIns="0" bIns="0" rtlCol="0"/>
          <a:lstStyle/>
          <a:p>
            <a:endParaRPr/>
          </a:p>
        </p:txBody>
      </p:sp>
      <p:sp>
        <p:nvSpPr>
          <p:cNvPr id="40" name="object 40"/>
          <p:cNvSpPr/>
          <p:nvPr/>
        </p:nvSpPr>
        <p:spPr>
          <a:xfrm>
            <a:off x="2473198" y="2444833"/>
            <a:ext cx="193675" cy="153670"/>
          </a:xfrm>
          <a:custGeom>
            <a:avLst/>
            <a:gdLst/>
            <a:ahLst/>
            <a:cxnLst/>
            <a:rect l="l" t="t" r="r" b="b"/>
            <a:pathLst>
              <a:path w="193675" h="153669">
                <a:moveTo>
                  <a:pt x="0" y="27348"/>
                </a:moveTo>
                <a:lnTo>
                  <a:pt x="4214" y="41070"/>
                </a:lnTo>
                <a:lnTo>
                  <a:pt x="10001" y="53780"/>
                </a:lnTo>
                <a:lnTo>
                  <a:pt x="16502" y="66228"/>
                </a:lnTo>
                <a:lnTo>
                  <a:pt x="22859" y="79164"/>
                </a:lnTo>
                <a:lnTo>
                  <a:pt x="29565" y="93783"/>
                </a:lnTo>
                <a:lnTo>
                  <a:pt x="36591" y="108390"/>
                </a:lnTo>
                <a:lnTo>
                  <a:pt x="43451" y="123116"/>
                </a:lnTo>
                <a:lnTo>
                  <a:pt x="49656" y="138092"/>
                </a:lnTo>
                <a:lnTo>
                  <a:pt x="51434" y="146220"/>
                </a:lnTo>
                <a:lnTo>
                  <a:pt x="52069" y="148760"/>
                </a:lnTo>
                <a:lnTo>
                  <a:pt x="54863" y="153586"/>
                </a:lnTo>
                <a:lnTo>
                  <a:pt x="55959" y="141511"/>
                </a:lnTo>
                <a:lnTo>
                  <a:pt x="57245" y="129853"/>
                </a:lnTo>
                <a:lnTo>
                  <a:pt x="68703" y="89306"/>
                </a:lnTo>
                <a:lnTo>
                  <a:pt x="99313" y="44747"/>
                </a:lnTo>
                <a:lnTo>
                  <a:pt x="143998" y="14476"/>
                </a:lnTo>
                <a:lnTo>
                  <a:pt x="160908" y="7536"/>
                </a:lnTo>
                <a:lnTo>
                  <a:pt x="170592" y="3548"/>
                </a:lnTo>
                <a:lnTo>
                  <a:pt x="178276" y="1059"/>
                </a:lnTo>
                <a:lnTo>
                  <a:pt x="185340" y="0"/>
                </a:lnTo>
                <a:lnTo>
                  <a:pt x="193166" y="297"/>
                </a:lnTo>
              </a:path>
            </a:pathLst>
          </a:custGeom>
          <a:ln w="12801">
            <a:solidFill>
              <a:srgbClr val="006FC0"/>
            </a:solidFill>
          </a:ln>
        </p:spPr>
        <p:txBody>
          <a:bodyPr wrap="square" lIns="0" tIns="0" rIns="0" bIns="0" rtlCol="0"/>
          <a:lstStyle/>
          <a:p>
            <a:endParaRPr/>
          </a:p>
        </p:txBody>
      </p:sp>
      <p:sp>
        <p:nvSpPr>
          <p:cNvPr id="41" name="object 41"/>
          <p:cNvSpPr/>
          <p:nvPr/>
        </p:nvSpPr>
        <p:spPr>
          <a:xfrm>
            <a:off x="2727960" y="2435986"/>
            <a:ext cx="54610" cy="134620"/>
          </a:xfrm>
          <a:custGeom>
            <a:avLst/>
            <a:gdLst/>
            <a:ahLst/>
            <a:cxnLst/>
            <a:rect l="l" t="t" r="r" b="b"/>
            <a:pathLst>
              <a:path w="54610" h="134619">
                <a:moveTo>
                  <a:pt x="0" y="0"/>
                </a:moveTo>
                <a:lnTo>
                  <a:pt x="40004" y="19770"/>
                </a:lnTo>
                <a:lnTo>
                  <a:pt x="54387" y="64071"/>
                </a:lnTo>
                <a:lnTo>
                  <a:pt x="52665" y="79061"/>
                </a:lnTo>
                <a:lnTo>
                  <a:pt x="49656" y="93599"/>
                </a:lnTo>
                <a:lnTo>
                  <a:pt x="46964" y="104554"/>
                </a:lnTo>
                <a:lnTo>
                  <a:pt x="43735" y="114379"/>
                </a:lnTo>
                <a:lnTo>
                  <a:pt x="39816" y="123942"/>
                </a:lnTo>
                <a:lnTo>
                  <a:pt x="35051" y="134112"/>
                </a:lnTo>
              </a:path>
            </a:pathLst>
          </a:custGeom>
          <a:ln w="12801">
            <a:solidFill>
              <a:srgbClr val="006FC0"/>
            </a:solidFill>
          </a:ln>
        </p:spPr>
        <p:txBody>
          <a:bodyPr wrap="square" lIns="0" tIns="0" rIns="0" bIns="0" rtlCol="0"/>
          <a:lstStyle/>
          <a:p>
            <a:endParaRPr/>
          </a:p>
        </p:txBody>
      </p:sp>
      <p:sp>
        <p:nvSpPr>
          <p:cNvPr id="42" name="object 42"/>
          <p:cNvSpPr/>
          <p:nvPr/>
        </p:nvSpPr>
        <p:spPr>
          <a:xfrm>
            <a:off x="2802889" y="2264917"/>
            <a:ext cx="33655" cy="81915"/>
          </a:xfrm>
          <a:custGeom>
            <a:avLst/>
            <a:gdLst/>
            <a:ahLst/>
            <a:cxnLst/>
            <a:rect l="l" t="t" r="r" b="b"/>
            <a:pathLst>
              <a:path w="33655" h="81914">
                <a:moveTo>
                  <a:pt x="0" y="81407"/>
                </a:moveTo>
                <a:lnTo>
                  <a:pt x="3337" y="64543"/>
                </a:lnTo>
                <a:lnTo>
                  <a:pt x="8604" y="38798"/>
                </a:lnTo>
                <a:lnTo>
                  <a:pt x="15537" y="14005"/>
                </a:lnTo>
                <a:lnTo>
                  <a:pt x="23876" y="0"/>
                </a:lnTo>
                <a:lnTo>
                  <a:pt x="31496" y="6731"/>
                </a:lnTo>
                <a:lnTo>
                  <a:pt x="33274" y="10160"/>
                </a:lnTo>
                <a:lnTo>
                  <a:pt x="28702" y="18923"/>
                </a:lnTo>
              </a:path>
            </a:pathLst>
          </a:custGeom>
          <a:ln w="12801">
            <a:solidFill>
              <a:srgbClr val="006FC0"/>
            </a:solidFill>
          </a:ln>
        </p:spPr>
        <p:txBody>
          <a:bodyPr wrap="square" lIns="0" tIns="0" rIns="0" bIns="0" rtlCol="0"/>
          <a:lstStyle/>
          <a:p>
            <a:endParaRPr/>
          </a:p>
        </p:txBody>
      </p:sp>
      <p:sp>
        <p:nvSpPr>
          <p:cNvPr id="43" name="object 43"/>
          <p:cNvSpPr/>
          <p:nvPr/>
        </p:nvSpPr>
        <p:spPr>
          <a:xfrm>
            <a:off x="3041650" y="2145157"/>
            <a:ext cx="27305" cy="381635"/>
          </a:xfrm>
          <a:custGeom>
            <a:avLst/>
            <a:gdLst/>
            <a:ahLst/>
            <a:cxnLst/>
            <a:rect l="l" t="t" r="r" b="b"/>
            <a:pathLst>
              <a:path w="27305" h="381635">
                <a:moveTo>
                  <a:pt x="11556" y="13462"/>
                </a:moveTo>
                <a:lnTo>
                  <a:pt x="17906" y="6095"/>
                </a:lnTo>
                <a:lnTo>
                  <a:pt x="19812" y="3937"/>
                </a:lnTo>
                <a:lnTo>
                  <a:pt x="24383" y="0"/>
                </a:lnTo>
                <a:lnTo>
                  <a:pt x="26951" y="17307"/>
                </a:lnTo>
                <a:lnTo>
                  <a:pt x="24828" y="34639"/>
                </a:lnTo>
                <a:lnTo>
                  <a:pt x="20419" y="52399"/>
                </a:lnTo>
                <a:lnTo>
                  <a:pt x="16129" y="70992"/>
                </a:lnTo>
                <a:lnTo>
                  <a:pt x="9911" y="110545"/>
                </a:lnTo>
                <a:lnTo>
                  <a:pt x="5064" y="150050"/>
                </a:lnTo>
                <a:lnTo>
                  <a:pt x="1716" y="189650"/>
                </a:lnTo>
                <a:lnTo>
                  <a:pt x="0" y="229488"/>
                </a:lnTo>
                <a:lnTo>
                  <a:pt x="75" y="262068"/>
                </a:lnTo>
                <a:lnTo>
                  <a:pt x="6607" y="325465"/>
                </a:lnTo>
                <a:lnTo>
                  <a:pt x="16539" y="365128"/>
                </a:lnTo>
                <a:lnTo>
                  <a:pt x="21488" y="376297"/>
                </a:lnTo>
                <a:lnTo>
                  <a:pt x="25273" y="381380"/>
                </a:lnTo>
              </a:path>
            </a:pathLst>
          </a:custGeom>
          <a:ln w="12801">
            <a:solidFill>
              <a:srgbClr val="006FC0"/>
            </a:solidFill>
          </a:ln>
        </p:spPr>
        <p:txBody>
          <a:bodyPr wrap="square" lIns="0" tIns="0" rIns="0" bIns="0" rtlCol="0"/>
          <a:lstStyle/>
          <a:p>
            <a:endParaRPr/>
          </a:p>
        </p:txBody>
      </p:sp>
      <p:sp>
        <p:nvSpPr>
          <p:cNvPr id="44" name="object 44"/>
          <p:cNvSpPr/>
          <p:nvPr/>
        </p:nvSpPr>
        <p:spPr>
          <a:xfrm>
            <a:off x="2912617" y="2334514"/>
            <a:ext cx="738505" cy="226060"/>
          </a:xfrm>
          <a:custGeom>
            <a:avLst/>
            <a:gdLst/>
            <a:ahLst/>
            <a:cxnLst/>
            <a:rect l="l" t="t" r="r" b="b"/>
            <a:pathLst>
              <a:path w="738504" h="226060">
                <a:moveTo>
                  <a:pt x="0" y="106299"/>
                </a:moveTo>
                <a:lnTo>
                  <a:pt x="36956" y="132207"/>
                </a:lnTo>
                <a:lnTo>
                  <a:pt x="111759" y="137001"/>
                </a:lnTo>
                <a:lnTo>
                  <a:pt x="149721" y="133742"/>
                </a:lnTo>
                <a:lnTo>
                  <a:pt x="230854" y="119209"/>
                </a:lnTo>
                <a:lnTo>
                  <a:pt x="275050" y="107600"/>
                </a:lnTo>
                <a:lnTo>
                  <a:pt x="318436" y="93372"/>
                </a:lnTo>
                <a:lnTo>
                  <a:pt x="360298" y="76453"/>
                </a:lnTo>
                <a:lnTo>
                  <a:pt x="406828" y="51419"/>
                </a:lnTo>
                <a:lnTo>
                  <a:pt x="438022" y="10287"/>
                </a:lnTo>
                <a:lnTo>
                  <a:pt x="436498" y="6985"/>
                </a:lnTo>
                <a:lnTo>
                  <a:pt x="435356" y="3556"/>
                </a:lnTo>
                <a:lnTo>
                  <a:pt x="434085" y="0"/>
                </a:lnTo>
                <a:lnTo>
                  <a:pt x="412847" y="367"/>
                </a:lnTo>
                <a:lnTo>
                  <a:pt x="394287" y="2460"/>
                </a:lnTo>
                <a:lnTo>
                  <a:pt x="356107" y="20065"/>
                </a:lnTo>
                <a:lnTo>
                  <a:pt x="308546" y="71151"/>
                </a:lnTo>
                <a:lnTo>
                  <a:pt x="291083" y="138049"/>
                </a:lnTo>
                <a:lnTo>
                  <a:pt x="300864" y="162647"/>
                </a:lnTo>
                <a:lnTo>
                  <a:pt x="320659" y="177006"/>
                </a:lnTo>
                <a:lnTo>
                  <a:pt x="345858" y="182554"/>
                </a:lnTo>
                <a:lnTo>
                  <a:pt x="371856" y="180721"/>
                </a:lnTo>
                <a:lnTo>
                  <a:pt x="414127" y="164169"/>
                </a:lnTo>
                <a:lnTo>
                  <a:pt x="449040" y="136128"/>
                </a:lnTo>
                <a:lnTo>
                  <a:pt x="478762" y="101586"/>
                </a:lnTo>
                <a:lnTo>
                  <a:pt x="505459" y="65532"/>
                </a:lnTo>
                <a:lnTo>
                  <a:pt x="510766" y="58062"/>
                </a:lnTo>
                <a:lnTo>
                  <a:pt x="514667" y="52832"/>
                </a:lnTo>
                <a:lnTo>
                  <a:pt x="518283" y="48744"/>
                </a:lnTo>
                <a:lnTo>
                  <a:pt x="522731" y="44703"/>
                </a:lnTo>
                <a:lnTo>
                  <a:pt x="530316" y="59670"/>
                </a:lnTo>
                <a:lnTo>
                  <a:pt x="535400" y="73374"/>
                </a:lnTo>
                <a:lnTo>
                  <a:pt x="538341" y="88459"/>
                </a:lnTo>
                <a:lnTo>
                  <a:pt x="539495" y="107569"/>
                </a:lnTo>
                <a:lnTo>
                  <a:pt x="540444" y="130057"/>
                </a:lnTo>
                <a:lnTo>
                  <a:pt x="541273" y="148701"/>
                </a:lnTo>
                <a:lnTo>
                  <a:pt x="540388" y="167130"/>
                </a:lnTo>
                <a:lnTo>
                  <a:pt x="536194" y="188975"/>
                </a:lnTo>
                <a:lnTo>
                  <a:pt x="542151" y="169924"/>
                </a:lnTo>
                <a:lnTo>
                  <a:pt x="556160" y="134058"/>
                </a:lnTo>
                <a:lnTo>
                  <a:pt x="579816" y="94942"/>
                </a:lnTo>
                <a:lnTo>
                  <a:pt x="613642" y="60910"/>
                </a:lnTo>
                <a:lnTo>
                  <a:pt x="647715" y="33440"/>
                </a:lnTo>
                <a:lnTo>
                  <a:pt x="694435" y="22225"/>
                </a:lnTo>
                <a:lnTo>
                  <a:pt x="708632" y="26195"/>
                </a:lnTo>
                <a:lnTo>
                  <a:pt x="727858" y="72046"/>
                </a:lnTo>
                <a:lnTo>
                  <a:pt x="734948" y="112140"/>
                </a:lnTo>
                <a:lnTo>
                  <a:pt x="738330" y="148812"/>
                </a:lnTo>
                <a:lnTo>
                  <a:pt x="737895" y="166933"/>
                </a:lnTo>
                <a:lnTo>
                  <a:pt x="736472" y="185293"/>
                </a:lnTo>
                <a:lnTo>
                  <a:pt x="735048" y="196266"/>
                </a:lnTo>
                <a:lnTo>
                  <a:pt x="733075" y="206025"/>
                </a:lnTo>
                <a:lnTo>
                  <a:pt x="730579" y="215546"/>
                </a:lnTo>
                <a:lnTo>
                  <a:pt x="727582" y="225806"/>
                </a:lnTo>
              </a:path>
            </a:pathLst>
          </a:custGeom>
          <a:ln w="12801">
            <a:solidFill>
              <a:srgbClr val="006FC0"/>
            </a:solidFill>
          </a:ln>
        </p:spPr>
        <p:txBody>
          <a:bodyPr wrap="square" lIns="0" tIns="0" rIns="0" bIns="0" rtlCol="0"/>
          <a:lstStyle/>
          <a:p>
            <a:endParaRPr/>
          </a:p>
        </p:txBody>
      </p:sp>
      <p:sp>
        <p:nvSpPr>
          <p:cNvPr id="45" name="object 45"/>
          <p:cNvSpPr/>
          <p:nvPr/>
        </p:nvSpPr>
        <p:spPr>
          <a:xfrm>
            <a:off x="3620389" y="2193035"/>
            <a:ext cx="20955" cy="65405"/>
          </a:xfrm>
          <a:custGeom>
            <a:avLst/>
            <a:gdLst/>
            <a:ahLst/>
            <a:cxnLst/>
            <a:rect l="l" t="t" r="r" b="b"/>
            <a:pathLst>
              <a:path w="20954" h="65405">
                <a:moveTo>
                  <a:pt x="0" y="64897"/>
                </a:moveTo>
                <a:lnTo>
                  <a:pt x="4730" y="48416"/>
                </a:lnTo>
                <a:lnTo>
                  <a:pt x="9747" y="32210"/>
                </a:lnTo>
                <a:lnTo>
                  <a:pt x="15001" y="16123"/>
                </a:lnTo>
                <a:lnTo>
                  <a:pt x="20447" y="0"/>
                </a:lnTo>
                <a:lnTo>
                  <a:pt x="14541" y="13791"/>
                </a:lnTo>
                <a:lnTo>
                  <a:pt x="9683" y="26987"/>
                </a:lnTo>
                <a:lnTo>
                  <a:pt x="6016" y="40469"/>
                </a:lnTo>
                <a:lnTo>
                  <a:pt x="3683" y="55117"/>
                </a:lnTo>
              </a:path>
            </a:pathLst>
          </a:custGeom>
          <a:ln w="12801">
            <a:solidFill>
              <a:srgbClr val="006FC0"/>
            </a:solidFill>
          </a:ln>
        </p:spPr>
        <p:txBody>
          <a:bodyPr wrap="square" lIns="0" tIns="0" rIns="0" bIns="0" rtlCol="0"/>
          <a:lstStyle/>
          <a:p>
            <a:endParaRPr/>
          </a:p>
        </p:txBody>
      </p:sp>
      <p:sp>
        <p:nvSpPr>
          <p:cNvPr id="46" name="object 46"/>
          <p:cNvSpPr/>
          <p:nvPr/>
        </p:nvSpPr>
        <p:spPr>
          <a:xfrm>
            <a:off x="3689701" y="2288158"/>
            <a:ext cx="190500" cy="208915"/>
          </a:xfrm>
          <a:custGeom>
            <a:avLst/>
            <a:gdLst/>
            <a:ahLst/>
            <a:cxnLst/>
            <a:rect l="l" t="t" r="r" b="b"/>
            <a:pathLst>
              <a:path w="190500" h="208914">
                <a:moveTo>
                  <a:pt x="155096" y="0"/>
                </a:moveTo>
                <a:lnTo>
                  <a:pt x="108392" y="25241"/>
                </a:lnTo>
                <a:lnTo>
                  <a:pt x="66069" y="57530"/>
                </a:lnTo>
                <a:lnTo>
                  <a:pt x="26810" y="98250"/>
                </a:lnTo>
                <a:lnTo>
                  <a:pt x="791" y="147827"/>
                </a:lnTo>
                <a:lnTo>
                  <a:pt x="0" y="163494"/>
                </a:lnTo>
                <a:lnTo>
                  <a:pt x="5316" y="175244"/>
                </a:lnTo>
                <a:lnTo>
                  <a:pt x="15990" y="182207"/>
                </a:lnTo>
                <a:lnTo>
                  <a:pt x="31271" y="183514"/>
                </a:lnTo>
                <a:lnTo>
                  <a:pt x="66182" y="172898"/>
                </a:lnTo>
                <a:lnTo>
                  <a:pt x="95962" y="151447"/>
                </a:lnTo>
                <a:lnTo>
                  <a:pt x="120765" y="123614"/>
                </a:lnTo>
                <a:lnTo>
                  <a:pt x="140745" y="93852"/>
                </a:lnTo>
                <a:lnTo>
                  <a:pt x="139743" y="100863"/>
                </a:lnTo>
                <a:lnTo>
                  <a:pt x="139110" y="107838"/>
                </a:lnTo>
                <a:lnTo>
                  <a:pt x="138977" y="114837"/>
                </a:lnTo>
                <a:lnTo>
                  <a:pt x="139475" y="121919"/>
                </a:lnTo>
                <a:lnTo>
                  <a:pt x="154924" y="174033"/>
                </a:lnTo>
                <a:lnTo>
                  <a:pt x="183461" y="204271"/>
                </a:lnTo>
                <a:lnTo>
                  <a:pt x="190402" y="208787"/>
                </a:lnTo>
              </a:path>
            </a:pathLst>
          </a:custGeom>
          <a:ln w="12801">
            <a:solidFill>
              <a:srgbClr val="006FC0"/>
            </a:solidFill>
          </a:ln>
        </p:spPr>
        <p:txBody>
          <a:bodyPr wrap="square" lIns="0" tIns="0" rIns="0" bIns="0" rtlCol="0"/>
          <a:lstStyle/>
          <a:p>
            <a:endParaRPr/>
          </a:p>
        </p:txBody>
      </p:sp>
      <p:sp>
        <p:nvSpPr>
          <p:cNvPr id="47" name="object 47"/>
          <p:cNvSpPr/>
          <p:nvPr/>
        </p:nvSpPr>
        <p:spPr>
          <a:xfrm>
            <a:off x="4332985" y="2194560"/>
            <a:ext cx="251460" cy="442595"/>
          </a:xfrm>
          <a:custGeom>
            <a:avLst/>
            <a:gdLst/>
            <a:ahLst/>
            <a:cxnLst/>
            <a:rect l="l" t="t" r="r" b="b"/>
            <a:pathLst>
              <a:path w="251460" h="442594">
                <a:moveTo>
                  <a:pt x="0" y="442594"/>
                </a:moveTo>
                <a:lnTo>
                  <a:pt x="35687" y="413638"/>
                </a:lnTo>
                <a:lnTo>
                  <a:pt x="41544" y="370347"/>
                </a:lnTo>
                <a:lnTo>
                  <a:pt x="40991" y="347862"/>
                </a:lnTo>
                <a:lnTo>
                  <a:pt x="38735" y="326389"/>
                </a:lnTo>
                <a:lnTo>
                  <a:pt x="32889" y="293086"/>
                </a:lnTo>
                <a:lnTo>
                  <a:pt x="26352" y="259794"/>
                </a:lnTo>
                <a:lnTo>
                  <a:pt x="19911" y="226431"/>
                </a:lnTo>
                <a:lnTo>
                  <a:pt x="14350" y="192912"/>
                </a:lnTo>
                <a:lnTo>
                  <a:pt x="9999" y="156065"/>
                </a:lnTo>
                <a:lnTo>
                  <a:pt x="9731" y="119395"/>
                </a:lnTo>
                <a:lnTo>
                  <a:pt x="16440" y="83988"/>
                </a:lnTo>
                <a:lnTo>
                  <a:pt x="55885" y="28021"/>
                </a:lnTo>
                <a:lnTo>
                  <a:pt x="117476" y="2974"/>
                </a:lnTo>
                <a:lnTo>
                  <a:pt x="149987" y="0"/>
                </a:lnTo>
                <a:lnTo>
                  <a:pt x="176643" y="2129"/>
                </a:lnTo>
                <a:lnTo>
                  <a:pt x="202072" y="7889"/>
                </a:lnTo>
                <a:lnTo>
                  <a:pt x="226764" y="16341"/>
                </a:lnTo>
                <a:lnTo>
                  <a:pt x="251205" y="26542"/>
                </a:lnTo>
              </a:path>
            </a:pathLst>
          </a:custGeom>
          <a:ln w="12801">
            <a:solidFill>
              <a:srgbClr val="006FC0"/>
            </a:solidFill>
          </a:ln>
        </p:spPr>
        <p:txBody>
          <a:bodyPr wrap="square" lIns="0" tIns="0" rIns="0" bIns="0" rtlCol="0"/>
          <a:lstStyle/>
          <a:p>
            <a:endParaRPr/>
          </a:p>
        </p:txBody>
      </p:sp>
      <p:sp>
        <p:nvSpPr>
          <p:cNvPr id="48" name="object 48"/>
          <p:cNvSpPr/>
          <p:nvPr/>
        </p:nvSpPr>
        <p:spPr>
          <a:xfrm>
            <a:off x="4260215" y="2421493"/>
            <a:ext cx="452755" cy="178435"/>
          </a:xfrm>
          <a:custGeom>
            <a:avLst/>
            <a:gdLst/>
            <a:ahLst/>
            <a:cxnLst/>
            <a:rect l="l" t="t" r="r" b="b"/>
            <a:pathLst>
              <a:path w="452754" h="178435">
                <a:moveTo>
                  <a:pt x="13335" y="31511"/>
                </a:moveTo>
                <a:lnTo>
                  <a:pt x="8762" y="34559"/>
                </a:lnTo>
                <a:lnTo>
                  <a:pt x="4190" y="37607"/>
                </a:lnTo>
                <a:lnTo>
                  <a:pt x="0" y="41036"/>
                </a:lnTo>
                <a:lnTo>
                  <a:pt x="33299" y="33214"/>
                </a:lnTo>
                <a:lnTo>
                  <a:pt x="66563" y="25225"/>
                </a:lnTo>
                <a:lnTo>
                  <a:pt x="99851" y="17426"/>
                </a:lnTo>
                <a:lnTo>
                  <a:pt x="133223" y="10175"/>
                </a:lnTo>
                <a:lnTo>
                  <a:pt x="162321" y="4189"/>
                </a:lnTo>
                <a:lnTo>
                  <a:pt x="194849" y="0"/>
                </a:lnTo>
                <a:lnTo>
                  <a:pt x="226663" y="1978"/>
                </a:lnTo>
                <a:lnTo>
                  <a:pt x="264356" y="29370"/>
                </a:lnTo>
                <a:lnTo>
                  <a:pt x="271639" y="69125"/>
                </a:lnTo>
                <a:lnTo>
                  <a:pt x="272504" y="107076"/>
                </a:lnTo>
                <a:lnTo>
                  <a:pt x="273192" y="127650"/>
                </a:lnTo>
                <a:lnTo>
                  <a:pt x="276572" y="147653"/>
                </a:lnTo>
                <a:lnTo>
                  <a:pt x="284988" y="165369"/>
                </a:lnTo>
                <a:lnTo>
                  <a:pt x="297553" y="175238"/>
                </a:lnTo>
                <a:lnTo>
                  <a:pt x="313499" y="177926"/>
                </a:lnTo>
                <a:lnTo>
                  <a:pt x="330207" y="175639"/>
                </a:lnTo>
                <a:lnTo>
                  <a:pt x="365694" y="158855"/>
                </a:lnTo>
                <a:lnTo>
                  <a:pt x="401583" y="128125"/>
                </a:lnTo>
                <a:lnTo>
                  <a:pt x="427952" y="97258"/>
                </a:lnTo>
                <a:lnTo>
                  <a:pt x="449580" y="50180"/>
                </a:lnTo>
                <a:lnTo>
                  <a:pt x="451358" y="41925"/>
                </a:lnTo>
                <a:lnTo>
                  <a:pt x="452247" y="39131"/>
                </a:lnTo>
                <a:lnTo>
                  <a:pt x="450723" y="33670"/>
                </a:lnTo>
              </a:path>
            </a:pathLst>
          </a:custGeom>
          <a:ln w="12801">
            <a:solidFill>
              <a:srgbClr val="006FC0"/>
            </a:solidFill>
          </a:ln>
        </p:spPr>
        <p:txBody>
          <a:bodyPr wrap="square" lIns="0" tIns="0" rIns="0" bIns="0" rtlCol="0"/>
          <a:lstStyle/>
          <a:p>
            <a:endParaRPr/>
          </a:p>
        </p:txBody>
      </p:sp>
      <p:sp>
        <p:nvSpPr>
          <p:cNvPr id="49" name="object 49"/>
          <p:cNvSpPr/>
          <p:nvPr/>
        </p:nvSpPr>
        <p:spPr>
          <a:xfrm>
            <a:off x="4758816" y="2450845"/>
            <a:ext cx="205740" cy="137795"/>
          </a:xfrm>
          <a:custGeom>
            <a:avLst/>
            <a:gdLst/>
            <a:ahLst/>
            <a:cxnLst/>
            <a:rect l="l" t="t" r="r" b="b"/>
            <a:pathLst>
              <a:path w="205739" h="137794">
                <a:moveTo>
                  <a:pt x="0" y="3048"/>
                </a:moveTo>
                <a:lnTo>
                  <a:pt x="7941" y="15007"/>
                </a:lnTo>
                <a:lnTo>
                  <a:pt x="15716" y="27098"/>
                </a:lnTo>
                <a:lnTo>
                  <a:pt x="23252" y="39356"/>
                </a:lnTo>
                <a:lnTo>
                  <a:pt x="30480" y="51815"/>
                </a:lnTo>
                <a:lnTo>
                  <a:pt x="38197" y="64412"/>
                </a:lnTo>
                <a:lnTo>
                  <a:pt x="45640" y="76866"/>
                </a:lnTo>
                <a:lnTo>
                  <a:pt x="51821" y="89749"/>
                </a:lnTo>
                <a:lnTo>
                  <a:pt x="55753" y="103631"/>
                </a:lnTo>
                <a:lnTo>
                  <a:pt x="52935" y="89177"/>
                </a:lnTo>
                <a:lnTo>
                  <a:pt x="59436" y="47243"/>
                </a:lnTo>
                <a:lnTo>
                  <a:pt x="85474" y="7006"/>
                </a:lnTo>
                <a:lnTo>
                  <a:pt x="99441" y="0"/>
                </a:lnTo>
                <a:lnTo>
                  <a:pt x="114635" y="523"/>
                </a:lnTo>
                <a:lnTo>
                  <a:pt x="146050" y="32384"/>
                </a:lnTo>
                <a:lnTo>
                  <a:pt x="163099" y="70786"/>
                </a:lnTo>
                <a:lnTo>
                  <a:pt x="170695" y="90338"/>
                </a:lnTo>
                <a:lnTo>
                  <a:pt x="179197" y="109474"/>
                </a:lnTo>
                <a:lnTo>
                  <a:pt x="184394" y="119092"/>
                </a:lnTo>
                <a:lnTo>
                  <a:pt x="189722" y="126031"/>
                </a:lnTo>
                <a:lnTo>
                  <a:pt x="196359" y="131708"/>
                </a:lnTo>
                <a:lnTo>
                  <a:pt x="205486" y="137540"/>
                </a:lnTo>
              </a:path>
            </a:pathLst>
          </a:custGeom>
          <a:ln w="12801">
            <a:solidFill>
              <a:srgbClr val="006FC0"/>
            </a:solidFill>
          </a:ln>
        </p:spPr>
        <p:txBody>
          <a:bodyPr wrap="square" lIns="0" tIns="0" rIns="0" bIns="0" rtlCol="0"/>
          <a:lstStyle/>
          <a:p>
            <a:endParaRPr/>
          </a:p>
        </p:txBody>
      </p:sp>
      <p:sp>
        <p:nvSpPr>
          <p:cNvPr id="50" name="object 50"/>
          <p:cNvSpPr/>
          <p:nvPr/>
        </p:nvSpPr>
        <p:spPr>
          <a:xfrm>
            <a:off x="5030978" y="2438145"/>
            <a:ext cx="113664" cy="149860"/>
          </a:xfrm>
          <a:custGeom>
            <a:avLst/>
            <a:gdLst/>
            <a:ahLst/>
            <a:cxnLst/>
            <a:rect l="l" t="t" r="r" b="b"/>
            <a:pathLst>
              <a:path w="113664" h="149860">
                <a:moveTo>
                  <a:pt x="94487" y="34036"/>
                </a:moveTo>
                <a:lnTo>
                  <a:pt x="98117" y="23824"/>
                </a:lnTo>
                <a:lnTo>
                  <a:pt x="100282" y="16541"/>
                </a:lnTo>
                <a:lnTo>
                  <a:pt x="100470" y="9497"/>
                </a:lnTo>
                <a:lnTo>
                  <a:pt x="98171" y="0"/>
                </a:lnTo>
                <a:lnTo>
                  <a:pt x="79801" y="994"/>
                </a:lnTo>
                <a:lnTo>
                  <a:pt x="36957" y="30479"/>
                </a:lnTo>
                <a:lnTo>
                  <a:pt x="10144" y="65531"/>
                </a:lnTo>
                <a:lnTo>
                  <a:pt x="0" y="108203"/>
                </a:lnTo>
                <a:lnTo>
                  <a:pt x="7623" y="126795"/>
                </a:lnTo>
                <a:lnTo>
                  <a:pt x="22129" y="138826"/>
                </a:lnTo>
                <a:lnTo>
                  <a:pt x="40683" y="145833"/>
                </a:lnTo>
                <a:lnTo>
                  <a:pt x="60451" y="149351"/>
                </a:lnTo>
                <a:lnTo>
                  <a:pt x="77420" y="149784"/>
                </a:lnTo>
                <a:lnTo>
                  <a:pt x="90281" y="149478"/>
                </a:lnTo>
                <a:lnTo>
                  <a:pt x="101403" y="148030"/>
                </a:lnTo>
                <a:lnTo>
                  <a:pt x="113157" y="145033"/>
                </a:lnTo>
              </a:path>
            </a:pathLst>
          </a:custGeom>
          <a:ln w="12801">
            <a:solidFill>
              <a:srgbClr val="006FC0"/>
            </a:solidFill>
          </a:ln>
        </p:spPr>
        <p:txBody>
          <a:bodyPr wrap="square" lIns="0" tIns="0" rIns="0" bIns="0" rtlCol="0"/>
          <a:lstStyle/>
          <a:p>
            <a:endParaRPr/>
          </a:p>
        </p:txBody>
      </p:sp>
      <p:sp>
        <p:nvSpPr>
          <p:cNvPr id="51" name="object 51"/>
          <p:cNvSpPr/>
          <p:nvPr/>
        </p:nvSpPr>
        <p:spPr>
          <a:xfrm>
            <a:off x="5295646" y="2275585"/>
            <a:ext cx="46990" cy="322580"/>
          </a:xfrm>
          <a:custGeom>
            <a:avLst/>
            <a:gdLst/>
            <a:ahLst/>
            <a:cxnLst/>
            <a:rect l="l" t="t" r="r" b="b"/>
            <a:pathLst>
              <a:path w="46989" h="322580">
                <a:moveTo>
                  <a:pt x="888" y="33274"/>
                </a:moveTo>
                <a:lnTo>
                  <a:pt x="1303" y="22181"/>
                </a:lnTo>
                <a:lnTo>
                  <a:pt x="1444" y="14160"/>
                </a:lnTo>
                <a:lnTo>
                  <a:pt x="1085" y="7377"/>
                </a:lnTo>
                <a:lnTo>
                  <a:pt x="0" y="0"/>
                </a:lnTo>
                <a:lnTo>
                  <a:pt x="2442" y="21337"/>
                </a:lnTo>
                <a:lnTo>
                  <a:pt x="3540" y="43068"/>
                </a:lnTo>
                <a:lnTo>
                  <a:pt x="5461" y="86613"/>
                </a:lnTo>
                <a:lnTo>
                  <a:pt x="9528" y="131133"/>
                </a:lnTo>
                <a:lnTo>
                  <a:pt x="14382" y="176069"/>
                </a:lnTo>
                <a:lnTo>
                  <a:pt x="20712" y="220791"/>
                </a:lnTo>
                <a:lnTo>
                  <a:pt x="29209" y="264667"/>
                </a:lnTo>
                <a:lnTo>
                  <a:pt x="41872" y="308244"/>
                </a:lnTo>
                <a:lnTo>
                  <a:pt x="46862" y="322579"/>
                </a:lnTo>
              </a:path>
            </a:pathLst>
          </a:custGeom>
          <a:ln w="12801">
            <a:solidFill>
              <a:srgbClr val="006FC0"/>
            </a:solidFill>
          </a:ln>
        </p:spPr>
        <p:txBody>
          <a:bodyPr wrap="square" lIns="0" tIns="0" rIns="0" bIns="0" rtlCol="0"/>
          <a:lstStyle/>
          <a:p>
            <a:endParaRPr/>
          </a:p>
        </p:txBody>
      </p:sp>
      <p:sp>
        <p:nvSpPr>
          <p:cNvPr id="52" name="object 52"/>
          <p:cNvSpPr/>
          <p:nvPr/>
        </p:nvSpPr>
        <p:spPr>
          <a:xfrm>
            <a:off x="5182234" y="2447798"/>
            <a:ext cx="325120" cy="142240"/>
          </a:xfrm>
          <a:custGeom>
            <a:avLst/>
            <a:gdLst/>
            <a:ahLst/>
            <a:cxnLst/>
            <a:rect l="l" t="t" r="r" b="b"/>
            <a:pathLst>
              <a:path w="325120" h="142239">
                <a:moveTo>
                  <a:pt x="9143" y="66548"/>
                </a:moveTo>
                <a:lnTo>
                  <a:pt x="2412" y="59816"/>
                </a:lnTo>
                <a:lnTo>
                  <a:pt x="0" y="57657"/>
                </a:lnTo>
                <a:lnTo>
                  <a:pt x="635" y="50926"/>
                </a:lnTo>
                <a:lnTo>
                  <a:pt x="34226" y="31829"/>
                </a:lnTo>
                <a:lnTo>
                  <a:pt x="72770" y="22351"/>
                </a:lnTo>
                <a:lnTo>
                  <a:pt x="111756" y="13787"/>
                </a:lnTo>
                <a:lnTo>
                  <a:pt x="151002" y="6603"/>
                </a:lnTo>
                <a:lnTo>
                  <a:pt x="190535" y="1706"/>
                </a:lnTo>
                <a:lnTo>
                  <a:pt x="230377" y="0"/>
                </a:lnTo>
                <a:lnTo>
                  <a:pt x="251712" y="932"/>
                </a:lnTo>
                <a:lnTo>
                  <a:pt x="292189" y="12751"/>
                </a:lnTo>
                <a:lnTo>
                  <a:pt x="318954" y="45067"/>
                </a:lnTo>
                <a:lnTo>
                  <a:pt x="324864" y="91640"/>
                </a:lnTo>
                <a:lnTo>
                  <a:pt x="320293" y="112522"/>
                </a:lnTo>
                <a:lnTo>
                  <a:pt x="316843" y="119747"/>
                </a:lnTo>
                <a:lnTo>
                  <a:pt x="312404" y="127365"/>
                </a:lnTo>
                <a:lnTo>
                  <a:pt x="307560" y="134864"/>
                </a:lnTo>
                <a:lnTo>
                  <a:pt x="302894" y="141731"/>
                </a:lnTo>
              </a:path>
            </a:pathLst>
          </a:custGeom>
          <a:ln w="12801">
            <a:solidFill>
              <a:srgbClr val="006FC0"/>
            </a:solidFill>
          </a:ln>
        </p:spPr>
        <p:txBody>
          <a:bodyPr wrap="square" lIns="0" tIns="0" rIns="0" bIns="0" rtlCol="0"/>
          <a:lstStyle/>
          <a:p>
            <a:endParaRPr/>
          </a:p>
        </p:txBody>
      </p:sp>
      <p:sp>
        <p:nvSpPr>
          <p:cNvPr id="53" name="object 53"/>
          <p:cNvSpPr/>
          <p:nvPr/>
        </p:nvSpPr>
        <p:spPr>
          <a:xfrm>
            <a:off x="5475732" y="2317874"/>
            <a:ext cx="21590" cy="76200"/>
          </a:xfrm>
          <a:custGeom>
            <a:avLst/>
            <a:gdLst/>
            <a:ahLst/>
            <a:cxnLst/>
            <a:rect l="l" t="t" r="r" b="b"/>
            <a:pathLst>
              <a:path w="21589" h="76200">
                <a:moveTo>
                  <a:pt x="9143" y="76074"/>
                </a:moveTo>
                <a:lnTo>
                  <a:pt x="7072" y="57681"/>
                </a:lnTo>
                <a:lnTo>
                  <a:pt x="4000" y="38752"/>
                </a:lnTo>
                <a:lnTo>
                  <a:pt x="1214" y="19942"/>
                </a:lnTo>
                <a:lnTo>
                  <a:pt x="0" y="1906"/>
                </a:lnTo>
                <a:lnTo>
                  <a:pt x="2266" y="0"/>
                </a:lnTo>
                <a:lnTo>
                  <a:pt x="7842" y="8653"/>
                </a:lnTo>
                <a:lnTo>
                  <a:pt x="14894" y="21427"/>
                </a:lnTo>
                <a:lnTo>
                  <a:pt x="21589" y="31878"/>
                </a:lnTo>
              </a:path>
            </a:pathLst>
          </a:custGeom>
          <a:ln w="12801">
            <a:solidFill>
              <a:srgbClr val="006FC0"/>
            </a:solidFill>
          </a:ln>
        </p:spPr>
        <p:txBody>
          <a:bodyPr wrap="square" lIns="0" tIns="0" rIns="0" bIns="0" rtlCol="0"/>
          <a:lstStyle/>
          <a:p>
            <a:endParaRPr/>
          </a:p>
        </p:txBody>
      </p:sp>
      <p:sp>
        <p:nvSpPr>
          <p:cNvPr id="54" name="object 54"/>
          <p:cNvSpPr/>
          <p:nvPr/>
        </p:nvSpPr>
        <p:spPr>
          <a:xfrm>
            <a:off x="5660135" y="2408554"/>
            <a:ext cx="470534" cy="188595"/>
          </a:xfrm>
          <a:custGeom>
            <a:avLst/>
            <a:gdLst/>
            <a:ahLst/>
            <a:cxnLst/>
            <a:rect l="l" t="t" r="r" b="b"/>
            <a:pathLst>
              <a:path w="470535" h="188594">
                <a:moveTo>
                  <a:pt x="35687" y="0"/>
                </a:moveTo>
                <a:lnTo>
                  <a:pt x="41062" y="13003"/>
                </a:lnTo>
                <a:lnTo>
                  <a:pt x="41163" y="23828"/>
                </a:lnTo>
                <a:lnTo>
                  <a:pt x="37383" y="34772"/>
                </a:lnTo>
                <a:lnTo>
                  <a:pt x="31114" y="48133"/>
                </a:lnTo>
                <a:lnTo>
                  <a:pt x="21074" y="68984"/>
                </a:lnTo>
                <a:lnTo>
                  <a:pt x="10890" y="91217"/>
                </a:lnTo>
                <a:lnTo>
                  <a:pt x="3040" y="114069"/>
                </a:lnTo>
                <a:lnTo>
                  <a:pt x="0" y="136779"/>
                </a:lnTo>
                <a:lnTo>
                  <a:pt x="5786" y="149687"/>
                </a:lnTo>
                <a:lnTo>
                  <a:pt x="18764" y="151653"/>
                </a:lnTo>
                <a:lnTo>
                  <a:pt x="33789" y="147262"/>
                </a:lnTo>
                <a:lnTo>
                  <a:pt x="45719" y="141097"/>
                </a:lnTo>
                <a:lnTo>
                  <a:pt x="63148" y="129051"/>
                </a:lnTo>
                <a:lnTo>
                  <a:pt x="79613" y="115506"/>
                </a:lnTo>
                <a:lnTo>
                  <a:pt x="95672" y="101484"/>
                </a:lnTo>
                <a:lnTo>
                  <a:pt x="111887" y="88011"/>
                </a:lnTo>
                <a:lnTo>
                  <a:pt x="123406" y="79359"/>
                </a:lnTo>
                <a:lnTo>
                  <a:pt x="135175" y="72231"/>
                </a:lnTo>
                <a:lnTo>
                  <a:pt x="147873" y="68294"/>
                </a:lnTo>
                <a:lnTo>
                  <a:pt x="162178" y="69215"/>
                </a:lnTo>
                <a:lnTo>
                  <a:pt x="170705" y="75811"/>
                </a:lnTo>
                <a:lnTo>
                  <a:pt x="176958" y="87884"/>
                </a:lnTo>
                <a:lnTo>
                  <a:pt x="181377" y="101290"/>
                </a:lnTo>
                <a:lnTo>
                  <a:pt x="184403" y="111887"/>
                </a:lnTo>
                <a:lnTo>
                  <a:pt x="188219" y="123509"/>
                </a:lnTo>
                <a:lnTo>
                  <a:pt x="192357" y="130952"/>
                </a:lnTo>
                <a:lnTo>
                  <a:pt x="198995" y="134800"/>
                </a:lnTo>
                <a:lnTo>
                  <a:pt x="210312" y="135636"/>
                </a:lnTo>
                <a:lnTo>
                  <a:pt x="222337" y="129637"/>
                </a:lnTo>
                <a:lnTo>
                  <a:pt x="237362" y="116506"/>
                </a:lnTo>
                <a:lnTo>
                  <a:pt x="251817" y="102113"/>
                </a:lnTo>
                <a:lnTo>
                  <a:pt x="262127" y="92329"/>
                </a:lnTo>
                <a:lnTo>
                  <a:pt x="290441" y="72592"/>
                </a:lnTo>
                <a:lnTo>
                  <a:pt x="322802" y="55308"/>
                </a:lnTo>
                <a:lnTo>
                  <a:pt x="357211" y="45644"/>
                </a:lnTo>
                <a:lnTo>
                  <a:pt x="391667" y="48768"/>
                </a:lnTo>
                <a:lnTo>
                  <a:pt x="421306" y="73707"/>
                </a:lnTo>
                <a:lnTo>
                  <a:pt x="435610" y="110362"/>
                </a:lnTo>
                <a:lnTo>
                  <a:pt x="440753" y="146272"/>
                </a:lnTo>
                <a:lnTo>
                  <a:pt x="444682" y="164405"/>
                </a:lnTo>
                <a:lnTo>
                  <a:pt x="452374" y="180467"/>
                </a:lnTo>
                <a:lnTo>
                  <a:pt x="460501" y="186562"/>
                </a:lnTo>
                <a:lnTo>
                  <a:pt x="463041" y="188341"/>
                </a:lnTo>
                <a:lnTo>
                  <a:pt x="470026" y="185928"/>
                </a:lnTo>
              </a:path>
            </a:pathLst>
          </a:custGeom>
          <a:ln w="12801">
            <a:solidFill>
              <a:srgbClr val="006FC0"/>
            </a:solidFill>
          </a:ln>
        </p:spPr>
        <p:txBody>
          <a:bodyPr wrap="square" lIns="0" tIns="0" rIns="0" bIns="0" rtlCol="0"/>
          <a:lstStyle/>
          <a:p>
            <a:endParaRPr/>
          </a:p>
        </p:txBody>
      </p:sp>
      <p:sp>
        <p:nvSpPr>
          <p:cNvPr id="55" name="object 55"/>
          <p:cNvSpPr/>
          <p:nvPr/>
        </p:nvSpPr>
        <p:spPr>
          <a:xfrm>
            <a:off x="1289303" y="3045396"/>
            <a:ext cx="394335" cy="0"/>
          </a:xfrm>
          <a:custGeom>
            <a:avLst/>
            <a:gdLst/>
            <a:ahLst/>
            <a:cxnLst/>
            <a:rect l="l" t="t" r="r" b="b"/>
            <a:pathLst>
              <a:path w="394335">
                <a:moveTo>
                  <a:pt x="0" y="0"/>
                </a:moveTo>
                <a:lnTo>
                  <a:pt x="394081" y="0"/>
                </a:lnTo>
              </a:path>
            </a:pathLst>
          </a:custGeom>
          <a:ln w="3175">
            <a:solidFill>
              <a:srgbClr val="006FC0"/>
            </a:solidFill>
          </a:ln>
        </p:spPr>
        <p:txBody>
          <a:bodyPr wrap="square" lIns="0" tIns="0" rIns="0" bIns="0" rtlCol="0"/>
          <a:lstStyle/>
          <a:p>
            <a:endParaRPr/>
          </a:p>
        </p:txBody>
      </p:sp>
      <p:sp>
        <p:nvSpPr>
          <p:cNvPr id="56" name="object 56"/>
          <p:cNvSpPr/>
          <p:nvPr/>
        </p:nvSpPr>
        <p:spPr>
          <a:xfrm>
            <a:off x="1448435" y="3066033"/>
            <a:ext cx="85090" cy="394335"/>
          </a:xfrm>
          <a:custGeom>
            <a:avLst/>
            <a:gdLst/>
            <a:ahLst/>
            <a:cxnLst/>
            <a:rect l="l" t="t" r="r" b="b"/>
            <a:pathLst>
              <a:path w="85090" h="394335">
                <a:moveTo>
                  <a:pt x="57912" y="0"/>
                </a:moveTo>
                <a:lnTo>
                  <a:pt x="56465" y="11156"/>
                </a:lnTo>
                <a:lnTo>
                  <a:pt x="57102" y="20573"/>
                </a:lnTo>
                <a:lnTo>
                  <a:pt x="59572" y="31039"/>
                </a:lnTo>
                <a:lnTo>
                  <a:pt x="63627" y="45338"/>
                </a:lnTo>
                <a:lnTo>
                  <a:pt x="70887" y="76517"/>
                </a:lnTo>
                <a:lnTo>
                  <a:pt x="79789" y="141208"/>
                </a:lnTo>
                <a:lnTo>
                  <a:pt x="84691" y="210905"/>
                </a:lnTo>
                <a:lnTo>
                  <a:pt x="84915" y="249316"/>
                </a:lnTo>
                <a:lnTo>
                  <a:pt x="82210" y="287561"/>
                </a:lnTo>
                <a:lnTo>
                  <a:pt x="70169" y="344608"/>
                </a:lnTo>
                <a:lnTo>
                  <a:pt x="51901" y="379283"/>
                </a:lnTo>
                <a:lnTo>
                  <a:pt x="24620" y="393769"/>
                </a:lnTo>
                <a:lnTo>
                  <a:pt x="14366" y="388381"/>
                </a:lnTo>
                <a:lnTo>
                  <a:pt x="6518" y="378541"/>
                </a:lnTo>
                <a:lnTo>
                  <a:pt x="1778" y="367283"/>
                </a:lnTo>
                <a:lnTo>
                  <a:pt x="1143" y="361188"/>
                </a:lnTo>
                <a:lnTo>
                  <a:pt x="634" y="355345"/>
                </a:lnTo>
                <a:lnTo>
                  <a:pt x="0" y="349250"/>
                </a:lnTo>
              </a:path>
            </a:pathLst>
          </a:custGeom>
          <a:ln w="12801">
            <a:solidFill>
              <a:srgbClr val="006FC0"/>
            </a:solidFill>
          </a:ln>
        </p:spPr>
        <p:txBody>
          <a:bodyPr wrap="square" lIns="0" tIns="0" rIns="0" bIns="0" rtlCol="0"/>
          <a:lstStyle/>
          <a:p>
            <a:endParaRPr/>
          </a:p>
        </p:txBody>
      </p:sp>
      <p:sp>
        <p:nvSpPr>
          <p:cNvPr id="57" name="object 57"/>
          <p:cNvSpPr/>
          <p:nvPr/>
        </p:nvSpPr>
        <p:spPr>
          <a:xfrm>
            <a:off x="1689893" y="3039076"/>
            <a:ext cx="133985" cy="349885"/>
          </a:xfrm>
          <a:custGeom>
            <a:avLst/>
            <a:gdLst/>
            <a:ahLst/>
            <a:cxnLst/>
            <a:rect l="l" t="t" r="r" b="b"/>
            <a:pathLst>
              <a:path w="133985" h="349885">
                <a:moveTo>
                  <a:pt x="109950" y="3462"/>
                </a:moveTo>
                <a:lnTo>
                  <a:pt x="118548" y="0"/>
                </a:lnTo>
                <a:lnTo>
                  <a:pt x="110442" y="4526"/>
                </a:lnTo>
                <a:lnTo>
                  <a:pt x="95930" y="12553"/>
                </a:lnTo>
                <a:lnTo>
                  <a:pt x="85312" y="19591"/>
                </a:lnTo>
                <a:lnTo>
                  <a:pt x="44148" y="66772"/>
                </a:lnTo>
                <a:lnTo>
                  <a:pt x="13938" y="121953"/>
                </a:lnTo>
                <a:lnTo>
                  <a:pt x="0" y="190724"/>
                </a:lnTo>
                <a:lnTo>
                  <a:pt x="2401" y="225573"/>
                </a:lnTo>
                <a:lnTo>
                  <a:pt x="28156" y="287607"/>
                </a:lnTo>
                <a:lnTo>
                  <a:pt x="77436" y="331021"/>
                </a:lnTo>
                <a:lnTo>
                  <a:pt x="113442" y="345499"/>
                </a:lnTo>
                <a:lnTo>
                  <a:pt x="120141" y="346759"/>
                </a:lnTo>
                <a:lnTo>
                  <a:pt x="126793" y="348043"/>
                </a:lnTo>
                <a:lnTo>
                  <a:pt x="133445" y="349410"/>
                </a:lnTo>
              </a:path>
            </a:pathLst>
          </a:custGeom>
          <a:ln w="12801">
            <a:solidFill>
              <a:srgbClr val="006FC0"/>
            </a:solidFill>
          </a:ln>
        </p:spPr>
        <p:txBody>
          <a:bodyPr wrap="square" lIns="0" tIns="0" rIns="0" bIns="0" rtlCol="0"/>
          <a:lstStyle/>
          <a:p>
            <a:endParaRPr/>
          </a:p>
        </p:txBody>
      </p:sp>
      <p:sp>
        <p:nvSpPr>
          <p:cNvPr id="58" name="object 58"/>
          <p:cNvSpPr/>
          <p:nvPr/>
        </p:nvSpPr>
        <p:spPr>
          <a:xfrm>
            <a:off x="1934210" y="3198876"/>
            <a:ext cx="291465" cy="213995"/>
          </a:xfrm>
          <a:custGeom>
            <a:avLst/>
            <a:gdLst/>
            <a:ahLst/>
            <a:cxnLst/>
            <a:rect l="l" t="t" r="r" b="b"/>
            <a:pathLst>
              <a:path w="291464" h="213995">
                <a:moveTo>
                  <a:pt x="0" y="33782"/>
                </a:moveTo>
                <a:lnTo>
                  <a:pt x="8699" y="47424"/>
                </a:lnTo>
                <a:lnTo>
                  <a:pt x="13588" y="62436"/>
                </a:lnTo>
                <a:lnTo>
                  <a:pt x="16573" y="78519"/>
                </a:lnTo>
                <a:lnTo>
                  <a:pt x="19557" y="95376"/>
                </a:lnTo>
                <a:lnTo>
                  <a:pt x="24763" y="119346"/>
                </a:lnTo>
                <a:lnTo>
                  <a:pt x="38935" y="166332"/>
                </a:lnTo>
                <a:lnTo>
                  <a:pt x="59965" y="201275"/>
                </a:lnTo>
                <a:lnTo>
                  <a:pt x="86092" y="213411"/>
                </a:lnTo>
                <a:lnTo>
                  <a:pt x="102488" y="210312"/>
                </a:lnTo>
                <a:lnTo>
                  <a:pt x="133953" y="187483"/>
                </a:lnTo>
                <a:lnTo>
                  <a:pt x="157606" y="155701"/>
                </a:lnTo>
                <a:lnTo>
                  <a:pt x="165669" y="142355"/>
                </a:lnTo>
                <a:lnTo>
                  <a:pt x="172958" y="130365"/>
                </a:lnTo>
                <a:lnTo>
                  <a:pt x="181556" y="120090"/>
                </a:lnTo>
                <a:lnTo>
                  <a:pt x="193547" y="111887"/>
                </a:lnTo>
                <a:lnTo>
                  <a:pt x="200820" y="124912"/>
                </a:lnTo>
                <a:lnTo>
                  <a:pt x="207914" y="138366"/>
                </a:lnTo>
                <a:lnTo>
                  <a:pt x="215604" y="151534"/>
                </a:lnTo>
                <a:lnTo>
                  <a:pt x="224662" y="163702"/>
                </a:lnTo>
                <a:lnTo>
                  <a:pt x="233388" y="171541"/>
                </a:lnTo>
                <a:lnTo>
                  <a:pt x="242363" y="175831"/>
                </a:lnTo>
                <a:lnTo>
                  <a:pt x="251791" y="175740"/>
                </a:lnTo>
                <a:lnTo>
                  <a:pt x="279892" y="143954"/>
                </a:lnTo>
                <a:lnTo>
                  <a:pt x="289810" y="92717"/>
                </a:lnTo>
                <a:lnTo>
                  <a:pt x="291210" y="69818"/>
                </a:lnTo>
                <a:lnTo>
                  <a:pt x="289754" y="47156"/>
                </a:lnTo>
                <a:lnTo>
                  <a:pt x="283844" y="28066"/>
                </a:lnTo>
                <a:lnTo>
                  <a:pt x="276754" y="17787"/>
                </a:lnTo>
                <a:lnTo>
                  <a:pt x="268652" y="10699"/>
                </a:lnTo>
                <a:lnTo>
                  <a:pt x="259288" y="5278"/>
                </a:lnTo>
                <a:lnTo>
                  <a:pt x="248412" y="0"/>
                </a:lnTo>
              </a:path>
            </a:pathLst>
          </a:custGeom>
          <a:ln w="12801">
            <a:solidFill>
              <a:srgbClr val="006FC0"/>
            </a:solidFill>
          </a:ln>
        </p:spPr>
        <p:txBody>
          <a:bodyPr wrap="square" lIns="0" tIns="0" rIns="0" bIns="0" rtlCol="0"/>
          <a:lstStyle/>
          <a:p>
            <a:endParaRPr/>
          </a:p>
        </p:txBody>
      </p:sp>
      <p:sp>
        <p:nvSpPr>
          <p:cNvPr id="59" name="object 59"/>
          <p:cNvSpPr/>
          <p:nvPr/>
        </p:nvSpPr>
        <p:spPr>
          <a:xfrm>
            <a:off x="1950085" y="3024606"/>
            <a:ext cx="266700" cy="96520"/>
          </a:xfrm>
          <a:custGeom>
            <a:avLst/>
            <a:gdLst/>
            <a:ahLst/>
            <a:cxnLst/>
            <a:rect l="l" t="t" r="r" b="b"/>
            <a:pathLst>
              <a:path w="266700" h="96519">
                <a:moveTo>
                  <a:pt x="31114" y="95910"/>
                </a:moveTo>
                <a:lnTo>
                  <a:pt x="22967" y="95869"/>
                </a:lnTo>
                <a:lnTo>
                  <a:pt x="15462" y="95577"/>
                </a:lnTo>
                <a:lnTo>
                  <a:pt x="8004" y="94785"/>
                </a:lnTo>
                <a:lnTo>
                  <a:pt x="0" y="93243"/>
                </a:lnTo>
                <a:lnTo>
                  <a:pt x="12277" y="92152"/>
                </a:lnTo>
                <a:lnTo>
                  <a:pt x="24399" y="91656"/>
                </a:lnTo>
                <a:lnTo>
                  <a:pt x="36450" y="91636"/>
                </a:lnTo>
                <a:lnTo>
                  <a:pt x="48513" y="91973"/>
                </a:lnTo>
                <a:lnTo>
                  <a:pt x="71270" y="92618"/>
                </a:lnTo>
                <a:lnTo>
                  <a:pt x="93884" y="93132"/>
                </a:lnTo>
                <a:lnTo>
                  <a:pt x="116451" y="93384"/>
                </a:lnTo>
                <a:lnTo>
                  <a:pt x="139064" y="93243"/>
                </a:lnTo>
                <a:lnTo>
                  <a:pt x="163663" y="92717"/>
                </a:lnTo>
                <a:lnTo>
                  <a:pt x="213288" y="89618"/>
                </a:lnTo>
                <a:lnTo>
                  <a:pt x="257238" y="80686"/>
                </a:lnTo>
                <a:lnTo>
                  <a:pt x="266445" y="64541"/>
                </a:lnTo>
                <a:lnTo>
                  <a:pt x="262245" y="52095"/>
                </a:lnTo>
                <a:lnTo>
                  <a:pt x="230758" y="20091"/>
                </a:lnTo>
                <a:lnTo>
                  <a:pt x="202025" y="4899"/>
                </a:lnTo>
                <a:lnTo>
                  <a:pt x="194147" y="0"/>
                </a:lnTo>
                <a:lnTo>
                  <a:pt x="205104" y="1422"/>
                </a:lnTo>
              </a:path>
            </a:pathLst>
          </a:custGeom>
          <a:ln w="12801">
            <a:solidFill>
              <a:srgbClr val="006FC0"/>
            </a:solidFill>
          </a:ln>
        </p:spPr>
        <p:txBody>
          <a:bodyPr wrap="square" lIns="0" tIns="0" rIns="0" bIns="0" rtlCol="0"/>
          <a:lstStyle/>
          <a:p>
            <a:endParaRPr/>
          </a:p>
        </p:txBody>
      </p:sp>
      <p:sp>
        <p:nvSpPr>
          <p:cNvPr id="60" name="object 60"/>
          <p:cNvSpPr/>
          <p:nvPr/>
        </p:nvSpPr>
        <p:spPr>
          <a:xfrm>
            <a:off x="2299080" y="2931286"/>
            <a:ext cx="194310" cy="461645"/>
          </a:xfrm>
          <a:custGeom>
            <a:avLst/>
            <a:gdLst/>
            <a:ahLst/>
            <a:cxnLst/>
            <a:rect l="l" t="t" r="r" b="b"/>
            <a:pathLst>
              <a:path w="194310" h="461645">
                <a:moveTo>
                  <a:pt x="35941" y="13970"/>
                </a:moveTo>
                <a:lnTo>
                  <a:pt x="26806" y="10697"/>
                </a:lnTo>
                <a:lnTo>
                  <a:pt x="17732" y="7223"/>
                </a:lnTo>
                <a:lnTo>
                  <a:pt x="8776" y="3629"/>
                </a:lnTo>
                <a:lnTo>
                  <a:pt x="0" y="0"/>
                </a:lnTo>
                <a:lnTo>
                  <a:pt x="9564" y="15767"/>
                </a:lnTo>
                <a:lnTo>
                  <a:pt x="20891" y="29940"/>
                </a:lnTo>
                <a:lnTo>
                  <a:pt x="33361" y="43398"/>
                </a:lnTo>
                <a:lnTo>
                  <a:pt x="46355" y="57023"/>
                </a:lnTo>
                <a:lnTo>
                  <a:pt x="77866" y="90769"/>
                </a:lnTo>
                <a:lnTo>
                  <a:pt x="109215" y="126374"/>
                </a:lnTo>
                <a:lnTo>
                  <a:pt x="138398" y="164068"/>
                </a:lnTo>
                <a:lnTo>
                  <a:pt x="163411" y="204079"/>
                </a:lnTo>
                <a:lnTo>
                  <a:pt x="182250" y="246638"/>
                </a:lnTo>
                <a:lnTo>
                  <a:pt x="192912" y="291973"/>
                </a:lnTo>
                <a:lnTo>
                  <a:pt x="193809" y="326074"/>
                </a:lnTo>
                <a:lnTo>
                  <a:pt x="187801" y="359902"/>
                </a:lnTo>
                <a:lnTo>
                  <a:pt x="155448" y="419353"/>
                </a:lnTo>
                <a:lnTo>
                  <a:pt x="120729" y="449056"/>
                </a:lnTo>
                <a:lnTo>
                  <a:pt x="77724" y="461137"/>
                </a:lnTo>
                <a:lnTo>
                  <a:pt x="73787" y="458977"/>
                </a:lnTo>
                <a:lnTo>
                  <a:pt x="69468" y="457200"/>
                </a:lnTo>
                <a:lnTo>
                  <a:pt x="65912" y="455040"/>
                </a:lnTo>
              </a:path>
            </a:pathLst>
          </a:custGeom>
          <a:ln w="12801">
            <a:solidFill>
              <a:srgbClr val="006FC0"/>
            </a:solidFill>
          </a:ln>
        </p:spPr>
        <p:txBody>
          <a:bodyPr wrap="square" lIns="0" tIns="0" rIns="0" bIns="0" rtlCol="0"/>
          <a:lstStyle/>
          <a:p>
            <a:endParaRPr/>
          </a:p>
        </p:txBody>
      </p:sp>
      <p:sp>
        <p:nvSpPr>
          <p:cNvPr id="61" name="object 61"/>
          <p:cNvSpPr/>
          <p:nvPr/>
        </p:nvSpPr>
        <p:spPr>
          <a:xfrm>
            <a:off x="2584069" y="3172515"/>
            <a:ext cx="194310" cy="9525"/>
          </a:xfrm>
          <a:custGeom>
            <a:avLst/>
            <a:gdLst/>
            <a:ahLst/>
            <a:cxnLst/>
            <a:rect l="l" t="t" r="r" b="b"/>
            <a:pathLst>
              <a:path w="194310" h="9525">
                <a:moveTo>
                  <a:pt x="0" y="1976"/>
                </a:moveTo>
                <a:lnTo>
                  <a:pt x="1988" y="9272"/>
                </a:lnTo>
                <a:lnTo>
                  <a:pt x="10382" y="9485"/>
                </a:lnTo>
                <a:lnTo>
                  <a:pt x="21967" y="6387"/>
                </a:lnTo>
                <a:lnTo>
                  <a:pt x="33528" y="3754"/>
                </a:lnTo>
                <a:lnTo>
                  <a:pt x="54578" y="2434"/>
                </a:lnTo>
                <a:lnTo>
                  <a:pt x="75628" y="1770"/>
                </a:lnTo>
                <a:lnTo>
                  <a:pt x="96678" y="1271"/>
                </a:lnTo>
                <a:lnTo>
                  <a:pt x="117729" y="452"/>
                </a:lnTo>
                <a:lnTo>
                  <a:pt x="135092" y="0"/>
                </a:lnTo>
                <a:lnTo>
                  <a:pt x="152241" y="452"/>
                </a:lnTo>
                <a:lnTo>
                  <a:pt x="169342" y="1666"/>
                </a:lnTo>
                <a:lnTo>
                  <a:pt x="186562" y="3500"/>
                </a:lnTo>
                <a:lnTo>
                  <a:pt x="189356" y="3500"/>
                </a:lnTo>
                <a:lnTo>
                  <a:pt x="191769" y="3754"/>
                </a:lnTo>
                <a:lnTo>
                  <a:pt x="193929" y="3754"/>
                </a:lnTo>
              </a:path>
            </a:pathLst>
          </a:custGeom>
          <a:ln w="12801">
            <a:solidFill>
              <a:srgbClr val="006FC0"/>
            </a:solidFill>
          </a:ln>
        </p:spPr>
        <p:txBody>
          <a:bodyPr wrap="square" lIns="0" tIns="0" rIns="0" bIns="0" rtlCol="0"/>
          <a:lstStyle/>
          <a:p>
            <a:endParaRPr/>
          </a:p>
        </p:txBody>
      </p:sp>
      <p:sp>
        <p:nvSpPr>
          <p:cNvPr id="62" name="object 62"/>
          <p:cNvSpPr/>
          <p:nvPr/>
        </p:nvSpPr>
        <p:spPr>
          <a:xfrm>
            <a:off x="2599547" y="3245485"/>
            <a:ext cx="194945" cy="30480"/>
          </a:xfrm>
          <a:custGeom>
            <a:avLst/>
            <a:gdLst/>
            <a:ahLst/>
            <a:cxnLst/>
            <a:rect l="l" t="t" r="r" b="b"/>
            <a:pathLst>
              <a:path w="194944" h="30479">
                <a:moveTo>
                  <a:pt x="3444" y="28066"/>
                </a:moveTo>
                <a:lnTo>
                  <a:pt x="0" y="30106"/>
                </a:lnTo>
                <a:lnTo>
                  <a:pt x="9794" y="26479"/>
                </a:lnTo>
                <a:lnTo>
                  <a:pt x="23875" y="21137"/>
                </a:lnTo>
                <a:lnTo>
                  <a:pt x="33289" y="18034"/>
                </a:lnTo>
                <a:lnTo>
                  <a:pt x="76628" y="11747"/>
                </a:lnTo>
                <a:lnTo>
                  <a:pt x="120157" y="7365"/>
                </a:lnTo>
                <a:lnTo>
                  <a:pt x="138822" y="5786"/>
                </a:lnTo>
                <a:lnTo>
                  <a:pt x="157368" y="4159"/>
                </a:lnTo>
                <a:lnTo>
                  <a:pt x="175914" y="2293"/>
                </a:lnTo>
                <a:lnTo>
                  <a:pt x="194579" y="0"/>
                </a:lnTo>
              </a:path>
            </a:pathLst>
          </a:custGeom>
          <a:ln w="12801">
            <a:solidFill>
              <a:srgbClr val="006FC0"/>
            </a:solidFill>
          </a:ln>
        </p:spPr>
        <p:txBody>
          <a:bodyPr wrap="square" lIns="0" tIns="0" rIns="0" bIns="0" rtlCol="0"/>
          <a:lstStyle/>
          <a:p>
            <a:endParaRPr/>
          </a:p>
        </p:txBody>
      </p:sp>
      <p:sp>
        <p:nvSpPr>
          <p:cNvPr id="63" name="object 63"/>
          <p:cNvSpPr/>
          <p:nvPr/>
        </p:nvSpPr>
        <p:spPr>
          <a:xfrm>
            <a:off x="3210432" y="2829179"/>
            <a:ext cx="33020" cy="557530"/>
          </a:xfrm>
          <a:custGeom>
            <a:avLst/>
            <a:gdLst/>
            <a:ahLst/>
            <a:cxnLst/>
            <a:rect l="l" t="t" r="r" b="b"/>
            <a:pathLst>
              <a:path w="33019" h="557529">
                <a:moveTo>
                  <a:pt x="32639" y="0"/>
                </a:moveTo>
                <a:lnTo>
                  <a:pt x="31414" y="9707"/>
                </a:lnTo>
                <a:lnTo>
                  <a:pt x="30273" y="16795"/>
                </a:lnTo>
                <a:lnTo>
                  <a:pt x="29013" y="23931"/>
                </a:lnTo>
                <a:lnTo>
                  <a:pt x="27431" y="33782"/>
                </a:lnTo>
                <a:lnTo>
                  <a:pt x="24747" y="58475"/>
                </a:lnTo>
                <a:lnTo>
                  <a:pt x="23383" y="83216"/>
                </a:lnTo>
                <a:lnTo>
                  <a:pt x="22520" y="108005"/>
                </a:lnTo>
                <a:lnTo>
                  <a:pt x="21336" y="132842"/>
                </a:lnTo>
                <a:lnTo>
                  <a:pt x="17444" y="187192"/>
                </a:lnTo>
                <a:lnTo>
                  <a:pt x="12643" y="241633"/>
                </a:lnTo>
                <a:lnTo>
                  <a:pt x="7715" y="296132"/>
                </a:lnTo>
                <a:lnTo>
                  <a:pt x="3443" y="350651"/>
                </a:lnTo>
                <a:lnTo>
                  <a:pt x="610" y="405157"/>
                </a:lnTo>
                <a:lnTo>
                  <a:pt x="0" y="459613"/>
                </a:lnTo>
                <a:lnTo>
                  <a:pt x="2641" y="482764"/>
                </a:lnTo>
                <a:lnTo>
                  <a:pt x="7508" y="509095"/>
                </a:lnTo>
                <a:lnTo>
                  <a:pt x="11447" y="535068"/>
                </a:lnTo>
                <a:lnTo>
                  <a:pt x="11303" y="557149"/>
                </a:lnTo>
                <a:lnTo>
                  <a:pt x="10033" y="553847"/>
                </a:lnTo>
                <a:lnTo>
                  <a:pt x="9143" y="550799"/>
                </a:lnTo>
                <a:lnTo>
                  <a:pt x="8000" y="547751"/>
                </a:lnTo>
              </a:path>
            </a:pathLst>
          </a:custGeom>
          <a:ln w="12801">
            <a:solidFill>
              <a:srgbClr val="006FC0"/>
            </a:solidFill>
          </a:ln>
        </p:spPr>
        <p:txBody>
          <a:bodyPr wrap="square" lIns="0" tIns="0" rIns="0" bIns="0" rtlCol="0"/>
          <a:lstStyle/>
          <a:p>
            <a:endParaRPr/>
          </a:p>
        </p:txBody>
      </p:sp>
      <p:sp>
        <p:nvSpPr>
          <p:cNvPr id="64" name="object 64"/>
          <p:cNvSpPr/>
          <p:nvPr/>
        </p:nvSpPr>
        <p:spPr>
          <a:xfrm>
            <a:off x="3424428" y="3050635"/>
            <a:ext cx="292100" cy="135255"/>
          </a:xfrm>
          <a:custGeom>
            <a:avLst/>
            <a:gdLst/>
            <a:ahLst/>
            <a:cxnLst/>
            <a:rect l="l" t="t" r="r" b="b"/>
            <a:pathLst>
              <a:path w="292100" h="135255">
                <a:moveTo>
                  <a:pt x="16763" y="44862"/>
                </a:moveTo>
                <a:lnTo>
                  <a:pt x="17399" y="32670"/>
                </a:lnTo>
                <a:lnTo>
                  <a:pt x="17652" y="28733"/>
                </a:lnTo>
                <a:lnTo>
                  <a:pt x="7620" y="25685"/>
                </a:lnTo>
                <a:lnTo>
                  <a:pt x="2946" y="34925"/>
                </a:lnTo>
                <a:lnTo>
                  <a:pt x="714" y="43687"/>
                </a:lnTo>
                <a:lnTo>
                  <a:pt x="29" y="52974"/>
                </a:lnTo>
                <a:lnTo>
                  <a:pt x="0" y="63785"/>
                </a:lnTo>
                <a:lnTo>
                  <a:pt x="928" y="81920"/>
                </a:lnTo>
                <a:lnTo>
                  <a:pt x="3048" y="99806"/>
                </a:lnTo>
                <a:lnTo>
                  <a:pt x="5929" y="117524"/>
                </a:lnTo>
                <a:lnTo>
                  <a:pt x="9144" y="135159"/>
                </a:lnTo>
                <a:lnTo>
                  <a:pt x="9447" y="123465"/>
                </a:lnTo>
                <a:lnTo>
                  <a:pt x="10144" y="111807"/>
                </a:lnTo>
                <a:lnTo>
                  <a:pt x="21056" y="65907"/>
                </a:lnTo>
                <a:lnTo>
                  <a:pt x="46023" y="24382"/>
                </a:lnTo>
                <a:lnTo>
                  <a:pt x="78978" y="1500"/>
                </a:lnTo>
                <a:lnTo>
                  <a:pt x="93948" y="0"/>
                </a:lnTo>
                <a:lnTo>
                  <a:pt x="108584" y="3881"/>
                </a:lnTo>
                <a:lnTo>
                  <a:pt x="144589" y="41846"/>
                </a:lnTo>
                <a:lnTo>
                  <a:pt x="160883" y="84714"/>
                </a:lnTo>
                <a:lnTo>
                  <a:pt x="166116" y="111664"/>
                </a:lnTo>
                <a:lnTo>
                  <a:pt x="174563" y="100242"/>
                </a:lnTo>
                <a:lnTo>
                  <a:pt x="182356" y="88582"/>
                </a:lnTo>
                <a:lnTo>
                  <a:pt x="190029" y="76874"/>
                </a:lnTo>
                <a:lnTo>
                  <a:pt x="198120" y="65309"/>
                </a:lnTo>
                <a:lnTo>
                  <a:pt x="206128" y="54842"/>
                </a:lnTo>
                <a:lnTo>
                  <a:pt x="215519" y="44338"/>
                </a:lnTo>
                <a:lnTo>
                  <a:pt x="226337" y="35716"/>
                </a:lnTo>
                <a:lnTo>
                  <a:pt x="238633" y="30892"/>
                </a:lnTo>
                <a:lnTo>
                  <a:pt x="248570" y="32323"/>
                </a:lnTo>
                <a:lnTo>
                  <a:pt x="270335" y="67891"/>
                </a:lnTo>
                <a:lnTo>
                  <a:pt x="274859" y="79581"/>
                </a:lnTo>
                <a:lnTo>
                  <a:pt x="279717" y="91152"/>
                </a:lnTo>
                <a:lnTo>
                  <a:pt x="285623" y="102520"/>
                </a:lnTo>
                <a:lnTo>
                  <a:pt x="287782" y="105568"/>
                </a:lnTo>
                <a:lnTo>
                  <a:pt x="290195" y="108616"/>
                </a:lnTo>
                <a:lnTo>
                  <a:pt x="291973" y="111664"/>
                </a:lnTo>
              </a:path>
            </a:pathLst>
          </a:custGeom>
          <a:ln w="12801">
            <a:solidFill>
              <a:srgbClr val="006FC0"/>
            </a:solidFill>
          </a:ln>
        </p:spPr>
        <p:txBody>
          <a:bodyPr wrap="square" lIns="0" tIns="0" rIns="0" bIns="0" rtlCol="0"/>
          <a:lstStyle/>
          <a:p>
            <a:endParaRPr/>
          </a:p>
        </p:txBody>
      </p:sp>
      <p:sp>
        <p:nvSpPr>
          <p:cNvPr id="65" name="object 65"/>
          <p:cNvSpPr/>
          <p:nvPr/>
        </p:nvSpPr>
        <p:spPr>
          <a:xfrm>
            <a:off x="3816096" y="3133979"/>
            <a:ext cx="8255" cy="135890"/>
          </a:xfrm>
          <a:custGeom>
            <a:avLst/>
            <a:gdLst/>
            <a:ahLst/>
            <a:cxnLst/>
            <a:rect l="l" t="t" r="r" b="b"/>
            <a:pathLst>
              <a:path w="8254" h="135889">
                <a:moveTo>
                  <a:pt x="4317" y="0"/>
                </a:moveTo>
                <a:lnTo>
                  <a:pt x="6044" y="9775"/>
                </a:lnTo>
                <a:lnTo>
                  <a:pt x="7175" y="19526"/>
                </a:lnTo>
                <a:lnTo>
                  <a:pt x="7639" y="29325"/>
                </a:lnTo>
                <a:lnTo>
                  <a:pt x="7365" y="39243"/>
                </a:lnTo>
                <a:lnTo>
                  <a:pt x="5822" y="55945"/>
                </a:lnTo>
                <a:lnTo>
                  <a:pt x="3397" y="72850"/>
                </a:lnTo>
                <a:lnTo>
                  <a:pt x="1115" y="89588"/>
                </a:lnTo>
                <a:lnTo>
                  <a:pt x="0" y="105791"/>
                </a:lnTo>
                <a:lnTo>
                  <a:pt x="21" y="115691"/>
                </a:lnTo>
                <a:lnTo>
                  <a:pt x="936" y="123269"/>
                </a:lnTo>
                <a:lnTo>
                  <a:pt x="3446" y="129633"/>
                </a:lnTo>
                <a:lnTo>
                  <a:pt x="8254" y="135890"/>
                </a:lnTo>
              </a:path>
            </a:pathLst>
          </a:custGeom>
          <a:ln w="12801">
            <a:solidFill>
              <a:srgbClr val="006FC0"/>
            </a:solidFill>
          </a:ln>
        </p:spPr>
        <p:txBody>
          <a:bodyPr wrap="square" lIns="0" tIns="0" rIns="0" bIns="0" rtlCol="0"/>
          <a:lstStyle/>
          <a:p>
            <a:endParaRPr/>
          </a:p>
        </p:txBody>
      </p:sp>
      <p:sp>
        <p:nvSpPr>
          <p:cNvPr id="66" name="object 66"/>
          <p:cNvSpPr/>
          <p:nvPr/>
        </p:nvSpPr>
        <p:spPr>
          <a:xfrm>
            <a:off x="3980434" y="3108325"/>
            <a:ext cx="181610" cy="17780"/>
          </a:xfrm>
          <a:custGeom>
            <a:avLst/>
            <a:gdLst/>
            <a:ahLst/>
            <a:cxnLst/>
            <a:rect l="l" t="t" r="r" b="b"/>
            <a:pathLst>
              <a:path w="181610" h="17780">
                <a:moveTo>
                  <a:pt x="0" y="0"/>
                </a:moveTo>
                <a:lnTo>
                  <a:pt x="8830" y="1089"/>
                </a:lnTo>
                <a:lnTo>
                  <a:pt x="17684" y="1571"/>
                </a:lnTo>
                <a:lnTo>
                  <a:pt x="26681" y="2125"/>
                </a:lnTo>
                <a:lnTo>
                  <a:pt x="35940" y="3428"/>
                </a:lnTo>
                <a:lnTo>
                  <a:pt x="51055" y="5820"/>
                </a:lnTo>
                <a:lnTo>
                  <a:pt x="66278" y="7794"/>
                </a:lnTo>
                <a:lnTo>
                  <a:pt x="113109" y="13049"/>
                </a:lnTo>
                <a:lnTo>
                  <a:pt x="161543" y="16763"/>
                </a:lnTo>
                <a:lnTo>
                  <a:pt x="172212" y="17399"/>
                </a:lnTo>
                <a:lnTo>
                  <a:pt x="175260" y="17652"/>
                </a:lnTo>
                <a:lnTo>
                  <a:pt x="181610" y="15239"/>
                </a:lnTo>
              </a:path>
            </a:pathLst>
          </a:custGeom>
          <a:ln w="12801">
            <a:solidFill>
              <a:srgbClr val="006FC0"/>
            </a:solidFill>
          </a:ln>
        </p:spPr>
        <p:txBody>
          <a:bodyPr wrap="square" lIns="0" tIns="0" rIns="0" bIns="0" rtlCol="0"/>
          <a:lstStyle/>
          <a:p>
            <a:endParaRPr/>
          </a:p>
        </p:txBody>
      </p:sp>
      <p:sp>
        <p:nvSpPr>
          <p:cNvPr id="67" name="object 67"/>
          <p:cNvSpPr/>
          <p:nvPr/>
        </p:nvSpPr>
        <p:spPr>
          <a:xfrm>
            <a:off x="4327937" y="3050413"/>
            <a:ext cx="248920" cy="210820"/>
          </a:xfrm>
          <a:custGeom>
            <a:avLst/>
            <a:gdLst/>
            <a:ahLst/>
            <a:cxnLst/>
            <a:rect l="l" t="t" r="r" b="b"/>
            <a:pathLst>
              <a:path w="248920" h="210820">
                <a:moveTo>
                  <a:pt x="16986" y="0"/>
                </a:moveTo>
                <a:lnTo>
                  <a:pt x="21863" y="3292"/>
                </a:lnTo>
                <a:lnTo>
                  <a:pt x="23336" y="7381"/>
                </a:lnTo>
                <a:lnTo>
                  <a:pt x="22236" y="13876"/>
                </a:lnTo>
                <a:lnTo>
                  <a:pt x="19399" y="24384"/>
                </a:lnTo>
                <a:lnTo>
                  <a:pt x="15315" y="40816"/>
                </a:lnTo>
                <a:lnTo>
                  <a:pt x="7207" y="90804"/>
                </a:lnTo>
                <a:lnTo>
                  <a:pt x="5064" y="124333"/>
                </a:lnTo>
                <a:lnTo>
                  <a:pt x="5224" y="140954"/>
                </a:lnTo>
                <a:lnTo>
                  <a:pt x="6064" y="157861"/>
                </a:lnTo>
                <a:lnTo>
                  <a:pt x="4982" y="143988"/>
                </a:lnTo>
                <a:lnTo>
                  <a:pt x="3508" y="130127"/>
                </a:lnTo>
                <a:lnTo>
                  <a:pt x="2010" y="116195"/>
                </a:lnTo>
                <a:lnTo>
                  <a:pt x="857" y="102108"/>
                </a:lnTo>
                <a:lnTo>
                  <a:pt x="95" y="83619"/>
                </a:lnTo>
                <a:lnTo>
                  <a:pt x="0" y="65166"/>
                </a:lnTo>
                <a:lnTo>
                  <a:pt x="1000" y="46833"/>
                </a:lnTo>
                <a:lnTo>
                  <a:pt x="12632" y="6359"/>
                </a:lnTo>
                <a:lnTo>
                  <a:pt x="18510" y="0"/>
                </a:lnTo>
                <a:lnTo>
                  <a:pt x="27711" y="6891"/>
                </a:lnTo>
                <a:lnTo>
                  <a:pt x="56141" y="54473"/>
                </a:lnTo>
                <a:lnTo>
                  <a:pt x="74699" y="95902"/>
                </a:lnTo>
                <a:lnTo>
                  <a:pt x="91066" y="133965"/>
                </a:lnTo>
                <a:lnTo>
                  <a:pt x="99155" y="151003"/>
                </a:lnTo>
                <a:lnTo>
                  <a:pt x="109148" y="166612"/>
                </a:lnTo>
                <a:lnTo>
                  <a:pt x="122142" y="179577"/>
                </a:lnTo>
                <a:lnTo>
                  <a:pt x="132427" y="169975"/>
                </a:lnTo>
                <a:lnTo>
                  <a:pt x="140033" y="159718"/>
                </a:lnTo>
                <a:lnTo>
                  <a:pt x="146377" y="148341"/>
                </a:lnTo>
                <a:lnTo>
                  <a:pt x="152876" y="135382"/>
                </a:lnTo>
                <a:lnTo>
                  <a:pt x="160145" y="120554"/>
                </a:lnTo>
                <a:lnTo>
                  <a:pt x="167497" y="105632"/>
                </a:lnTo>
                <a:lnTo>
                  <a:pt x="190087" y="67945"/>
                </a:lnTo>
                <a:lnTo>
                  <a:pt x="199612" y="61849"/>
                </a:lnTo>
                <a:lnTo>
                  <a:pt x="205241" y="73199"/>
                </a:lnTo>
                <a:lnTo>
                  <a:pt x="208740" y="84264"/>
                </a:lnTo>
                <a:lnTo>
                  <a:pt x="211167" y="95710"/>
                </a:lnTo>
                <a:lnTo>
                  <a:pt x="213582" y="108203"/>
                </a:lnTo>
                <a:lnTo>
                  <a:pt x="217281" y="125712"/>
                </a:lnTo>
                <a:lnTo>
                  <a:pt x="229711" y="178308"/>
                </a:lnTo>
                <a:lnTo>
                  <a:pt x="242659" y="203150"/>
                </a:lnTo>
                <a:lnTo>
                  <a:pt x="248888" y="210692"/>
                </a:lnTo>
              </a:path>
            </a:pathLst>
          </a:custGeom>
          <a:ln w="12801">
            <a:solidFill>
              <a:srgbClr val="006FC0"/>
            </a:solidFill>
          </a:ln>
        </p:spPr>
        <p:txBody>
          <a:bodyPr wrap="square" lIns="0" tIns="0" rIns="0" bIns="0" rtlCol="0"/>
          <a:lstStyle/>
          <a:p>
            <a:endParaRPr/>
          </a:p>
        </p:txBody>
      </p:sp>
      <p:sp>
        <p:nvSpPr>
          <p:cNvPr id="68" name="object 68"/>
          <p:cNvSpPr/>
          <p:nvPr/>
        </p:nvSpPr>
        <p:spPr>
          <a:xfrm>
            <a:off x="4668013" y="3171698"/>
            <a:ext cx="170815" cy="102235"/>
          </a:xfrm>
          <a:custGeom>
            <a:avLst/>
            <a:gdLst/>
            <a:ahLst/>
            <a:cxnLst/>
            <a:rect l="l" t="t" r="r" b="b"/>
            <a:pathLst>
              <a:path w="170814" h="102235">
                <a:moveTo>
                  <a:pt x="20699" y="0"/>
                </a:moveTo>
                <a:lnTo>
                  <a:pt x="15370" y="123"/>
                </a:lnTo>
                <a:lnTo>
                  <a:pt x="5887" y="507"/>
                </a:lnTo>
                <a:lnTo>
                  <a:pt x="0" y="1178"/>
                </a:lnTo>
                <a:lnTo>
                  <a:pt x="5459" y="2159"/>
                </a:lnTo>
                <a:lnTo>
                  <a:pt x="14307" y="3460"/>
                </a:lnTo>
                <a:lnTo>
                  <a:pt x="23000" y="5048"/>
                </a:lnTo>
                <a:lnTo>
                  <a:pt x="31623" y="6873"/>
                </a:lnTo>
                <a:lnTo>
                  <a:pt x="40257" y="8889"/>
                </a:lnTo>
                <a:lnTo>
                  <a:pt x="49208" y="10691"/>
                </a:lnTo>
                <a:lnTo>
                  <a:pt x="58529" y="13303"/>
                </a:lnTo>
                <a:lnTo>
                  <a:pt x="66492" y="17962"/>
                </a:lnTo>
                <a:lnTo>
                  <a:pt x="71372" y="25907"/>
                </a:lnTo>
                <a:lnTo>
                  <a:pt x="70111" y="33905"/>
                </a:lnTo>
                <a:lnTo>
                  <a:pt x="64625" y="43021"/>
                </a:lnTo>
                <a:lnTo>
                  <a:pt x="57781" y="51518"/>
                </a:lnTo>
                <a:lnTo>
                  <a:pt x="52449" y="57657"/>
                </a:lnTo>
                <a:lnTo>
                  <a:pt x="46505" y="63904"/>
                </a:lnTo>
                <a:lnTo>
                  <a:pt x="38621" y="72389"/>
                </a:lnTo>
                <a:lnTo>
                  <a:pt x="32000" y="81446"/>
                </a:lnTo>
                <a:lnTo>
                  <a:pt x="29843" y="89407"/>
                </a:lnTo>
                <a:lnTo>
                  <a:pt x="35558" y="98111"/>
                </a:lnTo>
                <a:lnTo>
                  <a:pt x="46607" y="101504"/>
                </a:lnTo>
                <a:lnTo>
                  <a:pt x="59275" y="101802"/>
                </a:lnTo>
                <a:lnTo>
                  <a:pt x="69848" y="101218"/>
                </a:lnTo>
                <a:lnTo>
                  <a:pt x="122801" y="93164"/>
                </a:lnTo>
                <a:lnTo>
                  <a:pt x="149111" y="81151"/>
                </a:lnTo>
                <a:lnTo>
                  <a:pt x="156620" y="76660"/>
                </a:lnTo>
                <a:lnTo>
                  <a:pt x="163320" y="73050"/>
                </a:lnTo>
                <a:lnTo>
                  <a:pt x="170686" y="69596"/>
                </a:lnTo>
              </a:path>
            </a:pathLst>
          </a:custGeom>
          <a:ln w="12801">
            <a:solidFill>
              <a:srgbClr val="006FC0"/>
            </a:solidFill>
          </a:ln>
        </p:spPr>
        <p:txBody>
          <a:bodyPr wrap="square" lIns="0" tIns="0" rIns="0" bIns="0" rtlCol="0"/>
          <a:lstStyle/>
          <a:p>
            <a:endParaRPr/>
          </a:p>
        </p:txBody>
      </p:sp>
      <p:sp>
        <p:nvSpPr>
          <p:cNvPr id="69" name="object 69"/>
          <p:cNvSpPr/>
          <p:nvPr/>
        </p:nvSpPr>
        <p:spPr>
          <a:xfrm>
            <a:off x="4980178" y="2907538"/>
            <a:ext cx="88900" cy="497840"/>
          </a:xfrm>
          <a:custGeom>
            <a:avLst/>
            <a:gdLst/>
            <a:ahLst/>
            <a:cxnLst/>
            <a:rect l="l" t="t" r="r" b="b"/>
            <a:pathLst>
              <a:path w="88900" h="497839">
                <a:moveTo>
                  <a:pt x="0" y="61467"/>
                </a:moveTo>
                <a:lnTo>
                  <a:pt x="4976" y="47249"/>
                </a:lnTo>
                <a:lnTo>
                  <a:pt x="10477" y="31353"/>
                </a:lnTo>
                <a:lnTo>
                  <a:pt x="17216" y="16194"/>
                </a:lnTo>
                <a:lnTo>
                  <a:pt x="25908" y="4190"/>
                </a:lnTo>
                <a:lnTo>
                  <a:pt x="28956" y="2666"/>
                </a:lnTo>
                <a:lnTo>
                  <a:pt x="32004" y="1524"/>
                </a:lnTo>
                <a:lnTo>
                  <a:pt x="35051" y="0"/>
                </a:lnTo>
                <a:lnTo>
                  <a:pt x="32549" y="20883"/>
                </a:lnTo>
                <a:lnTo>
                  <a:pt x="29606" y="41719"/>
                </a:lnTo>
                <a:lnTo>
                  <a:pt x="26783" y="62650"/>
                </a:lnTo>
                <a:lnTo>
                  <a:pt x="24637" y="83820"/>
                </a:lnTo>
                <a:lnTo>
                  <a:pt x="23211" y="115661"/>
                </a:lnTo>
                <a:lnTo>
                  <a:pt x="23796" y="147288"/>
                </a:lnTo>
                <a:lnTo>
                  <a:pt x="30480" y="210565"/>
                </a:lnTo>
                <a:lnTo>
                  <a:pt x="40334" y="264662"/>
                </a:lnTo>
                <a:lnTo>
                  <a:pt x="52260" y="318341"/>
                </a:lnTo>
                <a:lnTo>
                  <a:pt x="64948" y="371854"/>
                </a:lnTo>
                <a:lnTo>
                  <a:pt x="77088" y="425450"/>
                </a:lnTo>
                <a:lnTo>
                  <a:pt x="80533" y="440656"/>
                </a:lnTo>
                <a:lnTo>
                  <a:pt x="84074" y="456326"/>
                </a:lnTo>
                <a:lnTo>
                  <a:pt x="86947" y="472116"/>
                </a:lnTo>
                <a:lnTo>
                  <a:pt x="88392" y="487679"/>
                </a:lnTo>
                <a:lnTo>
                  <a:pt x="88011" y="490982"/>
                </a:lnTo>
                <a:lnTo>
                  <a:pt x="87757" y="494029"/>
                </a:lnTo>
                <a:lnTo>
                  <a:pt x="87757" y="497332"/>
                </a:lnTo>
                <a:lnTo>
                  <a:pt x="75850" y="494857"/>
                </a:lnTo>
                <a:lnTo>
                  <a:pt x="67087" y="490204"/>
                </a:lnTo>
                <a:lnTo>
                  <a:pt x="59896" y="482955"/>
                </a:lnTo>
                <a:lnTo>
                  <a:pt x="52705" y="472694"/>
                </a:lnTo>
              </a:path>
            </a:pathLst>
          </a:custGeom>
          <a:ln w="12801">
            <a:solidFill>
              <a:srgbClr val="006FC0"/>
            </a:solidFill>
          </a:ln>
        </p:spPr>
        <p:txBody>
          <a:bodyPr wrap="square" lIns="0" tIns="0" rIns="0" bIns="0" rtlCol="0"/>
          <a:lstStyle/>
          <a:p>
            <a:endParaRPr/>
          </a:p>
        </p:txBody>
      </p:sp>
      <p:sp>
        <p:nvSpPr>
          <p:cNvPr id="70" name="object 70"/>
          <p:cNvSpPr/>
          <p:nvPr/>
        </p:nvSpPr>
        <p:spPr>
          <a:xfrm>
            <a:off x="5111241" y="2801350"/>
            <a:ext cx="254000" cy="140970"/>
          </a:xfrm>
          <a:custGeom>
            <a:avLst/>
            <a:gdLst/>
            <a:ahLst/>
            <a:cxnLst/>
            <a:rect l="l" t="t" r="r" b="b"/>
            <a:pathLst>
              <a:path w="254000" h="140969">
                <a:moveTo>
                  <a:pt x="0" y="48275"/>
                </a:moveTo>
                <a:lnTo>
                  <a:pt x="2246" y="38502"/>
                </a:lnTo>
                <a:lnTo>
                  <a:pt x="5778" y="32194"/>
                </a:lnTo>
                <a:lnTo>
                  <a:pt x="11215" y="27291"/>
                </a:lnTo>
                <a:lnTo>
                  <a:pt x="19177" y="21732"/>
                </a:lnTo>
                <a:lnTo>
                  <a:pt x="27479" y="15646"/>
                </a:lnTo>
                <a:lnTo>
                  <a:pt x="69389" y="0"/>
                </a:lnTo>
                <a:lnTo>
                  <a:pt x="77503" y="216"/>
                </a:lnTo>
                <a:lnTo>
                  <a:pt x="112133" y="25906"/>
                </a:lnTo>
                <a:lnTo>
                  <a:pt x="117955" y="50680"/>
                </a:lnTo>
                <a:lnTo>
                  <a:pt x="116744" y="63992"/>
                </a:lnTo>
                <a:lnTo>
                  <a:pt x="101522" y="100455"/>
                </a:lnTo>
                <a:lnTo>
                  <a:pt x="74930" y="129047"/>
                </a:lnTo>
                <a:lnTo>
                  <a:pt x="67563" y="135143"/>
                </a:lnTo>
                <a:lnTo>
                  <a:pt x="64897" y="137556"/>
                </a:lnTo>
                <a:lnTo>
                  <a:pt x="59436" y="140858"/>
                </a:lnTo>
                <a:lnTo>
                  <a:pt x="71080" y="139834"/>
                </a:lnTo>
                <a:lnTo>
                  <a:pt x="82486" y="138001"/>
                </a:lnTo>
                <a:lnTo>
                  <a:pt x="93797" y="135786"/>
                </a:lnTo>
                <a:lnTo>
                  <a:pt x="105156" y="133619"/>
                </a:lnTo>
                <a:lnTo>
                  <a:pt x="127057" y="129645"/>
                </a:lnTo>
                <a:lnTo>
                  <a:pt x="149209" y="126396"/>
                </a:lnTo>
                <a:lnTo>
                  <a:pt x="171432" y="124315"/>
                </a:lnTo>
                <a:lnTo>
                  <a:pt x="193548" y="123840"/>
                </a:lnTo>
                <a:lnTo>
                  <a:pt x="206384" y="123860"/>
                </a:lnTo>
                <a:lnTo>
                  <a:pt x="219090" y="123904"/>
                </a:lnTo>
                <a:lnTo>
                  <a:pt x="231820" y="124519"/>
                </a:lnTo>
                <a:lnTo>
                  <a:pt x="244729" y="126253"/>
                </a:lnTo>
                <a:lnTo>
                  <a:pt x="247396" y="127142"/>
                </a:lnTo>
                <a:lnTo>
                  <a:pt x="250444" y="127523"/>
                </a:lnTo>
                <a:lnTo>
                  <a:pt x="253492" y="128412"/>
                </a:lnTo>
              </a:path>
            </a:pathLst>
          </a:custGeom>
          <a:ln w="12801">
            <a:solidFill>
              <a:srgbClr val="006FC0"/>
            </a:solidFill>
          </a:ln>
        </p:spPr>
        <p:txBody>
          <a:bodyPr wrap="square" lIns="0" tIns="0" rIns="0" bIns="0" rtlCol="0"/>
          <a:lstStyle/>
          <a:p>
            <a:endParaRPr/>
          </a:p>
        </p:txBody>
      </p:sp>
      <p:sp>
        <p:nvSpPr>
          <p:cNvPr id="71" name="object 71"/>
          <p:cNvSpPr/>
          <p:nvPr/>
        </p:nvSpPr>
        <p:spPr>
          <a:xfrm>
            <a:off x="3652139" y="3688238"/>
            <a:ext cx="244475" cy="288925"/>
          </a:xfrm>
          <a:custGeom>
            <a:avLst/>
            <a:gdLst/>
            <a:ahLst/>
            <a:cxnLst/>
            <a:rect l="l" t="t" r="r" b="b"/>
            <a:pathLst>
              <a:path w="244475" h="288925">
                <a:moveTo>
                  <a:pt x="157861" y="25495"/>
                </a:moveTo>
                <a:lnTo>
                  <a:pt x="125222" y="730"/>
                </a:lnTo>
                <a:lnTo>
                  <a:pt x="110291" y="0"/>
                </a:lnTo>
                <a:lnTo>
                  <a:pt x="94837" y="1936"/>
                </a:lnTo>
                <a:lnTo>
                  <a:pt x="43469" y="23274"/>
                </a:lnTo>
                <a:lnTo>
                  <a:pt x="2599" y="63775"/>
                </a:lnTo>
                <a:lnTo>
                  <a:pt x="0" y="89122"/>
                </a:lnTo>
                <a:lnTo>
                  <a:pt x="11082" y="107434"/>
                </a:lnTo>
                <a:lnTo>
                  <a:pt x="51059" y="131770"/>
                </a:lnTo>
                <a:lnTo>
                  <a:pt x="100915" y="151695"/>
                </a:lnTo>
                <a:lnTo>
                  <a:pt x="131841" y="162988"/>
                </a:lnTo>
                <a:lnTo>
                  <a:pt x="162601" y="174781"/>
                </a:lnTo>
                <a:lnTo>
                  <a:pt x="208309" y="196191"/>
                </a:lnTo>
                <a:lnTo>
                  <a:pt x="238896" y="220114"/>
                </a:lnTo>
                <a:lnTo>
                  <a:pt x="244475" y="236696"/>
                </a:lnTo>
                <a:lnTo>
                  <a:pt x="238867" y="250543"/>
                </a:lnTo>
                <a:lnTo>
                  <a:pt x="225710" y="260318"/>
                </a:lnTo>
                <a:lnTo>
                  <a:pt x="209649" y="266950"/>
                </a:lnTo>
                <a:lnTo>
                  <a:pt x="195325" y="271367"/>
                </a:lnTo>
                <a:lnTo>
                  <a:pt x="178127" y="276760"/>
                </a:lnTo>
                <a:lnTo>
                  <a:pt x="158892" y="282130"/>
                </a:lnTo>
                <a:lnTo>
                  <a:pt x="139586" y="286404"/>
                </a:lnTo>
                <a:lnTo>
                  <a:pt x="122174" y="288512"/>
                </a:lnTo>
                <a:lnTo>
                  <a:pt x="108821" y="288754"/>
                </a:lnTo>
                <a:lnTo>
                  <a:pt x="103457" y="288067"/>
                </a:lnTo>
                <a:lnTo>
                  <a:pt x="105261" y="285761"/>
                </a:lnTo>
                <a:lnTo>
                  <a:pt x="113411" y="281146"/>
                </a:lnTo>
              </a:path>
            </a:pathLst>
          </a:custGeom>
          <a:ln w="12801">
            <a:solidFill>
              <a:srgbClr val="006FC0"/>
            </a:solidFill>
          </a:ln>
        </p:spPr>
        <p:txBody>
          <a:bodyPr wrap="square" lIns="0" tIns="0" rIns="0" bIns="0" rtlCol="0"/>
          <a:lstStyle/>
          <a:p>
            <a:endParaRPr/>
          </a:p>
        </p:txBody>
      </p:sp>
      <p:sp>
        <p:nvSpPr>
          <p:cNvPr id="72" name="object 72"/>
          <p:cNvSpPr/>
          <p:nvPr/>
        </p:nvSpPr>
        <p:spPr>
          <a:xfrm>
            <a:off x="4006341" y="3943477"/>
            <a:ext cx="18415" cy="139065"/>
          </a:xfrm>
          <a:custGeom>
            <a:avLst/>
            <a:gdLst/>
            <a:ahLst/>
            <a:cxnLst/>
            <a:rect l="l" t="t" r="r" b="b"/>
            <a:pathLst>
              <a:path w="18414" h="139064">
                <a:moveTo>
                  <a:pt x="18287" y="0"/>
                </a:moveTo>
                <a:lnTo>
                  <a:pt x="12350" y="8749"/>
                </a:lnTo>
                <a:lnTo>
                  <a:pt x="9461" y="17414"/>
                </a:lnTo>
                <a:lnTo>
                  <a:pt x="8000" y="27056"/>
                </a:lnTo>
                <a:lnTo>
                  <a:pt x="6350" y="38735"/>
                </a:lnTo>
                <a:lnTo>
                  <a:pt x="3714" y="54423"/>
                </a:lnTo>
                <a:lnTo>
                  <a:pt x="1555" y="70326"/>
                </a:lnTo>
                <a:lnTo>
                  <a:pt x="206" y="86276"/>
                </a:lnTo>
                <a:lnTo>
                  <a:pt x="0" y="102108"/>
                </a:lnTo>
                <a:lnTo>
                  <a:pt x="148" y="115038"/>
                </a:lnTo>
                <a:lnTo>
                  <a:pt x="1285" y="124301"/>
                </a:lnTo>
                <a:lnTo>
                  <a:pt x="5589" y="131611"/>
                </a:lnTo>
                <a:lnTo>
                  <a:pt x="15240" y="138684"/>
                </a:lnTo>
              </a:path>
            </a:pathLst>
          </a:custGeom>
          <a:ln w="12801">
            <a:solidFill>
              <a:srgbClr val="006FC0"/>
            </a:solidFill>
          </a:ln>
        </p:spPr>
        <p:txBody>
          <a:bodyPr wrap="square" lIns="0" tIns="0" rIns="0" bIns="0" rtlCol="0"/>
          <a:lstStyle/>
          <a:p>
            <a:endParaRPr/>
          </a:p>
        </p:txBody>
      </p:sp>
      <p:sp>
        <p:nvSpPr>
          <p:cNvPr id="73" name="object 73"/>
          <p:cNvSpPr/>
          <p:nvPr/>
        </p:nvSpPr>
        <p:spPr>
          <a:xfrm>
            <a:off x="3904531" y="3642352"/>
            <a:ext cx="288925" cy="131445"/>
          </a:xfrm>
          <a:custGeom>
            <a:avLst/>
            <a:gdLst/>
            <a:ahLst/>
            <a:cxnLst/>
            <a:rect l="l" t="t" r="r" b="b"/>
            <a:pathLst>
              <a:path w="288925" h="131445">
                <a:moveTo>
                  <a:pt x="21038" y="65285"/>
                </a:moveTo>
                <a:lnTo>
                  <a:pt x="12041" y="57544"/>
                </a:lnTo>
                <a:lnTo>
                  <a:pt x="4020" y="48696"/>
                </a:lnTo>
                <a:lnTo>
                  <a:pt x="0" y="38300"/>
                </a:lnTo>
                <a:lnTo>
                  <a:pt x="3004" y="25915"/>
                </a:lnTo>
                <a:lnTo>
                  <a:pt x="50778" y="3591"/>
                </a:lnTo>
                <a:lnTo>
                  <a:pt x="85429" y="0"/>
                </a:lnTo>
                <a:lnTo>
                  <a:pt x="105794" y="579"/>
                </a:lnTo>
                <a:lnTo>
                  <a:pt x="143847" y="10929"/>
                </a:lnTo>
                <a:lnTo>
                  <a:pt x="161063" y="40808"/>
                </a:lnTo>
                <a:lnTo>
                  <a:pt x="157817" y="53093"/>
                </a:lnTo>
                <a:lnTo>
                  <a:pt x="150741" y="66103"/>
                </a:lnTo>
                <a:lnTo>
                  <a:pt x="141688" y="77541"/>
                </a:lnTo>
                <a:lnTo>
                  <a:pt x="131778" y="88312"/>
                </a:lnTo>
                <a:lnTo>
                  <a:pt x="122130" y="99321"/>
                </a:lnTo>
                <a:lnTo>
                  <a:pt x="117707" y="105445"/>
                </a:lnTo>
                <a:lnTo>
                  <a:pt x="115034" y="110783"/>
                </a:lnTo>
                <a:lnTo>
                  <a:pt x="113718" y="116359"/>
                </a:lnTo>
                <a:lnTo>
                  <a:pt x="113367" y="123197"/>
                </a:lnTo>
                <a:lnTo>
                  <a:pt x="127047" y="127982"/>
                </a:lnTo>
                <a:lnTo>
                  <a:pt x="140227" y="130230"/>
                </a:lnTo>
                <a:lnTo>
                  <a:pt x="153693" y="130931"/>
                </a:lnTo>
                <a:lnTo>
                  <a:pt x="168231" y="131071"/>
                </a:lnTo>
                <a:lnTo>
                  <a:pt x="190226" y="130605"/>
                </a:lnTo>
                <a:lnTo>
                  <a:pt x="211982" y="128865"/>
                </a:lnTo>
                <a:lnTo>
                  <a:pt x="233739" y="126767"/>
                </a:lnTo>
                <a:lnTo>
                  <a:pt x="255734" y="125229"/>
                </a:lnTo>
                <a:lnTo>
                  <a:pt x="266664" y="125251"/>
                </a:lnTo>
                <a:lnTo>
                  <a:pt x="274689" y="125118"/>
                </a:lnTo>
                <a:lnTo>
                  <a:pt x="281523" y="124533"/>
                </a:lnTo>
                <a:lnTo>
                  <a:pt x="288881" y="123197"/>
                </a:lnTo>
              </a:path>
            </a:pathLst>
          </a:custGeom>
          <a:ln w="12801">
            <a:solidFill>
              <a:srgbClr val="006FC0"/>
            </a:solidFill>
          </a:ln>
        </p:spPr>
        <p:txBody>
          <a:bodyPr wrap="square" lIns="0" tIns="0" rIns="0" bIns="0" rtlCol="0"/>
          <a:lstStyle/>
          <a:p>
            <a:endParaRPr/>
          </a:p>
        </p:txBody>
      </p:sp>
      <p:sp>
        <p:nvSpPr>
          <p:cNvPr id="74" name="object 74"/>
          <p:cNvSpPr/>
          <p:nvPr/>
        </p:nvSpPr>
        <p:spPr>
          <a:xfrm>
            <a:off x="4280661" y="3838702"/>
            <a:ext cx="188595" cy="8255"/>
          </a:xfrm>
          <a:custGeom>
            <a:avLst/>
            <a:gdLst/>
            <a:ahLst/>
            <a:cxnLst/>
            <a:rect l="l" t="t" r="r" b="b"/>
            <a:pathLst>
              <a:path w="188595" h="8254">
                <a:moveTo>
                  <a:pt x="0" y="0"/>
                </a:moveTo>
                <a:lnTo>
                  <a:pt x="11759" y="1438"/>
                </a:lnTo>
                <a:lnTo>
                  <a:pt x="23113" y="1698"/>
                </a:lnTo>
                <a:lnTo>
                  <a:pt x="34468" y="1553"/>
                </a:lnTo>
                <a:lnTo>
                  <a:pt x="46227" y="1778"/>
                </a:lnTo>
                <a:lnTo>
                  <a:pt x="64369" y="2774"/>
                </a:lnTo>
                <a:lnTo>
                  <a:pt x="82581" y="3841"/>
                </a:lnTo>
                <a:lnTo>
                  <a:pt x="100841" y="4956"/>
                </a:lnTo>
                <a:lnTo>
                  <a:pt x="119125" y="6096"/>
                </a:lnTo>
                <a:lnTo>
                  <a:pt x="134925" y="6887"/>
                </a:lnTo>
                <a:lnTo>
                  <a:pt x="150463" y="7477"/>
                </a:lnTo>
                <a:lnTo>
                  <a:pt x="165953" y="7756"/>
                </a:lnTo>
                <a:lnTo>
                  <a:pt x="181610" y="7620"/>
                </a:lnTo>
                <a:lnTo>
                  <a:pt x="184023" y="7239"/>
                </a:lnTo>
                <a:lnTo>
                  <a:pt x="186182" y="7239"/>
                </a:lnTo>
                <a:lnTo>
                  <a:pt x="188340" y="6604"/>
                </a:lnTo>
              </a:path>
            </a:pathLst>
          </a:custGeom>
          <a:ln w="12801">
            <a:solidFill>
              <a:srgbClr val="006FC0"/>
            </a:solidFill>
          </a:ln>
        </p:spPr>
        <p:txBody>
          <a:bodyPr wrap="square" lIns="0" tIns="0" rIns="0" bIns="0" rtlCol="0"/>
          <a:lstStyle/>
          <a:p>
            <a:endParaRPr/>
          </a:p>
        </p:txBody>
      </p:sp>
      <p:sp>
        <p:nvSpPr>
          <p:cNvPr id="75" name="object 75"/>
          <p:cNvSpPr/>
          <p:nvPr/>
        </p:nvSpPr>
        <p:spPr>
          <a:xfrm>
            <a:off x="4336669" y="3725290"/>
            <a:ext cx="57150" cy="220345"/>
          </a:xfrm>
          <a:custGeom>
            <a:avLst/>
            <a:gdLst/>
            <a:ahLst/>
            <a:cxnLst/>
            <a:rect l="l" t="t" r="r" b="b"/>
            <a:pathLst>
              <a:path w="57150" h="220345">
                <a:moveTo>
                  <a:pt x="10032" y="0"/>
                </a:moveTo>
                <a:lnTo>
                  <a:pt x="5250" y="9584"/>
                </a:lnTo>
                <a:lnTo>
                  <a:pt x="2159" y="19811"/>
                </a:lnTo>
                <a:lnTo>
                  <a:pt x="496" y="30325"/>
                </a:lnTo>
                <a:lnTo>
                  <a:pt x="0" y="40766"/>
                </a:lnTo>
                <a:lnTo>
                  <a:pt x="33" y="60773"/>
                </a:lnTo>
                <a:lnTo>
                  <a:pt x="910" y="101024"/>
                </a:lnTo>
                <a:lnTo>
                  <a:pt x="3972" y="139481"/>
                </a:lnTo>
                <a:lnTo>
                  <a:pt x="17652" y="193166"/>
                </a:lnTo>
                <a:lnTo>
                  <a:pt x="43049" y="219455"/>
                </a:lnTo>
                <a:lnTo>
                  <a:pt x="57022" y="220344"/>
                </a:lnTo>
              </a:path>
            </a:pathLst>
          </a:custGeom>
          <a:ln w="12801">
            <a:solidFill>
              <a:srgbClr val="006FC0"/>
            </a:solidFill>
          </a:ln>
        </p:spPr>
        <p:txBody>
          <a:bodyPr wrap="square" lIns="0" tIns="0" rIns="0" bIns="0" rtlCol="0"/>
          <a:lstStyle/>
          <a:p>
            <a:endParaRPr/>
          </a:p>
        </p:txBody>
      </p:sp>
      <p:sp>
        <p:nvSpPr>
          <p:cNvPr id="76" name="object 76"/>
          <p:cNvSpPr/>
          <p:nvPr/>
        </p:nvSpPr>
        <p:spPr>
          <a:xfrm>
            <a:off x="4560978" y="3691382"/>
            <a:ext cx="153035" cy="244475"/>
          </a:xfrm>
          <a:custGeom>
            <a:avLst/>
            <a:gdLst/>
            <a:ahLst/>
            <a:cxnLst/>
            <a:rect l="l" t="t" r="r" b="b"/>
            <a:pathLst>
              <a:path w="153035" h="244475">
                <a:moveTo>
                  <a:pt x="136878" y="20828"/>
                </a:moveTo>
                <a:lnTo>
                  <a:pt x="143452" y="15126"/>
                </a:lnTo>
                <a:lnTo>
                  <a:pt x="147657" y="11223"/>
                </a:lnTo>
                <a:lnTo>
                  <a:pt x="150219" y="6915"/>
                </a:lnTo>
                <a:lnTo>
                  <a:pt x="151864" y="0"/>
                </a:lnTo>
                <a:lnTo>
                  <a:pt x="138197" y="2272"/>
                </a:lnTo>
                <a:lnTo>
                  <a:pt x="97889" y="11684"/>
                </a:lnTo>
                <a:lnTo>
                  <a:pt x="48581" y="28289"/>
                </a:lnTo>
                <a:lnTo>
                  <a:pt x="5179" y="56134"/>
                </a:lnTo>
                <a:lnTo>
                  <a:pt x="0" y="64942"/>
                </a:lnTo>
                <a:lnTo>
                  <a:pt x="702" y="73072"/>
                </a:lnTo>
                <a:lnTo>
                  <a:pt x="29098" y="98760"/>
                </a:lnTo>
                <a:lnTo>
                  <a:pt x="62936" y="119020"/>
                </a:lnTo>
                <a:lnTo>
                  <a:pt x="79855" y="129032"/>
                </a:lnTo>
                <a:lnTo>
                  <a:pt x="114764" y="150749"/>
                </a:lnTo>
                <a:lnTo>
                  <a:pt x="145768" y="177800"/>
                </a:lnTo>
                <a:lnTo>
                  <a:pt x="152943" y="200152"/>
                </a:lnTo>
                <a:lnTo>
                  <a:pt x="147589" y="209625"/>
                </a:lnTo>
                <a:lnTo>
                  <a:pt x="101429" y="231775"/>
                </a:lnTo>
                <a:lnTo>
                  <a:pt x="53498" y="242439"/>
                </a:lnTo>
                <a:lnTo>
                  <a:pt x="33678" y="243891"/>
                </a:lnTo>
                <a:lnTo>
                  <a:pt x="22959" y="244475"/>
                </a:lnTo>
              </a:path>
            </a:pathLst>
          </a:custGeom>
          <a:ln w="12801">
            <a:solidFill>
              <a:srgbClr val="006FC0"/>
            </a:solidFill>
          </a:ln>
        </p:spPr>
        <p:txBody>
          <a:bodyPr wrap="square" lIns="0" tIns="0" rIns="0" bIns="0" rtlCol="0"/>
          <a:lstStyle/>
          <a:p>
            <a:endParaRPr/>
          </a:p>
        </p:txBody>
      </p:sp>
      <p:sp>
        <p:nvSpPr>
          <p:cNvPr id="77" name="object 77"/>
          <p:cNvSpPr/>
          <p:nvPr/>
        </p:nvSpPr>
        <p:spPr>
          <a:xfrm>
            <a:off x="4816475" y="3876468"/>
            <a:ext cx="182245" cy="118110"/>
          </a:xfrm>
          <a:custGeom>
            <a:avLst/>
            <a:gdLst/>
            <a:ahLst/>
            <a:cxnLst/>
            <a:rect l="l" t="t" r="r" b="b"/>
            <a:pathLst>
              <a:path w="182245" h="118110">
                <a:moveTo>
                  <a:pt x="0" y="12144"/>
                </a:moveTo>
                <a:lnTo>
                  <a:pt x="8927" y="7699"/>
                </a:lnTo>
                <a:lnTo>
                  <a:pt x="18557" y="2968"/>
                </a:lnTo>
                <a:lnTo>
                  <a:pt x="28592" y="0"/>
                </a:lnTo>
                <a:lnTo>
                  <a:pt x="38735" y="841"/>
                </a:lnTo>
                <a:lnTo>
                  <a:pt x="48928" y="7711"/>
                </a:lnTo>
                <a:lnTo>
                  <a:pt x="51514" y="17319"/>
                </a:lnTo>
                <a:lnTo>
                  <a:pt x="49075" y="28309"/>
                </a:lnTo>
                <a:lnTo>
                  <a:pt x="44196" y="39322"/>
                </a:lnTo>
                <a:lnTo>
                  <a:pt x="36468" y="53254"/>
                </a:lnTo>
                <a:lnTo>
                  <a:pt x="28575" y="67056"/>
                </a:lnTo>
                <a:lnTo>
                  <a:pt x="22014" y="81309"/>
                </a:lnTo>
                <a:lnTo>
                  <a:pt x="18287" y="96599"/>
                </a:lnTo>
                <a:lnTo>
                  <a:pt x="19220" y="106255"/>
                </a:lnTo>
                <a:lnTo>
                  <a:pt x="24129" y="112887"/>
                </a:lnTo>
                <a:lnTo>
                  <a:pt x="31896" y="116709"/>
                </a:lnTo>
                <a:lnTo>
                  <a:pt x="41401" y="117935"/>
                </a:lnTo>
                <a:lnTo>
                  <a:pt x="61948" y="116701"/>
                </a:lnTo>
                <a:lnTo>
                  <a:pt x="106803" y="108327"/>
                </a:lnTo>
                <a:lnTo>
                  <a:pt x="155003" y="91757"/>
                </a:lnTo>
                <a:lnTo>
                  <a:pt x="168604" y="84607"/>
                </a:lnTo>
                <a:lnTo>
                  <a:pt x="181990" y="77041"/>
                </a:lnTo>
              </a:path>
            </a:pathLst>
          </a:custGeom>
          <a:ln w="12801">
            <a:solidFill>
              <a:srgbClr val="006FC0"/>
            </a:solidFill>
          </a:ln>
        </p:spPr>
        <p:txBody>
          <a:bodyPr wrap="square" lIns="0" tIns="0" rIns="0" bIns="0" rtlCol="0"/>
          <a:lstStyle/>
          <a:p>
            <a:endParaRPr/>
          </a:p>
        </p:txBody>
      </p:sp>
      <p:sp>
        <p:nvSpPr>
          <p:cNvPr id="78" name="object 78"/>
          <p:cNvSpPr/>
          <p:nvPr/>
        </p:nvSpPr>
        <p:spPr>
          <a:xfrm>
            <a:off x="4888991" y="3616578"/>
            <a:ext cx="149225" cy="102235"/>
          </a:xfrm>
          <a:custGeom>
            <a:avLst/>
            <a:gdLst/>
            <a:ahLst/>
            <a:cxnLst/>
            <a:rect l="l" t="t" r="r" b="b"/>
            <a:pathLst>
              <a:path w="149225" h="102235">
                <a:moveTo>
                  <a:pt x="0" y="8763"/>
                </a:moveTo>
                <a:lnTo>
                  <a:pt x="5824" y="2571"/>
                </a:lnTo>
                <a:lnTo>
                  <a:pt x="10969" y="0"/>
                </a:lnTo>
                <a:lnTo>
                  <a:pt x="16948" y="1047"/>
                </a:lnTo>
                <a:lnTo>
                  <a:pt x="25273" y="5715"/>
                </a:lnTo>
                <a:lnTo>
                  <a:pt x="33764" y="13515"/>
                </a:lnTo>
                <a:lnTo>
                  <a:pt x="38338" y="22875"/>
                </a:lnTo>
                <a:lnTo>
                  <a:pt x="39364" y="33307"/>
                </a:lnTo>
                <a:lnTo>
                  <a:pt x="37211" y="44323"/>
                </a:lnTo>
                <a:lnTo>
                  <a:pt x="32871" y="54078"/>
                </a:lnTo>
                <a:lnTo>
                  <a:pt x="27162" y="62642"/>
                </a:lnTo>
                <a:lnTo>
                  <a:pt x="20762" y="70683"/>
                </a:lnTo>
                <a:lnTo>
                  <a:pt x="14350" y="78867"/>
                </a:lnTo>
                <a:lnTo>
                  <a:pt x="10949" y="88290"/>
                </a:lnTo>
                <a:lnTo>
                  <a:pt x="15335" y="93297"/>
                </a:lnTo>
                <a:lnTo>
                  <a:pt x="23959" y="95279"/>
                </a:lnTo>
                <a:lnTo>
                  <a:pt x="33274" y="95631"/>
                </a:lnTo>
                <a:lnTo>
                  <a:pt x="50045" y="95416"/>
                </a:lnTo>
                <a:lnTo>
                  <a:pt x="66960" y="95059"/>
                </a:lnTo>
                <a:lnTo>
                  <a:pt x="83923" y="94988"/>
                </a:lnTo>
                <a:lnTo>
                  <a:pt x="100837" y="95631"/>
                </a:lnTo>
                <a:lnTo>
                  <a:pt x="113051" y="96609"/>
                </a:lnTo>
                <a:lnTo>
                  <a:pt x="125015" y="98123"/>
                </a:lnTo>
                <a:lnTo>
                  <a:pt x="136860" y="100042"/>
                </a:lnTo>
                <a:lnTo>
                  <a:pt x="148717" y="102235"/>
                </a:lnTo>
              </a:path>
            </a:pathLst>
          </a:custGeom>
          <a:ln w="12801">
            <a:solidFill>
              <a:srgbClr val="006FC0"/>
            </a:solidFill>
          </a:ln>
        </p:spPr>
        <p:txBody>
          <a:bodyPr wrap="square" lIns="0" tIns="0" rIns="0" bIns="0" rtlCol="0"/>
          <a:lstStyle/>
          <a:p>
            <a:endParaRPr/>
          </a:p>
        </p:txBody>
      </p:sp>
      <p:sp>
        <p:nvSpPr>
          <p:cNvPr id="79" name="object 79"/>
          <p:cNvSpPr/>
          <p:nvPr/>
        </p:nvSpPr>
        <p:spPr>
          <a:xfrm>
            <a:off x="481583" y="4370196"/>
            <a:ext cx="366395" cy="191770"/>
          </a:xfrm>
          <a:custGeom>
            <a:avLst/>
            <a:gdLst/>
            <a:ahLst/>
            <a:cxnLst/>
            <a:rect l="l" t="t" r="r" b="b"/>
            <a:pathLst>
              <a:path w="366394" h="191770">
                <a:moveTo>
                  <a:pt x="0" y="0"/>
                </a:moveTo>
                <a:lnTo>
                  <a:pt x="8115" y="656"/>
                </a:lnTo>
                <a:lnTo>
                  <a:pt x="11429" y="10398"/>
                </a:lnTo>
                <a:lnTo>
                  <a:pt x="12001" y="25163"/>
                </a:lnTo>
                <a:lnTo>
                  <a:pt x="11887" y="40893"/>
                </a:lnTo>
                <a:lnTo>
                  <a:pt x="13201" y="65154"/>
                </a:lnTo>
                <a:lnTo>
                  <a:pt x="20974" y="112724"/>
                </a:lnTo>
                <a:lnTo>
                  <a:pt x="33275" y="153116"/>
                </a:lnTo>
                <a:lnTo>
                  <a:pt x="69494" y="191388"/>
                </a:lnTo>
                <a:lnTo>
                  <a:pt x="88730" y="189130"/>
                </a:lnTo>
                <a:lnTo>
                  <a:pt x="120800" y="160992"/>
                </a:lnTo>
                <a:lnTo>
                  <a:pt x="141793" y="128797"/>
                </a:lnTo>
                <a:lnTo>
                  <a:pt x="151752" y="112077"/>
                </a:lnTo>
                <a:lnTo>
                  <a:pt x="162796" y="96119"/>
                </a:lnTo>
                <a:lnTo>
                  <a:pt x="175869" y="82041"/>
                </a:lnTo>
                <a:lnTo>
                  <a:pt x="185751" y="75938"/>
                </a:lnTo>
                <a:lnTo>
                  <a:pt x="195262" y="74739"/>
                </a:lnTo>
                <a:lnTo>
                  <a:pt x="204373" y="78112"/>
                </a:lnTo>
                <a:lnTo>
                  <a:pt x="213055" y="85725"/>
                </a:lnTo>
                <a:lnTo>
                  <a:pt x="223899" y="100953"/>
                </a:lnTo>
                <a:lnTo>
                  <a:pt x="233286" y="117157"/>
                </a:lnTo>
                <a:lnTo>
                  <a:pt x="242844" y="133266"/>
                </a:lnTo>
                <a:lnTo>
                  <a:pt x="254203" y="148208"/>
                </a:lnTo>
                <a:lnTo>
                  <a:pt x="266452" y="159452"/>
                </a:lnTo>
                <a:lnTo>
                  <a:pt x="279958" y="167290"/>
                </a:lnTo>
                <a:lnTo>
                  <a:pt x="294836" y="170604"/>
                </a:lnTo>
                <a:lnTo>
                  <a:pt x="311200" y="168275"/>
                </a:lnTo>
                <a:lnTo>
                  <a:pt x="346776" y="128859"/>
                </a:lnTo>
                <a:lnTo>
                  <a:pt x="358568" y="92334"/>
                </a:lnTo>
                <a:lnTo>
                  <a:pt x="365217" y="53214"/>
                </a:lnTo>
                <a:lnTo>
                  <a:pt x="366369" y="33273"/>
                </a:lnTo>
                <a:lnTo>
                  <a:pt x="366107" y="23262"/>
                </a:lnTo>
                <a:lnTo>
                  <a:pt x="364959" y="15573"/>
                </a:lnTo>
                <a:lnTo>
                  <a:pt x="362383" y="8574"/>
                </a:lnTo>
                <a:lnTo>
                  <a:pt x="357835" y="634"/>
                </a:lnTo>
              </a:path>
            </a:pathLst>
          </a:custGeom>
          <a:ln w="12801">
            <a:solidFill>
              <a:srgbClr val="006FC0"/>
            </a:solidFill>
          </a:ln>
        </p:spPr>
        <p:txBody>
          <a:bodyPr wrap="square" lIns="0" tIns="0" rIns="0" bIns="0" rtlCol="0"/>
          <a:lstStyle/>
          <a:p>
            <a:endParaRPr/>
          </a:p>
        </p:txBody>
      </p:sp>
      <p:sp>
        <p:nvSpPr>
          <p:cNvPr id="80" name="object 80"/>
          <p:cNvSpPr/>
          <p:nvPr/>
        </p:nvSpPr>
        <p:spPr>
          <a:xfrm>
            <a:off x="276148" y="4398264"/>
            <a:ext cx="137795" cy="20320"/>
          </a:xfrm>
          <a:custGeom>
            <a:avLst/>
            <a:gdLst/>
            <a:ahLst/>
            <a:cxnLst/>
            <a:rect l="l" t="t" r="r" b="b"/>
            <a:pathLst>
              <a:path w="137795" h="20320">
                <a:moveTo>
                  <a:pt x="7010" y="18287"/>
                </a:moveTo>
                <a:lnTo>
                  <a:pt x="4571" y="18034"/>
                </a:lnTo>
                <a:lnTo>
                  <a:pt x="2438" y="17399"/>
                </a:lnTo>
                <a:lnTo>
                  <a:pt x="0" y="17018"/>
                </a:lnTo>
                <a:lnTo>
                  <a:pt x="5629" y="8876"/>
                </a:lnTo>
                <a:lnTo>
                  <a:pt x="13944" y="3413"/>
                </a:lnTo>
                <a:lnTo>
                  <a:pt x="24431" y="498"/>
                </a:lnTo>
                <a:lnTo>
                  <a:pt x="36575" y="0"/>
                </a:lnTo>
                <a:lnTo>
                  <a:pt x="55697" y="2117"/>
                </a:lnTo>
                <a:lnTo>
                  <a:pt x="75247" y="5699"/>
                </a:lnTo>
                <a:lnTo>
                  <a:pt x="94740" y="10019"/>
                </a:lnTo>
                <a:lnTo>
                  <a:pt x="113690" y="14350"/>
                </a:lnTo>
                <a:lnTo>
                  <a:pt x="121615" y="16129"/>
                </a:lnTo>
                <a:lnTo>
                  <a:pt x="129539" y="18034"/>
                </a:lnTo>
                <a:lnTo>
                  <a:pt x="137464" y="19812"/>
                </a:lnTo>
              </a:path>
            </a:pathLst>
          </a:custGeom>
          <a:ln w="12801">
            <a:solidFill>
              <a:srgbClr val="006FC0"/>
            </a:solidFill>
          </a:ln>
        </p:spPr>
        <p:txBody>
          <a:bodyPr wrap="square" lIns="0" tIns="0" rIns="0" bIns="0" rtlCol="0"/>
          <a:lstStyle/>
          <a:p>
            <a:endParaRPr/>
          </a:p>
        </p:txBody>
      </p:sp>
      <p:sp>
        <p:nvSpPr>
          <p:cNvPr id="81" name="object 81"/>
          <p:cNvSpPr/>
          <p:nvPr/>
        </p:nvSpPr>
        <p:spPr>
          <a:xfrm>
            <a:off x="955900" y="4412529"/>
            <a:ext cx="145415" cy="137795"/>
          </a:xfrm>
          <a:custGeom>
            <a:avLst/>
            <a:gdLst/>
            <a:ahLst/>
            <a:cxnLst/>
            <a:rect l="l" t="t" r="r" b="b"/>
            <a:pathLst>
              <a:path w="145415" h="137795">
                <a:moveTo>
                  <a:pt x="79200" y="33232"/>
                </a:moveTo>
                <a:lnTo>
                  <a:pt x="45605" y="0"/>
                </a:lnTo>
                <a:lnTo>
                  <a:pt x="33023" y="6006"/>
                </a:lnTo>
                <a:lnTo>
                  <a:pt x="5581" y="42922"/>
                </a:lnTo>
                <a:lnTo>
                  <a:pt x="0" y="79652"/>
                </a:lnTo>
                <a:lnTo>
                  <a:pt x="3609" y="97875"/>
                </a:lnTo>
                <a:lnTo>
                  <a:pt x="10910" y="112013"/>
                </a:lnTo>
                <a:lnTo>
                  <a:pt x="21783" y="122592"/>
                </a:lnTo>
                <a:lnTo>
                  <a:pt x="35456" y="129289"/>
                </a:lnTo>
                <a:lnTo>
                  <a:pt x="51158" y="131784"/>
                </a:lnTo>
                <a:lnTo>
                  <a:pt x="67646" y="129649"/>
                </a:lnTo>
                <a:lnTo>
                  <a:pt x="110594" y="103717"/>
                </a:lnTo>
                <a:lnTo>
                  <a:pt x="135588" y="61680"/>
                </a:lnTo>
                <a:lnTo>
                  <a:pt x="134907" y="75172"/>
                </a:lnTo>
                <a:lnTo>
                  <a:pt x="135397" y="87318"/>
                </a:lnTo>
                <a:lnTo>
                  <a:pt x="136745" y="99345"/>
                </a:lnTo>
                <a:lnTo>
                  <a:pt x="138636" y="112480"/>
                </a:lnTo>
                <a:lnTo>
                  <a:pt x="139126" y="120689"/>
                </a:lnTo>
                <a:lnTo>
                  <a:pt x="140046" y="126815"/>
                </a:lnTo>
                <a:lnTo>
                  <a:pt x="141936" y="131964"/>
                </a:lnTo>
                <a:lnTo>
                  <a:pt x="145341" y="137245"/>
                </a:lnTo>
              </a:path>
            </a:pathLst>
          </a:custGeom>
          <a:ln w="12801">
            <a:solidFill>
              <a:srgbClr val="006FC0"/>
            </a:solidFill>
          </a:ln>
        </p:spPr>
        <p:txBody>
          <a:bodyPr wrap="square" lIns="0" tIns="0" rIns="0" bIns="0" rtlCol="0"/>
          <a:lstStyle/>
          <a:p>
            <a:endParaRPr/>
          </a:p>
        </p:txBody>
      </p:sp>
      <p:sp>
        <p:nvSpPr>
          <p:cNvPr id="82" name="object 82"/>
          <p:cNvSpPr/>
          <p:nvPr/>
        </p:nvSpPr>
        <p:spPr>
          <a:xfrm>
            <a:off x="1203350" y="4428700"/>
            <a:ext cx="154940" cy="107314"/>
          </a:xfrm>
          <a:custGeom>
            <a:avLst/>
            <a:gdLst/>
            <a:ahLst/>
            <a:cxnLst/>
            <a:rect l="l" t="t" r="r" b="b"/>
            <a:pathLst>
              <a:path w="154940" h="107314">
                <a:moveTo>
                  <a:pt x="0" y="13505"/>
                </a:moveTo>
                <a:lnTo>
                  <a:pt x="2333" y="25769"/>
                </a:lnTo>
                <a:lnTo>
                  <a:pt x="3124" y="37508"/>
                </a:lnTo>
                <a:lnTo>
                  <a:pt x="3343" y="49438"/>
                </a:lnTo>
                <a:lnTo>
                  <a:pt x="3962" y="62273"/>
                </a:lnTo>
                <a:lnTo>
                  <a:pt x="4467" y="68661"/>
                </a:lnTo>
                <a:lnTo>
                  <a:pt x="5029" y="75084"/>
                </a:lnTo>
                <a:lnTo>
                  <a:pt x="5591" y="81579"/>
                </a:lnTo>
                <a:lnTo>
                  <a:pt x="6096" y="88181"/>
                </a:lnTo>
                <a:lnTo>
                  <a:pt x="17497" y="79289"/>
                </a:lnTo>
                <a:lnTo>
                  <a:pt x="26670" y="68957"/>
                </a:lnTo>
                <a:lnTo>
                  <a:pt x="35156" y="57695"/>
                </a:lnTo>
                <a:lnTo>
                  <a:pt x="44500" y="46017"/>
                </a:lnTo>
                <a:lnTo>
                  <a:pt x="84802" y="8905"/>
                </a:lnTo>
                <a:lnTo>
                  <a:pt x="115868" y="0"/>
                </a:lnTo>
                <a:lnTo>
                  <a:pt x="126895" y="5091"/>
                </a:lnTo>
                <a:lnTo>
                  <a:pt x="145006" y="44688"/>
                </a:lnTo>
                <a:lnTo>
                  <a:pt x="149622" y="79224"/>
                </a:lnTo>
                <a:lnTo>
                  <a:pt x="151739" y="95801"/>
                </a:lnTo>
                <a:lnTo>
                  <a:pt x="153009" y="99357"/>
                </a:lnTo>
                <a:lnTo>
                  <a:pt x="153898" y="103421"/>
                </a:lnTo>
                <a:lnTo>
                  <a:pt x="154787" y="106723"/>
                </a:lnTo>
              </a:path>
            </a:pathLst>
          </a:custGeom>
          <a:ln w="12801">
            <a:solidFill>
              <a:srgbClr val="006FC0"/>
            </a:solidFill>
          </a:ln>
        </p:spPr>
        <p:txBody>
          <a:bodyPr wrap="square" lIns="0" tIns="0" rIns="0" bIns="0" rtlCol="0"/>
          <a:lstStyle/>
          <a:p>
            <a:endParaRPr/>
          </a:p>
        </p:txBody>
      </p:sp>
      <p:sp>
        <p:nvSpPr>
          <p:cNvPr id="83" name="object 83"/>
          <p:cNvSpPr/>
          <p:nvPr/>
        </p:nvSpPr>
        <p:spPr>
          <a:xfrm>
            <a:off x="1488947" y="4277614"/>
            <a:ext cx="26034" cy="253365"/>
          </a:xfrm>
          <a:custGeom>
            <a:avLst/>
            <a:gdLst/>
            <a:ahLst/>
            <a:cxnLst/>
            <a:rect l="l" t="t" r="r" b="b"/>
            <a:pathLst>
              <a:path w="26034" h="253364">
                <a:moveTo>
                  <a:pt x="0" y="10033"/>
                </a:moveTo>
                <a:lnTo>
                  <a:pt x="889" y="6985"/>
                </a:lnTo>
                <a:lnTo>
                  <a:pt x="1778" y="3302"/>
                </a:lnTo>
                <a:lnTo>
                  <a:pt x="2793" y="0"/>
                </a:lnTo>
                <a:lnTo>
                  <a:pt x="8364" y="18434"/>
                </a:lnTo>
                <a:lnTo>
                  <a:pt x="10588" y="37845"/>
                </a:lnTo>
                <a:lnTo>
                  <a:pt x="10884" y="57828"/>
                </a:lnTo>
                <a:lnTo>
                  <a:pt x="10668" y="77978"/>
                </a:lnTo>
                <a:lnTo>
                  <a:pt x="11606" y="108930"/>
                </a:lnTo>
                <a:lnTo>
                  <a:pt x="13795" y="139096"/>
                </a:lnTo>
                <a:lnTo>
                  <a:pt x="16865" y="169025"/>
                </a:lnTo>
                <a:lnTo>
                  <a:pt x="20446" y="199262"/>
                </a:lnTo>
                <a:lnTo>
                  <a:pt x="21996" y="212768"/>
                </a:lnTo>
                <a:lnTo>
                  <a:pt x="23415" y="226250"/>
                </a:lnTo>
                <a:lnTo>
                  <a:pt x="24715" y="239732"/>
                </a:lnTo>
                <a:lnTo>
                  <a:pt x="25908" y="253237"/>
                </a:lnTo>
              </a:path>
            </a:pathLst>
          </a:custGeom>
          <a:ln w="12801">
            <a:solidFill>
              <a:srgbClr val="006FC0"/>
            </a:solidFill>
          </a:ln>
        </p:spPr>
        <p:txBody>
          <a:bodyPr wrap="square" lIns="0" tIns="0" rIns="0" bIns="0" rtlCol="0"/>
          <a:lstStyle/>
          <a:p>
            <a:endParaRPr/>
          </a:p>
        </p:txBody>
      </p:sp>
      <p:sp>
        <p:nvSpPr>
          <p:cNvPr id="84" name="object 84"/>
          <p:cNvSpPr/>
          <p:nvPr/>
        </p:nvSpPr>
        <p:spPr>
          <a:xfrm>
            <a:off x="1384127" y="4389066"/>
            <a:ext cx="308610" cy="41275"/>
          </a:xfrm>
          <a:custGeom>
            <a:avLst/>
            <a:gdLst/>
            <a:ahLst/>
            <a:cxnLst/>
            <a:rect l="l" t="t" r="r" b="b"/>
            <a:pathLst>
              <a:path w="308610" h="41275">
                <a:moveTo>
                  <a:pt x="9697" y="40947"/>
                </a:moveTo>
                <a:lnTo>
                  <a:pt x="3607" y="33976"/>
                </a:lnTo>
                <a:lnTo>
                  <a:pt x="696" y="29755"/>
                </a:lnTo>
                <a:lnTo>
                  <a:pt x="0" y="25034"/>
                </a:lnTo>
                <a:lnTo>
                  <a:pt x="553" y="16563"/>
                </a:lnTo>
                <a:lnTo>
                  <a:pt x="38812" y="3863"/>
                </a:lnTo>
                <a:lnTo>
                  <a:pt x="79547" y="307"/>
                </a:lnTo>
                <a:lnTo>
                  <a:pt x="112631" y="0"/>
                </a:lnTo>
                <a:lnTo>
                  <a:pt x="145619" y="990"/>
                </a:lnTo>
                <a:lnTo>
                  <a:pt x="178560" y="2718"/>
                </a:lnTo>
                <a:lnTo>
                  <a:pt x="211500" y="4625"/>
                </a:lnTo>
                <a:lnTo>
                  <a:pt x="235620" y="5635"/>
                </a:lnTo>
                <a:lnTo>
                  <a:pt x="259681" y="6324"/>
                </a:lnTo>
                <a:lnTo>
                  <a:pt x="283813" y="6607"/>
                </a:lnTo>
                <a:lnTo>
                  <a:pt x="308147" y="6403"/>
                </a:lnTo>
              </a:path>
            </a:pathLst>
          </a:custGeom>
          <a:ln w="12801">
            <a:solidFill>
              <a:srgbClr val="006FC0"/>
            </a:solidFill>
          </a:ln>
        </p:spPr>
        <p:txBody>
          <a:bodyPr wrap="square" lIns="0" tIns="0" rIns="0" bIns="0" rtlCol="0"/>
          <a:lstStyle/>
          <a:p>
            <a:endParaRPr/>
          </a:p>
        </p:txBody>
      </p:sp>
      <p:sp>
        <p:nvSpPr>
          <p:cNvPr id="85" name="object 85"/>
          <p:cNvSpPr/>
          <p:nvPr/>
        </p:nvSpPr>
        <p:spPr>
          <a:xfrm>
            <a:off x="2082561" y="4217542"/>
            <a:ext cx="15240" cy="350520"/>
          </a:xfrm>
          <a:custGeom>
            <a:avLst/>
            <a:gdLst/>
            <a:ahLst/>
            <a:cxnLst/>
            <a:rect l="l" t="t" r="r" b="b"/>
            <a:pathLst>
              <a:path w="15239" h="350520">
                <a:moveTo>
                  <a:pt x="2905" y="0"/>
                </a:moveTo>
                <a:lnTo>
                  <a:pt x="172" y="22298"/>
                </a:lnTo>
                <a:lnTo>
                  <a:pt x="0" y="43989"/>
                </a:lnTo>
                <a:lnTo>
                  <a:pt x="1279" y="65847"/>
                </a:lnTo>
                <a:lnTo>
                  <a:pt x="2905" y="88645"/>
                </a:lnTo>
                <a:lnTo>
                  <a:pt x="4724" y="135697"/>
                </a:lnTo>
                <a:lnTo>
                  <a:pt x="5556" y="182927"/>
                </a:lnTo>
                <a:lnTo>
                  <a:pt x="6744" y="230038"/>
                </a:lnTo>
                <a:lnTo>
                  <a:pt x="9636" y="276732"/>
                </a:lnTo>
                <a:lnTo>
                  <a:pt x="11072" y="295530"/>
                </a:lnTo>
                <a:lnTo>
                  <a:pt x="12366" y="313769"/>
                </a:lnTo>
                <a:lnTo>
                  <a:pt x="13565" y="331936"/>
                </a:lnTo>
                <a:lnTo>
                  <a:pt x="14716" y="350519"/>
                </a:lnTo>
              </a:path>
            </a:pathLst>
          </a:custGeom>
          <a:ln w="12801">
            <a:solidFill>
              <a:srgbClr val="006FC0"/>
            </a:solidFill>
          </a:ln>
        </p:spPr>
        <p:txBody>
          <a:bodyPr wrap="square" lIns="0" tIns="0" rIns="0" bIns="0" rtlCol="0"/>
          <a:lstStyle/>
          <a:p>
            <a:endParaRPr/>
          </a:p>
        </p:txBody>
      </p:sp>
      <p:sp>
        <p:nvSpPr>
          <p:cNvPr id="86" name="object 86"/>
          <p:cNvSpPr/>
          <p:nvPr/>
        </p:nvSpPr>
        <p:spPr>
          <a:xfrm>
            <a:off x="1979929" y="4359735"/>
            <a:ext cx="381000" cy="158115"/>
          </a:xfrm>
          <a:custGeom>
            <a:avLst/>
            <a:gdLst/>
            <a:ahLst/>
            <a:cxnLst/>
            <a:rect l="l" t="t" r="r" b="b"/>
            <a:pathLst>
              <a:path w="381000" h="158114">
                <a:moveTo>
                  <a:pt x="19303" y="54657"/>
                </a:moveTo>
                <a:lnTo>
                  <a:pt x="9525" y="49831"/>
                </a:lnTo>
                <a:lnTo>
                  <a:pt x="6476" y="48307"/>
                </a:lnTo>
                <a:lnTo>
                  <a:pt x="0" y="44878"/>
                </a:lnTo>
                <a:lnTo>
                  <a:pt x="15809" y="45128"/>
                </a:lnTo>
                <a:lnTo>
                  <a:pt x="31607" y="45259"/>
                </a:lnTo>
                <a:lnTo>
                  <a:pt x="89628" y="43977"/>
                </a:lnTo>
                <a:lnTo>
                  <a:pt x="142361" y="39556"/>
                </a:lnTo>
                <a:lnTo>
                  <a:pt x="183026" y="33381"/>
                </a:lnTo>
                <a:lnTo>
                  <a:pt x="201136" y="29892"/>
                </a:lnTo>
                <a:lnTo>
                  <a:pt x="218912" y="29261"/>
                </a:lnTo>
                <a:lnTo>
                  <a:pt x="232282" y="34845"/>
                </a:lnTo>
                <a:lnTo>
                  <a:pt x="236789" y="45995"/>
                </a:lnTo>
                <a:lnTo>
                  <a:pt x="235283" y="60420"/>
                </a:lnTo>
                <a:lnTo>
                  <a:pt x="231229" y="75011"/>
                </a:lnTo>
                <a:lnTo>
                  <a:pt x="228092" y="86661"/>
                </a:lnTo>
                <a:lnTo>
                  <a:pt x="225409" y="103249"/>
                </a:lnTo>
                <a:lnTo>
                  <a:pt x="224536" y="120681"/>
                </a:lnTo>
                <a:lnTo>
                  <a:pt x="227949" y="137042"/>
                </a:lnTo>
                <a:lnTo>
                  <a:pt x="238125" y="150415"/>
                </a:lnTo>
                <a:lnTo>
                  <a:pt x="255573" y="157618"/>
                </a:lnTo>
                <a:lnTo>
                  <a:pt x="275510" y="156892"/>
                </a:lnTo>
                <a:lnTo>
                  <a:pt x="312419" y="142795"/>
                </a:lnTo>
                <a:lnTo>
                  <a:pt x="352059" y="111410"/>
                </a:lnTo>
                <a:lnTo>
                  <a:pt x="377697" y="68119"/>
                </a:lnTo>
                <a:lnTo>
                  <a:pt x="380791" y="50744"/>
                </a:lnTo>
                <a:lnTo>
                  <a:pt x="379206" y="33797"/>
                </a:lnTo>
                <a:lnTo>
                  <a:pt x="372358" y="18613"/>
                </a:lnTo>
                <a:lnTo>
                  <a:pt x="359663" y="6524"/>
                </a:lnTo>
                <a:lnTo>
                  <a:pt x="347136" y="958"/>
                </a:lnTo>
                <a:lnTo>
                  <a:pt x="334121" y="0"/>
                </a:lnTo>
                <a:lnTo>
                  <a:pt x="321177" y="2684"/>
                </a:lnTo>
                <a:lnTo>
                  <a:pt x="308863" y="8048"/>
                </a:lnTo>
                <a:lnTo>
                  <a:pt x="306324" y="9572"/>
                </a:lnTo>
                <a:lnTo>
                  <a:pt x="304292" y="11096"/>
                </a:lnTo>
                <a:lnTo>
                  <a:pt x="301751" y="12620"/>
                </a:lnTo>
              </a:path>
            </a:pathLst>
          </a:custGeom>
          <a:ln w="12801">
            <a:solidFill>
              <a:srgbClr val="006FC0"/>
            </a:solidFill>
          </a:ln>
        </p:spPr>
        <p:txBody>
          <a:bodyPr wrap="square" lIns="0" tIns="0" rIns="0" bIns="0" rtlCol="0"/>
          <a:lstStyle/>
          <a:p>
            <a:endParaRPr/>
          </a:p>
        </p:txBody>
      </p:sp>
      <p:sp>
        <p:nvSpPr>
          <p:cNvPr id="87" name="object 87"/>
          <p:cNvSpPr/>
          <p:nvPr/>
        </p:nvSpPr>
        <p:spPr>
          <a:xfrm>
            <a:off x="2738365" y="4176014"/>
            <a:ext cx="166370" cy="354965"/>
          </a:xfrm>
          <a:custGeom>
            <a:avLst/>
            <a:gdLst/>
            <a:ahLst/>
            <a:cxnLst/>
            <a:rect l="l" t="t" r="r" b="b"/>
            <a:pathLst>
              <a:path w="166369" h="354964">
                <a:moveTo>
                  <a:pt x="23121" y="354838"/>
                </a:moveTo>
                <a:lnTo>
                  <a:pt x="48777" y="311785"/>
                </a:lnTo>
                <a:lnTo>
                  <a:pt x="46982" y="294481"/>
                </a:lnTo>
                <a:lnTo>
                  <a:pt x="43447" y="277415"/>
                </a:lnTo>
                <a:lnTo>
                  <a:pt x="38615" y="260350"/>
                </a:lnTo>
                <a:lnTo>
                  <a:pt x="28396" y="228560"/>
                </a:lnTo>
                <a:lnTo>
                  <a:pt x="17819" y="196913"/>
                </a:lnTo>
                <a:lnTo>
                  <a:pt x="8433" y="164980"/>
                </a:lnTo>
                <a:lnTo>
                  <a:pt x="1785" y="132334"/>
                </a:lnTo>
                <a:lnTo>
                  <a:pt x="0" y="107461"/>
                </a:lnTo>
                <a:lnTo>
                  <a:pt x="2166" y="83280"/>
                </a:lnTo>
                <a:lnTo>
                  <a:pt x="20073" y="37846"/>
                </a:lnTo>
                <a:lnTo>
                  <a:pt x="49680" y="9540"/>
                </a:lnTo>
                <a:lnTo>
                  <a:pt x="89288" y="0"/>
                </a:lnTo>
                <a:lnTo>
                  <a:pt x="109172" y="3313"/>
                </a:lnTo>
                <a:lnTo>
                  <a:pt x="128246" y="12414"/>
                </a:lnTo>
                <a:lnTo>
                  <a:pt x="145367" y="25467"/>
                </a:lnTo>
                <a:lnTo>
                  <a:pt x="159392" y="40640"/>
                </a:lnTo>
                <a:lnTo>
                  <a:pt x="161551" y="45212"/>
                </a:lnTo>
                <a:lnTo>
                  <a:pt x="163964" y="49403"/>
                </a:lnTo>
                <a:lnTo>
                  <a:pt x="166123" y="53975"/>
                </a:lnTo>
              </a:path>
            </a:pathLst>
          </a:custGeom>
          <a:ln w="12801">
            <a:solidFill>
              <a:srgbClr val="006FC0"/>
            </a:solidFill>
          </a:ln>
        </p:spPr>
        <p:txBody>
          <a:bodyPr wrap="square" lIns="0" tIns="0" rIns="0" bIns="0" rtlCol="0"/>
          <a:lstStyle/>
          <a:p>
            <a:endParaRPr/>
          </a:p>
        </p:txBody>
      </p:sp>
      <p:sp>
        <p:nvSpPr>
          <p:cNvPr id="88" name="object 88"/>
          <p:cNvSpPr/>
          <p:nvPr/>
        </p:nvSpPr>
        <p:spPr>
          <a:xfrm>
            <a:off x="2646933" y="4388230"/>
            <a:ext cx="294005" cy="135890"/>
          </a:xfrm>
          <a:custGeom>
            <a:avLst/>
            <a:gdLst/>
            <a:ahLst/>
            <a:cxnLst/>
            <a:rect l="l" t="t" r="r" b="b"/>
            <a:pathLst>
              <a:path w="294005" h="135889">
                <a:moveTo>
                  <a:pt x="44196" y="0"/>
                </a:moveTo>
                <a:lnTo>
                  <a:pt x="33004" y="3230"/>
                </a:lnTo>
                <a:lnTo>
                  <a:pt x="22098" y="6413"/>
                </a:lnTo>
                <a:lnTo>
                  <a:pt x="11191" y="9215"/>
                </a:lnTo>
                <a:lnTo>
                  <a:pt x="0" y="11303"/>
                </a:lnTo>
                <a:lnTo>
                  <a:pt x="17400" y="11541"/>
                </a:lnTo>
                <a:lnTo>
                  <a:pt x="34909" y="10541"/>
                </a:lnTo>
                <a:lnTo>
                  <a:pt x="52488" y="9159"/>
                </a:lnTo>
                <a:lnTo>
                  <a:pt x="70104" y="8255"/>
                </a:lnTo>
                <a:lnTo>
                  <a:pt x="96639" y="7512"/>
                </a:lnTo>
                <a:lnTo>
                  <a:pt x="123221" y="6985"/>
                </a:lnTo>
                <a:lnTo>
                  <a:pt x="149756" y="6933"/>
                </a:lnTo>
                <a:lnTo>
                  <a:pt x="176149" y="7620"/>
                </a:lnTo>
                <a:lnTo>
                  <a:pt x="227048" y="10423"/>
                </a:lnTo>
                <a:lnTo>
                  <a:pt x="261810" y="26705"/>
                </a:lnTo>
                <a:lnTo>
                  <a:pt x="261747" y="37465"/>
                </a:lnTo>
                <a:lnTo>
                  <a:pt x="261631" y="49285"/>
                </a:lnTo>
                <a:lnTo>
                  <a:pt x="262540" y="61356"/>
                </a:lnTo>
                <a:lnTo>
                  <a:pt x="274351" y="108346"/>
                </a:lnTo>
                <a:lnTo>
                  <a:pt x="288925" y="131318"/>
                </a:lnTo>
                <a:lnTo>
                  <a:pt x="291338" y="133477"/>
                </a:lnTo>
                <a:lnTo>
                  <a:pt x="293751" y="135636"/>
                </a:lnTo>
              </a:path>
            </a:pathLst>
          </a:custGeom>
          <a:ln w="12801">
            <a:solidFill>
              <a:srgbClr val="006FC0"/>
            </a:solidFill>
          </a:ln>
        </p:spPr>
        <p:txBody>
          <a:bodyPr wrap="square" lIns="0" tIns="0" rIns="0" bIns="0" rtlCol="0"/>
          <a:lstStyle/>
          <a:p>
            <a:endParaRPr/>
          </a:p>
        </p:txBody>
      </p:sp>
      <p:sp>
        <p:nvSpPr>
          <p:cNvPr id="89" name="object 89"/>
          <p:cNvSpPr/>
          <p:nvPr/>
        </p:nvSpPr>
        <p:spPr>
          <a:xfrm>
            <a:off x="2926079" y="4307713"/>
            <a:ext cx="34290" cy="57150"/>
          </a:xfrm>
          <a:custGeom>
            <a:avLst/>
            <a:gdLst/>
            <a:ahLst/>
            <a:cxnLst/>
            <a:rect l="l" t="t" r="r" b="b"/>
            <a:pathLst>
              <a:path w="34289" h="57150">
                <a:moveTo>
                  <a:pt x="9397" y="56768"/>
                </a:moveTo>
                <a:lnTo>
                  <a:pt x="6607" y="42505"/>
                </a:lnTo>
                <a:lnTo>
                  <a:pt x="3841" y="28479"/>
                </a:lnTo>
                <a:lnTo>
                  <a:pt x="1504" y="14406"/>
                </a:lnTo>
                <a:lnTo>
                  <a:pt x="0" y="0"/>
                </a:lnTo>
                <a:lnTo>
                  <a:pt x="11868" y="4067"/>
                </a:lnTo>
                <a:lnTo>
                  <a:pt x="19796" y="10731"/>
                </a:lnTo>
                <a:lnTo>
                  <a:pt x="26271" y="19966"/>
                </a:lnTo>
                <a:lnTo>
                  <a:pt x="33781" y="31750"/>
                </a:lnTo>
              </a:path>
            </a:pathLst>
          </a:custGeom>
          <a:ln w="12801">
            <a:solidFill>
              <a:srgbClr val="006FC0"/>
            </a:solidFill>
          </a:ln>
        </p:spPr>
        <p:txBody>
          <a:bodyPr wrap="square" lIns="0" tIns="0" rIns="0" bIns="0" rtlCol="0"/>
          <a:lstStyle/>
          <a:p>
            <a:endParaRPr/>
          </a:p>
        </p:txBody>
      </p:sp>
      <p:sp>
        <p:nvSpPr>
          <p:cNvPr id="90" name="object 90"/>
          <p:cNvSpPr/>
          <p:nvPr/>
        </p:nvSpPr>
        <p:spPr>
          <a:xfrm>
            <a:off x="3037585" y="4376846"/>
            <a:ext cx="232410" cy="123825"/>
          </a:xfrm>
          <a:custGeom>
            <a:avLst/>
            <a:gdLst/>
            <a:ahLst/>
            <a:cxnLst/>
            <a:rect l="l" t="t" r="r" b="b"/>
            <a:pathLst>
              <a:path w="232410" h="123825">
                <a:moveTo>
                  <a:pt x="0" y="69296"/>
                </a:moveTo>
                <a:lnTo>
                  <a:pt x="22181" y="103604"/>
                </a:lnTo>
                <a:lnTo>
                  <a:pt x="36575" y="119842"/>
                </a:lnTo>
                <a:lnTo>
                  <a:pt x="38100" y="121747"/>
                </a:lnTo>
                <a:lnTo>
                  <a:pt x="43052" y="123779"/>
                </a:lnTo>
                <a:lnTo>
                  <a:pt x="48833" y="115214"/>
                </a:lnTo>
                <a:lnTo>
                  <a:pt x="51863" y="106126"/>
                </a:lnTo>
                <a:lnTo>
                  <a:pt x="53822" y="96275"/>
                </a:lnTo>
                <a:lnTo>
                  <a:pt x="56387" y="85425"/>
                </a:lnTo>
                <a:lnTo>
                  <a:pt x="79408" y="35419"/>
                </a:lnTo>
                <a:lnTo>
                  <a:pt x="117221" y="2668"/>
                </a:lnTo>
                <a:lnTo>
                  <a:pt x="132437" y="0"/>
                </a:lnTo>
                <a:lnTo>
                  <a:pt x="148844" y="3129"/>
                </a:lnTo>
                <a:lnTo>
                  <a:pt x="179244" y="27830"/>
                </a:lnTo>
                <a:lnTo>
                  <a:pt x="199644" y="61676"/>
                </a:lnTo>
                <a:lnTo>
                  <a:pt x="206672" y="77910"/>
                </a:lnTo>
                <a:lnTo>
                  <a:pt x="213486" y="92775"/>
                </a:lnTo>
                <a:lnTo>
                  <a:pt x="221539" y="106949"/>
                </a:lnTo>
                <a:lnTo>
                  <a:pt x="232283" y="121112"/>
                </a:lnTo>
              </a:path>
            </a:pathLst>
          </a:custGeom>
          <a:ln w="12801">
            <a:solidFill>
              <a:srgbClr val="006FC0"/>
            </a:solidFill>
          </a:ln>
        </p:spPr>
        <p:txBody>
          <a:bodyPr wrap="square" lIns="0" tIns="0" rIns="0" bIns="0" rtlCol="0"/>
          <a:lstStyle/>
          <a:p>
            <a:endParaRPr/>
          </a:p>
        </p:txBody>
      </p:sp>
      <p:sp>
        <p:nvSpPr>
          <p:cNvPr id="91" name="object 91"/>
          <p:cNvSpPr/>
          <p:nvPr/>
        </p:nvSpPr>
        <p:spPr>
          <a:xfrm>
            <a:off x="3311397" y="4224528"/>
            <a:ext cx="123825" cy="332740"/>
          </a:xfrm>
          <a:custGeom>
            <a:avLst/>
            <a:gdLst/>
            <a:ahLst/>
            <a:cxnLst/>
            <a:rect l="l" t="t" r="r" b="b"/>
            <a:pathLst>
              <a:path w="123825" h="332739">
                <a:moveTo>
                  <a:pt x="105155" y="178308"/>
                </a:moveTo>
                <a:lnTo>
                  <a:pt x="55506" y="190755"/>
                </a:lnTo>
                <a:lnTo>
                  <a:pt x="25985" y="217959"/>
                </a:lnTo>
                <a:lnTo>
                  <a:pt x="3534" y="254765"/>
                </a:lnTo>
                <a:lnTo>
                  <a:pt x="0" y="274574"/>
                </a:lnTo>
                <a:lnTo>
                  <a:pt x="2758" y="282936"/>
                </a:lnTo>
                <a:lnTo>
                  <a:pt x="49196" y="290083"/>
                </a:lnTo>
                <a:lnTo>
                  <a:pt x="94704" y="242931"/>
                </a:lnTo>
                <a:lnTo>
                  <a:pt x="114679" y="188360"/>
                </a:lnTo>
                <a:lnTo>
                  <a:pt x="122830" y="127420"/>
                </a:lnTo>
                <a:lnTo>
                  <a:pt x="123555" y="94932"/>
                </a:lnTo>
                <a:lnTo>
                  <a:pt x="122064" y="62444"/>
                </a:lnTo>
                <a:lnTo>
                  <a:pt x="116254" y="20020"/>
                </a:lnTo>
                <a:lnTo>
                  <a:pt x="110236" y="0"/>
                </a:lnTo>
                <a:lnTo>
                  <a:pt x="98006" y="22094"/>
                </a:lnTo>
                <a:lnTo>
                  <a:pt x="88644" y="72044"/>
                </a:lnTo>
                <a:lnTo>
                  <a:pt x="83379" y="140211"/>
                </a:lnTo>
                <a:lnTo>
                  <a:pt x="82296" y="180975"/>
                </a:lnTo>
                <a:lnTo>
                  <a:pt x="83308" y="221547"/>
                </a:lnTo>
                <a:lnTo>
                  <a:pt x="86487" y="262763"/>
                </a:lnTo>
                <a:lnTo>
                  <a:pt x="96684" y="314840"/>
                </a:lnTo>
                <a:lnTo>
                  <a:pt x="103886" y="332232"/>
                </a:lnTo>
              </a:path>
            </a:pathLst>
          </a:custGeom>
          <a:ln w="12801">
            <a:solidFill>
              <a:srgbClr val="006FC0"/>
            </a:solidFill>
          </a:ln>
        </p:spPr>
        <p:txBody>
          <a:bodyPr wrap="square" lIns="0" tIns="0" rIns="0" bIns="0" rtlCol="0"/>
          <a:lstStyle/>
          <a:p>
            <a:endParaRPr/>
          </a:p>
        </p:txBody>
      </p:sp>
      <p:sp>
        <p:nvSpPr>
          <p:cNvPr id="92" name="object 92"/>
          <p:cNvSpPr/>
          <p:nvPr/>
        </p:nvSpPr>
        <p:spPr>
          <a:xfrm>
            <a:off x="3897121" y="4470527"/>
            <a:ext cx="304165" cy="204470"/>
          </a:xfrm>
          <a:custGeom>
            <a:avLst/>
            <a:gdLst/>
            <a:ahLst/>
            <a:cxnLst/>
            <a:rect l="l" t="t" r="r" b="b"/>
            <a:pathLst>
              <a:path w="304164" h="204470">
                <a:moveTo>
                  <a:pt x="0" y="27050"/>
                </a:moveTo>
                <a:lnTo>
                  <a:pt x="0" y="17906"/>
                </a:lnTo>
                <a:lnTo>
                  <a:pt x="635" y="10668"/>
                </a:lnTo>
                <a:lnTo>
                  <a:pt x="0" y="1778"/>
                </a:lnTo>
                <a:lnTo>
                  <a:pt x="1641" y="15783"/>
                </a:lnTo>
                <a:lnTo>
                  <a:pt x="2936" y="30480"/>
                </a:lnTo>
                <a:lnTo>
                  <a:pt x="4161" y="45462"/>
                </a:lnTo>
                <a:lnTo>
                  <a:pt x="5587" y="60325"/>
                </a:lnTo>
                <a:lnTo>
                  <a:pt x="14541" y="114014"/>
                </a:lnTo>
                <a:lnTo>
                  <a:pt x="33019" y="165227"/>
                </a:lnTo>
                <a:lnTo>
                  <a:pt x="69488" y="204142"/>
                </a:lnTo>
                <a:lnTo>
                  <a:pt x="88391" y="203835"/>
                </a:lnTo>
                <a:lnTo>
                  <a:pt x="110186" y="192256"/>
                </a:lnTo>
                <a:lnTo>
                  <a:pt x="127587" y="173307"/>
                </a:lnTo>
                <a:lnTo>
                  <a:pt x="141487" y="150953"/>
                </a:lnTo>
                <a:lnTo>
                  <a:pt x="152780" y="129159"/>
                </a:lnTo>
                <a:lnTo>
                  <a:pt x="157214" y="120651"/>
                </a:lnTo>
                <a:lnTo>
                  <a:pt x="161480" y="111966"/>
                </a:lnTo>
                <a:lnTo>
                  <a:pt x="165746" y="103209"/>
                </a:lnTo>
                <a:lnTo>
                  <a:pt x="170179" y="94487"/>
                </a:lnTo>
                <a:lnTo>
                  <a:pt x="180117" y="99524"/>
                </a:lnTo>
                <a:lnTo>
                  <a:pt x="187578" y="106394"/>
                </a:lnTo>
                <a:lnTo>
                  <a:pt x="194468" y="114454"/>
                </a:lnTo>
                <a:lnTo>
                  <a:pt x="202691" y="123062"/>
                </a:lnTo>
                <a:lnTo>
                  <a:pt x="214260" y="132653"/>
                </a:lnTo>
                <a:lnTo>
                  <a:pt x="227520" y="140350"/>
                </a:lnTo>
                <a:lnTo>
                  <a:pt x="242018" y="144833"/>
                </a:lnTo>
                <a:lnTo>
                  <a:pt x="257301" y="144780"/>
                </a:lnTo>
                <a:lnTo>
                  <a:pt x="290770" y="118044"/>
                </a:lnTo>
                <a:lnTo>
                  <a:pt x="303466" y="76612"/>
                </a:lnTo>
                <a:lnTo>
                  <a:pt x="303962" y="61948"/>
                </a:lnTo>
                <a:lnTo>
                  <a:pt x="302767" y="47498"/>
                </a:lnTo>
                <a:lnTo>
                  <a:pt x="281939" y="6985"/>
                </a:lnTo>
                <a:lnTo>
                  <a:pt x="276478" y="2412"/>
                </a:lnTo>
                <a:lnTo>
                  <a:pt x="273812" y="0"/>
                </a:lnTo>
              </a:path>
            </a:pathLst>
          </a:custGeom>
          <a:ln w="12801">
            <a:solidFill>
              <a:srgbClr val="006FC0"/>
            </a:solidFill>
          </a:ln>
        </p:spPr>
        <p:txBody>
          <a:bodyPr wrap="square" lIns="0" tIns="0" rIns="0" bIns="0" rtlCol="0"/>
          <a:lstStyle/>
          <a:p>
            <a:endParaRPr/>
          </a:p>
        </p:txBody>
      </p:sp>
      <p:sp>
        <p:nvSpPr>
          <p:cNvPr id="93" name="object 93"/>
          <p:cNvSpPr/>
          <p:nvPr/>
        </p:nvSpPr>
        <p:spPr>
          <a:xfrm>
            <a:off x="3908425" y="4283964"/>
            <a:ext cx="295910" cy="105410"/>
          </a:xfrm>
          <a:custGeom>
            <a:avLst/>
            <a:gdLst/>
            <a:ahLst/>
            <a:cxnLst/>
            <a:rect l="l" t="t" r="r" b="b"/>
            <a:pathLst>
              <a:path w="295910" h="105410">
                <a:moveTo>
                  <a:pt x="39370" y="82296"/>
                </a:moveTo>
                <a:lnTo>
                  <a:pt x="29271" y="80619"/>
                </a:lnTo>
                <a:lnTo>
                  <a:pt x="19446" y="79073"/>
                </a:lnTo>
                <a:lnTo>
                  <a:pt x="9741" y="77456"/>
                </a:lnTo>
                <a:lnTo>
                  <a:pt x="59436" y="94234"/>
                </a:lnTo>
                <a:lnTo>
                  <a:pt x="113315" y="100647"/>
                </a:lnTo>
                <a:lnTo>
                  <a:pt x="167386" y="103631"/>
                </a:lnTo>
                <a:lnTo>
                  <a:pt x="213820" y="105013"/>
                </a:lnTo>
                <a:lnTo>
                  <a:pt x="236912" y="104757"/>
                </a:lnTo>
                <a:lnTo>
                  <a:pt x="281241" y="100726"/>
                </a:lnTo>
                <a:lnTo>
                  <a:pt x="295655" y="86868"/>
                </a:lnTo>
                <a:lnTo>
                  <a:pt x="295175" y="75666"/>
                </a:lnTo>
                <a:lnTo>
                  <a:pt x="266082" y="35377"/>
                </a:lnTo>
                <a:lnTo>
                  <a:pt x="234061" y="11303"/>
                </a:lnTo>
                <a:lnTo>
                  <a:pt x="227385" y="7625"/>
                </a:lnTo>
                <a:lnTo>
                  <a:pt x="224091" y="4937"/>
                </a:lnTo>
                <a:lnTo>
                  <a:pt x="225274" y="2605"/>
                </a:lnTo>
                <a:lnTo>
                  <a:pt x="232028" y="0"/>
                </a:lnTo>
              </a:path>
            </a:pathLst>
          </a:custGeom>
          <a:ln w="12801">
            <a:solidFill>
              <a:srgbClr val="006FC0"/>
            </a:solidFill>
          </a:ln>
        </p:spPr>
        <p:txBody>
          <a:bodyPr wrap="square" lIns="0" tIns="0" rIns="0" bIns="0" rtlCol="0"/>
          <a:lstStyle/>
          <a:p>
            <a:endParaRPr/>
          </a:p>
        </p:txBody>
      </p:sp>
      <p:sp>
        <p:nvSpPr>
          <p:cNvPr id="94" name="object 94"/>
          <p:cNvSpPr/>
          <p:nvPr/>
        </p:nvSpPr>
        <p:spPr>
          <a:xfrm>
            <a:off x="4524752" y="4272407"/>
            <a:ext cx="376555" cy="300355"/>
          </a:xfrm>
          <a:custGeom>
            <a:avLst/>
            <a:gdLst/>
            <a:ahLst/>
            <a:cxnLst/>
            <a:rect l="l" t="t" r="r" b="b"/>
            <a:pathLst>
              <a:path w="376554" h="300354">
                <a:moveTo>
                  <a:pt x="99063" y="0"/>
                </a:moveTo>
                <a:lnTo>
                  <a:pt x="109616" y="1160"/>
                </a:lnTo>
                <a:lnTo>
                  <a:pt x="112811" y="8905"/>
                </a:lnTo>
                <a:lnTo>
                  <a:pt x="111958" y="21341"/>
                </a:lnTo>
                <a:lnTo>
                  <a:pt x="110366" y="36576"/>
                </a:lnTo>
                <a:lnTo>
                  <a:pt x="108513" y="68109"/>
                </a:lnTo>
                <a:lnTo>
                  <a:pt x="107160" y="99679"/>
                </a:lnTo>
                <a:lnTo>
                  <a:pt x="106330" y="131319"/>
                </a:lnTo>
                <a:lnTo>
                  <a:pt x="106048" y="163068"/>
                </a:lnTo>
                <a:lnTo>
                  <a:pt x="106705" y="191337"/>
                </a:lnTo>
                <a:lnTo>
                  <a:pt x="107874" y="219583"/>
                </a:lnTo>
                <a:lnTo>
                  <a:pt x="109210" y="247828"/>
                </a:lnTo>
                <a:lnTo>
                  <a:pt x="110366" y="276098"/>
                </a:lnTo>
                <a:lnTo>
                  <a:pt x="110755" y="285011"/>
                </a:lnTo>
                <a:lnTo>
                  <a:pt x="110906" y="291115"/>
                </a:lnTo>
                <a:lnTo>
                  <a:pt x="109866" y="295743"/>
                </a:lnTo>
                <a:lnTo>
                  <a:pt x="106683" y="300228"/>
                </a:lnTo>
                <a:lnTo>
                  <a:pt x="89146" y="295326"/>
                </a:lnTo>
                <a:lnTo>
                  <a:pt x="47247" y="264287"/>
                </a:lnTo>
                <a:lnTo>
                  <a:pt x="19514" y="234743"/>
                </a:lnTo>
                <a:lnTo>
                  <a:pt x="257" y="199009"/>
                </a:lnTo>
                <a:lnTo>
                  <a:pt x="0" y="184346"/>
                </a:lnTo>
                <a:lnTo>
                  <a:pt x="5623" y="171910"/>
                </a:lnTo>
                <a:lnTo>
                  <a:pt x="47359" y="142361"/>
                </a:lnTo>
                <a:lnTo>
                  <a:pt x="89475" y="122981"/>
                </a:lnTo>
                <a:lnTo>
                  <a:pt x="110366" y="113411"/>
                </a:lnTo>
                <a:lnTo>
                  <a:pt x="130063" y="102679"/>
                </a:lnTo>
                <a:lnTo>
                  <a:pt x="150213" y="90424"/>
                </a:lnTo>
                <a:lnTo>
                  <a:pt x="170695" y="79121"/>
                </a:lnTo>
                <a:lnTo>
                  <a:pt x="191392" y="71247"/>
                </a:lnTo>
                <a:lnTo>
                  <a:pt x="193805" y="71247"/>
                </a:lnTo>
                <a:lnTo>
                  <a:pt x="195964" y="71247"/>
                </a:lnTo>
                <a:lnTo>
                  <a:pt x="198123" y="71247"/>
                </a:lnTo>
                <a:lnTo>
                  <a:pt x="200104" y="90171"/>
                </a:lnTo>
                <a:lnTo>
                  <a:pt x="199774" y="108537"/>
                </a:lnTo>
                <a:lnTo>
                  <a:pt x="198016" y="127021"/>
                </a:lnTo>
                <a:lnTo>
                  <a:pt x="195710" y="146304"/>
                </a:lnTo>
                <a:lnTo>
                  <a:pt x="192571" y="175087"/>
                </a:lnTo>
                <a:lnTo>
                  <a:pt x="190218" y="203501"/>
                </a:lnTo>
                <a:lnTo>
                  <a:pt x="189531" y="231796"/>
                </a:lnTo>
                <a:lnTo>
                  <a:pt x="191392" y="260223"/>
                </a:lnTo>
                <a:lnTo>
                  <a:pt x="221968" y="221825"/>
                </a:lnTo>
                <a:lnTo>
                  <a:pt x="240643" y="185604"/>
                </a:lnTo>
                <a:lnTo>
                  <a:pt x="251575" y="164798"/>
                </a:lnTo>
                <a:lnTo>
                  <a:pt x="263435" y="144492"/>
                </a:lnTo>
                <a:lnTo>
                  <a:pt x="276736" y="125222"/>
                </a:lnTo>
                <a:lnTo>
                  <a:pt x="285880" y="115189"/>
                </a:lnTo>
                <a:lnTo>
                  <a:pt x="288039" y="112395"/>
                </a:lnTo>
                <a:lnTo>
                  <a:pt x="314582" y="154559"/>
                </a:lnTo>
                <a:lnTo>
                  <a:pt x="318869" y="196484"/>
                </a:lnTo>
                <a:lnTo>
                  <a:pt x="323084" y="217727"/>
                </a:lnTo>
                <a:lnTo>
                  <a:pt x="331346" y="235839"/>
                </a:lnTo>
                <a:lnTo>
                  <a:pt x="340780" y="246229"/>
                </a:lnTo>
                <a:lnTo>
                  <a:pt x="350428" y="250475"/>
                </a:lnTo>
                <a:lnTo>
                  <a:pt x="361743" y="250769"/>
                </a:lnTo>
                <a:lnTo>
                  <a:pt x="376177" y="249301"/>
                </a:lnTo>
              </a:path>
            </a:pathLst>
          </a:custGeom>
          <a:ln w="12801">
            <a:solidFill>
              <a:srgbClr val="006FC0"/>
            </a:solidFill>
          </a:ln>
        </p:spPr>
        <p:txBody>
          <a:bodyPr wrap="square" lIns="0" tIns="0" rIns="0" bIns="0" rtlCol="0"/>
          <a:lstStyle/>
          <a:p>
            <a:endParaRPr/>
          </a:p>
        </p:txBody>
      </p:sp>
      <p:sp>
        <p:nvSpPr>
          <p:cNvPr id="95" name="object 95"/>
          <p:cNvSpPr/>
          <p:nvPr/>
        </p:nvSpPr>
        <p:spPr>
          <a:xfrm>
            <a:off x="4937353" y="4380229"/>
            <a:ext cx="182880" cy="154940"/>
          </a:xfrm>
          <a:custGeom>
            <a:avLst/>
            <a:gdLst/>
            <a:ahLst/>
            <a:cxnLst/>
            <a:rect l="l" t="t" r="r" b="b"/>
            <a:pathLst>
              <a:path w="182879" h="154939">
                <a:moveTo>
                  <a:pt x="86004" y="32004"/>
                </a:moveTo>
                <a:lnTo>
                  <a:pt x="89983" y="21806"/>
                </a:lnTo>
                <a:lnTo>
                  <a:pt x="92402" y="14906"/>
                </a:lnTo>
                <a:lnTo>
                  <a:pt x="92702" y="8554"/>
                </a:lnTo>
                <a:lnTo>
                  <a:pt x="90322" y="0"/>
                </a:lnTo>
                <a:lnTo>
                  <a:pt x="52478" y="24253"/>
                </a:lnTo>
                <a:lnTo>
                  <a:pt x="15948" y="70866"/>
                </a:lnTo>
                <a:lnTo>
                  <a:pt x="152" y="110998"/>
                </a:lnTo>
                <a:lnTo>
                  <a:pt x="0" y="122251"/>
                </a:lnTo>
                <a:lnTo>
                  <a:pt x="3692" y="130921"/>
                </a:lnTo>
                <a:lnTo>
                  <a:pt x="11172" y="135661"/>
                </a:lnTo>
                <a:lnTo>
                  <a:pt x="22377" y="135128"/>
                </a:lnTo>
                <a:lnTo>
                  <a:pt x="62275" y="107106"/>
                </a:lnTo>
                <a:lnTo>
                  <a:pt x="87576" y="71135"/>
                </a:lnTo>
                <a:lnTo>
                  <a:pt x="96726" y="58489"/>
                </a:lnTo>
                <a:lnTo>
                  <a:pt x="106197" y="51308"/>
                </a:lnTo>
                <a:lnTo>
                  <a:pt x="109245" y="51562"/>
                </a:lnTo>
                <a:lnTo>
                  <a:pt x="112293" y="51816"/>
                </a:lnTo>
                <a:lnTo>
                  <a:pt x="115341" y="52197"/>
                </a:lnTo>
                <a:lnTo>
                  <a:pt x="119288" y="65746"/>
                </a:lnTo>
                <a:lnTo>
                  <a:pt x="122437" y="79438"/>
                </a:lnTo>
                <a:lnTo>
                  <a:pt x="125468" y="93130"/>
                </a:lnTo>
                <a:lnTo>
                  <a:pt x="129057" y="106680"/>
                </a:lnTo>
                <a:lnTo>
                  <a:pt x="133187" y="120310"/>
                </a:lnTo>
                <a:lnTo>
                  <a:pt x="139233" y="135143"/>
                </a:lnTo>
                <a:lnTo>
                  <a:pt x="147970" y="147810"/>
                </a:lnTo>
                <a:lnTo>
                  <a:pt x="160172" y="154940"/>
                </a:lnTo>
                <a:lnTo>
                  <a:pt x="170840" y="152781"/>
                </a:lnTo>
                <a:lnTo>
                  <a:pt x="175412" y="151892"/>
                </a:lnTo>
                <a:lnTo>
                  <a:pt x="182397" y="148209"/>
                </a:lnTo>
              </a:path>
            </a:pathLst>
          </a:custGeom>
          <a:ln w="12801">
            <a:solidFill>
              <a:srgbClr val="006FC0"/>
            </a:solidFill>
          </a:ln>
        </p:spPr>
        <p:txBody>
          <a:bodyPr wrap="square" lIns="0" tIns="0" rIns="0" bIns="0" rtlCol="0"/>
          <a:lstStyle/>
          <a:p>
            <a:endParaRPr/>
          </a:p>
        </p:txBody>
      </p:sp>
      <p:sp>
        <p:nvSpPr>
          <p:cNvPr id="96" name="object 96"/>
          <p:cNvSpPr/>
          <p:nvPr/>
        </p:nvSpPr>
        <p:spPr>
          <a:xfrm>
            <a:off x="5203825" y="4229530"/>
            <a:ext cx="57785" cy="302895"/>
          </a:xfrm>
          <a:custGeom>
            <a:avLst/>
            <a:gdLst/>
            <a:ahLst/>
            <a:cxnLst/>
            <a:rect l="l" t="t" r="r" b="b"/>
            <a:pathLst>
              <a:path w="57785" h="302895">
                <a:moveTo>
                  <a:pt x="0" y="839"/>
                </a:moveTo>
                <a:lnTo>
                  <a:pt x="113" y="0"/>
                </a:lnTo>
                <a:lnTo>
                  <a:pt x="2143" y="19270"/>
                </a:lnTo>
                <a:lnTo>
                  <a:pt x="4625" y="43326"/>
                </a:lnTo>
                <a:lnTo>
                  <a:pt x="6096" y="56846"/>
                </a:lnTo>
                <a:lnTo>
                  <a:pt x="15700" y="130871"/>
                </a:lnTo>
                <a:lnTo>
                  <a:pt x="28066" y="204420"/>
                </a:lnTo>
                <a:lnTo>
                  <a:pt x="40862" y="254029"/>
                </a:lnTo>
                <a:lnTo>
                  <a:pt x="48891" y="278340"/>
                </a:lnTo>
                <a:lnTo>
                  <a:pt x="57276" y="302591"/>
                </a:lnTo>
              </a:path>
            </a:pathLst>
          </a:custGeom>
          <a:ln w="12801">
            <a:solidFill>
              <a:srgbClr val="006FC0"/>
            </a:solidFill>
          </a:ln>
        </p:spPr>
        <p:txBody>
          <a:bodyPr wrap="square" lIns="0" tIns="0" rIns="0" bIns="0" rtlCol="0"/>
          <a:lstStyle/>
          <a:p>
            <a:endParaRPr/>
          </a:p>
        </p:txBody>
      </p:sp>
      <p:sp>
        <p:nvSpPr>
          <p:cNvPr id="97" name="object 97"/>
          <p:cNvSpPr/>
          <p:nvPr/>
        </p:nvSpPr>
        <p:spPr>
          <a:xfrm>
            <a:off x="5081904" y="4397628"/>
            <a:ext cx="299085" cy="16510"/>
          </a:xfrm>
          <a:custGeom>
            <a:avLst/>
            <a:gdLst/>
            <a:ahLst/>
            <a:cxnLst/>
            <a:rect l="l" t="t" r="r" b="b"/>
            <a:pathLst>
              <a:path w="299085" h="16510">
                <a:moveTo>
                  <a:pt x="21971" y="16129"/>
                </a:moveTo>
                <a:lnTo>
                  <a:pt x="13948" y="12213"/>
                </a:lnTo>
                <a:lnTo>
                  <a:pt x="8366" y="9286"/>
                </a:lnTo>
                <a:lnTo>
                  <a:pt x="4093" y="6288"/>
                </a:lnTo>
                <a:lnTo>
                  <a:pt x="0" y="2159"/>
                </a:lnTo>
                <a:lnTo>
                  <a:pt x="25648" y="2641"/>
                </a:lnTo>
                <a:lnTo>
                  <a:pt x="51546" y="2968"/>
                </a:lnTo>
                <a:lnTo>
                  <a:pt x="77420" y="2891"/>
                </a:lnTo>
                <a:lnTo>
                  <a:pt x="102997" y="2159"/>
                </a:lnTo>
                <a:lnTo>
                  <a:pt x="151792" y="625"/>
                </a:lnTo>
                <a:lnTo>
                  <a:pt x="200660" y="174"/>
                </a:lnTo>
                <a:lnTo>
                  <a:pt x="249622" y="176"/>
                </a:lnTo>
                <a:lnTo>
                  <a:pt x="298704" y="0"/>
                </a:lnTo>
              </a:path>
            </a:pathLst>
          </a:custGeom>
          <a:ln w="12801">
            <a:solidFill>
              <a:srgbClr val="006FC0"/>
            </a:solidFill>
          </a:ln>
        </p:spPr>
        <p:txBody>
          <a:bodyPr wrap="square" lIns="0" tIns="0" rIns="0" bIns="0" rtlCol="0"/>
          <a:lstStyle/>
          <a:p>
            <a:endParaRPr/>
          </a:p>
        </p:txBody>
      </p:sp>
      <p:sp>
        <p:nvSpPr>
          <p:cNvPr id="98" name="object 98"/>
          <p:cNvSpPr/>
          <p:nvPr/>
        </p:nvSpPr>
        <p:spPr>
          <a:xfrm>
            <a:off x="5625338" y="4363846"/>
            <a:ext cx="283210" cy="198120"/>
          </a:xfrm>
          <a:custGeom>
            <a:avLst/>
            <a:gdLst/>
            <a:ahLst/>
            <a:cxnLst/>
            <a:rect l="l" t="t" r="r" b="b"/>
            <a:pathLst>
              <a:path w="283210" h="198120">
                <a:moveTo>
                  <a:pt x="0" y="48386"/>
                </a:moveTo>
                <a:lnTo>
                  <a:pt x="3683" y="38734"/>
                </a:lnTo>
                <a:lnTo>
                  <a:pt x="4317" y="35686"/>
                </a:lnTo>
                <a:lnTo>
                  <a:pt x="10667" y="32257"/>
                </a:lnTo>
                <a:lnTo>
                  <a:pt x="40259" y="74294"/>
                </a:lnTo>
                <a:lnTo>
                  <a:pt x="48339" y="117808"/>
                </a:lnTo>
                <a:lnTo>
                  <a:pt x="51562" y="162178"/>
                </a:lnTo>
                <a:lnTo>
                  <a:pt x="51308" y="171503"/>
                </a:lnTo>
                <a:lnTo>
                  <a:pt x="50387" y="180197"/>
                </a:lnTo>
                <a:lnTo>
                  <a:pt x="49133" y="188771"/>
                </a:lnTo>
                <a:lnTo>
                  <a:pt x="47878" y="197738"/>
                </a:lnTo>
                <a:lnTo>
                  <a:pt x="41026" y="180199"/>
                </a:lnTo>
                <a:lnTo>
                  <a:pt x="38115" y="162956"/>
                </a:lnTo>
                <a:lnTo>
                  <a:pt x="38181" y="145071"/>
                </a:lnTo>
                <a:lnTo>
                  <a:pt x="44864" y="100062"/>
                </a:lnTo>
                <a:lnTo>
                  <a:pt x="61743" y="50932"/>
                </a:lnTo>
                <a:lnTo>
                  <a:pt x="84903" y="14686"/>
                </a:lnTo>
                <a:lnTo>
                  <a:pt x="111533" y="2799"/>
                </a:lnTo>
                <a:lnTo>
                  <a:pt x="126873" y="10667"/>
                </a:lnTo>
                <a:lnTo>
                  <a:pt x="148336" y="45831"/>
                </a:lnTo>
                <a:lnTo>
                  <a:pt x="157987" y="86232"/>
                </a:lnTo>
                <a:lnTo>
                  <a:pt x="161099" y="116395"/>
                </a:lnTo>
                <a:lnTo>
                  <a:pt x="162524" y="131560"/>
                </a:lnTo>
                <a:lnTo>
                  <a:pt x="164973" y="146557"/>
                </a:lnTo>
                <a:lnTo>
                  <a:pt x="173652" y="131804"/>
                </a:lnTo>
                <a:lnTo>
                  <a:pt x="180498" y="116443"/>
                </a:lnTo>
                <a:lnTo>
                  <a:pt x="186725" y="100677"/>
                </a:lnTo>
                <a:lnTo>
                  <a:pt x="193548" y="84708"/>
                </a:lnTo>
                <a:lnTo>
                  <a:pt x="213328" y="45481"/>
                </a:lnTo>
                <a:lnTo>
                  <a:pt x="239013" y="9778"/>
                </a:lnTo>
                <a:lnTo>
                  <a:pt x="248158" y="2666"/>
                </a:lnTo>
                <a:lnTo>
                  <a:pt x="250316" y="253"/>
                </a:lnTo>
                <a:lnTo>
                  <a:pt x="257937" y="0"/>
                </a:lnTo>
                <a:lnTo>
                  <a:pt x="266503" y="11977"/>
                </a:lnTo>
                <a:lnTo>
                  <a:pt x="270462" y="24479"/>
                </a:lnTo>
                <a:lnTo>
                  <a:pt x="271492" y="38076"/>
                </a:lnTo>
                <a:lnTo>
                  <a:pt x="271272" y="53339"/>
                </a:lnTo>
                <a:lnTo>
                  <a:pt x="269980" y="72707"/>
                </a:lnTo>
                <a:lnTo>
                  <a:pt x="267414" y="92456"/>
                </a:lnTo>
                <a:lnTo>
                  <a:pt x="264967" y="111918"/>
                </a:lnTo>
                <a:lnTo>
                  <a:pt x="264033" y="130428"/>
                </a:lnTo>
                <a:lnTo>
                  <a:pt x="265332" y="141930"/>
                </a:lnTo>
                <a:lnTo>
                  <a:pt x="268906" y="147954"/>
                </a:lnTo>
                <a:lnTo>
                  <a:pt x="274837" y="149788"/>
                </a:lnTo>
                <a:lnTo>
                  <a:pt x="283210" y="148716"/>
                </a:lnTo>
              </a:path>
            </a:pathLst>
          </a:custGeom>
          <a:ln w="12801">
            <a:solidFill>
              <a:srgbClr val="006FC0"/>
            </a:solidFill>
          </a:ln>
        </p:spPr>
        <p:txBody>
          <a:bodyPr wrap="square" lIns="0" tIns="0" rIns="0" bIns="0" rtlCol="0"/>
          <a:lstStyle/>
          <a:p>
            <a:endParaRPr/>
          </a:p>
        </p:txBody>
      </p:sp>
      <p:sp>
        <p:nvSpPr>
          <p:cNvPr id="99" name="object 99"/>
          <p:cNvSpPr/>
          <p:nvPr/>
        </p:nvSpPr>
        <p:spPr>
          <a:xfrm>
            <a:off x="5920118" y="4371657"/>
            <a:ext cx="209550" cy="152400"/>
          </a:xfrm>
          <a:custGeom>
            <a:avLst/>
            <a:gdLst/>
            <a:ahLst/>
            <a:cxnLst/>
            <a:rect l="l" t="t" r="r" b="b"/>
            <a:pathLst>
              <a:path w="209550" h="152400">
                <a:moveTo>
                  <a:pt x="100316" y="26606"/>
                </a:moveTo>
                <a:lnTo>
                  <a:pt x="103999" y="14414"/>
                </a:lnTo>
                <a:lnTo>
                  <a:pt x="104888" y="11620"/>
                </a:lnTo>
                <a:lnTo>
                  <a:pt x="106666" y="4381"/>
                </a:lnTo>
                <a:lnTo>
                  <a:pt x="90042" y="0"/>
                </a:lnTo>
                <a:lnTo>
                  <a:pt x="75122" y="3143"/>
                </a:lnTo>
                <a:lnTo>
                  <a:pt x="60892" y="12239"/>
                </a:lnTo>
                <a:lnTo>
                  <a:pt x="31021" y="42908"/>
                </a:lnTo>
                <a:lnTo>
                  <a:pt x="7336" y="83099"/>
                </a:lnTo>
                <a:lnTo>
                  <a:pt x="0" y="119378"/>
                </a:lnTo>
                <a:lnTo>
                  <a:pt x="2827" y="132762"/>
                </a:lnTo>
                <a:lnTo>
                  <a:pt x="10108" y="143742"/>
                </a:lnTo>
                <a:lnTo>
                  <a:pt x="22592" y="150685"/>
                </a:lnTo>
                <a:lnTo>
                  <a:pt x="37808" y="151266"/>
                </a:lnTo>
                <a:lnTo>
                  <a:pt x="51833" y="145716"/>
                </a:lnTo>
                <a:lnTo>
                  <a:pt x="79166" y="111033"/>
                </a:lnTo>
                <a:lnTo>
                  <a:pt x="92061" y="69278"/>
                </a:lnTo>
                <a:lnTo>
                  <a:pt x="94220" y="57086"/>
                </a:lnTo>
                <a:lnTo>
                  <a:pt x="97268" y="51879"/>
                </a:lnTo>
                <a:lnTo>
                  <a:pt x="108094" y="54681"/>
                </a:lnTo>
                <a:lnTo>
                  <a:pt x="115683" y="60864"/>
                </a:lnTo>
                <a:lnTo>
                  <a:pt x="121842" y="69953"/>
                </a:lnTo>
                <a:lnTo>
                  <a:pt x="128383" y="81470"/>
                </a:lnTo>
                <a:lnTo>
                  <a:pt x="137173" y="96726"/>
                </a:lnTo>
                <a:lnTo>
                  <a:pt x="169785" y="140017"/>
                </a:lnTo>
                <a:lnTo>
                  <a:pt x="190136" y="151923"/>
                </a:lnTo>
                <a:lnTo>
                  <a:pt x="199110" y="150090"/>
                </a:lnTo>
                <a:lnTo>
                  <a:pt x="209155" y="143065"/>
                </a:lnTo>
              </a:path>
            </a:pathLst>
          </a:custGeom>
          <a:ln w="12801">
            <a:solidFill>
              <a:srgbClr val="006FC0"/>
            </a:solidFill>
          </a:ln>
        </p:spPr>
        <p:txBody>
          <a:bodyPr wrap="square" lIns="0" tIns="0" rIns="0" bIns="0" rtlCol="0"/>
          <a:lstStyle/>
          <a:p>
            <a:endParaRPr/>
          </a:p>
        </p:txBody>
      </p:sp>
      <p:sp>
        <p:nvSpPr>
          <p:cNvPr id="100" name="object 100"/>
          <p:cNvSpPr/>
          <p:nvPr/>
        </p:nvSpPr>
        <p:spPr>
          <a:xfrm>
            <a:off x="6182614" y="4355338"/>
            <a:ext cx="155575" cy="164465"/>
          </a:xfrm>
          <a:custGeom>
            <a:avLst/>
            <a:gdLst/>
            <a:ahLst/>
            <a:cxnLst/>
            <a:rect l="l" t="t" r="r" b="b"/>
            <a:pathLst>
              <a:path w="155575" h="164464">
                <a:moveTo>
                  <a:pt x="4572" y="13969"/>
                </a:moveTo>
                <a:lnTo>
                  <a:pt x="1777" y="7238"/>
                </a:lnTo>
                <a:lnTo>
                  <a:pt x="508" y="4825"/>
                </a:lnTo>
                <a:lnTo>
                  <a:pt x="0" y="0"/>
                </a:lnTo>
                <a:lnTo>
                  <a:pt x="8173" y="9296"/>
                </a:lnTo>
                <a:lnTo>
                  <a:pt x="15668" y="18843"/>
                </a:lnTo>
                <a:lnTo>
                  <a:pt x="22949" y="28557"/>
                </a:lnTo>
                <a:lnTo>
                  <a:pt x="30480" y="38354"/>
                </a:lnTo>
                <a:lnTo>
                  <a:pt x="58054" y="71056"/>
                </a:lnTo>
                <a:lnTo>
                  <a:pt x="88011" y="101473"/>
                </a:lnTo>
                <a:lnTo>
                  <a:pt x="129801" y="139656"/>
                </a:lnTo>
                <a:lnTo>
                  <a:pt x="143763" y="152400"/>
                </a:lnTo>
                <a:lnTo>
                  <a:pt x="147447" y="156337"/>
                </a:lnTo>
                <a:lnTo>
                  <a:pt x="151130" y="160019"/>
                </a:lnTo>
                <a:lnTo>
                  <a:pt x="155066" y="163956"/>
                </a:lnTo>
              </a:path>
            </a:pathLst>
          </a:custGeom>
          <a:ln w="12496">
            <a:solidFill>
              <a:srgbClr val="006FC0"/>
            </a:solidFill>
          </a:ln>
        </p:spPr>
        <p:txBody>
          <a:bodyPr wrap="square" lIns="0" tIns="0" rIns="0" bIns="0" rtlCol="0"/>
          <a:lstStyle/>
          <a:p>
            <a:endParaRPr/>
          </a:p>
        </p:txBody>
      </p:sp>
      <p:sp>
        <p:nvSpPr>
          <p:cNvPr id="101" name="object 101"/>
          <p:cNvSpPr/>
          <p:nvPr/>
        </p:nvSpPr>
        <p:spPr>
          <a:xfrm>
            <a:off x="6193109" y="4341876"/>
            <a:ext cx="164465" cy="179705"/>
          </a:xfrm>
          <a:custGeom>
            <a:avLst/>
            <a:gdLst/>
            <a:ahLst/>
            <a:cxnLst/>
            <a:rect l="l" t="t" r="r" b="b"/>
            <a:pathLst>
              <a:path w="164464" h="179704">
                <a:moveTo>
                  <a:pt x="146095" y="9779"/>
                </a:moveTo>
                <a:lnTo>
                  <a:pt x="155239" y="2793"/>
                </a:lnTo>
                <a:lnTo>
                  <a:pt x="157144" y="635"/>
                </a:lnTo>
                <a:lnTo>
                  <a:pt x="164383" y="0"/>
                </a:lnTo>
                <a:lnTo>
                  <a:pt x="127807" y="30480"/>
                </a:lnTo>
                <a:lnTo>
                  <a:pt x="93501" y="67579"/>
                </a:lnTo>
                <a:lnTo>
                  <a:pt x="76711" y="86361"/>
                </a:lnTo>
                <a:lnTo>
                  <a:pt x="59862" y="105156"/>
                </a:lnTo>
                <a:lnTo>
                  <a:pt x="45102" y="120604"/>
                </a:lnTo>
                <a:lnTo>
                  <a:pt x="28842" y="136826"/>
                </a:lnTo>
                <a:lnTo>
                  <a:pt x="13392" y="153215"/>
                </a:lnTo>
                <a:lnTo>
                  <a:pt x="1061" y="169163"/>
                </a:lnTo>
                <a:lnTo>
                  <a:pt x="0" y="176008"/>
                </a:lnTo>
                <a:lnTo>
                  <a:pt x="664" y="179244"/>
                </a:lnTo>
                <a:lnTo>
                  <a:pt x="3972" y="178361"/>
                </a:lnTo>
                <a:lnTo>
                  <a:pt x="10840" y="172847"/>
                </a:lnTo>
              </a:path>
            </a:pathLst>
          </a:custGeom>
          <a:ln w="12496">
            <a:solidFill>
              <a:srgbClr val="006FC0"/>
            </a:solidFill>
          </a:ln>
        </p:spPr>
        <p:txBody>
          <a:bodyPr wrap="square" lIns="0" tIns="0" rIns="0" bIns="0" rtlCol="0"/>
          <a:lstStyle/>
          <a:p>
            <a:endParaRPr/>
          </a:p>
        </p:txBody>
      </p:sp>
      <p:sp>
        <p:nvSpPr>
          <p:cNvPr id="102" name="object 102"/>
          <p:cNvSpPr/>
          <p:nvPr/>
        </p:nvSpPr>
        <p:spPr>
          <a:xfrm>
            <a:off x="6388608" y="4392803"/>
            <a:ext cx="19685" cy="139065"/>
          </a:xfrm>
          <a:custGeom>
            <a:avLst/>
            <a:gdLst/>
            <a:ahLst/>
            <a:cxnLst/>
            <a:rect l="l" t="t" r="r" b="b"/>
            <a:pathLst>
              <a:path w="19685" h="139064">
                <a:moveTo>
                  <a:pt x="0" y="5461"/>
                </a:moveTo>
                <a:lnTo>
                  <a:pt x="6350" y="1524"/>
                </a:lnTo>
                <a:lnTo>
                  <a:pt x="7874" y="0"/>
                </a:lnTo>
                <a:lnTo>
                  <a:pt x="13462" y="1778"/>
                </a:lnTo>
                <a:lnTo>
                  <a:pt x="14986" y="50546"/>
                </a:lnTo>
                <a:lnTo>
                  <a:pt x="18319" y="84772"/>
                </a:lnTo>
                <a:lnTo>
                  <a:pt x="19593" y="102159"/>
                </a:lnTo>
                <a:lnTo>
                  <a:pt x="19176" y="118237"/>
                </a:lnTo>
                <a:lnTo>
                  <a:pt x="14986" y="128270"/>
                </a:lnTo>
                <a:lnTo>
                  <a:pt x="13462" y="131699"/>
                </a:lnTo>
                <a:lnTo>
                  <a:pt x="16128" y="138938"/>
                </a:lnTo>
              </a:path>
            </a:pathLst>
          </a:custGeom>
          <a:ln w="12496">
            <a:solidFill>
              <a:srgbClr val="006FC0"/>
            </a:solidFill>
          </a:ln>
        </p:spPr>
        <p:txBody>
          <a:bodyPr wrap="square" lIns="0" tIns="0" rIns="0" bIns="0" rtlCol="0"/>
          <a:lstStyle/>
          <a:p>
            <a:endParaRPr/>
          </a:p>
        </p:txBody>
      </p:sp>
      <p:sp>
        <p:nvSpPr>
          <p:cNvPr id="103" name="object 103"/>
          <p:cNvSpPr/>
          <p:nvPr/>
        </p:nvSpPr>
        <p:spPr>
          <a:xfrm>
            <a:off x="6357492" y="4271517"/>
            <a:ext cx="280035" cy="212090"/>
          </a:xfrm>
          <a:custGeom>
            <a:avLst/>
            <a:gdLst/>
            <a:ahLst/>
            <a:cxnLst/>
            <a:rect l="l" t="t" r="r" b="b"/>
            <a:pathLst>
              <a:path w="280034" h="212089">
                <a:moveTo>
                  <a:pt x="14097" y="77088"/>
                </a:moveTo>
                <a:lnTo>
                  <a:pt x="3345" y="26029"/>
                </a:lnTo>
                <a:lnTo>
                  <a:pt x="381" y="6095"/>
                </a:lnTo>
                <a:lnTo>
                  <a:pt x="0" y="3047"/>
                </a:lnTo>
                <a:lnTo>
                  <a:pt x="0" y="0"/>
                </a:lnTo>
                <a:lnTo>
                  <a:pt x="6284" y="8677"/>
                </a:lnTo>
                <a:lnTo>
                  <a:pt x="12652" y="18462"/>
                </a:lnTo>
                <a:lnTo>
                  <a:pt x="18948" y="28985"/>
                </a:lnTo>
                <a:lnTo>
                  <a:pt x="25019" y="39877"/>
                </a:lnTo>
                <a:lnTo>
                  <a:pt x="33664" y="54856"/>
                </a:lnTo>
                <a:lnTo>
                  <a:pt x="43227" y="69310"/>
                </a:lnTo>
                <a:lnTo>
                  <a:pt x="53147" y="83526"/>
                </a:lnTo>
                <a:lnTo>
                  <a:pt x="62865" y="97789"/>
                </a:lnTo>
                <a:lnTo>
                  <a:pt x="85867" y="139545"/>
                </a:lnTo>
                <a:lnTo>
                  <a:pt x="99695" y="180085"/>
                </a:lnTo>
                <a:lnTo>
                  <a:pt x="97672" y="172342"/>
                </a:lnTo>
                <a:lnTo>
                  <a:pt x="105636" y="130022"/>
                </a:lnTo>
                <a:lnTo>
                  <a:pt x="139473" y="100337"/>
                </a:lnTo>
                <a:lnTo>
                  <a:pt x="160766" y="142208"/>
                </a:lnTo>
                <a:lnTo>
                  <a:pt x="161887" y="153916"/>
                </a:lnTo>
                <a:lnTo>
                  <a:pt x="163449" y="165480"/>
                </a:lnTo>
                <a:lnTo>
                  <a:pt x="163957" y="167639"/>
                </a:lnTo>
                <a:lnTo>
                  <a:pt x="164973" y="170306"/>
                </a:lnTo>
                <a:lnTo>
                  <a:pt x="165481" y="172465"/>
                </a:lnTo>
                <a:lnTo>
                  <a:pt x="175545" y="165463"/>
                </a:lnTo>
                <a:lnTo>
                  <a:pt x="183038" y="157305"/>
                </a:lnTo>
                <a:lnTo>
                  <a:pt x="189626" y="148123"/>
                </a:lnTo>
                <a:lnTo>
                  <a:pt x="196977" y="138048"/>
                </a:lnTo>
                <a:lnTo>
                  <a:pt x="226980" y="106902"/>
                </a:lnTo>
                <a:lnTo>
                  <a:pt x="251989" y="97303"/>
                </a:lnTo>
                <a:lnTo>
                  <a:pt x="259984" y="104473"/>
                </a:lnTo>
                <a:lnTo>
                  <a:pt x="264574" y="116619"/>
                </a:lnTo>
                <a:lnTo>
                  <a:pt x="267081" y="129539"/>
                </a:lnTo>
                <a:lnTo>
                  <a:pt x="268970" y="145684"/>
                </a:lnTo>
                <a:lnTo>
                  <a:pt x="270383" y="161734"/>
                </a:lnTo>
                <a:lnTo>
                  <a:pt x="271795" y="177688"/>
                </a:lnTo>
                <a:lnTo>
                  <a:pt x="273685" y="193547"/>
                </a:lnTo>
                <a:lnTo>
                  <a:pt x="273685" y="203580"/>
                </a:lnTo>
                <a:lnTo>
                  <a:pt x="274320" y="206882"/>
                </a:lnTo>
                <a:lnTo>
                  <a:pt x="279527" y="212089"/>
                </a:lnTo>
              </a:path>
            </a:pathLst>
          </a:custGeom>
          <a:ln w="12496">
            <a:solidFill>
              <a:srgbClr val="006FC0"/>
            </a:solidFill>
          </a:ln>
        </p:spPr>
        <p:txBody>
          <a:bodyPr wrap="square" lIns="0" tIns="0" rIns="0" bIns="0" rtlCol="0"/>
          <a:lstStyle/>
          <a:p>
            <a:endParaRPr/>
          </a:p>
        </p:txBody>
      </p:sp>
      <p:sp>
        <p:nvSpPr>
          <p:cNvPr id="104" name="object 104"/>
          <p:cNvSpPr/>
          <p:nvPr/>
        </p:nvSpPr>
        <p:spPr>
          <a:xfrm>
            <a:off x="6690359" y="4378197"/>
            <a:ext cx="26034" cy="109220"/>
          </a:xfrm>
          <a:custGeom>
            <a:avLst/>
            <a:gdLst/>
            <a:ahLst/>
            <a:cxnLst/>
            <a:rect l="l" t="t" r="r" b="b"/>
            <a:pathLst>
              <a:path w="26034" h="109220">
                <a:moveTo>
                  <a:pt x="0" y="0"/>
                </a:moveTo>
                <a:lnTo>
                  <a:pt x="5322" y="760"/>
                </a:lnTo>
                <a:lnTo>
                  <a:pt x="7429" y="10271"/>
                </a:lnTo>
                <a:lnTo>
                  <a:pt x="8108" y="24235"/>
                </a:lnTo>
                <a:lnTo>
                  <a:pt x="9144" y="38353"/>
                </a:lnTo>
                <a:lnTo>
                  <a:pt x="10878" y="53665"/>
                </a:lnTo>
                <a:lnTo>
                  <a:pt x="12541" y="69405"/>
                </a:lnTo>
                <a:lnTo>
                  <a:pt x="15109" y="84859"/>
                </a:lnTo>
                <a:lnTo>
                  <a:pt x="19558" y="99313"/>
                </a:lnTo>
                <a:lnTo>
                  <a:pt x="21971" y="102362"/>
                </a:lnTo>
                <a:lnTo>
                  <a:pt x="23749" y="106044"/>
                </a:lnTo>
                <a:lnTo>
                  <a:pt x="25908" y="109093"/>
                </a:lnTo>
              </a:path>
            </a:pathLst>
          </a:custGeom>
          <a:ln w="12496">
            <a:solidFill>
              <a:srgbClr val="006FC0"/>
            </a:solidFill>
          </a:ln>
        </p:spPr>
        <p:txBody>
          <a:bodyPr wrap="square" lIns="0" tIns="0" rIns="0" bIns="0" rtlCol="0"/>
          <a:lstStyle/>
          <a:p>
            <a:endParaRPr/>
          </a:p>
        </p:txBody>
      </p:sp>
      <p:sp>
        <p:nvSpPr>
          <p:cNvPr id="105" name="object 105"/>
          <p:cNvSpPr/>
          <p:nvPr/>
        </p:nvSpPr>
        <p:spPr>
          <a:xfrm>
            <a:off x="6661150" y="4326397"/>
            <a:ext cx="46990" cy="24765"/>
          </a:xfrm>
          <a:custGeom>
            <a:avLst/>
            <a:gdLst/>
            <a:ahLst/>
            <a:cxnLst/>
            <a:rect l="l" t="t" r="r" b="b"/>
            <a:pathLst>
              <a:path w="46990" h="24764">
                <a:moveTo>
                  <a:pt x="25907" y="24368"/>
                </a:moveTo>
                <a:lnTo>
                  <a:pt x="19305" y="19280"/>
                </a:lnTo>
                <a:lnTo>
                  <a:pt x="12811" y="14144"/>
                </a:lnTo>
                <a:lnTo>
                  <a:pt x="6387" y="9009"/>
                </a:lnTo>
                <a:lnTo>
                  <a:pt x="0" y="3921"/>
                </a:lnTo>
                <a:lnTo>
                  <a:pt x="11818" y="894"/>
                </a:lnTo>
                <a:lnTo>
                  <a:pt x="22828" y="0"/>
                </a:lnTo>
                <a:lnTo>
                  <a:pt x="34075" y="367"/>
                </a:lnTo>
                <a:lnTo>
                  <a:pt x="46608" y="1127"/>
                </a:lnTo>
              </a:path>
            </a:pathLst>
          </a:custGeom>
          <a:ln w="12496">
            <a:solidFill>
              <a:srgbClr val="006FC0"/>
            </a:solidFill>
          </a:ln>
        </p:spPr>
        <p:txBody>
          <a:bodyPr wrap="square" lIns="0" tIns="0" rIns="0" bIns="0" rtlCol="0"/>
          <a:lstStyle/>
          <a:p>
            <a:endParaRPr/>
          </a:p>
        </p:txBody>
      </p:sp>
      <p:sp>
        <p:nvSpPr>
          <p:cNvPr id="106" name="object 106"/>
          <p:cNvSpPr/>
          <p:nvPr/>
        </p:nvSpPr>
        <p:spPr>
          <a:xfrm>
            <a:off x="6842506" y="4280915"/>
            <a:ext cx="414655" cy="219710"/>
          </a:xfrm>
          <a:custGeom>
            <a:avLst/>
            <a:gdLst/>
            <a:ahLst/>
            <a:cxnLst/>
            <a:rect l="l" t="t" r="r" b="b"/>
            <a:pathLst>
              <a:path w="414654" h="219710">
                <a:moveTo>
                  <a:pt x="0" y="56387"/>
                </a:moveTo>
                <a:lnTo>
                  <a:pt x="5643" y="65004"/>
                </a:lnTo>
                <a:lnTo>
                  <a:pt x="11049" y="74358"/>
                </a:lnTo>
                <a:lnTo>
                  <a:pt x="16644" y="83712"/>
                </a:lnTo>
                <a:lnTo>
                  <a:pt x="22860" y="92328"/>
                </a:lnTo>
                <a:lnTo>
                  <a:pt x="33289" y="101774"/>
                </a:lnTo>
                <a:lnTo>
                  <a:pt x="45243" y="111029"/>
                </a:lnTo>
                <a:lnTo>
                  <a:pt x="54292" y="121761"/>
                </a:lnTo>
                <a:lnTo>
                  <a:pt x="56007" y="135635"/>
                </a:lnTo>
                <a:lnTo>
                  <a:pt x="53101" y="143851"/>
                </a:lnTo>
                <a:lnTo>
                  <a:pt x="48672" y="152209"/>
                </a:lnTo>
                <a:lnTo>
                  <a:pt x="43719" y="160281"/>
                </a:lnTo>
                <a:lnTo>
                  <a:pt x="39243" y="167639"/>
                </a:lnTo>
                <a:lnTo>
                  <a:pt x="34426" y="176500"/>
                </a:lnTo>
                <a:lnTo>
                  <a:pt x="31099" y="184515"/>
                </a:lnTo>
                <a:lnTo>
                  <a:pt x="28795" y="192696"/>
                </a:lnTo>
                <a:lnTo>
                  <a:pt x="27050" y="202056"/>
                </a:lnTo>
                <a:lnTo>
                  <a:pt x="38159" y="206277"/>
                </a:lnTo>
                <a:lnTo>
                  <a:pt x="48672" y="207438"/>
                </a:lnTo>
                <a:lnTo>
                  <a:pt x="59519" y="206289"/>
                </a:lnTo>
                <a:lnTo>
                  <a:pt x="107950" y="191912"/>
                </a:lnTo>
                <a:lnTo>
                  <a:pt x="158591" y="164844"/>
                </a:lnTo>
                <a:lnTo>
                  <a:pt x="188991" y="139805"/>
                </a:lnTo>
                <a:lnTo>
                  <a:pt x="215360" y="97535"/>
                </a:lnTo>
                <a:lnTo>
                  <a:pt x="214874" y="57648"/>
                </a:lnTo>
                <a:lnTo>
                  <a:pt x="167485" y="66276"/>
                </a:lnTo>
                <a:lnTo>
                  <a:pt x="151062" y="109547"/>
                </a:lnTo>
                <a:lnTo>
                  <a:pt x="171201" y="155297"/>
                </a:lnTo>
                <a:lnTo>
                  <a:pt x="222188" y="175521"/>
                </a:lnTo>
                <a:lnTo>
                  <a:pt x="270408" y="168403"/>
                </a:lnTo>
                <a:lnTo>
                  <a:pt x="305718" y="145992"/>
                </a:lnTo>
                <a:lnTo>
                  <a:pt x="333472" y="115093"/>
                </a:lnTo>
                <a:lnTo>
                  <a:pt x="352954" y="77946"/>
                </a:lnTo>
                <a:lnTo>
                  <a:pt x="363315" y="32670"/>
                </a:lnTo>
                <a:lnTo>
                  <a:pt x="363243" y="19296"/>
                </a:lnTo>
                <a:lnTo>
                  <a:pt x="360552" y="6730"/>
                </a:lnTo>
                <a:lnTo>
                  <a:pt x="358140" y="4571"/>
                </a:lnTo>
                <a:lnTo>
                  <a:pt x="355980" y="2412"/>
                </a:lnTo>
                <a:lnTo>
                  <a:pt x="324107" y="38298"/>
                </a:lnTo>
                <a:lnTo>
                  <a:pt x="330200" y="51180"/>
                </a:lnTo>
                <a:lnTo>
                  <a:pt x="340578" y="61968"/>
                </a:lnTo>
                <a:lnTo>
                  <a:pt x="352933" y="71373"/>
                </a:lnTo>
                <a:lnTo>
                  <a:pt x="364976" y="78686"/>
                </a:lnTo>
                <a:lnTo>
                  <a:pt x="377936" y="85772"/>
                </a:lnTo>
                <a:lnTo>
                  <a:pt x="390491" y="93501"/>
                </a:lnTo>
                <a:lnTo>
                  <a:pt x="401320" y="102742"/>
                </a:lnTo>
                <a:lnTo>
                  <a:pt x="409003" y="114559"/>
                </a:lnTo>
                <a:lnTo>
                  <a:pt x="413353" y="127936"/>
                </a:lnTo>
                <a:lnTo>
                  <a:pt x="414607" y="142051"/>
                </a:lnTo>
                <a:lnTo>
                  <a:pt x="413003" y="156082"/>
                </a:lnTo>
                <a:lnTo>
                  <a:pt x="390840" y="202731"/>
                </a:lnTo>
                <a:lnTo>
                  <a:pt x="363599" y="219541"/>
                </a:lnTo>
                <a:lnTo>
                  <a:pt x="352282" y="219440"/>
                </a:lnTo>
                <a:lnTo>
                  <a:pt x="343036" y="213123"/>
                </a:lnTo>
                <a:lnTo>
                  <a:pt x="333755" y="200913"/>
                </a:lnTo>
              </a:path>
            </a:pathLst>
          </a:custGeom>
          <a:ln w="12496">
            <a:solidFill>
              <a:srgbClr val="006FC0"/>
            </a:solidFill>
          </a:ln>
        </p:spPr>
        <p:txBody>
          <a:bodyPr wrap="square" lIns="0" tIns="0" rIns="0" bIns="0" rtlCol="0"/>
          <a:lstStyle/>
          <a:p>
            <a:endParaRPr/>
          </a:p>
        </p:txBody>
      </p:sp>
      <p:sp>
        <p:nvSpPr>
          <p:cNvPr id="107" name="object 107"/>
          <p:cNvSpPr/>
          <p:nvPr/>
        </p:nvSpPr>
        <p:spPr>
          <a:xfrm>
            <a:off x="7620000" y="4103052"/>
            <a:ext cx="375920" cy="357505"/>
          </a:xfrm>
          <a:custGeom>
            <a:avLst/>
            <a:gdLst/>
            <a:ahLst/>
            <a:cxnLst/>
            <a:rect l="l" t="t" r="r" b="b"/>
            <a:pathLst>
              <a:path w="375920" h="357504">
                <a:moveTo>
                  <a:pt x="0" y="28765"/>
                </a:moveTo>
                <a:lnTo>
                  <a:pt x="51363" y="21139"/>
                </a:lnTo>
                <a:lnTo>
                  <a:pt x="107035" y="18440"/>
                </a:lnTo>
                <a:lnTo>
                  <a:pt x="144637" y="16303"/>
                </a:lnTo>
                <a:lnTo>
                  <a:pt x="182215" y="13952"/>
                </a:lnTo>
                <a:lnTo>
                  <a:pt x="219709" y="11493"/>
                </a:lnTo>
                <a:lnTo>
                  <a:pt x="253432" y="9600"/>
                </a:lnTo>
                <a:lnTo>
                  <a:pt x="287274" y="8064"/>
                </a:lnTo>
                <a:lnTo>
                  <a:pt x="321115" y="6242"/>
                </a:lnTo>
                <a:lnTo>
                  <a:pt x="354838" y="3492"/>
                </a:lnTo>
                <a:lnTo>
                  <a:pt x="366781" y="1998"/>
                </a:lnTo>
                <a:lnTo>
                  <a:pt x="374951" y="1158"/>
                </a:lnTo>
                <a:lnTo>
                  <a:pt x="375572" y="1581"/>
                </a:lnTo>
                <a:lnTo>
                  <a:pt x="364871" y="3873"/>
                </a:lnTo>
                <a:lnTo>
                  <a:pt x="338347" y="2460"/>
                </a:lnTo>
                <a:lnTo>
                  <a:pt x="311848" y="2095"/>
                </a:lnTo>
                <a:lnTo>
                  <a:pt x="285253" y="2301"/>
                </a:lnTo>
                <a:lnTo>
                  <a:pt x="258445" y="2603"/>
                </a:lnTo>
                <a:lnTo>
                  <a:pt x="233640" y="1587"/>
                </a:lnTo>
                <a:lnTo>
                  <a:pt x="206025" y="0"/>
                </a:lnTo>
                <a:lnTo>
                  <a:pt x="178649" y="31"/>
                </a:lnTo>
                <a:lnTo>
                  <a:pt x="154558" y="3873"/>
                </a:lnTo>
                <a:lnTo>
                  <a:pt x="145669" y="12001"/>
                </a:lnTo>
                <a:lnTo>
                  <a:pt x="143255" y="14795"/>
                </a:lnTo>
                <a:lnTo>
                  <a:pt x="135000" y="17208"/>
                </a:lnTo>
                <a:lnTo>
                  <a:pt x="140515" y="36611"/>
                </a:lnTo>
                <a:lnTo>
                  <a:pt x="148066" y="54038"/>
                </a:lnTo>
                <a:lnTo>
                  <a:pt x="157307" y="70893"/>
                </a:lnTo>
                <a:lnTo>
                  <a:pt x="167894" y="88582"/>
                </a:lnTo>
                <a:lnTo>
                  <a:pt x="190232" y="126388"/>
                </a:lnTo>
                <a:lnTo>
                  <a:pt x="209724" y="166243"/>
                </a:lnTo>
                <a:lnTo>
                  <a:pt x="223097" y="208097"/>
                </a:lnTo>
                <a:lnTo>
                  <a:pt x="227075" y="251904"/>
                </a:lnTo>
                <a:lnTo>
                  <a:pt x="221694" y="281755"/>
                </a:lnTo>
                <a:lnTo>
                  <a:pt x="190500" y="328789"/>
                </a:lnTo>
                <a:lnTo>
                  <a:pt x="141674" y="355090"/>
                </a:lnTo>
                <a:lnTo>
                  <a:pt x="114696" y="357457"/>
                </a:lnTo>
                <a:lnTo>
                  <a:pt x="88124" y="352800"/>
                </a:lnTo>
                <a:lnTo>
                  <a:pt x="64897" y="340677"/>
                </a:lnTo>
                <a:lnTo>
                  <a:pt x="57185" y="329916"/>
                </a:lnTo>
                <a:lnTo>
                  <a:pt x="51879" y="321262"/>
                </a:lnTo>
                <a:lnTo>
                  <a:pt x="48287" y="313013"/>
                </a:lnTo>
                <a:lnTo>
                  <a:pt x="45720" y="303466"/>
                </a:lnTo>
              </a:path>
            </a:pathLst>
          </a:custGeom>
          <a:ln w="12496">
            <a:solidFill>
              <a:srgbClr val="006FC0"/>
            </a:solidFill>
          </a:ln>
        </p:spPr>
        <p:txBody>
          <a:bodyPr wrap="square" lIns="0" tIns="0" rIns="0" bIns="0" rtlCol="0"/>
          <a:lstStyle/>
          <a:p>
            <a:endParaRPr/>
          </a:p>
        </p:txBody>
      </p:sp>
      <p:sp>
        <p:nvSpPr>
          <p:cNvPr id="108" name="object 108"/>
          <p:cNvSpPr/>
          <p:nvPr/>
        </p:nvSpPr>
        <p:spPr>
          <a:xfrm>
            <a:off x="7959835" y="4134358"/>
            <a:ext cx="178435" cy="327660"/>
          </a:xfrm>
          <a:custGeom>
            <a:avLst/>
            <a:gdLst/>
            <a:ahLst/>
            <a:cxnLst/>
            <a:rect l="l" t="t" r="r" b="b"/>
            <a:pathLst>
              <a:path w="178434" h="327660">
                <a:moveTo>
                  <a:pt x="114061" y="9144"/>
                </a:moveTo>
                <a:lnTo>
                  <a:pt x="130492" y="6000"/>
                </a:lnTo>
                <a:lnTo>
                  <a:pt x="146065" y="3429"/>
                </a:lnTo>
                <a:lnTo>
                  <a:pt x="161639" y="1428"/>
                </a:lnTo>
                <a:lnTo>
                  <a:pt x="178069" y="0"/>
                </a:lnTo>
                <a:lnTo>
                  <a:pt x="165226" y="25419"/>
                </a:lnTo>
                <a:lnTo>
                  <a:pt x="148288" y="47625"/>
                </a:lnTo>
                <a:lnTo>
                  <a:pt x="128777" y="68401"/>
                </a:lnTo>
                <a:lnTo>
                  <a:pt x="108219" y="89535"/>
                </a:lnTo>
                <a:lnTo>
                  <a:pt x="80275" y="119610"/>
                </a:lnTo>
                <a:lnTo>
                  <a:pt x="52879" y="151161"/>
                </a:lnTo>
                <a:lnTo>
                  <a:pt x="28388" y="184761"/>
                </a:lnTo>
                <a:lnTo>
                  <a:pt x="9159" y="220980"/>
                </a:lnTo>
                <a:lnTo>
                  <a:pt x="0" y="267811"/>
                </a:lnTo>
                <a:lnTo>
                  <a:pt x="6034" y="289881"/>
                </a:lnTo>
                <a:lnTo>
                  <a:pt x="21605" y="308737"/>
                </a:lnTo>
                <a:lnTo>
                  <a:pt x="44416" y="321621"/>
                </a:lnTo>
                <a:lnTo>
                  <a:pt x="68929" y="327040"/>
                </a:lnTo>
                <a:lnTo>
                  <a:pt x="94418" y="326578"/>
                </a:lnTo>
                <a:lnTo>
                  <a:pt x="120157" y="321818"/>
                </a:lnTo>
                <a:lnTo>
                  <a:pt x="126581" y="319944"/>
                </a:lnTo>
                <a:lnTo>
                  <a:pt x="133064" y="317976"/>
                </a:lnTo>
                <a:lnTo>
                  <a:pt x="139571" y="315960"/>
                </a:lnTo>
                <a:lnTo>
                  <a:pt x="146065" y="313944"/>
                </a:lnTo>
              </a:path>
            </a:pathLst>
          </a:custGeom>
          <a:ln w="12496">
            <a:solidFill>
              <a:srgbClr val="006FC0"/>
            </a:solidFill>
          </a:ln>
        </p:spPr>
        <p:txBody>
          <a:bodyPr wrap="square" lIns="0" tIns="0" rIns="0" bIns="0" rtlCol="0"/>
          <a:lstStyle/>
          <a:p>
            <a:endParaRPr/>
          </a:p>
        </p:txBody>
      </p:sp>
      <p:sp>
        <p:nvSpPr>
          <p:cNvPr id="109" name="object 109"/>
          <p:cNvSpPr/>
          <p:nvPr/>
        </p:nvSpPr>
        <p:spPr>
          <a:xfrm>
            <a:off x="8150352" y="4292472"/>
            <a:ext cx="342900" cy="164465"/>
          </a:xfrm>
          <a:custGeom>
            <a:avLst/>
            <a:gdLst/>
            <a:ahLst/>
            <a:cxnLst/>
            <a:rect l="l" t="t" r="r" b="b"/>
            <a:pathLst>
              <a:path w="342900" h="164464">
                <a:moveTo>
                  <a:pt x="11938" y="56768"/>
                </a:moveTo>
                <a:lnTo>
                  <a:pt x="8000" y="48172"/>
                </a:lnTo>
                <a:lnTo>
                  <a:pt x="4825" y="40100"/>
                </a:lnTo>
                <a:lnTo>
                  <a:pt x="2222" y="32265"/>
                </a:lnTo>
                <a:lnTo>
                  <a:pt x="0" y="24383"/>
                </a:lnTo>
                <a:lnTo>
                  <a:pt x="6405" y="35591"/>
                </a:lnTo>
                <a:lnTo>
                  <a:pt x="11810" y="46894"/>
                </a:lnTo>
                <a:lnTo>
                  <a:pt x="16644" y="58531"/>
                </a:lnTo>
                <a:lnTo>
                  <a:pt x="21336" y="70738"/>
                </a:lnTo>
                <a:lnTo>
                  <a:pt x="30761" y="92144"/>
                </a:lnTo>
                <a:lnTo>
                  <a:pt x="54947" y="132478"/>
                </a:lnTo>
                <a:lnTo>
                  <a:pt x="84439" y="158025"/>
                </a:lnTo>
                <a:lnTo>
                  <a:pt x="112664" y="163974"/>
                </a:lnTo>
                <a:lnTo>
                  <a:pt x="128016" y="160400"/>
                </a:lnTo>
                <a:lnTo>
                  <a:pt x="145147" y="150985"/>
                </a:lnTo>
                <a:lnTo>
                  <a:pt x="159813" y="137937"/>
                </a:lnTo>
                <a:lnTo>
                  <a:pt x="172360" y="122628"/>
                </a:lnTo>
                <a:lnTo>
                  <a:pt x="183133" y="106425"/>
                </a:lnTo>
                <a:lnTo>
                  <a:pt x="189565" y="113289"/>
                </a:lnTo>
                <a:lnTo>
                  <a:pt x="217451" y="141517"/>
                </a:lnTo>
                <a:lnTo>
                  <a:pt x="228282" y="144271"/>
                </a:lnTo>
                <a:lnTo>
                  <a:pt x="239589" y="144168"/>
                </a:lnTo>
                <a:lnTo>
                  <a:pt x="273280" y="120765"/>
                </a:lnTo>
                <a:lnTo>
                  <a:pt x="275208" y="109727"/>
                </a:lnTo>
                <a:lnTo>
                  <a:pt x="272321" y="95279"/>
                </a:lnTo>
                <a:lnTo>
                  <a:pt x="265922" y="78724"/>
                </a:lnTo>
                <a:lnTo>
                  <a:pt x="260832" y="62525"/>
                </a:lnTo>
                <a:lnTo>
                  <a:pt x="291083" y="28701"/>
                </a:lnTo>
                <a:lnTo>
                  <a:pt x="311880" y="23542"/>
                </a:lnTo>
                <a:lnTo>
                  <a:pt x="321909" y="20826"/>
                </a:lnTo>
                <a:lnTo>
                  <a:pt x="330962" y="16763"/>
                </a:lnTo>
                <a:lnTo>
                  <a:pt x="339598" y="9143"/>
                </a:lnTo>
                <a:lnTo>
                  <a:pt x="342646" y="8000"/>
                </a:lnTo>
                <a:lnTo>
                  <a:pt x="340741" y="0"/>
                </a:lnTo>
              </a:path>
            </a:pathLst>
          </a:custGeom>
          <a:ln w="12496">
            <a:solidFill>
              <a:srgbClr val="006FC0"/>
            </a:solidFill>
          </a:ln>
        </p:spPr>
        <p:txBody>
          <a:bodyPr wrap="square" lIns="0" tIns="0" rIns="0" bIns="0" rtlCol="0"/>
          <a:lstStyle/>
          <a:p>
            <a:endParaRPr/>
          </a:p>
        </p:txBody>
      </p:sp>
      <p:sp>
        <p:nvSpPr>
          <p:cNvPr id="110" name="object 110"/>
          <p:cNvSpPr/>
          <p:nvPr/>
        </p:nvSpPr>
        <p:spPr>
          <a:xfrm>
            <a:off x="8192134" y="4117594"/>
            <a:ext cx="299720" cy="107950"/>
          </a:xfrm>
          <a:custGeom>
            <a:avLst/>
            <a:gdLst/>
            <a:ahLst/>
            <a:cxnLst/>
            <a:rect l="l" t="t" r="r" b="b"/>
            <a:pathLst>
              <a:path w="299720" h="107950">
                <a:moveTo>
                  <a:pt x="0" y="107822"/>
                </a:moveTo>
                <a:lnTo>
                  <a:pt x="14011" y="105679"/>
                </a:lnTo>
                <a:lnTo>
                  <a:pt x="27606" y="103917"/>
                </a:lnTo>
                <a:lnTo>
                  <a:pt x="41273" y="102679"/>
                </a:lnTo>
                <a:lnTo>
                  <a:pt x="55499" y="102107"/>
                </a:lnTo>
                <a:lnTo>
                  <a:pt x="81105" y="101012"/>
                </a:lnTo>
                <a:lnTo>
                  <a:pt x="106807" y="99726"/>
                </a:lnTo>
                <a:lnTo>
                  <a:pt x="132508" y="98393"/>
                </a:lnTo>
                <a:lnTo>
                  <a:pt x="158115" y="97154"/>
                </a:lnTo>
                <a:lnTo>
                  <a:pt x="191770" y="96232"/>
                </a:lnTo>
                <a:lnTo>
                  <a:pt x="226187" y="95869"/>
                </a:lnTo>
                <a:lnTo>
                  <a:pt x="260413" y="94243"/>
                </a:lnTo>
                <a:lnTo>
                  <a:pt x="293497" y="89534"/>
                </a:lnTo>
                <a:lnTo>
                  <a:pt x="295275" y="88645"/>
                </a:lnTo>
                <a:lnTo>
                  <a:pt x="297815" y="88010"/>
                </a:lnTo>
                <a:lnTo>
                  <a:pt x="266065" y="56006"/>
                </a:lnTo>
                <a:lnTo>
                  <a:pt x="253747" y="47472"/>
                </a:lnTo>
                <a:lnTo>
                  <a:pt x="241538" y="39068"/>
                </a:lnTo>
                <a:lnTo>
                  <a:pt x="229399" y="30593"/>
                </a:lnTo>
                <a:lnTo>
                  <a:pt x="217297" y="21843"/>
                </a:lnTo>
                <a:lnTo>
                  <a:pt x="207938" y="15091"/>
                </a:lnTo>
                <a:lnTo>
                  <a:pt x="204343" y="10683"/>
                </a:lnTo>
                <a:lnTo>
                  <a:pt x="206081" y="6395"/>
                </a:lnTo>
                <a:lnTo>
                  <a:pt x="212725" y="0"/>
                </a:lnTo>
              </a:path>
            </a:pathLst>
          </a:custGeom>
          <a:ln w="12496">
            <a:solidFill>
              <a:srgbClr val="006FC0"/>
            </a:solidFill>
          </a:ln>
        </p:spPr>
        <p:txBody>
          <a:bodyPr wrap="square" lIns="0" tIns="0" rIns="0" bIns="0" rtlCol="0"/>
          <a:lstStyle/>
          <a:p>
            <a:endParaRPr/>
          </a:p>
        </p:txBody>
      </p:sp>
      <p:sp>
        <p:nvSpPr>
          <p:cNvPr id="111" name="object 111"/>
          <p:cNvSpPr/>
          <p:nvPr/>
        </p:nvSpPr>
        <p:spPr>
          <a:xfrm>
            <a:off x="8612378" y="4046148"/>
            <a:ext cx="151765" cy="381000"/>
          </a:xfrm>
          <a:custGeom>
            <a:avLst/>
            <a:gdLst/>
            <a:ahLst/>
            <a:cxnLst/>
            <a:rect l="l" t="t" r="r" b="b"/>
            <a:pathLst>
              <a:path w="151765" h="381000">
                <a:moveTo>
                  <a:pt x="62229" y="14676"/>
                </a:moveTo>
                <a:lnTo>
                  <a:pt x="66178" y="0"/>
                </a:lnTo>
                <a:lnTo>
                  <a:pt x="68103" y="2801"/>
                </a:lnTo>
                <a:lnTo>
                  <a:pt x="69695" y="15890"/>
                </a:lnTo>
                <a:lnTo>
                  <a:pt x="72644" y="32075"/>
                </a:lnTo>
                <a:lnTo>
                  <a:pt x="93345" y="95988"/>
                </a:lnTo>
                <a:lnTo>
                  <a:pt x="117094" y="158567"/>
                </a:lnTo>
                <a:lnTo>
                  <a:pt x="131669" y="196599"/>
                </a:lnTo>
                <a:lnTo>
                  <a:pt x="144827" y="237275"/>
                </a:lnTo>
                <a:lnTo>
                  <a:pt x="151294" y="278761"/>
                </a:lnTo>
                <a:lnTo>
                  <a:pt x="145796" y="319222"/>
                </a:lnTo>
                <a:lnTo>
                  <a:pt x="132859" y="343205"/>
                </a:lnTo>
                <a:lnTo>
                  <a:pt x="113363" y="361545"/>
                </a:lnTo>
                <a:lnTo>
                  <a:pt x="89413" y="374122"/>
                </a:lnTo>
                <a:lnTo>
                  <a:pt x="63119" y="380817"/>
                </a:lnTo>
                <a:lnTo>
                  <a:pt x="42844" y="380783"/>
                </a:lnTo>
                <a:lnTo>
                  <a:pt x="27511" y="380547"/>
                </a:lnTo>
                <a:lnTo>
                  <a:pt x="14202" y="379906"/>
                </a:lnTo>
                <a:lnTo>
                  <a:pt x="0" y="378658"/>
                </a:lnTo>
              </a:path>
            </a:pathLst>
          </a:custGeom>
          <a:ln w="12496">
            <a:solidFill>
              <a:srgbClr val="006FC0"/>
            </a:solidFill>
          </a:ln>
        </p:spPr>
        <p:txBody>
          <a:bodyPr wrap="square" lIns="0" tIns="0" rIns="0" bIns="0" rtlCol="0"/>
          <a:lstStyle/>
          <a:p>
            <a:endParaRPr/>
          </a:p>
        </p:txBody>
      </p:sp>
      <p:sp>
        <p:nvSpPr>
          <p:cNvPr id="112" name="object 112"/>
          <p:cNvSpPr/>
          <p:nvPr/>
        </p:nvSpPr>
        <p:spPr>
          <a:xfrm>
            <a:off x="2943732" y="3502786"/>
            <a:ext cx="2246630" cy="61594"/>
          </a:xfrm>
          <a:custGeom>
            <a:avLst/>
            <a:gdLst/>
            <a:ahLst/>
            <a:cxnLst/>
            <a:rect l="l" t="t" r="r" b="b"/>
            <a:pathLst>
              <a:path w="2246629" h="61595">
                <a:moveTo>
                  <a:pt x="0" y="61595"/>
                </a:moveTo>
                <a:lnTo>
                  <a:pt x="19605" y="54834"/>
                </a:lnTo>
                <a:lnTo>
                  <a:pt x="37972" y="48466"/>
                </a:lnTo>
                <a:lnTo>
                  <a:pt x="57007" y="42789"/>
                </a:lnTo>
                <a:lnTo>
                  <a:pt x="126898" y="31472"/>
                </a:lnTo>
                <a:lnTo>
                  <a:pt x="175915" y="27844"/>
                </a:lnTo>
                <a:lnTo>
                  <a:pt x="225237" y="26221"/>
                </a:lnTo>
                <a:lnTo>
                  <a:pt x="274436" y="25611"/>
                </a:lnTo>
                <a:lnTo>
                  <a:pt x="323088" y="25018"/>
                </a:lnTo>
                <a:lnTo>
                  <a:pt x="374101" y="24086"/>
                </a:lnTo>
                <a:lnTo>
                  <a:pt x="425115" y="23222"/>
                </a:lnTo>
                <a:lnTo>
                  <a:pt x="476130" y="22422"/>
                </a:lnTo>
                <a:lnTo>
                  <a:pt x="527147" y="21682"/>
                </a:lnTo>
                <a:lnTo>
                  <a:pt x="578163" y="20997"/>
                </a:lnTo>
                <a:lnTo>
                  <a:pt x="629181" y="20365"/>
                </a:lnTo>
                <a:lnTo>
                  <a:pt x="680198" y="19780"/>
                </a:lnTo>
                <a:lnTo>
                  <a:pt x="731217" y="19239"/>
                </a:lnTo>
                <a:lnTo>
                  <a:pt x="782235" y="18737"/>
                </a:lnTo>
                <a:lnTo>
                  <a:pt x="833254" y="18270"/>
                </a:lnTo>
                <a:lnTo>
                  <a:pt x="884272" y="17834"/>
                </a:lnTo>
                <a:lnTo>
                  <a:pt x="935291" y="17426"/>
                </a:lnTo>
                <a:lnTo>
                  <a:pt x="986310" y="17040"/>
                </a:lnTo>
                <a:lnTo>
                  <a:pt x="1037328" y="16673"/>
                </a:lnTo>
                <a:lnTo>
                  <a:pt x="1088346" y="16321"/>
                </a:lnTo>
                <a:lnTo>
                  <a:pt x="1139363" y="15979"/>
                </a:lnTo>
                <a:lnTo>
                  <a:pt x="1190380" y="15644"/>
                </a:lnTo>
                <a:lnTo>
                  <a:pt x="1241396" y="15311"/>
                </a:lnTo>
                <a:lnTo>
                  <a:pt x="1292411" y="14976"/>
                </a:lnTo>
                <a:lnTo>
                  <a:pt x="1343426" y="14636"/>
                </a:lnTo>
                <a:lnTo>
                  <a:pt x="1394439" y="14285"/>
                </a:lnTo>
                <a:lnTo>
                  <a:pt x="1445452" y="13920"/>
                </a:lnTo>
                <a:lnTo>
                  <a:pt x="1496463" y="13536"/>
                </a:lnTo>
                <a:lnTo>
                  <a:pt x="1547473" y="13130"/>
                </a:lnTo>
                <a:lnTo>
                  <a:pt x="1598481" y="12698"/>
                </a:lnTo>
                <a:lnTo>
                  <a:pt x="1649488" y="12235"/>
                </a:lnTo>
                <a:lnTo>
                  <a:pt x="1700494" y="11737"/>
                </a:lnTo>
                <a:lnTo>
                  <a:pt x="1751497" y="11200"/>
                </a:lnTo>
                <a:lnTo>
                  <a:pt x="1802499" y="10620"/>
                </a:lnTo>
                <a:lnTo>
                  <a:pt x="1853499" y="9993"/>
                </a:lnTo>
                <a:lnTo>
                  <a:pt x="1904497" y="9315"/>
                </a:lnTo>
                <a:lnTo>
                  <a:pt x="1955492" y="8581"/>
                </a:lnTo>
                <a:lnTo>
                  <a:pt x="2006486" y="7788"/>
                </a:lnTo>
                <a:lnTo>
                  <a:pt x="2057477" y="6931"/>
                </a:lnTo>
                <a:lnTo>
                  <a:pt x="2108465" y="6006"/>
                </a:lnTo>
                <a:lnTo>
                  <a:pt x="2159451" y="5009"/>
                </a:lnTo>
                <a:lnTo>
                  <a:pt x="2210435" y="3937"/>
                </a:lnTo>
                <a:lnTo>
                  <a:pt x="2235795" y="954"/>
                </a:lnTo>
                <a:lnTo>
                  <a:pt x="2246122" y="0"/>
                </a:lnTo>
              </a:path>
            </a:pathLst>
          </a:custGeom>
          <a:ln w="12801">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98203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851515" y="2519116"/>
            <a:ext cx="183515" cy="400685"/>
          </a:xfrm>
          <a:custGeom>
            <a:avLst/>
            <a:gdLst/>
            <a:ahLst/>
            <a:cxnLst/>
            <a:rect l="l" t="t" r="r" b="b"/>
            <a:pathLst>
              <a:path w="183515" h="400685">
                <a:moveTo>
                  <a:pt x="183280" y="48188"/>
                </a:moveTo>
                <a:lnTo>
                  <a:pt x="182051" y="41380"/>
                </a:lnTo>
                <a:lnTo>
                  <a:pt x="179851" y="37917"/>
                </a:lnTo>
                <a:lnTo>
                  <a:pt x="176164" y="35240"/>
                </a:lnTo>
                <a:lnTo>
                  <a:pt x="170478" y="30789"/>
                </a:lnTo>
                <a:lnTo>
                  <a:pt x="136188" y="8518"/>
                </a:lnTo>
                <a:lnTo>
                  <a:pt x="90382" y="0"/>
                </a:lnTo>
                <a:lnTo>
                  <a:pt x="58007" y="4818"/>
                </a:lnTo>
                <a:lnTo>
                  <a:pt x="29060" y="19065"/>
                </a:lnTo>
                <a:lnTo>
                  <a:pt x="6800" y="43362"/>
                </a:lnTo>
                <a:lnTo>
                  <a:pt x="0" y="62376"/>
                </a:lnTo>
                <a:lnTo>
                  <a:pt x="1085" y="80986"/>
                </a:lnTo>
                <a:lnTo>
                  <a:pt x="18688" y="116133"/>
                </a:lnTo>
                <a:lnTo>
                  <a:pt x="42981" y="145887"/>
                </a:lnTo>
                <a:lnTo>
                  <a:pt x="69932" y="173664"/>
                </a:lnTo>
                <a:lnTo>
                  <a:pt x="97169" y="201251"/>
                </a:lnTo>
                <a:lnTo>
                  <a:pt x="122320" y="230433"/>
                </a:lnTo>
                <a:lnTo>
                  <a:pt x="136678" y="252347"/>
                </a:lnTo>
                <a:lnTo>
                  <a:pt x="146208" y="275248"/>
                </a:lnTo>
                <a:lnTo>
                  <a:pt x="149966" y="299460"/>
                </a:lnTo>
                <a:lnTo>
                  <a:pt x="147008" y="325302"/>
                </a:lnTo>
                <a:lnTo>
                  <a:pt x="124415" y="363497"/>
                </a:lnTo>
                <a:lnTo>
                  <a:pt x="87877" y="388929"/>
                </a:lnTo>
                <a:lnTo>
                  <a:pt x="44329" y="400288"/>
                </a:lnTo>
                <a:lnTo>
                  <a:pt x="28441" y="398073"/>
                </a:lnTo>
                <a:lnTo>
                  <a:pt x="17773" y="392612"/>
                </a:lnTo>
                <a:lnTo>
                  <a:pt x="14725" y="389564"/>
                </a:lnTo>
                <a:lnTo>
                  <a:pt x="16554" y="378642"/>
                </a:lnTo>
              </a:path>
            </a:pathLst>
          </a:custGeom>
          <a:ln w="12801">
            <a:solidFill>
              <a:srgbClr val="006FC0"/>
            </a:solidFill>
          </a:ln>
        </p:spPr>
        <p:txBody>
          <a:bodyPr wrap="square" lIns="0" tIns="0" rIns="0" bIns="0" rtlCol="0"/>
          <a:lstStyle/>
          <a:p>
            <a:endParaRPr/>
          </a:p>
        </p:txBody>
      </p:sp>
      <p:sp>
        <p:nvSpPr>
          <p:cNvPr id="30" name="object 30"/>
          <p:cNvSpPr/>
          <p:nvPr/>
        </p:nvSpPr>
        <p:spPr>
          <a:xfrm>
            <a:off x="1081430" y="2791714"/>
            <a:ext cx="113030" cy="140970"/>
          </a:xfrm>
          <a:custGeom>
            <a:avLst/>
            <a:gdLst/>
            <a:ahLst/>
            <a:cxnLst/>
            <a:rect l="l" t="t" r="r" b="b"/>
            <a:pathLst>
              <a:path w="113030" h="140969">
                <a:moveTo>
                  <a:pt x="23164" y="0"/>
                </a:moveTo>
                <a:lnTo>
                  <a:pt x="27431" y="0"/>
                </a:lnTo>
                <a:lnTo>
                  <a:pt x="32003" y="0"/>
                </a:lnTo>
                <a:lnTo>
                  <a:pt x="36575" y="0"/>
                </a:lnTo>
                <a:lnTo>
                  <a:pt x="34985" y="11142"/>
                </a:lnTo>
                <a:lnTo>
                  <a:pt x="30937" y="22748"/>
                </a:lnTo>
                <a:lnTo>
                  <a:pt x="25517" y="34093"/>
                </a:lnTo>
                <a:lnTo>
                  <a:pt x="19812" y="44450"/>
                </a:lnTo>
                <a:lnTo>
                  <a:pt x="12087" y="59021"/>
                </a:lnTo>
                <a:lnTo>
                  <a:pt x="6019" y="73771"/>
                </a:lnTo>
                <a:lnTo>
                  <a:pt x="1895" y="89259"/>
                </a:lnTo>
                <a:lnTo>
                  <a:pt x="0" y="106045"/>
                </a:lnTo>
                <a:lnTo>
                  <a:pt x="1262" y="118348"/>
                </a:lnTo>
                <a:lnTo>
                  <a:pt x="5981" y="128460"/>
                </a:lnTo>
                <a:lnTo>
                  <a:pt x="14187" y="135905"/>
                </a:lnTo>
                <a:lnTo>
                  <a:pt x="25907" y="140208"/>
                </a:lnTo>
                <a:lnTo>
                  <a:pt x="41914" y="140426"/>
                </a:lnTo>
                <a:lnTo>
                  <a:pt x="58178" y="136334"/>
                </a:lnTo>
                <a:lnTo>
                  <a:pt x="97174" y="116270"/>
                </a:lnTo>
                <a:lnTo>
                  <a:pt x="108908" y="105939"/>
                </a:lnTo>
                <a:lnTo>
                  <a:pt x="112775" y="98678"/>
                </a:lnTo>
              </a:path>
            </a:pathLst>
          </a:custGeom>
          <a:ln w="12801">
            <a:solidFill>
              <a:srgbClr val="006FC0"/>
            </a:solidFill>
          </a:ln>
        </p:spPr>
        <p:txBody>
          <a:bodyPr wrap="square" lIns="0" tIns="0" rIns="0" bIns="0" rtlCol="0"/>
          <a:lstStyle/>
          <a:p>
            <a:endParaRPr/>
          </a:p>
        </p:txBody>
      </p:sp>
      <p:sp>
        <p:nvSpPr>
          <p:cNvPr id="31" name="object 31"/>
          <p:cNvSpPr/>
          <p:nvPr/>
        </p:nvSpPr>
        <p:spPr>
          <a:xfrm>
            <a:off x="1125545" y="2694432"/>
            <a:ext cx="17145" cy="2540"/>
          </a:xfrm>
          <a:custGeom>
            <a:avLst/>
            <a:gdLst/>
            <a:ahLst/>
            <a:cxnLst/>
            <a:rect l="l" t="t" r="r" b="b"/>
            <a:pathLst>
              <a:path w="17144" h="2539">
                <a:moveTo>
                  <a:pt x="16844" y="2412"/>
                </a:moveTo>
                <a:lnTo>
                  <a:pt x="10658" y="2196"/>
                </a:lnTo>
                <a:lnTo>
                  <a:pt x="3014" y="2111"/>
                </a:lnTo>
                <a:lnTo>
                  <a:pt x="0" y="1573"/>
                </a:lnTo>
                <a:lnTo>
                  <a:pt x="7700" y="0"/>
                </a:lnTo>
              </a:path>
            </a:pathLst>
          </a:custGeom>
          <a:ln w="12801">
            <a:solidFill>
              <a:srgbClr val="006FC0"/>
            </a:solidFill>
          </a:ln>
        </p:spPr>
        <p:txBody>
          <a:bodyPr wrap="square" lIns="0" tIns="0" rIns="0" bIns="0" rtlCol="0"/>
          <a:lstStyle/>
          <a:p>
            <a:endParaRPr/>
          </a:p>
        </p:txBody>
      </p:sp>
      <p:sp>
        <p:nvSpPr>
          <p:cNvPr id="32" name="object 32"/>
          <p:cNvSpPr/>
          <p:nvPr/>
        </p:nvSpPr>
        <p:spPr>
          <a:xfrm>
            <a:off x="1167079" y="2413126"/>
            <a:ext cx="163830" cy="184150"/>
          </a:xfrm>
          <a:custGeom>
            <a:avLst/>
            <a:gdLst/>
            <a:ahLst/>
            <a:cxnLst/>
            <a:rect l="l" t="t" r="r" b="b"/>
            <a:pathLst>
              <a:path w="163830" h="184150">
                <a:moveTo>
                  <a:pt x="18897" y="0"/>
                </a:moveTo>
                <a:lnTo>
                  <a:pt x="9448" y="3301"/>
                </a:lnTo>
                <a:lnTo>
                  <a:pt x="6705" y="4572"/>
                </a:lnTo>
                <a:lnTo>
                  <a:pt x="0" y="5461"/>
                </a:lnTo>
                <a:lnTo>
                  <a:pt x="46939" y="13081"/>
                </a:lnTo>
                <a:lnTo>
                  <a:pt x="57583" y="13434"/>
                </a:lnTo>
                <a:lnTo>
                  <a:pt x="70599" y="14192"/>
                </a:lnTo>
                <a:lnTo>
                  <a:pt x="82986" y="16902"/>
                </a:lnTo>
                <a:lnTo>
                  <a:pt x="91744" y="23113"/>
                </a:lnTo>
                <a:lnTo>
                  <a:pt x="95894" y="35599"/>
                </a:lnTo>
                <a:lnTo>
                  <a:pt x="93316" y="47751"/>
                </a:lnTo>
                <a:lnTo>
                  <a:pt x="66851" y="88628"/>
                </a:lnTo>
                <a:lnTo>
                  <a:pt x="39733" y="124342"/>
                </a:lnTo>
                <a:lnTo>
                  <a:pt x="26517" y="142367"/>
                </a:lnTo>
                <a:lnTo>
                  <a:pt x="20683" y="150903"/>
                </a:lnTo>
                <a:lnTo>
                  <a:pt x="15735" y="159797"/>
                </a:lnTo>
                <a:lnTo>
                  <a:pt x="11987" y="169120"/>
                </a:lnTo>
                <a:lnTo>
                  <a:pt x="9753" y="178943"/>
                </a:lnTo>
                <a:lnTo>
                  <a:pt x="21493" y="182471"/>
                </a:lnTo>
                <a:lnTo>
                  <a:pt x="32346" y="183546"/>
                </a:lnTo>
                <a:lnTo>
                  <a:pt x="43486" y="182764"/>
                </a:lnTo>
                <a:lnTo>
                  <a:pt x="56083" y="180721"/>
                </a:lnTo>
                <a:lnTo>
                  <a:pt x="73356" y="177544"/>
                </a:lnTo>
                <a:lnTo>
                  <a:pt x="90484" y="174450"/>
                </a:lnTo>
                <a:lnTo>
                  <a:pt x="134404" y="166342"/>
                </a:lnTo>
                <a:lnTo>
                  <a:pt x="153748" y="162238"/>
                </a:lnTo>
                <a:lnTo>
                  <a:pt x="163372" y="160020"/>
                </a:lnTo>
              </a:path>
            </a:pathLst>
          </a:custGeom>
          <a:ln w="12801">
            <a:solidFill>
              <a:srgbClr val="006FC0"/>
            </a:solidFill>
          </a:ln>
        </p:spPr>
        <p:txBody>
          <a:bodyPr wrap="square" lIns="0" tIns="0" rIns="0" bIns="0" rtlCol="0"/>
          <a:lstStyle/>
          <a:p>
            <a:endParaRPr/>
          </a:p>
        </p:txBody>
      </p:sp>
      <p:sp>
        <p:nvSpPr>
          <p:cNvPr id="33" name="object 33"/>
          <p:cNvSpPr/>
          <p:nvPr/>
        </p:nvSpPr>
        <p:spPr>
          <a:xfrm>
            <a:off x="1431036" y="2621914"/>
            <a:ext cx="126364" cy="17145"/>
          </a:xfrm>
          <a:custGeom>
            <a:avLst/>
            <a:gdLst/>
            <a:ahLst/>
            <a:cxnLst/>
            <a:rect l="l" t="t" r="r" b="b"/>
            <a:pathLst>
              <a:path w="126365" h="17144">
                <a:moveTo>
                  <a:pt x="22605" y="0"/>
                </a:moveTo>
                <a:lnTo>
                  <a:pt x="11302" y="3683"/>
                </a:lnTo>
                <a:lnTo>
                  <a:pt x="7873" y="4825"/>
                </a:lnTo>
                <a:lnTo>
                  <a:pt x="0" y="3683"/>
                </a:lnTo>
                <a:lnTo>
                  <a:pt x="8294" y="11624"/>
                </a:lnTo>
                <a:lnTo>
                  <a:pt x="16922" y="15494"/>
                </a:lnTo>
                <a:lnTo>
                  <a:pt x="26931" y="16791"/>
                </a:lnTo>
                <a:lnTo>
                  <a:pt x="39369" y="17018"/>
                </a:lnTo>
                <a:lnTo>
                  <a:pt x="53522" y="16119"/>
                </a:lnTo>
                <a:lnTo>
                  <a:pt x="67627" y="13731"/>
                </a:lnTo>
                <a:lnTo>
                  <a:pt x="81446" y="11177"/>
                </a:lnTo>
                <a:lnTo>
                  <a:pt x="94741" y="9779"/>
                </a:lnTo>
                <a:lnTo>
                  <a:pt x="102252" y="9900"/>
                </a:lnTo>
                <a:lnTo>
                  <a:pt x="110251" y="10556"/>
                </a:lnTo>
                <a:lnTo>
                  <a:pt x="118369" y="11332"/>
                </a:lnTo>
                <a:lnTo>
                  <a:pt x="126237" y="11811"/>
                </a:lnTo>
              </a:path>
            </a:pathLst>
          </a:custGeom>
          <a:ln w="12801">
            <a:solidFill>
              <a:srgbClr val="006FC0"/>
            </a:solidFill>
          </a:ln>
        </p:spPr>
        <p:txBody>
          <a:bodyPr wrap="square" lIns="0" tIns="0" rIns="0" bIns="0" rtlCol="0"/>
          <a:lstStyle/>
          <a:p>
            <a:endParaRPr/>
          </a:p>
        </p:txBody>
      </p:sp>
      <p:sp>
        <p:nvSpPr>
          <p:cNvPr id="34" name="object 34"/>
          <p:cNvSpPr/>
          <p:nvPr/>
        </p:nvSpPr>
        <p:spPr>
          <a:xfrm>
            <a:off x="1412113" y="2711195"/>
            <a:ext cx="160655" cy="8255"/>
          </a:xfrm>
          <a:custGeom>
            <a:avLst/>
            <a:gdLst/>
            <a:ahLst/>
            <a:cxnLst/>
            <a:rect l="l" t="t" r="r" b="b"/>
            <a:pathLst>
              <a:path w="160655" h="8255">
                <a:moveTo>
                  <a:pt x="0" y="0"/>
                </a:moveTo>
                <a:lnTo>
                  <a:pt x="8979" y="5889"/>
                </a:lnTo>
                <a:lnTo>
                  <a:pt x="21256" y="7683"/>
                </a:lnTo>
                <a:lnTo>
                  <a:pt x="35415" y="7000"/>
                </a:lnTo>
                <a:lnTo>
                  <a:pt x="50037" y="5461"/>
                </a:lnTo>
                <a:lnTo>
                  <a:pt x="69369" y="3966"/>
                </a:lnTo>
                <a:lnTo>
                  <a:pt x="88582" y="2746"/>
                </a:lnTo>
                <a:lnTo>
                  <a:pt x="107795" y="1835"/>
                </a:lnTo>
                <a:lnTo>
                  <a:pt x="127127" y="1269"/>
                </a:lnTo>
                <a:lnTo>
                  <a:pt x="137955" y="1285"/>
                </a:lnTo>
                <a:lnTo>
                  <a:pt x="146034" y="1206"/>
                </a:lnTo>
                <a:lnTo>
                  <a:pt x="153040" y="841"/>
                </a:lnTo>
                <a:lnTo>
                  <a:pt x="160655" y="0"/>
                </a:lnTo>
              </a:path>
            </a:pathLst>
          </a:custGeom>
          <a:ln w="12801">
            <a:solidFill>
              <a:srgbClr val="006FC0"/>
            </a:solidFill>
          </a:ln>
        </p:spPr>
        <p:txBody>
          <a:bodyPr wrap="square" lIns="0" tIns="0" rIns="0" bIns="0" rtlCol="0"/>
          <a:lstStyle/>
          <a:p>
            <a:endParaRPr/>
          </a:p>
        </p:txBody>
      </p:sp>
      <p:sp>
        <p:nvSpPr>
          <p:cNvPr id="35" name="object 35"/>
          <p:cNvSpPr/>
          <p:nvPr/>
        </p:nvSpPr>
        <p:spPr>
          <a:xfrm>
            <a:off x="1980310" y="2389885"/>
            <a:ext cx="340360" cy="373380"/>
          </a:xfrm>
          <a:custGeom>
            <a:avLst/>
            <a:gdLst/>
            <a:ahLst/>
            <a:cxnLst/>
            <a:rect l="l" t="t" r="r" b="b"/>
            <a:pathLst>
              <a:path w="340360" h="373380">
                <a:moveTo>
                  <a:pt x="281305" y="10413"/>
                </a:moveTo>
                <a:lnTo>
                  <a:pt x="288534" y="7911"/>
                </a:lnTo>
                <a:lnTo>
                  <a:pt x="295608" y="5349"/>
                </a:lnTo>
                <a:lnTo>
                  <a:pt x="302611" y="2716"/>
                </a:lnTo>
                <a:lnTo>
                  <a:pt x="309625" y="0"/>
                </a:lnTo>
                <a:lnTo>
                  <a:pt x="295846" y="3960"/>
                </a:lnTo>
                <a:lnTo>
                  <a:pt x="282162" y="7778"/>
                </a:lnTo>
                <a:lnTo>
                  <a:pt x="268335" y="11072"/>
                </a:lnTo>
                <a:lnTo>
                  <a:pt x="254126" y="13462"/>
                </a:lnTo>
                <a:lnTo>
                  <a:pt x="233832" y="15880"/>
                </a:lnTo>
                <a:lnTo>
                  <a:pt x="213598" y="18526"/>
                </a:lnTo>
                <a:lnTo>
                  <a:pt x="173736" y="26542"/>
                </a:lnTo>
                <a:lnTo>
                  <a:pt x="128391" y="44723"/>
                </a:lnTo>
                <a:lnTo>
                  <a:pt x="121919" y="57658"/>
                </a:lnTo>
                <a:lnTo>
                  <a:pt x="126372" y="69542"/>
                </a:lnTo>
                <a:lnTo>
                  <a:pt x="137541" y="80533"/>
                </a:lnTo>
                <a:lnTo>
                  <a:pt x="150709" y="89929"/>
                </a:lnTo>
                <a:lnTo>
                  <a:pt x="161162" y="97027"/>
                </a:lnTo>
                <a:lnTo>
                  <a:pt x="183094" y="112436"/>
                </a:lnTo>
                <a:lnTo>
                  <a:pt x="208502" y="130952"/>
                </a:lnTo>
                <a:lnTo>
                  <a:pt x="230528" y="152159"/>
                </a:lnTo>
                <a:lnTo>
                  <a:pt x="242315" y="175640"/>
                </a:lnTo>
                <a:lnTo>
                  <a:pt x="242956" y="190247"/>
                </a:lnTo>
                <a:lnTo>
                  <a:pt x="239633" y="202676"/>
                </a:lnTo>
                <a:lnTo>
                  <a:pt x="205676" y="239472"/>
                </a:lnTo>
                <a:lnTo>
                  <a:pt x="169036" y="266043"/>
                </a:lnTo>
                <a:lnTo>
                  <a:pt x="150240" y="278638"/>
                </a:lnTo>
                <a:lnTo>
                  <a:pt x="113460" y="303760"/>
                </a:lnTo>
                <a:lnTo>
                  <a:pt x="76692" y="328548"/>
                </a:lnTo>
                <a:lnTo>
                  <a:pt x="39137" y="352004"/>
                </a:lnTo>
                <a:lnTo>
                  <a:pt x="0" y="373125"/>
                </a:lnTo>
                <a:lnTo>
                  <a:pt x="10201" y="369796"/>
                </a:lnTo>
                <a:lnTo>
                  <a:pt x="65113" y="361721"/>
                </a:lnTo>
                <a:lnTo>
                  <a:pt x="121394" y="358455"/>
                </a:lnTo>
                <a:lnTo>
                  <a:pt x="149606" y="357631"/>
                </a:lnTo>
                <a:lnTo>
                  <a:pt x="194488" y="355816"/>
                </a:lnTo>
                <a:lnTo>
                  <a:pt x="240442" y="354155"/>
                </a:lnTo>
                <a:lnTo>
                  <a:pt x="286158" y="354899"/>
                </a:lnTo>
                <a:lnTo>
                  <a:pt x="330326" y="360299"/>
                </a:lnTo>
                <a:lnTo>
                  <a:pt x="333375" y="361188"/>
                </a:lnTo>
                <a:lnTo>
                  <a:pt x="336803" y="361823"/>
                </a:lnTo>
                <a:lnTo>
                  <a:pt x="339851" y="362712"/>
                </a:lnTo>
              </a:path>
            </a:pathLst>
          </a:custGeom>
          <a:ln w="12801">
            <a:solidFill>
              <a:srgbClr val="006FC0"/>
            </a:solidFill>
          </a:ln>
        </p:spPr>
        <p:txBody>
          <a:bodyPr wrap="square" lIns="0" tIns="0" rIns="0" bIns="0" rtlCol="0"/>
          <a:lstStyle/>
          <a:p>
            <a:endParaRPr/>
          </a:p>
        </p:txBody>
      </p:sp>
      <p:sp>
        <p:nvSpPr>
          <p:cNvPr id="36" name="object 36"/>
          <p:cNvSpPr/>
          <p:nvPr/>
        </p:nvSpPr>
        <p:spPr>
          <a:xfrm>
            <a:off x="1824863" y="3154426"/>
            <a:ext cx="149860" cy="156845"/>
          </a:xfrm>
          <a:custGeom>
            <a:avLst/>
            <a:gdLst/>
            <a:ahLst/>
            <a:cxnLst/>
            <a:rect l="l" t="t" r="r" b="b"/>
            <a:pathLst>
              <a:path w="149860" h="156845">
                <a:moveTo>
                  <a:pt x="0" y="0"/>
                </a:moveTo>
                <a:lnTo>
                  <a:pt x="12340" y="11374"/>
                </a:lnTo>
                <a:lnTo>
                  <a:pt x="23669" y="23463"/>
                </a:lnTo>
                <a:lnTo>
                  <a:pt x="34593" y="36075"/>
                </a:lnTo>
                <a:lnTo>
                  <a:pt x="45719" y="49022"/>
                </a:lnTo>
                <a:lnTo>
                  <a:pt x="60745" y="66492"/>
                </a:lnTo>
                <a:lnTo>
                  <a:pt x="91797" y="101242"/>
                </a:lnTo>
                <a:lnTo>
                  <a:pt x="129016" y="136763"/>
                </a:lnTo>
                <a:lnTo>
                  <a:pt x="139487" y="146163"/>
                </a:lnTo>
                <a:lnTo>
                  <a:pt x="149351" y="156337"/>
                </a:lnTo>
              </a:path>
            </a:pathLst>
          </a:custGeom>
          <a:ln w="12801">
            <a:solidFill>
              <a:srgbClr val="006FC0"/>
            </a:solidFill>
          </a:ln>
        </p:spPr>
        <p:txBody>
          <a:bodyPr wrap="square" lIns="0" tIns="0" rIns="0" bIns="0" rtlCol="0"/>
          <a:lstStyle/>
          <a:p>
            <a:endParaRPr/>
          </a:p>
        </p:txBody>
      </p:sp>
      <p:sp>
        <p:nvSpPr>
          <p:cNvPr id="37" name="object 37"/>
          <p:cNvSpPr/>
          <p:nvPr/>
        </p:nvSpPr>
        <p:spPr>
          <a:xfrm>
            <a:off x="1848357" y="3109214"/>
            <a:ext cx="106045" cy="212725"/>
          </a:xfrm>
          <a:custGeom>
            <a:avLst/>
            <a:gdLst/>
            <a:ahLst/>
            <a:cxnLst/>
            <a:rect l="l" t="t" r="r" b="b"/>
            <a:pathLst>
              <a:path w="106044" h="212725">
                <a:moveTo>
                  <a:pt x="106044" y="0"/>
                </a:moveTo>
                <a:lnTo>
                  <a:pt x="86256" y="49702"/>
                </a:lnTo>
                <a:lnTo>
                  <a:pt x="64920" y="97119"/>
                </a:lnTo>
                <a:lnTo>
                  <a:pt x="33170" y="157071"/>
                </a:lnTo>
                <a:lnTo>
                  <a:pt x="16129" y="186309"/>
                </a:lnTo>
                <a:lnTo>
                  <a:pt x="11680" y="195339"/>
                </a:lnTo>
                <a:lnTo>
                  <a:pt x="8159" y="201787"/>
                </a:lnTo>
                <a:lnTo>
                  <a:pt x="4591" y="206972"/>
                </a:lnTo>
                <a:lnTo>
                  <a:pt x="0" y="212216"/>
                </a:lnTo>
              </a:path>
            </a:pathLst>
          </a:custGeom>
          <a:ln w="12801">
            <a:solidFill>
              <a:srgbClr val="006FC0"/>
            </a:solidFill>
          </a:ln>
        </p:spPr>
        <p:txBody>
          <a:bodyPr wrap="square" lIns="0" tIns="0" rIns="0" bIns="0" rtlCol="0"/>
          <a:lstStyle/>
          <a:p>
            <a:endParaRPr/>
          </a:p>
        </p:txBody>
      </p:sp>
      <p:sp>
        <p:nvSpPr>
          <p:cNvPr id="38" name="object 38"/>
          <p:cNvSpPr/>
          <p:nvPr/>
        </p:nvSpPr>
        <p:spPr>
          <a:xfrm>
            <a:off x="1809876" y="2964957"/>
            <a:ext cx="173990" cy="94615"/>
          </a:xfrm>
          <a:custGeom>
            <a:avLst/>
            <a:gdLst/>
            <a:ahLst/>
            <a:cxnLst/>
            <a:rect l="l" t="t" r="r" b="b"/>
            <a:pathLst>
              <a:path w="173989" h="94614">
                <a:moveTo>
                  <a:pt x="0" y="88503"/>
                </a:moveTo>
                <a:lnTo>
                  <a:pt x="10044" y="86052"/>
                </a:lnTo>
                <a:lnTo>
                  <a:pt x="19494" y="84613"/>
                </a:lnTo>
                <a:lnTo>
                  <a:pt x="29039" y="84199"/>
                </a:lnTo>
                <a:lnTo>
                  <a:pt x="39370" y="84820"/>
                </a:lnTo>
                <a:lnTo>
                  <a:pt x="55828" y="86931"/>
                </a:lnTo>
                <a:lnTo>
                  <a:pt x="72262" y="89233"/>
                </a:lnTo>
                <a:lnTo>
                  <a:pt x="88697" y="91392"/>
                </a:lnTo>
                <a:lnTo>
                  <a:pt x="105156" y="93075"/>
                </a:lnTo>
                <a:lnTo>
                  <a:pt x="118618" y="94176"/>
                </a:lnTo>
                <a:lnTo>
                  <a:pt x="133032" y="94361"/>
                </a:lnTo>
                <a:lnTo>
                  <a:pt x="147161" y="92378"/>
                </a:lnTo>
                <a:lnTo>
                  <a:pt x="159766" y="86979"/>
                </a:lnTo>
                <a:lnTo>
                  <a:pt x="166985" y="80224"/>
                </a:lnTo>
                <a:lnTo>
                  <a:pt x="171704" y="71231"/>
                </a:lnTo>
                <a:lnTo>
                  <a:pt x="173946" y="61190"/>
                </a:lnTo>
                <a:lnTo>
                  <a:pt x="173736" y="51292"/>
                </a:lnTo>
                <a:lnTo>
                  <a:pt x="153289" y="8366"/>
                </a:lnTo>
                <a:lnTo>
                  <a:pt x="138049" y="0"/>
                </a:lnTo>
                <a:lnTo>
                  <a:pt x="132429" y="3347"/>
                </a:lnTo>
                <a:lnTo>
                  <a:pt x="128905" y="12684"/>
                </a:lnTo>
                <a:lnTo>
                  <a:pt x="128650" y="16240"/>
                </a:lnTo>
                <a:lnTo>
                  <a:pt x="128397" y="19669"/>
                </a:lnTo>
                <a:lnTo>
                  <a:pt x="128016" y="23352"/>
                </a:lnTo>
              </a:path>
            </a:pathLst>
          </a:custGeom>
          <a:ln w="12801">
            <a:solidFill>
              <a:srgbClr val="006FC0"/>
            </a:solidFill>
          </a:ln>
        </p:spPr>
        <p:txBody>
          <a:bodyPr wrap="square" lIns="0" tIns="0" rIns="0" bIns="0" rtlCol="0"/>
          <a:lstStyle/>
          <a:p>
            <a:endParaRPr/>
          </a:p>
        </p:txBody>
      </p:sp>
      <p:sp>
        <p:nvSpPr>
          <p:cNvPr id="39" name="object 39"/>
          <p:cNvSpPr/>
          <p:nvPr/>
        </p:nvSpPr>
        <p:spPr>
          <a:xfrm>
            <a:off x="1975739" y="3329051"/>
            <a:ext cx="74295" cy="117475"/>
          </a:xfrm>
          <a:custGeom>
            <a:avLst/>
            <a:gdLst/>
            <a:ahLst/>
            <a:cxnLst/>
            <a:rect l="l" t="t" r="r" b="b"/>
            <a:pathLst>
              <a:path w="74294" h="117475">
                <a:moveTo>
                  <a:pt x="58547" y="0"/>
                </a:moveTo>
                <a:lnTo>
                  <a:pt x="68129" y="3605"/>
                </a:lnTo>
                <a:lnTo>
                  <a:pt x="72818" y="9890"/>
                </a:lnTo>
                <a:lnTo>
                  <a:pt x="74245" y="18913"/>
                </a:lnTo>
                <a:lnTo>
                  <a:pt x="74041" y="30734"/>
                </a:lnTo>
                <a:lnTo>
                  <a:pt x="64539" y="76936"/>
                </a:lnTo>
                <a:lnTo>
                  <a:pt x="40163" y="111267"/>
                </a:lnTo>
                <a:lnTo>
                  <a:pt x="28983" y="116897"/>
                </a:lnTo>
                <a:lnTo>
                  <a:pt x="15875" y="115443"/>
                </a:lnTo>
                <a:lnTo>
                  <a:pt x="9304" y="110271"/>
                </a:lnTo>
                <a:lnTo>
                  <a:pt x="4841" y="105886"/>
                </a:lnTo>
                <a:lnTo>
                  <a:pt x="1926" y="101262"/>
                </a:lnTo>
                <a:lnTo>
                  <a:pt x="0" y="95376"/>
                </a:lnTo>
              </a:path>
            </a:pathLst>
          </a:custGeom>
          <a:ln w="12801">
            <a:solidFill>
              <a:srgbClr val="006FC0"/>
            </a:solidFill>
          </a:ln>
        </p:spPr>
        <p:txBody>
          <a:bodyPr wrap="square" lIns="0" tIns="0" rIns="0" bIns="0" rtlCol="0"/>
          <a:lstStyle/>
          <a:p>
            <a:endParaRPr/>
          </a:p>
        </p:txBody>
      </p:sp>
      <p:sp>
        <p:nvSpPr>
          <p:cNvPr id="40" name="object 40"/>
          <p:cNvSpPr/>
          <p:nvPr/>
        </p:nvSpPr>
        <p:spPr>
          <a:xfrm>
            <a:off x="2047367" y="3143700"/>
            <a:ext cx="8890" cy="11430"/>
          </a:xfrm>
          <a:custGeom>
            <a:avLst/>
            <a:gdLst/>
            <a:ahLst/>
            <a:cxnLst/>
            <a:rect l="l" t="t" r="r" b="b"/>
            <a:pathLst>
              <a:path w="8889" h="11430">
                <a:moveTo>
                  <a:pt x="8508" y="7042"/>
                </a:moveTo>
                <a:lnTo>
                  <a:pt x="8233" y="0"/>
                </a:lnTo>
                <a:lnTo>
                  <a:pt x="5730" y="1470"/>
                </a:lnTo>
                <a:lnTo>
                  <a:pt x="2490" y="6774"/>
                </a:lnTo>
                <a:lnTo>
                  <a:pt x="0" y="11233"/>
                </a:lnTo>
              </a:path>
            </a:pathLst>
          </a:custGeom>
          <a:ln w="12801">
            <a:solidFill>
              <a:srgbClr val="006FC0"/>
            </a:solidFill>
          </a:ln>
        </p:spPr>
        <p:txBody>
          <a:bodyPr wrap="square" lIns="0" tIns="0" rIns="0" bIns="0" rtlCol="0"/>
          <a:lstStyle/>
          <a:p>
            <a:endParaRPr/>
          </a:p>
        </p:txBody>
      </p:sp>
      <p:sp>
        <p:nvSpPr>
          <p:cNvPr id="41" name="object 41"/>
          <p:cNvSpPr/>
          <p:nvPr/>
        </p:nvSpPr>
        <p:spPr>
          <a:xfrm>
            <a:off x="2140966" y="3023246"/>
            <a:ext cx="167640" cy="233679"/>
          </a:xfrm>
          <a:custGeom>
            <a:avLst/>
            <a:gdLst/>
            <a:ahLst/>
            <a:cxnLst/>
            <a:rect l="l" t="t" r="r" b="b"/>
            <a:pathLst>
              <a:path w="167639" h="233679">
                <a:moveTo>
                  <a:pt x="157225" y="30849"/>
                </a:moveTo>
                <a:lnTo>
                  <a:pt x="163742" y="24245"/>
                </a:lnTo>
                <a:lnTo>
                  <a:pt x="167449" y="17831"/>
                </a:lnTo>
                <a:lnTo>
                  <a:pt x="166584" y="11132"/>
                </a:lnTo>
                <a:lnTo>
                  <a:pt x="159384" y="3671"/>
                </a:lnTo>
                <a:lnTo>
                  <a:pt x="149512" y="0"/>
                </a:lnTo>
                <a:lnTo>
                  <a:pt x="138223" y="496"/>
                </a:lnTo>
                <a:lnTo>
                  <a:pt x="96178" y="15507"/>
                </a:lnTo>
                <a:lnTo>
                  <a:pt x="59983" y="42023"/>
                </a:lnTo>
                <a:lnTo>
                  <a:pt x="27235" y="78511"/>
                </a:lnTo>
                <a:lnTo>
                  <a:pt x="4363" y="124735"/>
                </a:lnTo>
                <a:lnTo>
                  <a:pt x="0" y="150610"/>
                </a:lnTo>
                <a:lnTo>
                  <a:pt x="1184" y="171606"/>
                </a:lnTo>
                <a:lnTo>
                  <a:pt x="18698" y="208599"/>
                </a:lnTo>
                <a:lnTo>
                  <a:pt x="53133" y="230584"/>
                </a:lnTo>
                <a:lnTo>
                  <a:pt x="71500" y="233191"/>
                </a:lnTo>
                <a:lnTo>
                  <a:pt x="89963" y="231560"/>
                </a:lnTo>
                <a:lnTo>
                  <a:pt x="126958" y="220948"/>
                </a:lnTo>
                <a:lnTo>
                  <a:pt x="162051" y="186551"/>
                </a:lnTo>
              </a:path>
            </a:pathLst>
          </a:custGeom>
          <a:ln w="12801">
            <a:solidFill>
              <a:srgbClr val="006FC0"/>
            </a:solidFill>
          </a:ln>
        </p:spPr>
        <p:txBody>
          <a:bodyPr wrap="square" lIns="0" tIns="0" rIns="0" bIns="0" rtlCol="0"/>
          <a:lstStyle/>
          <a:p>
            <a:endParaRPr/>
          </a:p>
        </p:txBody>
      </p:sp>
      <p:sp>
        <p:nvSpPr>
          <p:cNvPr id="42" name="object 42"/>
          <p:cNvSpPr/>
          <p:nvPr/>
        </p:nvSpPr>
        <p:spPr>
          <a:xfrm>
            <a:off x="2165857" y="3104642"/>
            <a:ext cx="229235" cy="34290"/>
          </a:xfrm>
          <a:custGeom>
            <a:avLst/>
            <a:gdLst/>
            <a:ahLst/>
            <a:cxnLst/>
            <a:rect l="l" t="t" r="r" b="b"/>
            <a:pathLst>
              <a:path w="229235" h="34289">
                <a:moveTo>
                  <a:pt x="0" y="34162"/>
                </a:moveTo>
                <a:lnTo>
                  <a:pt x="22667" y="30761"/>
                </a:lnTo>
                <a:lnTo>
                  <a:pt x="45323" y="27622"/>
                </a:lnTo>
                <a:lnTo>
                  <a:pt x="67954" y="24483"/>
                </a:lnTo>
                <a:lnTo>
                  <a:pt x="90550" y="21082"/>
                </a:lnTo>
                <a:lnTo>
                  <a:pt x="119588" y="17097"/>
                </a:lnTo>
                <a:lnTo>
                  <a:pt x="148828" y="13969"/>
                </a:lnTo>
                <a:lnTo>
                  <a:pt x="178044" y="10652"/>
                </a:lnTo>
                <a:lnTo>
                  <a:pt x="207010" y="6096"/>
                </a:lnTo>
                <a:lnTo>
                  <a:pt x="214375" y="4318"/>
                </a:lnTo>
                <a:lnTo>
                  <a:pt x="221615" y="2159"/>
                </a:lnTo>
                <a:lnTo>
                  <a:pt x="229235" y="0"/>
                </a:lnTo>
              </a:path>
            </a:pathLst>
          </a:custGeom>
          <a:ln w="12801">
            <a:solidFill>
              <a:srgbClr val="006FC0"/>
            </a:solidFill>
          </a:ln>
        </p:spPr>
        <p:txBody>
          <a:bodyPr wrap="square" lIns="0" tIns="0" rIns="0" bIns="0" rtlCol="0"/>
          <a:lstStyle/>
          <a:p>
            <a:endParaRPr/>
          </a:p>
        </p:txBody>
      </p:sp>
      <p:sp>
        <p:nvSpPr>
          <p:cNvPr id="43" name="object 43"/>
          <p:cNvSpPr/>
          <p:nvPr/>
        </p:nvSpPr>
        <p:spPr>
          <a:xfrm>
            <a:off x="2498725" y="2979673"/>
            <a:ext cx="153670" cy="227965"/>
          </a:xfrm>
          <a:custGeom>
            <a:avLst/>
            <a:gdLst/>
            <a:ahLst/>
            <a:cxnLst/>
            <a:rect l="l" t="t" r="r" b="b"/>
            <a:pathLst>
              <a:path w="153669" h="227964">
                <a:moveTo>
                  <a:pt x="0" y="0"/>
                </a:moveTo>
                <a:lnTo>
                  <a:pt x="13519" y="45970"/>
                </a:lnTo>
                <a:lnTo>
                  <a:pt x="36258" y="94952"/>
                </a:lnTo>
                <a:lnTo>
                  <a:pt x="79851" y="156936"/>
                </a:lnTo>
                <a:lnTo>
                  <a:pt x="115391" y="197899"/>
                </a:lnTo>
                <a:lnTo>
                  <a:pt x="139592" y="218557"/>
                </a:lnTo>
                <a:lnTo>
                  <a:pt x="153288" y="227456"/>
                </a:lnTo>
              </a:path>
            </a:pathLst>
          </a:custGeom>
          <a:ln w="12801">
            <a:solidFill>
              <a:srgbClr val="006FC0"/>
            </a:solidFill>
          </a:ln>
        </p:spPr>
        <p:txBody>
          <a:bodyPr wrap="square" lIns="0" tIns="0" rIns="0" bIns="0" rtlCol="0"/>
          <a:lstStyle/>
          <a:p>
            <a:endParaRPr/>
          </a:p>
        </p:txBody>
      </p:sp>
      <p:sp>
        <p:nvSpPr>
          <p:cNvPr id="44" name="object 44"/>
          <p:cNvSpPr/>
          <p:nvPr/>
        </p:nvSpPr>
        <p:spPr>
          <a:xfrm>
            <a:off x="2489819" y="2964433"/>
            <a:ext cx="175260" cy="284480"/>
          </a:xfrm>
          <a:custGeom>
            <a:avLst/>
            <a:gdLst/>
            <a:ahLst/>
            <a:cxnLst/>
            <a:rect l="l" t="t" r="r" b="b"/>
            <a:pathLst>
              <a:path w="175260" h="284480">
                <a:moveTo>
                  <a:pt x="161051" y="11937"/>
                </a:moveTo>
                <a:lnTo>
                  <a:pt x="167401" y="4571"/>
                </a:lnTo>
                <a:lnTo>
                  <a:pt x="168925" y="2793"/>
                </a:lnTo>
                <a:lnTo>
                  <a:pt x="174767" y="0"/>
                </a:lnTo>
                <a:lnTo>
                  <a:pt x="168314" y="9259"/>
                </a:lnTo>
                <a:lnTo>
                  <a:pt x="160385" y="19018"/>
                </a:lnTo>
                <a:lnTo>
                  <a:pt x="151550" y="29110"/>
                </a:lnTo>
                <a:lnTo>
                  <a:pt x="142382" y="39369"/>
                </a:lnTo>
                <a:lnTo>
                  <a:pt x="121749" y="62668"/>
                </a:lnTo>
                <a:lnTo>
                  <a:pt x="81911" y="110932"/>
                </a:lnTo>
                <a:lnTo>
                  <a:pt x="45541" y="162399"/>
                </a:lnTo>
                <a:lnTo>
                  <a:pt x="17307" y="216687"/>
                </a:lnTo>
                <a:lnTo>
                  <a:pt x="1649" y="258244"/>
                </a:lnTo>
                <a:lnTo>
                  <a:pt x="0" y="266715"/>
                </a:lnTo>
                <a:lnTo>
                  <a:pt x="1660" y="274448"/>
                </a:lnTo>
                <a:lnTo>
                  <a:pt x="7381" y="284479"/>
                </a:lnTo>
              </a:path>
            </a:pathLst>
          </a:custGeom>
          <a:ln w="12801">
            <a:solidFill>
              <a:srgbClr val="006FC0"/>
            </a:solidFill>
          </a:ln>
        </p:spPr>
        <p:txBody>
          <a:bodyPr wrap="square" lIns="0" tIns="0" rIns="0" bIns="0" rtlCol="0"/>
          <a:lstStyle/>
          <a:p>
            <a:endParaRPr/>
          </a:p>
        </p:txBody>
      </p:sp>
      <p:sp>
        <p:nvSpPr>
          <p:cNvPr id="45" name="object 45"/>
          <p:cNvSpPr/>
          <p:nvPr/>
        </p:nvSpPr>
        <p:spPr>
          <a:xfrm>
            <a:off x="2459239" y="2959657"/>
            <a:ext cx="306070" cy="20955"/>
          </a:xfrm>
          <a:custGeom>
            <a:avLst/>
            <a:gdLst/>
            <a:ahLst/>
            <a:cxnLst/>
            <a:rect l="l" t="t" r="r" b="b"/>
            <a:pathLst>
              <a:path w="306069" h="20955">
                <a:moveTo>
                  <a:pt x="750" y="3252"/>
                </a:moveTo>
                <a:lnTo>
                  <a:pt x="0" y="0"/>
                </a:lnTo>
                <a:lnTo>
                  <a:pt x="11322" y="569"/>
                </a:lnTo>
                <a:lnTo>
                  <a:pt x="26503" y="2734"/>
                </a:lnTo>
                <a:lnTo>
                  <a:pt x="37326" y="4268"/>
                </a:lnTo>
                <a:lnTo>
                  <a:pt x="93491" y="6983"/>
                </a:lnTo>
                <a:lnTo>
                  <a:pt x="149848" y="8840"/>
                </a:lnTo>
                <a:lnTo>
                  <a:pt x="181121" y="9612"/>
                </a:lnTo>
                <a:lnTo>
                  <a:pt x="212300" y="10443"/>
                </a:lnTo>
                <a:lnTo>
                  <a:pt x="274562" y="13666"/>
                </a:lnTo>
                <a:lnTo>
                  <a:pt x="298940" y="17470"/>
                </a:lnTo>
                <a:lnTo>
                  <a:pt x="305550" y="20651"/>
                </a:lnTo>
              </a:path>
            </a:pathLst>
          </a:custGeom>
          <a:ln w="12801">
            <a:solidFill>
              <a:srgbClr val="006FC0"/>
            </a:solidFill>
          </a:ln>
        </p:spPr>
        <p:txBody>
          <a:bodyPr wrap="square" lIns="0" tIns="0" rIns="0" bIns="0" rtlCol="0"/>
          <a:lstStyle/>
          <a:p>
            <a:endParaRPr/>
          </a:p>
        </p:txBody>
      </p:sp>
      <p:sp>
        <p:nvSpPr>
          <p:cNvPr id="46" name="object 46"/>
          <p:cNvSpPr/>
          <p:nvPr/>
        </p:nvSpPr>
        <p:spPr>
          <a:xfrm>
            <a:off x="2446020" y="3245485"/>
            <a:ext cx="271780" cy="14604"/>
          </a:xfrm>
          <a:custGeom>
            <a:avLst/>
            <a:gdLst/>
            <a:ahLst/>
            <a:cxnLst/>
            <a:rect l="l" t="t" r="r" b="b"/>
            <a:pathLst>
              <a:path w="271780" h="14604">
                <a:moveTo>
                  <a:pt x="0" y="3428"/>
                </a:moveTo>
                <a:lnTo>
                  <a:pt x="14892" y="9118"/>
                </a:lnTo>
                <a:lnTo>
                  <a:pt x="29987" y="12271"/>
                </a:lnTo>
                <a:lnTo>
                  <a:pt x="45487" y="13733"/>
                </a:lnTo>
                <a:lnTo>
                  <a:pt x="61594" y="14350"/>
                </a:lnTo>
                <a:lnTo>
                  <a:pt x="88511" y="13799"/>
                </a:lnTo>
                <a:lnTo>
                  <a:pt x="115379" y="12128"/>
                </a:lnTo>
                <a:lnTo>
                  <a:pt x="142247" y="9886"/>
                </a:lnTo>
                <a:lnTo>
                  <a:pt x="169163" y="7619"/>
                </a:lnTo>
                <a:lnTo>
                  <a:pt x="191879" y="5961"/>
                </a:lnTo>
                <a:lnTo>
                  <a:pt x="214391" y="4254"/>
                </a:lnTo>
                <a:lnTo>
                  <a:pt x="236833" y="2547"/>
                </a:lnTo>
                <a:lnTo>
                  <a:pt x="259334" y="888"/>
                </a:lnTo>
                <a:lnTo>
                  <a:pt x="263398" y="635"/>
                </a:lnTo>
                <a:lnTo>
                  <a:pt x="267335" y="380"/>
                </a:lnTo>
                <a:lnTo>
                  <a:pt x="271272" y="0"/>
                </a:lnTo>
              </a:path>
            </a:pathLst>
          </a:custGeom>
          <a:ln w="12801">
            <a:solidFill>
              <a:srgbClr val="006FC0"/>
            </a:solidFill>
          </a:ln>
        </p:spPr>
        <p:txBody>
          <a:bodyPr wrap="square" lIns="0" tIns="0" rIns="0" bIns="0" rtlCol="0"/>
          <a:lstStyle/>
          <a:p>
            <a:endParaRPr/>
          </a:p>
        </p:txBody>
      </p:sp>
      <p:sp>
        <p:nvSpPr>
          <p:cNvPr id="47" name="object 47"/>
          <p:cNvSpPr/>
          <p:nvPr/>
        </p:nvSpPr>
        <p:spPr>
          <a:xfrm>
            <a:off x="2811256" y="3185795"/>
            <a:ext cx="37465" cy="114300"/>
          </a:xfrm>
          <a:custGeom>
            <a:avLst/>
            <a:gdLst/>
            <a:ahLst/>
            <a:cxnLst/>
            <a:rect l="l" t="t" r="r" b="b"/>
            <a:pathLst>
              <a:path w="37464" h="114300">
                <a:moveTo>
                  <a:pt x="10302" y="0"/>
                </a:moveTo>
                <a:lnTo>
                  <a:pt x="9523" y="11302"/>
                </a:lnTo>
                <a:lnTo>
                  <a:pt x="7969" y="22225"/>
                </a:lnTo>
                <a:lnTo>
                  <a:pt x="5963" y="33147"/>
                </a:lnTo>
                <a:lnTo>
                  <a:pt x="3825" y="44450"/>
                </a:lnTo>
                <a:lnTo>
                  <a:pt x="1609" y="58271"/>
                </a:lnTo>
                <a:lnTo>
                  <a:pt x="0" y="73199"/>
                </a:lnTo>
                <a:lnTo>
                  <a:pt x="557" y="88009"/>
                </a:lnTo>
                <a:lnTo>
                  <a:pt x="4841" y="101472"/>
                </a:lnTo>
                <a:lnTo>
                  <a:pt x="12700" y="111920"/>
                </a:lnTo>
                <a:lnTo>
                  <a:pt x="20462" y="113807"/>
                </a:lnTo>
                <a:lnTo>
                  <a:pt x="28416" y="109527"/>
                </a:lnTo>
                <a:lnTo>
                  <a:pt x="36845" y="101472"/>
                </a:lnTo>
              </a:path>
            </a:pathLst>
          </a:custGeom>
          <a:ln w="12801">
            <a:solidFill>
              <a:srgbClr val="006FC0"/>
            </a:solidFill>
          </a:ln>
        </p:spPr>
        <p:txBody>
          <a:bodyPr wrap="square" lIns="0" tIns="0" rIns="0" bIns="0" rtlCol="0"/>
          <a:lstStyle/>
          <a:p>
            <a:endParaRPr/>
          </a:p>
        </p:txBody>
      </p:sp>
      <p:sp>
        <p:nvSpPr>
          <p:cNvPr id="48" name="object 48"/>
          <p:cNvSpPr/>
          <p:nvPr/>
        </p:nvSpPr>
        <p:spPr>
          <a:xfrm>
            <a:off x="2793492" y="3103752"/>
            <a:ext cx="27305" cy="17780"/>
          </a:xfrm>
          <a:custGeom>
            <a:avLst/>
            <a:gdLst/>
            <a:ahLst/>
            <a:cxnLst/>
            <a:rect l="l" t="t" r="r" b="b"/>
            <a:pathLst>
              <a:path w="27305" h="17780">
                <a:moveTo>
                  <a:pt x="15875" y="5461"/>
                </a:moveTo>
                <a:lnTo>
                  <a:pt x="8255" y="3048"/>
                </a:lnTo>
                <a:lnTo>
                  <a:pt x="5206" y="2159"/>
                </a:lnTo>
                <a:lnTo>
                  <a:pt x="0" y="0"/>
                </a:lnTo>
                <a:lnTo>
                  <a:pt x="5597" y="8433"/>
                </a:lnTo>
                <a:lnTo>
                  <a:pt x="10302" y="13176"/>
                </a:lnTo>
                <a:lnTo>
                  <a:pt x="16555" y="15680"/>
                </a:lnTo>
                <a:lnTo>
                  <a:pt x="26796" y="17399"/>
                </a:lnTo>
              </a:path>
            </a:pathLst>
          </a:custGeom>
          <a:ln w="12801">
            <a:solidFill>
              <a:srgbClr val="006FC0"/>
            </a:solidFill>
          </a:ln>
        </p:spPr>
        <p:txBody>
          <a:bodyPr wrap="square" lIns="0" tIns="0" rIns="0" bIns="0" rtlCol="0"/>
          <a:lstStyle/>
          <a:p>
            <a:endParaRPr/>
          </a:p>
        </p:txBody>
      </p:sp>
      <p:sp>
        <p:nvSpPr>
          <p:cNvPr id="49" name="object 49"/>
          <p:cNvSpPr/>
          <p:nvPr/>
        </p:nvSpPr>
        <p:spPr>
          <a:xfrm>
            <a:off x="2599308" y="2273452"/>
            <a:ext cx="166370" cy="474345"/>
          </a:xfrm>
          <a:custGeom>
            <a:avLst/>
            <a:gdLst/>
            <a:ahLst/>
            <a:cxnLst/>
            <a:rect l="l" t="t" r="r" b="b"/>
            <a:pathLst>
              <a:path w="166369" h="474344">
                <a:moveTo>
                  <a:pt x="162433" y="7975"/>
                </a:moveTo>
                <a:lnTo>
                  <a:pt x="163703" y="5816"/>
                </a:lnTo>
                <a:lnTo>
                  <a:pt x="164973" y="3657"/>
                </a:lnTo>
                <a:lnTo>
                  <a:pt x="166116" y="1625"/>
                </a:lnTo>
                <a:lnTo>
                  <a:pt x="152489" y="0"/>
                </a:lnTo>
                <a:lnTo>
                  <a:pt x="119253" y="24485"/>
                </a:lnTo>
                <a:lnTo>
                  <a:pt x="73215" y="80254"/>
                </a:lnTo>
                <a:lnTo>
                  <a:pt x="39370" y="144500"/>
                </a:lnTo>
                <a:lnTo>
                  <a:pt x="22556" y="187106"/>
                </a:lnTo>
                <a:lnTo>
                  <a:pt x="10207" y="230749"/>
                </a:lnTo>
                <a:lnTo>
                  <a:pt x="2597" y="275463"/>
                </a:lnTo>
                <a:lnTo>
                  <a:pt x="0" y="321284"/>
                </a:lnTo>
                <a:lnTo>
                  <a:pt x="1436" y="352782"/>
                </a:lnTo>
                <a:lnTo>
                  <a:pt x="16073" y="415492"/>
                </a:lnTo>
                <a:lnTo>
                  <a:pt x="43924" y="456509"/>
                </a:lnTo>
                <a:lnTo>
                  <a:pt x="94234" y="474065"/>
                </a:lnTo>
                <a:lnTo>
                  <a:pt x="103570" y="473362"/>
                </a:lnTo>
                <a:lnTo>
                  <a:pt x="110537" y="472445"/>
                </a:lnTo>
                <a:lnTo>
                  <a:pt x="116433" y="470814"/>
                </a:lnTo>
                <a:lnTo>
                  <a:pt x="122555" y="467969"/>
                </a:lnTo>
              </a:path>
            </a:pathLst>
          </a:custGeom>
          <a:ln w="12801">
            <a:solidFill>
              <a:srgbClr val="006FC0"/>
            </a:solidFill>
          </a:ln>
        </p:spPr>
        <p:txBody>
          <a:bodyPr wrap="square" lIns="0" tIns="0" rIns="0" bIns="0" rtlCol="0"/>
          <a:lstStyle/>
          <a:p>
            <a:endParaRPr/>
          </a:p>
        </p:txBody>
      </p:sp>
      <p:sp>
        <p:nvSpPr>
          <p:cNvPr id="50" name="object 50"/>
          <p:cNvSpPr/>
          <p:nvPr/>
        </p:nvSpPr>
        <p:spPr>
          <a:xfrm>
            <a:off x="2872739" y="2534666"/>
            <a:ext cx="330200" cy="169545"/>
          </a:xfrm>
          <a:custGeom>
            <a:avLst/>
            <a:gdLst/>
            <a:ahLst/>
            <a:cxnLst/>
            <a:rect l="l" t="t" r="r" b="b"/>
            <a:pathLst>
              <a:path w="330200" h="169544">
                <a:moveTo>
                  <a:pt x="0" y="29337"/>
                </a:moveTo>
                <a:lnTo>
                  <a:pt x="6405" y="24624"/>
                </a:lnTo>
                <a:lnTo>
                  <a:pt x="13525" y="19446"/>
                </a:lnTo>
                <a:lnTo>
                  <a:pt x="20359" y="14102"/>
                </a:lnTo>
                <a:lnTo>
                  <a:pt x="25908" y="8889"/>
                </a:lnTo>
                <a:lnTo>
                  <a:pt x="28956" y="2539"/>
                </a:lnTo>
                <a:lnTo>
                  <a:pt x="29845" y="0"/>
                </a:lnTo>
                <a:lnTo>
                  <a:pt x="35687" y="1270"/>
                </a:lnTo>
                <a:lnTo>
                  <a:pt x="34184" y="14591"/>
                </a:lnTo>
                <a:lnTo>
                  <a:pt x="32337" y="27638"/>
                </a:lnTo>
                <a:lnTo>
                  <a:pt x="30704" y="40614"/>
                </a:lnTo>
                <a:lnTo>
                  <a:pt x="29845" y="53721"/>
                </a:lnTo>
                <a:lnTo>
                  <a:pt x="30620" y="72699"/>
                </a:lnTo>
                <a:lnTo>
                  <a:pt x="33575" y="91630"/>
                </a:lnTo>
                <a:lnTo>
                  <a:pt x="60999" y="140954"/>
                </a:lnTo>
                <a:lnTo>
                  <a:pt x="96575" y="151495"/>
                </a:lnTo>
                <a:lnTo>
                  <a:pt x="116078" y="149098"/>
                </a:lnTo>
                <a:lnTo>
                  <a:pt x="130442" y="142785"/>
                </a:lnTo>
                <a:lnTo>
                  <a:pt x="146034" y="133270"/>
                </a:lnTo>
                <a:lnTo>
                  <a:pt x="161601" y="124969"/>
                </a:lnTo>
                <a:lnTo>
                  <a:pt x="175895" y="122300"/>
                </a:lnTo>
                <a:lnTo>
                  <a:pt x="187444" y="127968"/>
                </a:lnTo>
                <a:lnTo>
                  <a:pt x="199040" y="139255"/>
                </a:lnTo>
                <a:lnTo>
                  <a:pt x="210399" y="151590"/>
                </a:lnTo>
                <a:lnTo>
                  <a:pt x="221234" y="160400"/>
                </a:lnTo>
                <a:lnTo>
                  <a:pt x="236370" y="166602"/>
                </a:lnTo>
                <a:lnTo>
                  <a:pt x="252412" y="169338"/>
                </a:lnTo>
                <a:lnTo>
                  <a:pt x="268739" y="168812"/>
                </a:lnTo>
                <a:lnTo>
                  <a:pt x="312769" y="147748"/>
                </a:lnTo>
                <a:lnTo>
                  <a:pt x="329735" y="103931"/>
                </a:lnTo>
                <a:lnTo>
                  <a:pt x="328834" y="89392"/>
                </a:lnTo>
                <a:lnTo>
                  <a:pt x="309848" y="52095"/>
                </a:lnTo>
                <a:lnTo>
                  <a:pt x="288194" y="43066"/>
                </a:lnTo>
                <a:lnTo>
                  <a:pt x="275844" y="40005"/>
                </a:lnTo>
              </a:path>
            </a:pathLst>
          </a:custGeom>
          <a:ln w="12801">
            <a:solidFill>
              <a:srgbClr val="006FC0"/>
            </a:solidFill>
          </a:ln>
        </p:spPr>
        <p:txBody>
          <a:bodyPr wrap="square" lIns="0" tIns="0" rIns="0" bIns="0" rtlCol="0"/>
          <a:lstStyle/>
          <a:p>
            <a:endParaRPr/>
          </a:p>
        </p:txBody>
      </p:sp>
      <p:sp>
        <p:nvSpPr>
          <p:cNvPr id="51" name="object 51"/>
          <p:cNvSpPr/>
          <p:nvPr/>
        </p:nvSpPr>
        <p:spPr>
          <a:xfrm>
            <a:off x="2895600" y="2361310"/>
            <a:ext cx="322580" cy="102235"/>
          </a:xfrm>
          <a:custGeom>
            <a:avLst/>
            <a:gdLst/>
            <a:ahLst/>
            <a:cxnLst/>
            <a:rect l="l" t="t" r="r" b="b"/>
            <a:pathLst>
              <a:path w="322580" h="102235">
                <a:moveTo>
                  <a:pt x="18287" y="81914"/>
                </a:moveTo>
                <a:lnTo>
                  <a:pt x="8889" y="78612"/>
                </a:lnTo>
                <a:lnTo>
                  <a:pt x="6731" y="77724"/>
                </a:lnTo>
                <a:lnTo>
                  <a:pt x="0" y="77724"/>
                </a:lnTo>
                <a:lnTo>
                  <a:pt x="41612" y="92172"/>
                </a:lnTo>
                <a:lnTo>
                  <a:pt x="101393" y="101076"/>
                </a:lnTo>
                <a:lnTo>
                  <a:pt x="124196" y="102038"/>
                </a:lnTo>
                <a:lnTo>
                  <a:pt x="146938" y="101726"/>
                </a:lnTo>
                <a:lnTo>
                  <a:pt x="173684" y="100193"/>
                </a:lnTo>
                <a:lnTo>
                  <a:pt x="200406" y="98123"/>
                </a:lnTo>
                <a:lnTo>
                  <a:pt x="227127" y="95886"/>
                </a:lnTo>
                <a:lnTo>
                  <a:pt x="253873" y="93852"/>
                </a:lnTo>
                <a:lnTo>
                  <a:pt x="271178" y="92616"/>
                </a:lnTo>
                <a:lnTo>
                  <a:pt x="288305" y="91011"/>
                </a:lnTo>
                <a:lnTo>
                  <a:pt x="305361" y="88763"/>
                </a:lnTo>
                <a:lnTo>
                  <a:pt x="322452" y="85598"/>
                </a:lnTo>
                <a:lnTo>
                  <a:pt x="319287" y="71612"/>
                </a:lnTo>
                <a:lnTo>
                  <a:pt x="290194" y="42037"/>
                </a:lnTo>
                <a:lnTo>
                  <a:pt x="250440" y="15533"/>
                </a:lnTo>
                <a:lnTo>
                  <a:pt x="237489" y="6985"/>
                </a:lnTo>
                <a:lnTo>
                  <a:pt x="234695" y="4572"/>
                </a:lnTo>
                <a:lnTo>
                  <a:pt x="231901" y="2159"/>
                </a:lnTo>
                <a:lnTo>
                  <a:pt x="229235" y="0"/>
                </a:lnTo>
              </a:path>
            </a:pathLst>
          </a:custGeom>
          <a:ln w="12801">
            <a:solidFill>
              <a:srgbClr val="006FC0"/>
            </a:solidFill>
          </a:ln>
        </p:spPr>
        <p:txBody>
          <a:bodyPr wrap="square" lIns="0" tIns="0" rIns="0" bIns="0" rtlCol="0"/>
          <a:lstStyle/>
          <a:p>
            <a:endParaRPr/>
          </a:p>
        </p:txBody>
      </p:sp>
      <p:sp>
        <p:nvSpPr>
          <p:cNvPr id="52" name="object 52"/>
          <p:cNvSpPr/>
          <p:nvPr/>
        </p:nvSpPr>
        <p:spPr>
          <a:xfrm>
            <a:off x="3212845" y="2249662"/>
            <a:ext cx="176530" cy="8890"/>
          </a:xfrm>
          <a:custGeom>
            <a:avLst/>
            <a:gdLst/>
            <a:ahLst/>
            <a:cxnLst/>
            <a:rect l="l" t="t" r="r" b="b"/>
            <a:pathLst>
              <a:path w="176529" h="8889">
                <a:moveTo>
                  <a:pt x="0" y="3698"/>
                </a:moveTo>
                <a:lnTo>
                  <a:pt x="11965" y="843"/>
                </a:lnTo>
                <a:lnTo>
                  <a:pt x="24098" y="0"/>
                </a:lnTo>
                <a:lnTo>
                  <a:pt x="36468" y="466"/>
                </a:lnTo>
                <a:lnTo>
                  <a:pt x="49149" y="1539"/>
                </a:lnTo>
                <a:lnTo>
                  <a:pt x="68274" y="3149"/>
                </a:lnTo>
                <a:lnTo>
                  <a:pt x="106477" y="6129"/>
                </a:lnTo>
                <a:lnTo>
                  <a:pt x="151066" y="8302"/>
                </a:lnTo>
                <a:lnTo>
                  <a:pt x="163679" y="8417"/>
                </a:lnTo>
                <a:lnTo>
                  <a:pt x="176530" y="8270"/>
                </a:lnTo>
              </a:path>
            </a:pathLst>
          </a:custGeom>
          <a:ln w="12801">
            <a:solidFill>
              <a:srgbClr val="006FC0"/>
            </a:solidFill>
          </a:ln>
        </p:spPr>
        <p:txBody>
          <a:bodyPr wrap="square" lIns="0" tIns="0" rIns="0" bIns="0" rtlCol="0"/>
          <a:lstStyle/>
          <a:p>
            <a:endParaRPr/>
          </a:p>
        </p:txBody>
      </p:sp>
      <p:sp>
        <p:nvSpPr>
          <p:cNvPr id="53" name="object 53"/>
          <p:cNvSpPr/>
          <p:nvPr/>
        </p:nvSpPr>
        <p:spPr>
          <a:xfrm>
            <a:off x="3301920" y="2254885"/>
            <a:ext cx="14604" cy="181610"/>
          </a:xfrm>
          <a:custGeom>
            <a:avLst/>
            <a:gdLst/>
            <a:ahLst/>
            <a:cxnLst/>
            <a:rect l="l" t="t" r="r" b="b"/>
            <a:pathLst>
              <a:path w="14604" h="181610">
                <a:moveTo>
                  <a:pt x="12525" y="0"/>
                </a:moveTo>
                <a:lnTo>
                  <a:pt x="3053" y="5494"/>
                </a:lnTo>
                <a:lnTo>
                  <a:pt x="0" y="11477"/>
                </a:lnTo>
                <a:lnTo>
                  <a:pt x="827" y="19341"/>
                </a:lnTo>
                <a:lnTo>
                  <a:pt x="3000" y="30479"/>
                </a:lnTo>
                <a:lnTo>
                  <a:pt x="4956" y="47478"/>
                </a:lnTo>
                <a:lnTo>
                  <a:pt x="6080" y="64547"/>
                </a:lnTo>
                <a:lnTo>
                  <a:pt x="6965" y="81664"/>
                </a:lnTo>
                <a:lnTo>
                  <a:pt x="8207" y="98805"/>
                </a:lnTo>
                <a:lnTo>
                  <a:pt x="8959" y="116524"/>
                </a:lnTo>
                <a:lnTo>
                  <a:pt x="8604" y="134159"/>
                </a:lnTo>
                <a:lnTo>
                  <a:pt x="8653" y="151866"/>
                </a:lnTo>
                <a:lnTo>
                  <a:pt x="10620" y="169799"/>
                </a:lnTo>
                <a:lnTo>
                  <a:pt x="11509" y="173481"/>
                </a:lnTo>
                <a:lnTo>
                  <a:pt x="12779" y="177418"/>
                </a:lnTo>
                <a:lnTo>
                  <a:pt x="14049" y="181355"/>
                </a:lnTo>
              </a:path>
            </a:pathLst>
          </a:custGeom>
          <a:ln w="12801">
            <a:solidFill>
              <a:srgbClr val="006FC0"/>
            </a:solidFill>
          </a:ln>
        </p:spPr>
        <p:txBody>
          <a:bodyPr wrap="square" lIns="0" tIns="0" rIns="0" bIns="0" rtlCol="0"/>
          <a:lstStyle/>
          <a:p>
            <a:endParaRPr/>
          </a:p>
        </p:txBody>
      </p:sp>
      <p:sp>
        <p:nvSpPr>
          <p:cNvPr id="54" name="object 54"/>
          <p:cNvSpPr/>
          <p:nvPr/>
        </p:nvSpPr>
        <p:spPr>
          <a:xfrm>
            <a:off x="3507994" y="2516123"/>
            <a:ext cx="179705" cy="185420"/>
          </a:xfrm>
          <a:custGeom>
            <a:avLst/>
            <a:gdLst/>
            <a:ahLst/>
            <a:cxnLst/>
            <a:rect l="l" t="t" r="r" b="b"/>
            <a:pathLst>
              <a:path w="179704" h="185419">
                <a:moveTo>
                  <a:pt x="0" y="0"/>
                </a:moveTo>
                <a:lnTo>
                  <a:pt x="3202" y="1972"/>
                </a:lnTo>
                <a:lnTo>
                  <a:pt x="9048" y="11017"/>
                </a:lnTo>
                <a:lnTo>
                  <a:pt x="16466" y="23538"/>
                </a:lnTo>
                <a:lnTo>
                  <a:pt x="24383" y="35940"/>
                </a:lnTo>
                <a:lnTo>
                  <a:pt x="55562" y="73961"/>
                </a:lnTo>
                <a:lnTo>
                  <a:pt x="90169" y="108838"/>
                </a:lnTo>
                <a:lnTo>
                  <a:pt x="128809" y="144065"/>
                </a:lnTo>
                <a:lnTo>
                  <a:pt x="168782" y="177673"/>
                </a:lnTo>
                <a:lnTo>
                  <a:pt x="172211" y="180086"/>
                </a:lnTo>
                <a:lnTo>
                  <a:pt x="175767" y="182625"/>
                </a:lnTo>
                <a:lnTo>
                  <a:pt x="179196" y="185038"/>
                </a:lnTo>
              </a:path>
            </a:pathLst>
          </a:custGeom>
          <a:ln w="12801">
            <a:solidFill>
              <a:srgbClr val="006FC0"/>
            </a:solidFill>
          </a:ln>
        </p:spPr>
        <p:txBody>
          <a:bodyPr wrap="square" lIns="0" tIns="0" rIns="0" bIns="0" rtlCol="0"/>
          <a:lstStyle/>
          <a:p>
            <a:endParaRPr/>
          </a:p>
        </p:txBody>
      </p:sp>
      <p:sp>
        <p:nvSpPr>
          <p:cNvPr id="55" name="object 55"/>
          <p:cNvSpPr/>
          <p:nvPr/>
        </p:nvSpPr>
        <p:spPr>
          <a:xfrm>
            <a:off x="3504310" y="2512822"/>
            <a:ext cx="187960" cy="209550"/>
          </a:xfrm>
          <a:custGeom>
            <a:avLst/>
            <a:gdLst/>
            <a:ahLst/>
            <a:cxnLst/>
            <a:rect l="l" t="t" r="r" b="b"/>
            <a:pathLst>
              <a:path w="187960" h="209550">
                <a:moveTo>
                  <a:pt x="187451" y="0"/>
                </a:moveTo>
                <a:lnTo>
                  <a:pt x="174984" y="5613"/>
                </a:lnTo>
                <a:lnTo>
                  <a:pt x="164861" y="13668"/>
                </a:lnTo>
                <a:lnTo>
                  <a:pt x="155430" y="23270"/>
                </a:lnTo>
                <a:lnTo>
                  <a:pt x="145034" y="33527"/>
                </a:lnTo>
                <a:lnTo>
                  <a:pt x="126490" y="51476"/>
                </a:lnTo>
                <a:lnTo>
                  <a:pt x="108600" y="69770"/>
                </a:lnTo>
                <a:lnTo>
                  <a:pt x="91116" y="88517"/>
                </a:lnTo>
                <a:lnTo>
                  <a:pt x="73787" y="107823"/>
                </a:lnTo>
                <a:lnTo>
                  <a:pt x="57757" y="124493"/>
                </a:lnTo>
                <a:lnTo>
                  <a:pt x="22887" y="161311"/>
                </a:lnTo>
                <a:lnTo>
                  <a:pt x="2339" y="202307"/>
                </a:lnTo>
                <a:lnTo>
                  <a:pt x="0" y="209295"/>
                </a:lnTo>
              </a:path>
            </a:pathLst>
          </a:custGeom>
          <a:ln w="12801">
            <a:solidFill>
              <a:srgbClr val="006FC0"/>
            </a:solidFill>
          </a:ln>
        </p:spPr>
        <p:txBody>
          <a:bodyPr wrap="square" lIns="0" tIns="0" rIns="0" bIns="0" rtlCol="0"/>
          <a:lstStyle/>
          <a:p>
            <a:endParaRPr/>
          </a:p>
        </p:txBody>
      </p:sp>
      <p:sp>
        <p:nvSpPr>
          <p:cNvPr id="56" name="object 56"/>
          <p:cNvSpPr/>
          <p:nvPr/>
        </p:nvSpPr>
        <p:spPr>
          <a:xfrm>
            <a:off x="3504565" y="2280840"/>
            <a:ext cx="248285" cy="98425"/>
          </a:xfrm>
          <a:custGeom>
            <a:avLst/>
            <a:gdLst/>
            <a:ahLst/>
            <a:cxnLst/>
            <a:rect l="l" t="t" r="r" b="b"/>
            <a:pathLst>
              <a:path w="248285" h="98425">
                <a:moveTo>
                  <a:pt x="7620" y="90503"/>
                </a:moveTo>
                <a:lnTo>
                  <a:pt x="2159" y="82883"/>
                </a:lnTo>
                <a:lnTo>
                  <a:pt x="0" y="79835"/>
                </a:lnTo>
                <a:lnTo>
                  <a:pt x="635" y="72850"/>
                </a:lnTo>
                <a:lnTo>
                  <a:pt x="12961" y="76239"/>
                </a:lnTo>
                <a:lnTo>
                  <a:pt x="25241" y="80152"/>
                </a:lnTo>
                <a:lnTo>
                  <a:pt x="37568" y="84066"/>
                </a:lnTo>
                <a:lnTo>
                  <a:pt x="98250" y="95853"/>
                </a:lnTo>
                <a:lnTo>
                  <a:pt x="146938" y="97869"/>
                </a:lnTo>
                <a:lnTo>
                  <a:pt x="167606" y="97228"/>
                </a:lnTo>
                <a:lnTo>
                  <a:pt x="188356" y="96075"/>
                </a:lnTo>
                <a:lnTo>
                  <a:pt x="209036" y="94136"/>
                </a:lnTo>
                <a:lnTo>
                  <a:pt x="229488" y="91138"/>
                </a:lnTo>
                <a:lnTo>
                  <a:pt x="239268" y="88344"/>
                </a:lnTo>
                <a:lnTo>
                  <a:pt x="242062" y="88090"/>
                </a:lnTo>
                <a:lnTo>
                  <a:pt x="247776" y="84407"/>
                </a:lnTo>
                <a:lnTo>
                  <a:pt x="246378" y="73802"/>
                </a:lnTo>
                <a:lnTo>
                  <a:pt x="242014" y="65008"/>
                </a:lnTo>
                <a:lnTo>
                  <a:pt x="235293" y="56832"/>
                </a:lnTo>
                <a:lnTo>
                  <a:pt x="226822" y="48085"/>
                </a:lnTo>
                <a:lnTo>
                  <a:pt x="217648" y="38199"/>
                </a:lnTo>
                <a:lnTo>
                  <a:pt x="188340" y="9731"/>
                </a:lnTo>
                <a:lnTo>
                  <a:pt x="175132" y="0"/>
                </a:lnTo>
                <a:lnTo>
                  <a:pt x="174589" y="3176"/>
                </a:lnTo>
                <a:lnTo>
                  <a:pt x="178308" y="13414"/>
                </a:lnTo>
              </a:path>
            </a:pathLst>
          </a:custGeom>
          <a:ln w="12801">
            <a:solidFill>
              <a:srgbClr val="006FC0"/>
            </a:solidFill>
          </a:ln>
        </p:spPr>
        <p:txBody>
          <a:bodyPr wrap="square" lIns="0" tIns="0" rIns="0" bIns="0" rtlCol="0"/>
          <a:lstStyle/>
          <a:p>
            <a:endParaRPr/>
          </a:p>
        </p:txBody>
      </p:sp>
      <p:sp>
        <p:nvSpPr>
          <p:cNvPr id="57" name="object 57"/>
          <p:cNvSpPr/>
          <p:nvPr/>
        </p:nvSpPr>
        <p:spPr>
          <a:xfrm>
            <a:off x="3788664" y="2678302"/>
            <a:ext cx="73660" cy="146050"/>
          </a:xfrm>
          <a:custGeom>
            <a:avLst/>
            <a:gdLst/>
            <a:ahLst/>
            <a:cxnLst/>
            <a:rect l="l" t="t" r="r" b="b"/>
            <a:pathLst>
              <a:path w="73660" h="146050">
                <a:moveTo>
                  <a:pt x="50037" y="17907"/>
                </a:moveTo>
                <a:lnTo>
                  <a:pt x="50291" y="8762"/>
                </a:lnTo>
                <a:lnTo>
                  <a:pt x="50926" y="5714"/>
                </a:lnTo>
                <a:lnTo>
                  <a:pt x="52705" y="0"/>
                </a:lnTo>
                <a:lnTo>
                  <a:pt x="62047" y="7185"/>
                </a:lnTo>
                <a:lnTo>
                  <a:pt x="67532" y="15859"/>
                </a:lnTo>
                <a:lnTo>
                  <a:pt x="70492" y="26414"/>
                </a:lnTo>
                <a:lnTo>
                  <a:pt x="72262" y="39243"/>
                </a:lnTo>
                <a:lnTo>
                  <a:pt x="73286" y="57431"/>
                </a:lnTo>
                <a:lnTo>
                  <a:pt x="72548" y="75406"/>
                </a:lnTo>
                <a:lnTo>
                  <a:pt x="58241" y="123737"/>
                </a:lnTo>
                <a:lnTo>
                  <a:pt x="25273" y="145669"/>
                </a:lnTo>
                <a:lnTo>
                  <a:pt x="16591" y="143490"/>
                </a:lnTo>
                <a:lnTo>
                  <a:pt x="10017" y="141001"/>
                </a:lnTo>
                <a:lnTo>
                  <a:pt x="4752" y="137417"/>
                </a:lnTo>
                <a:lnTo>
                  <a:pt x="0" y="131952"/>
                </a:lnTo>
              </a:path>
            </a:pathLst>
          </a:custGeom>
          <a:ln w="12801">
            <a:solidFill>
              <a:srgbClr val="006FC0"/>
            </a:solidFill>
          </a:ln>
        </p:spPr>
        <p:txBody>
          <a:bodyPr wrap="square" lIns="0" tIns="0" rIns="0" bIns="0" rtlCol="0"/>
          <a:lstStyle/>
          <a:p>
            <a:endParaRPr/>
          </a:p>
        </p:txBody>
      </p:sp>
      <p:sp>
        <p:nvSpPr>
          <p:cNvPr id="58" name="object 58"/>
          <p:cNvSpPr/>
          <p:nvPr/>
        </p:nvSpPr>
        <p:spPr>
          <a:xfrm>
            <a:off x="3824351" y="2547873"/>
            <a:ext cx="17780" cy="44450"/>
          </a:xfrm>
          <a:custGeom>
            <a:avLst/>
            <a:gdLst/>
            <a:ahLst/>
            <a:cxnLst/>
            <a:rect l="l" t="t" r="r" b="b"/>
            <a:pathLst>
              <a:path w="17779" h="44450">
                <a:moveTo>
                  <a:pt x="0" y="7620"/>
                </a:moveTo>
                <a:lnTo>
                  <a:pt x="2159" y="4825"/>
                </a:lnTo>
                <a:lnTo>
                  <a:pt x="3937" y="2412"/>
                </a:lnTo>
                <a:lnTo>
                  <a:pt x="5714" y="0"/>
                </a:lnTo>
                <a:lnTo>
                  <a:pt x="11937" y="5167"/>
                </a:lnTo>
                <a:lnTo>
                  <a:pt x="15494" y="10096"/>
                </a:lnTo>
                <a:lnTo>
                  <a:pt x="17145" y="16073"/>
                </a:lnTo>
                <a:lnTo>
                  <a:pt x="17652" y="24384"/>
                </a:lnTo>
                <a:lnTo>
                  <a:pt x="17652" y="34036"/>
                </a:lnTo>
                <a:lnTo>
                  <a:pt x="17652" y="38100"/>
                </a:lnTo>
                <a:lnTo>
                  <a:pt x="16128" y="44450"/>
                </a:lnTo>
              </a:path>
            </a:pathLst>
          </a:custGeom>
          <a:ln w="12801">
            <a:solidFill>
              <a:srgbClr val="006FC0"/>
            </a:solidFill>
          </a:ln>
        </p:spPr>
        <p:txBody>
          <a:bodyPr wrap="square" lIns="0" tIns="0" rIns="0" bIns="0" rtlCol="0"/>
          <a:lstStyle/>
          <a:p>
            <a:endParaRPr/>
          </a:p>
        </p:txBody>
      </p:sp>
      <p:sp>
        <p:nvSpPr>
          <p:cNvPr id="59" name="object 59"/>
          <p:cNvSpPr/>
          <p:nvPr/>
        </p:nvSpPr>
        <p:spPr>
          <a:xfrm>
            <a:off x="4066190" y="2596007"/>
            <a:ext cx="185420" cy="7620"/>
          </a:xfrm>
          <a:custGeom>
            <a:avLst/>
            <a:gdLst/>
            <a:ahLst/>
            <a:cxnLst/>
            <a:rect l="l" t="t" r="r" b="b"/>
            <a:pathLst>
              <a:path w="185420" h="7619">
                <a:moveTo>
                  <a:pt x="2000" y="3047"/>
                </a:moveTo>
                <a:lnTo>
                  <a:pt x="0" y="3057"/>
                </a:lnTo>
                <a:lnTo>
                  <a:pt x="10382" y="3127"/>
                </a:lnTo>
                <a:lnTo>
                  <a:pt x="24860" y="3315"/>
                </a:lnTo>
                <a:lnTo>
                  <a:pt x="35147" y="3682"/>
                </a:lnTo>
                <a:lnTo>
                  <a:pt x="49607" y="5042"/>
                </a:lnTo>
                <a:lnTo>
                  <a:pt x="64055" y="6270"/>
                </a:lnTo>
                <a:lnTo>
                  <a:pt x="78527" y="7094"/>
                </a:lnTo>
                <a:lnTo>
                  <a:pt x="93059" y="7238"/>
                </a:lnTo>
                <a:lnTo>
                  <a:pt x="108434" y="6929"/>
                </a:lnTo>
                <a:lnTo>
                  <a:pt x="154654" y="4571"/>
                </a:lnTo>
                <a:lnTo>
                  <a:pt x="177335" y="1500"/>
                </a:lnTo>
                <a:lnTo>
                  <a:pt x="184880" y="0"/>
                </a:lnTo>
              </a:path>
            </a:pathLst>
          </a:custGeom>
          <a:ln w="12801">
            <a:solidFill>
              <a:srgbClr val="006FC0"/>
            </a:solidFill>
          </a:ln>
        </p:spPr>
        <p:txBody>
          <a:bodyPr wrap="square" lIns="0" tIns="0" rIns="0" bIns="0" rtlCol="0"/>
          <a:lstStyle/>
          <a:p>
            <a:endParaRPr/>
          </a:p>
        </p:txBody>
      </p:sp>
      <p:sp>
        <p:nvSpPr>
          <p:cNvPr id="60" name="object 60"/>
          <p:cNvSpPr/>
          <p:nvPr/>
        </p:nvSpPr>
        <p:spPr>
          <a:xfrm>
            <a:off x="4380610" y="2564002"/>
            <a:ext cx="361950" cy="196850"/>
          </a:xfrm>
          <a:custGeom>
            <a:avLst/>
            <a:gdLst/>
            <a:ahLst/>
            <a:cxnLst/>
            <a:rect l="l" t="t" r="r" b="b"/>
            <a:pathLst>
              <a:path w="361950" h="196850">
                <a:moveTo>
                  <a:pt x="2412" y="53339"/>
                </a:moveTo>
                <a:lnTo>
                  <a:pt x="6482" y="48696"/>
                </a:lnTo>
                <a:lnTo>
                  <a:pt x="5064" y="58007"/>
                </a:lnTo>
                <a:lnTo>
                  <a:pt x="1716" y="72985"/>
                </a:lnTo>
                <a:lnTo>
                  <a:pt x="0" y="85344"/>
                </a:lnTo>
                <a:lnTo>
                  <a:pt x="7016" y="127555"/>
                </a:lnTo>
                <a:lnTo>
                  <a:pt x="26797" y="165481"/>
                </a:lnTo>
                <a:lnTo>
                  <a:pt x="76993" y="196564"/>
                </a:lnTo>
                <a:lnTo>
                  <a:pt x="106342" y="196413"/>
                </a:lnTo>
                <a:lnTo>
                  <a:pt x="152989" y="171950"/>
                </a:lnTo>
                <a:lnTo>
                  <a:pt x="178059" y="135469"/>
                </a:lnTo>
                <a:lnTo>
                  <a:pt x="185547" y="114300"/>
                </a:lnTo>
                <a:lnTo>
                  <a:pt x="191819" y="129266"/>
                </a:lnTo>
                <a:lnTo>
                  <a:pt x="224662" y="161162"/>
                </a:lnTo>
                <a:lnTo>
                  <a:pt x="277002" y="174466"/>
                </a:lnTo>
                <a:lnTo>
                  <a:pt x="303869" y="172021"/>
                </a:lnTo>
                <a:lnTo>
                  <a:pt x="345136" y="155235"/>
                </a:lnTo>
                <a:lnTo>
                  <a:pt x="361441" y="112141"/>
                </a:lnTo>
                <a:lnTo>
                  <a:pt x="351418" y="84250"/>
                </a:lnTo>
                <a:lnTo>
                  <a:pt x="333168" y="62849"/>
                </a:lnTo>
                <a:lnTo>
                  <a:pt x="310703" y="44757"/>
                </a:lnTo>
                <a:lnTo>
                  <a:pt x="288036" y="26797"/>
                </a:lnTo>
                <a:lnTo>
                  <a:pt x="280042" y="16805"/>
                </a:lnTo>
                <a:lnTo>
                  <a:pt x="282003" y="10683"/>
                </a:lnTo>
                <a:lnTo>
                  <a:pt x="290250" y="5919"/>
                </a:lnTo>
                <a:lnTo>
                  <a:pt x="301116" y="0"/>
                </a:lnTo>
              </a:path>
            </a:pathLst>
          </a:custGeom>
          <a:ln w="12801">
            <a:solidFill>
              <a:srgbClr val="006FC0"/>
            </a:solidFill>
          </a:ln>
        </p:spPr>
        <p:txBody>
          <a:bodyPr wrap="square" lIns="0" tIns="0" rIns="0" bIns="0" rtlCol="0"/>
          <a:lstStyle/>
          <a:p>
            <a:endParaRPr/>
          </a:p>
        </p:txBody>
      </p:sp>
      <p:sp>
        <p:nvSpPr>
          <p:cNvPr id="61" name="object 61"/>
          <p:cNvSpPr/>
          <p:nvPr/>
        </p:nvSpPr>
        <p:spPr>
          <a:xfrm>
            <a:off x="4389120" y="2343911"/>
            <a:ext cx="342900" cy="158750"/>
          </a:xfrm>
          <a:custGeom>
            <a:avLst/>
            <a:gdLst/>
            <a:ahLst/>
            <a:cxnLst/>
            <a:rect l="l" t="t" r="r" b="b"/>
            <a:pathLst>
              <a:path w="342900" h="158750">
                <a:moveTo>
                  <a:pt x="17399" y="143001"/>
                </a:moveTo>
                <a:lnTo>
                  <a:pt x="8508" y="143001"/>
                </a:lnTo>
                <a:lnTo>
                  <a:pt x="5841" y="143001"/>
                </a:lnTo>
                <a:lnTo>
                  <a:pt x="0" y="142366"/>
                </a:lnTo>
                <a:lnTo>
                  <a:pt x="19220" y="144724"/>
                </a:lnTo>
                <a:lnTo>
                  <a:pt x="38417" y="147510"/>
                </a:lnTo>
                <a:lnTo>
                  <a:pt x="57614" y="150296"/>
                </a:lnTo>
                <a:lnTo>
                  <a:pt x="76834" y="152653"/>
                </a:lnTo>
                <a:lnTo>
                  <a:pt x="109466" y="155499"/>
                </a:lnTo>
                <a:lnTo>
                  <a:pt x="142049" y="157416"/>
                </a:lnTo>
                <a:lnTo>
                  <a:pt x="174632" y="158190"/>
                </a:lnTo>
                <a:lnTo>
                  <a:pt x="207263" y="157607"/>
                </a:lnTo>
                <a:lnTo>
                  <a:pt x="269128" y="152844"/>
                </a:lnTo>
                <a:lnTo>
                  <a:pt x="329183" y="137795"/>
                </a:lnTo>
                <a:lnTo>
                  <a:pt x="342645" y="124078"/>
                </a:lnTo>
                <a:lnTo>
                  <a:pt x="333930" y="118225"/>
                </a:lnTo>
                <a:lnTo>
                  <a:pt x="324929" y="112775"/>
                </a:lnTo>
                <a:lnTo>
                  <a:pt x="315928" y="107326"/>
                </a:lnTo>
                <a:lnTo>
                  <a:pt x="286972" y="82248"/>
                </a:lnTo>
                <a:lnTo>
                  <a:pt x="262098" y="49335"/>
                </a:lnTo>
                <a:lnTo>
                  <a:pt x="249935" y="17652"/>
                </a:lnTo>
                <a:lnTo>
                  <a:pt x="246887" y="9143"/>
                </a:lnTo>
                <a:lnTo>
                  <a:pt x="246252" y="5461"/>
                </a:lnTo>
                <a:lnTo>
                  <a:pt x="251459" y="0"/>
                </a:lnTo>
              </a:path>
            </a:pathLst>
          </a:custGeom>
          <a:ln w="12801">
            <a:solidFill>
              <a:srgbClr val="006FC0"/>
            </a:solidFill>
          </a:ln>
        </p:spPr>
        <p:txBody>
          <a:bodyPr wrap="square" lIns="0" tIns="0" rIns="0" bIns="0" rtlCol="0"/>
          <a:lstStyle/>
          <a:p>
            <a:endParaRPr/>
          </a:p>
        </p:txBody>
      </p:sp>
      <p:sp>
        <p:nvSpPr>
          <p:cNvPr id="62" name="object 62"/>
          <p:cNvSpPr/>
          <p:nvPr/>
        </p:nvSpPr>
        <p:spPr>
          <a:xfrm>
            <a:off x="4844541" y="2334132"/>
            <a:ext cx="24130" cy="183515"/>
          </a:xfrm>
          <a:custGeom>
            <a:avLst/>
            <a:gdLst/>
            <a:ahLst/>
            <a:cxnLst/>
            <a:rect l="l" t="t" r="r" b="b"/>
            <a:pathLst>
              <a:path w="24129" h="183514">
                <a:moveTo>
                  <a:pt x="2667" y="34162"/>
                </a:moveTo>
                <a:lnTo>
                  <a:pt x="2160" y="25538"/>
                </a:lnTo>
                <a:lnTo>
                  <a:pt x="1762" y="16986"/>
                </a:lnTo>
                <a:lnTo>
                  <a:pt x="1148" y="8481"/>
                </a:lnTo>
                <a:lnTo>
                  <a:pt x="9398" y="52196"/>
                </a:lnTo>
                <a:lnTo>
                  <a:pt x="12193" y="72711"/>
                </a:lnTo>
                <a:lnTo>
                  <a:pt x="14716" y="93154"/>
                </a:lnTo>
                <a:lnTo>
                  <a:pt x="17023" y="113597"/>
                </a:lnTo>
                <a:lnTo>
                  <a:pt x="19177" y="134112"/>
                </a:lnTo>
                <a:lnTo>
                  <a:pt x="20677" y="146849"/>
                </a:lnTo>
                <a:lnTo>
                  <a:pt x="21939" y="159146"/>
                </a:lnTo>
                <a:lnTo>
                  <a:pt x="22963" y="171277"/>
                </a:lnTo>
                <a:lnTo>
                  <a:pt x="23749" y="183514"/>
                </a:lnTo>
              </a:path>
            </a:pathLst>
          </a:custGeom>
          <a:ln w="12801">
            <a:solidFill>
              <a:srgbClr val="006FC0"/>
            </a:solidFill>
          </a:ln>
        </p:spPr>
        <p:txBody>
          <a:bodyPr wrap="square" lIns="0" tIns="0" rIns="0" bIns="0" rtlCol="0"/>
          <a:lstStyle/>
          <a:p>
            <a:endParaRPr/>
          </a:p>
        </p:txBody>
      </p:sp>
      <p:sp>
        <p:nvSpPr>
          <p:cNvPr id="63" name="object 63"/>
          <p:cNvSpPr/>
          <p:nvPr/>
        </p:nvSpPr>
        <p:spPr>
          <a:xfrm>
            <a:off x="4709320" y="2311447"/>
            <a:ext cx="191770" cy="19685"/>
          </a:xfrm>
          <a:custGeom>
            <a:avLst/>
            <a:gdLst/>
            <a:ahLst/>
            <a:cxnLst/>
            <a:rect l="l" t="t" r="r" b="b"/>
            <a:pathLst>
              <a:path w="191770" h="19685">
                <a:moveTo>
                  <a:pt x="474" y="13287"/>
                </a:moveTo>
                <a:lnTo>
                  <a:pt x="0" y="3603"/>
                </a:lnTo>
                <a:lnTo>
                  <a:pt x="7919" y="111"/>
                </a:lnTo>
                <a:lnTo>
                  <a:pt x="21101" y="0"/>
                </a:lnTo>
                <a:lnTo>
                  <a:pt x="36415" y="460"/>
                </a:lnTo>
                <a:lnTo>
                  <a:pt x="57715" y="519"/>
                </a:lnTo>
                <a:lnTo>
                  <a:pt x="79087" y="746"/>
                </a:lnTo>
                <a:lnTo>
                  <a:pt x="100458" y="1210"/>
                </a:lnTo>
                <a:lnTo>
                  <a:pt x="121759" y="1984"/>
                </a:lnTo>
                <a:lnTo>
                  <a:pt x="136526" y="2412"/>
                </a:lnTo>
                <a:lnTo>
                  <a:pt x="183354" y="11128"/>
                </a:lnTo>
                <a:lnTo>
                  <a:pt x="188815" y="16970"/>
                </a:lnTo>
                <a:lnTo>
                  <a:pt x="191609" y="19637"/>
                </a:lnTo>
              </a:path>
            </a:pathLst>
          </a:custGeom>
          <a:ln w="12801">
            <a:solidFill>
              <a:srgbClr val="006FC0"/>
            </a:solidFill>
          </a:ln>
        </p:spPr>
        <p:txBody>
          <a:bodyPr wrap="square" lIns="0" tIns="0" rIns="0" bIns="0" rtlCol="0"/>
          <a:lstStyle/>
          <a:p>
            <a:endParaRPr/>
          </a:p>
        </p:txBody>
      </p:sp>
      <p:sp>
        <p:nvSpPr>
          <p:cNvPr id="64" name="object 64"/>
          <p:cNvSpPr/>
          <p:nvPr/>
        </p:nvSpPr>
        <p:spPr>
          <a:xfrm>
            <a:off x="4940172" y="2610866"/>
            <a:ext cx="362585" cy="327660"/>
          </a:xfrm>
          <a:custGeom>
            <a:avLst/>
            <a:gdLst/>
            <a:ahLst/>
            <a:cxnLst/>
            <a:rect l="l" t="t" r="r" b="b"/>
            <a:pathLst>
              <a:path w="362585" h="327660">
                <a:moveTo>
                  <a:pt x="0" y="327660"/>
                </a:moveTo>
                <a:lnTo>
                  <a:pt x="10413" y="327660"/>
                </a:lnTo>
                <a:lnTo>
                  <a:pt x="9525" y="326771"/>
                </a:lnTo>
                <a:lnTo>
                  <a:pt x="18923" y="322580"/>
                </a:lnTo>
                <a:lnTo>
                  <a:pt x="56302" y="287986"/>
                </a:lnTo>
                <a:lnTo>
                  <a:pt x="83248" y="250876"/>
                </a:lnTo>
                <a:lnTo>
                  <a:pt x="112426" y="201132"/>
                </a:lnTo>
                <a:lnTo>
                  <a:pt x="136620" y="147480"/>
                </a:lnTo>
                <a:lnTo>
                  <a:pt x="156114" y="90445"/>
                </a:lnTo>
                <a:lnTo>
                  <a:pt x="168106" y="46202"/>
                </a:lnTo>
                <a:lnTo>
                  <a:pt x="174625" y="0"/>
                </a:lnTo>
                <a:lnTo>
                  <a:pt x="167691" y="10118"/>
                </a:lnTo>
                <a:lnTo>
                  <a:pt x="162178" y="61041"/>
                </a:lnTo>
                <a:lnTo>
                  <a:pt x="185038" y="101600"/>
                </a:lnTo>
                <a:lnTo>
                  <a:pt x="239902" y="112998"/>
                </a:lnTo>
                <a:lnTo>
                  <a:pt x="290194" y="85344"/>
                </a:lnTo>
                <a:lnTo>
                  <a:pt x="316573" y="41838"/>
                </a:lnTo>
                <a:lnTo>
                  <a:pt x="323088" y="25908"/>
                </a:lnTo>
                <a:lnTo>
                  <a:pt x="321504" y="41729"/>
                </a:lnTo>
                <a:lnTo>
                  <a:pt x="328040" y="86360"/>
                </a:lnTo>
                <a:lnTo>
                  <a:pt x="349758" y="119435"/>
                </a:lnTo>
                <a:lnTo>
                  <a:pt x="362076" y="124713"/>
                </a:lnTo>
                <a:lnTo>
                  <a:pt x="362076" y="122300"/>
                </a:lnTo>
                <a:lnTo>
                  <a:pt x="362076" y="120142"/>
                </a:lnTo>
                <a:lnTo>
                  <a:pt x="362076" y="117729"/>
                </a:lnTo>
              </a:path>
            </a:pathLst>
          </a:custGeom>
          <a:ln w="12801">
            <a:solidFill>
              <a:srgbClr val="006FC0"/>
            </a:solidFill>
          </a:ln>
        </p:spPr>
        <p:txBody>
          <a:bodyPr wrap="square" lIns="0" tIns="0" rIns="0" bIns="0" rtlCol="0"/>
          <a:lstStyle/>
          <a:p>
            <a:endParaRPr/>
          </a:p>
        </p:txBody>
      </p:sp>
      <p:sp>
        <p:nvSpPr>
          <p:cNvPr id="65" name="object 65"/>
          <p:cNvSpPr/>
          <p:nvPr/>
        </p:nvSpPr>
        <p:spPr>
          <a:xfrm>
            <a:off x="5053584" y="2437552"/>
            <a:ext cx="274955" cy="90805"/>
          </a:xfrm>
          <a:custGeom>
            <a:avLst/>
            <a:gdLst/>
            <a:ahLst/>
            <a:cxnLst/>
            <a:rect l="l" t="t" r="r" b="b"/>
            <a:pathLst>
              <a:path w="274954" h="90805">
                <a:moveTo>
                  <a:pt x="23494" y="77682"/>
                </a:moveTo>
                <a:lnTo>
                  <a:pt x="14986" y="77682"/>
                </a:lnTo>
                <a:lnTo>
                  <a:pt x="8254" y="77047"/>
                </a:lnTo>
                <a:lnTo>
                  <a:pt x="0" y="75269"/>
                </a:lnTo>
                <a:lnTo>
                  <a:pt x="13878" y="78801"/>
                </a:lnTo>
                <a:lnTo>
                  <a:pt x="56133" y="86445"/>
                </a:lnTo>
                <a:lnTo>
                  <a:pt x="121300" y="90144"/>
                </a:lnTo>
                <a:lnTo>
                  <a:pt x="153985" y="90427"/>
                </a:lnTo>
                <a:lnTo>
                  <a:pt x="186562" y="90128"/>
                </a:lnTo>
                <a:lnTo>
                  <a:pt x="224885" y="88890"/>
                </a:lnTo>
                <a:lnTo>
                  <a:pt x="263016" y="84413"/>
                </a:lnTo>
                <a:lnTo>
                  <a:pt x="274574" y="73999"/>
                </a:lnTo>
                <a:lnTo>
                  <a:pt x="266930" y="65184"/>
                </a:lnTo>
                <a:lnTo>
                  <a:pt x="259048" y="56632"/>
                </a:lnTo>
                <a:lnTo>
                  <a:pt x="250928" y="48317"/>
                </a:lnTo>
                <a:lnTo>
                  <a:pt x="242569" y="40217"/>
                </a:lnTo>
                <a:lnTo>
                  <a:pt x="232759" y="30093"/>
                </a:lnTo>
                <a:lnTo>
                  <a:pt x="222186" y="19421"/>
                </a:lnTo>
                <a:lnTo>
                  <a:pt x="211137" y="9463"/>
                </a:lnTo>
                <a:lnTo>
                  <a:pt x="199898" y="1482"/>
                </a:lnTo>
                <a:lnTo>
                  <a:pt x="193907" y="0"/>
                </a:lnTo>
                <a:lnTo>
                  <a:pt x="191690" y="577"/>
                </a:lnTo>
                <a:lnTo>
                  <a:pt x="193736" y="3893"/>
                </a:lnTo>
                <a:lnTo>
                  <a:pt x="200532" y="10626"/>
                </a:lnTo>
              </a:path>
            </a:pathLst>
          </a:custGeom>
          <a:ln w="12801">
            <a:solidFill>
              <a:srgbClr val="006FC0"/>
            </a:solidFill>
          </a:ln>
        </p:spPr>
        <p:txBody>
          <a:bodyPr wrap="square" lIns="0" tIns="0" rIns="0" bIns="0" rtlCol="0"/>
          <a:lstStyle/>
          <a:p>
            <a:endParaRPr/>
          </a:p>
        </p:txBody>
      </p:sp>
      <p:sp>
        <p:nvSpPr>
          <p:cNvPr id="66" name="object 66"/>
          <p:cNvSpPr/>
          <p:nvPr/>
        </p:nvSpPr>
        <p:spPr>
          <a:xfrm>
            <a:off x="5420114" y="2778505"/>
            <a:ext cx="55880" cy="97790"/>
          </a:xfrm>
          <a:custGeom>
            <a:avLst/>
            <a:gdLst/>
            <a:ahLst/>
            <a:cxnLst/>
            <a:rect l="l" t="t" r="r" b="b"/>
            <a:pathLst>
              <a:path w="55879" h="97789">
                <a:moveTo>
                  <a:pt x="16248" y="0"/>
                </a:moveTo>
                <a:lnTo>
                  <a:pt x="14591" y="8995"/>
                </a:lnTo>
                <a:lnTo>
                  <a:pt x="12136" y="18145"/>
                </a:lnTo>
                <a:lnTo>
                  <a:pt x="9229" y="26985"/>
                </a:lnTo>
                <a:lnTo>
                  <a:pt x="6215" y="35052"/>
                </a:lnTo>
                <a:lnTo>
                  <a:pt x="2349" y="45874"/>
                </a:lnTo>
                <a:lnTo>
                  <a:pt x="150" y="57150"/>
                </a:lnTo>
                <a:lnTo>
                  <a:pt x="0" y="68806"/>
                </a:lnTo>
                <a:lnTo>
                  <a:pt x="2278" y="80772"/>
                </a:lnTo>
                <a:lnTo>
                  <a:pt x="10483" y="94672"/>
                </a:lnTo>
                <a:lnTo>
                  <a:pt x="21915" y="97583"/>
                </a:lnTo>
                <a:lnTo>
                  <a:pt x="34514" y="92469"/>
                </a:lnTo>
                <a:lnTo>
                  <a:pt x="46220" y="82296"/>
                </a:lnTo>
                <a:lnTo>
                  <a:pt x="49268" y="77724"/>
                </a:lnTo>
                <a:lnTo>
                  <a:pt x="52316" y="73152"/>
                </a:lnTo>
                <a:lnTo>
                  <a:pt x="55618" y="68961"/>
                </a:lnTo>
              </a:path>
            </a:pathLst>
          </a:custGeom>
          <a:ln w="12801">
            <a:solidFill>
              <a:srgbClr val="006FC0"/>
            </a:solidFill>
          </a:ln>
        </p:spPr>
        <p:txBody>
          <a:bodyPr wrap="square" lIns="0" tIns="0" rIns="0" bIns="0" rtlCol="0"/>
          <a:lstStyle/>
          <a:p>
            <a:endParaRPr/>
          </a:p>
        </p:txBody>
      </p:sp>
      <p:sp>
        <p:nvSpPr>
          <p:cNvPr id="67" name="object 67"/>
          <p:cNvSpPr/>
          <p:nvPr/>
        </p:nvSpPr>
        <p:spPr>
          <a:xfrm>
            <a:off x="5433314" y="2667889"/>
            <a:ext cx="35560" cy="18415"/>
          </a:xfrm>
          <a:custGeom>
            <a:avLst/>
            <a:gdLst/>
            <a:ahLst/>
            <a:cxnLst/>
            <a:rect l="l" t="t" r="r" b="b"/>
            <a:pathLst>
              <a:path w="35560" h="18414">
                <a:moveTo>
                  <a:pt x="6096" y="18034"/>
                </a:moveTo>
                <a:lnTo>
                  <a:pt x="4318" y="17652"/>
                </a:lnTo>
                <a:lnTo>
                  <a:pt x="2159" y="17145"/>
                </a:lnTo>
                <a:lnTo>
                  <a:pt x="0" y="16510"/>
                </a:lnTo>
                <a:lnTo>
                  <a:pt x="8530" y="11590"/>
                </a:lnTo>
                <a:lnTo>
                  <a:pt x="17192" y="7540"/>
                </a:lnTo>
                <a:lnTo>
                  <a:pt x="26021" y="3847"/>
                </a:lnTo>
                <a:lnTo>
                  <a:pt x="35051" y="0"/>
                </a:lnTo>
              </a:path>
            </a:pathLst>
          </a:custGeom>
          <a:ln w="12801">
            <a:solidFill>
              <a:srgbClr val="006FC0"/>
            </a:solidFill>
          </a:ln>
        </p:spPr>
        <p:txBody>
          <a:bodyPr wrap="square" lIns="0" tIns="0" rIns="0" bIns="0" rtlCol="0"/>
          <a:lstStyle/>
          <a:p>
            <a:endParaRPr/>
          </a:p>
        </p:txBody>
      </p:sp>
      <p:sp>
        <p:nvSpPr>
          <p:cNvPr id="68" name="object 68"/>
          <p:cNvSpPr/>
          <p:nvPr/>
        </p:nvSpPr>
        <p:spPr>
          <a:xfrm>
            <a:off x="5608320" y="2381123"/>
            <a:ext cx="180340" cy="396240"/>
          </a:xfrm>
          <a:custGeom>
            <a:avLst/>
            <a:gdLst/>
            <a:ahLst/>
            <a:cxnLst/>
            <a:rect l="l" t="t" r="r" b="b"/>
            <a:pathLst>
              <a:path w="180339" h="396239">
                <a:moveTo>
                  <a:pt x="0" y="0"/>
                </a:moveTo>
                <a:lnTo>
                  <a:pt x="15440" y="37873"/>
                </a:lnTo>
                <a:lnTo>
                  <a:pt x="35512" y="73151"/>
                </a:lnTo>
                <a:lnTo>
                  <a:pt x="58560" y="106906"/>
                </a:lnTo>
                <a:lnTo>
                  <a:pt x="82930" y="140207"/>
                </a:lnTo>
                <a:lnTo>
                  <a:pt x="108289" y="173573"/>
                </a:lnTo>
                <a:lnTo>
                  <a:pt x="133397" y="207295"/>
                </a:lnTo>
                <a:lnTo>
                  <a:pt x="155815" y="242685"/>
                </a:lnTo>
                <a:lnTo>
                  <a:pt x="173100" y="281050"/>
                </a:lnTo>
                <a:lnTo>
                  <a:pt x="178732" y="302529"/>
                </a:lnTo>
                <a:lnTo>
                  <a:pt x="180244" y="324484"/>
                </a:lnTo>
                <a:lnTo>
                  <a:pt x="177137" y="346059"/>
                </a:lnTo>
                <a:lnTo>
                  <a:pt x="168909" y="366394"/>
                </a:lnTo>
                <a:lnTo>
                  <a:pt x="161954" y="376803"/>
                </a:lnTo>
                <a:lnTo>
                  <a:pt x="154130" y="384317"/>
                </a:lnTo>
                <a:lnTo>
                  <a:pt x="144996" y="390237"/>
                </a:lnTo>
                <a:lnTo>
                  <a:pt x="134112" y="395859"/>
                </a:lnTo>
              </a:path>
            </a:pathLst>
          </a:custGeom>
          <a:ln w="12801">
            <a:solidFill>
              <a:srgbClr val="006FC0"/>
            </a:solidFill>
          </a:ln>
        </p:spPr>
        <p:txBody>
          <a:bodyPr wrap="square" lIns="0" tIns="0" rIns="0" bIns="0" rtlCol="0"/>
          <a:lstStyle/>
          <a:p>
            <a:endParaRPr/>
          </a:p>
        </p:txBody>
      </p:sp>
      <p:sp>
        <p:nvSpPr>
          <p:cNvPr id="69" name="object 69"/>
          <p:cNvSpPr/>
          <p:nvPr/>
        </p:nvSpPr>
        <p:spPr>
          <a:xfrm>
            <a:off x="5807328" y="2231759"/>
            <a:ext cx="221615" cy="161925"/>
          </a:xfrm>
          <a:custGeom>
            <a:avLst/>
            <a:gdLst/>
            <a:ahLst/>
            <a:cxnLst/>
            <a:rect l="l" t="t" r="r" b="b"/>
            <a:pathLst>
              <a:path w="221614" h="161925">
                <a:moveTo>
                  <a:pt x="41783" y="26808"/>
                </a:moveTo>
                <a:lnTo>
                  <a:pt x="30539" y="23092"/>
                </a:lnTo>
                <a:lnTo>
                  <a:pt x="20224" y="18887"/>
                </a:lnTo>
                <a:lnTo>
                  <a:pt x="10243" y="13753"/>
                </a:lnTo>
                <a:lnTo>
                  <a:pt x="0" y="7250"/>
                </a:lnTo>
                <a:lnTo>
                  <a:pt x="12259" y="4833"/>
                </a:lnTo>
                <a:lnTo>
                  <a:pt x="23685" y="2012"/>
                </a:lnTo>
                <a:lnTo>
                  <a:pt x="35397" y="0"/>
                </a:lnTo>
                <a:lnTo>
                  <a:pt x="48513" y="11"/>
                </a:lnTo>
                <a:lnTo>
                  <a:pt x="63777" y="2103"/>
                </a:lnTo>
                <a:lnTo>
                  <a:pt x="106425" y="20712"/>
                </a:lnTo>
                <a:lnTo>
                  <a:pt x="116903" y="42842"/>
                </a:lnTo>
                <a:lnTo>
                  <a:pt x="115355" y="55038"/>
                </a:lnTo>
                <a:lnTo>
                  <a:pt x="110617" y="67067"/>
                </a:lnTo>
                <a:lnTo>
                  <a:pt x="102562" y="80135"/>
                </a:lnTo>
                <a:lnTo>
                  <a:pt x="93043" y="92261"/>
                </a:lnTo>
                <a:lnTo>
                  <a:pt x="82881" y="103983"/>
                </a:lnTo>
                <a:lnTo>
                  <a:pt x="72898" y="115835"/>
                </a:lnTo>
                <a:lnTo>
                  <a:pt x="67218" y="123731"/>
                </a:lnTo>
                <a:lnTo>
                  <a:pt x="63944" y="131663"/>
                </a:lnTo>
                <a:lnTo>
                  <a:pt x="65147" y="139142"/>
                </a:lnTo>
                <a:lnTo>
                  <a:pt x="110109" y="156269"/>
                </a:lnTo>
                <a:lnTo>
                  <a:pt x="148462" y="160285"/>
                </a:lnTo>
                <a:lnTo>
                  <a:pt x="203112" y="161875"/>
                </a:lnTo>
                <a:lnTo>
                  <a:pt x="221361" y="161809"/>
                </a:lnTo>
              </a:path>
            </a:pathLst>
          </a:custGeom>
          <a:ln w="12801">
            <a:solidFill>
              <a:srgbClr val="006FC0"/>
            </a:solidFill>
          </a:ln>
        </p:spPr>
        <p:txBody>
          <a:bodyPr wrap="square" lIns="0" tIns="0" rIns="0" bIns="0" rtlCol="0"/>
          <a:lstStyle/>
          <a:p>
            <a:endParaRPr/>
          </a:p>
        </p:txBody>
      </p:sp>
      <p:sp>
        <p:nvSpPr>
          <p:cNvPr id="70" name="object 70"/>
          <p:cNvSpPr/>
          <p:nvPr/>
        </p:nvSpPr>
        <p:spPr>
          <a:xfrm>
            <a:off x="4710938" y="3865753"/>
            <a:ext cx="8255" cy="12065"/>
          </a:xfrm>
          <a:custGeom>
            <a:avLst/>
            <a:gdLst/>
            <a:ahLst/>
            <a:cxnLst/>
            <a:rect l="l" t="t" r="r" b="b"/>
            <a:pathLst>
              <a:path w="8254" h="12064">
                <a:moveTo>
                  <a:pt x="0" y="9525"/>
                </a:moveTo>
                <a:lnTo>
                  <a:pt x="6096" y="2159"/>
                </a:lnTo>
                <a:lnTo>
                  <a:pt x="8000" y="0"/>
                </a:lnTo>
                <a:lnTo>
                  <a:pt x="5207" y="11557"/>
                </a:lnTo>
              </a:path>
            </a:pathLst>
          </a:custGeom>
          <a:ln w="12801">
            <a:solidFill>
              <a:srgbClr val="006FC0"/>
            </a:solidFill>
          </a:ln>
        </p:spPr>
        <p:txBody>
          <a:bodyPr wrap="square" lIns="0" tIns="0" rIns="0" bIns="0" rtlCol="0"/>
          <a:lstStyle/>
          <a:p>
            <a:endParaRPr/>
          </a:p>
        </p:txBody>
      </p:sp>
      <p:sp>
        <p:nvSpPr>
          <p:cNvPr id="71" name="object 71"/>
          <p:cNvSpPr/>
          <p:nvPr/>
        </p:nvSpPr>
        <p:spPr>
          <a:xfrm>
            <a:off x="1527683" y="3868546"/>
            <a:ext cx="160020" cy="12065"/>
          </a:xfrm>
          <a:custGeom>
            <a:avLst/>
            <a:gdLst/>
            <a:ahLst/>
            <a:cxnLst/>
            <a:rect l="l" t="t" r="r" b="b"/>
            <a:pathLst>
              <a:path w="160019" h="12064">
                <a:moveTo>
                  <a:pt x="0" y="0"/>
                </a:moveTo>
                <a:lnTo>
                  <a:pt x="42671" y="9397"/>
                </a:lnTo>
                <a:lnTo>
                  <a:pt x="53169" y="9713"/>
                </a:lnTo>
                <a:lnTo>
                  <a:pt x="63690" y="10112"/>
                </a:lnTo>
                <a:lnTo>
                  <a:pt x="74211" y="10630"/>
                </a:lnTo>
                <a:lnTo>
                  <a:pt x="84708" y="11302"/>
                </a:lnTo>
                <a:lnTo>
                  <a:pt x="94434" y="11487"/>
                </a:lnTo>
                <a:lnTo>
                  <a:pt x="103647" y="11255"/>
                </a:lnTo>
                <a:lnTo>
                  <a:pt x="112694" y="10570"/>
                </a:lnTo>
                <a:lnTo>
                  <a:pt x="121919" y="9397"/>
                </a:lnTo>
                <a:lnTo>
                  <a:pt x="131474" y="7917"/>
                </a:lnTo>
                <a:lnTo>
                  <a:pt x="140922" y="6508"/>
                </a:lnTo>
                <a:lnTo>
                  <a:pt x="150298" y="4861"/>
                </a:lnTo>
                <a:lnTo>
                  <a:pt x="159639" y="2666"/>
                </a:lnTo>
              </a:path>
            </a:pathLst>
          </a:custGeom>
          <a:ln w="12801">
            <a:solidFill>
              <a:srgbClr val="006FC0"/>
            </a:solidFill>
          </a:ln>
        </p:spPr>
        <p:txBody>
          <a:bodyPr wrap="square" lIns="0" tIns="0" rIns="0" bIns="0" rtlCol="0"/>
          <a:lstStyle/>
          <a:p>
            <a:endParaRPr/>
          </a:p>
        </p:txBody>
      </p:sp>
      <p:sp>
        <p:nvSpPr>
          <p:cNvPr id="72" name="object 72"/>
          <p:cNvSpPr/>
          <p:nvPr/>
        </p:nvSpPr>
        <p:spPr>
          <a:xfrm>
            <a:off x="1559052" y="3892930"/>
            <a:ext cx="189230" cy="28575"/>
          </a:xfrm>
          <a:custGeom>
            <a:avLst/>
            <a:gdLst/>
            <a:ahLst/>
            <a:cxnLst/>
            <a:rect l="l" t="t" r="r" b="b"/>
            <a:pathLst>
              <a:path w="189230" h="28575">
                <a:moveTo>
                  <a:pt x="25907" y="20447"/>
                </a:moveTo>
                <a:lnTo>
                  <a:pt x="19091" y="23941"/>
                </a:lnTo>
                <a:lnTo>
                  <a:pt x="13382" y="26304"/>
                </a:lnTo>
                <a:lnTo>
                  <a:pt x="7459" y="27644"/>
                </a:lnTo>
                <a:lnTo>
                  <a:pt x="0" y="28067"/>
                </a:lnTo>
                <a:lnTo>
                  <a:pt x="13200" y="25973"/>
                </a:lnTo>
                <a:lnTo>
                  <a:pt x="26352" y="23891"/>
                </a:lnTo>
                <a:lnTo>
                  <a:pt x="39504" y="21834"/>
                </a:lnTo>
                <a:lnTo>
                  <a:pt x="52704" y="19812"/>
                </a:lnTo>
                <a:lnTo>
                  <a:pt x="69802" y="16853"/>
                </a:lnTo>
                <a:lnTo>
                  <a:pt x="87090" y="13573"/>
                </a:lnTo>
                <a:lnTo>
                  <a:pt x="104425" y="10650"/>
                </a:lnTo>
                <a:lnTo>
                  <a:pt x="121665" y="8763"/>
                </a:lnTo>
                <a:lnTo>
                  <a:pt x="138723" y="7375"/>
                </a:lnTo>
                <a:lnTo>
                  <a:pt x="155447" y="5667"/>
                </a:lnTo>
                <a:lnTo>
                  <a:pt x="172172" y="3315"/>
                </a:lnTo>
                <a:lnTo>
                  <a:pt x="189229" y="0"/>
                </a:lnTo>
              </a:path>
            </a:pathLst>
          </a:custGeom>
          <a:ln w="12801">
            <a:solidFill>
              <a:srgbClr val="006FC0"/>
            </a:solidFill>
          </a:ln>
        </p:spPr>
        <p:txBody>
          <a:bodyPr wrap="square" lIns="0" tIns="0" rIns="0" bIns="0" rtlCol="0"/>
          <a:lstStyle/>
          <a:p>
            <a:endParaRPr/>
          </a:p>
        </p:txBody>
      </p:sp>
      <p:sp>
        <p:nvSpPr>
          <p:cNvPr id="73" name="object 73"/>
          <p:cNvSpPr/>
          <p:nvPr/>
        </p:nvSpPr>
        <p:spPr>
          <a:xfrm>
            <a:off x="1964689" y="3608355"/>
            <a:ext cx="451484" cy="413384"/>
          </a:xfrm>
          <a:custGeom>
            <a:avLst/>
            <a:gdLst/>
            <a:ahLst/>
            <a:cxnLst/>
            <a:rect l="l" t="t" r="r" b="b"/>
            <a:pathLst>
              <a:path w="451485" h="413385">
                <a:moveTo>
                  <a:pt x="437769" y="12668"/>
                </a:moveTo>
                <a:lnTo>
                  <a:pt x="446024" y="9366"/>
                </a:lnTo>
                <a:lnTo>
                  <a:pt x="448691" y="8096"/>
                </a:lnTo>
                <a:lnTo>
                  <a:pt x="451104" y="1746"/>
                </a:lnTo>
                <a:lnTo>
                  <a:pt x="435232" y="242"/>
                </a:lnTo>
                <a:lnTo>
                  <a:pt x="420243" y="0"/>
                </a:lnTo>
                <a:lnTo>
                  <a:pt x="405062" y="1139"/>
                </a:lnTo>
                <a:lnTo>
                  <a:pt x="362444" y="9306"/>
                </a:lnTo>
                <a:lnTo>
                  <a:pt x="310663" y="23602"/>
                </a:lnTo>
                <a:lnTo>
                  <a:pt x="257675" y="41429"/>
                </a:lnTo>
                <a:lnTo>
                  <a:pt x="204477" y="63742"/>
                </a:lnTo>
                <a:lnTo>
                  <a:pt x="167536" y="81627"/>
                </a:lnTo>
                <a:lnTo>
                  <a:pt x="138176" y="99790"/>
                </a:lnTo>
                <a:lnTo>
                  <a:pt x="147087" y="108678"/>
                </a:lnTo>
                <a:lnTo>
                  <a:pt x="155368" y="115077"/>
                </a:lnTo>
                <a:lnTo>
                  <a:pt x="165340" y="120310"/>
                </a:lnTo>
                <a:lnTo>
                  <a:pt x="179324" y="125698"/>
                </a:lnTo>
                <a:lnTo>
                  <a:pt x="199608" y="132976"/>
                </a:lnTo>
                <a:lnTo>
                  <a:pt x="219773" y="140398"/>
                </a:lnTo>
                <a:lnTo>
                  <a:pt x="259080" y="157194"/>
                </a:lnTo>
                <a:lnTo>
                  <a:pt x="298245" y="184322"/>
                </a:lnTo>
                <a:lnTo>
                  <a:pt x="303276" y="197961"/>
                </a:lnTo>
                <a:lnTo>
                  <a:pt x="296743" y="220263"/>
                </a:lnTo>
                <a:lnTo>
                  <a:pt x="258198" y="254914"/>
                </a:lnTo>
                <a:lnTo>
                  <a:pt x="212056" y="283662"/>
                </a:lnTo>
                <a:lnTo>
                  <a:pt x="158172" y="314078"/>
                </a:lnTo>
                <a:lnTo>
                  <a:pt x="98716" y="346102"/>
                </a:lnTo>
                <a:lnTo>
                  <a:pt x="64690" y="364013"/>
                </a:lnTo>
                <a:lnTo>
                  <a:pt x="31783" y="383639"/>
                </a:lnTo>
                <a:lnTo>
                  <a:pt x="2793" y="405860"/>
                </a:lnTo>
                <a:lnTo>
                  <a:pt x="1905" y="408273"/>
                </a:lnTo>
                <a:lnTo>
                  <a:pt x="1016" y="410432"/>
                </a:lnTo>
                <a:lnTo>
                  <a:pt x="0" y="412845"/>
                </a:lnTo>
                <a:lnTo>
                  <a:pt x="19556" y="412595"/>
                </a:lnTo>
                <a:lnTo>
                  <a:pt x="38909" y="411511"/>
                </a:lnTo>
                <a:lnTo>
                  <a:pt x="58239" y="409952"/>
                </a:lnTo>
                <a:lnTo>
                  <a:pt x="77724" y="408273"/>
                </a:lnTo>
                <a:lnTo>
                  <a:pt x="110934" y="405284"/>
                </a:lnTo>
                <a:lnTo>
                  <a:pt x="144240" y="402367"/>
                </a:lnTo>
                <a:lnTo>
                  <a:pt x="210947" y="397605"/>
                </a:lnTo>
                <a:lnTo>
                  <a:pt x="251777" y="395529"/>
                </a:lnTo>
                <a:lnTo>
                  <a:pt x="292798" y="393763"/>
                </a:lnTo>
                <a:lnTo>
                  <a:pt x="333819" y="392997"/>
                </a:lnTo>
                <a:lnTo>
                  <a:pt x="374650" y="393922"/>
                </a:lnTo>
                <a:lnTo>
                  <a:pt x="385714" y="394850"/>
                </a:lnTo>
                <a:lnTo>
                  <a:pt x="396494" y="396017"/>
                </a:lnTo>
                <a:lnTo>
                  <a:pt x="407082" y="397279"/>
                </a:lnTo>
                <a:lnTo>
                  <a:pt x="417576" y="398494"/>
                </a:lnTo>
              </a:path>
            </a:pathLst>
          </a:custGeom>
          <a:ln w="12801">
            <a:solidFill>
              <a:srgbClr val="006FC0"/>
            </a:solidFill>
          </a:ln>
        </p:spPr>
        <p:txBody>
          <a:bodyPr wrap="square" lIns="0" tIns="0" rIns="0" bIns="0" rtlCol="0"/>
          <a:lstStyle/>
          <a:p>
            <a:endParaRPr/>
          </a:p>
        </p:txBody>
      </p:sp>
      <p:sp>
        <p:nvSpPr>
          <p:cNvPr id="74" name="object 74"/>
          <p:cNvSpPr/>
          <p:nvPr/>
        </p:nvSpPr>
        <p:spPr>
          <a:xfrm>
            <a:off x="1606041" y="3978528"/>
            <a:ext cx="161925" cy="34925"/>
          </a:xfrm>
          <a:custGeom>
            <a:avLst/>
            <a:gdLst/>
            <a:ahLst/>
            <a:cxnLst/>
            <a:rect l="l" t="t" r="r" b="b"/>
            <a:pathLst>
              <a:path w="161925" h="34925">
                <a:moveTo>
                  <a:pt x="0" y="34417"/>
                </a:moveTo>
                <a:lnTo>
                  <a:pt x="37703" y="6187"/>
                </a:lnTo>
                <a:lnTo>
                  <a:pt x="66071" y="3385"/>
                </a:lnTo>
                <a:lnTo>
                  <a:pt x="80137" y="3937"/>
                </a:lnTo>
                <a:lnTo>
                  <a:pt x="96420" y="4966"/>
                </a:lnTo>
                <a:lnTo>
                  <a:pt x="112490" y="4937"/>
                </a:lnTo>
                <a:lnTo>
                  <a:pt x="128607" y="4026"/>
                </a:lnTo>
                <a:lnTo>
                  <a:pt x="145034" y="2413"/>
                </a:lnTo>
                <a:lnTo>
                  <a:pt x="150495" y="1524"/>
                </a:lnTo>
                <a:lnTo>
                  <a:pt x="155702" y="889"/>
                </a:lnTo>
                <a:lnTo>
                  <a:pt x="161544" y="0"/>
                </a:lnTo>
              </a:path>
            </a:pathLst>
          </a:custGeom>
          <a:ln w="12801">
            <a:solidFill>
              <a:srgbClr val="006FC0"/>
            </a:solidFill>
          </a:ln>
        </p:spPr>
        <p:txBody>
          <a:bodyPr wrap="square" lIns="0" tIns="0" rIns="0" bIns="0" rtlCol="0"/>
          <a:lstStyle/>
          <a:p>
            <a:endParaRPr/>
          </a:p>
        </p:txBody>
      </p:sp>
      <p:sp>
        <p:nvSpPr>
          <p:cNvPr id="75" name="object 75"/>
          <p:cNvSpPr/>
          <p:nvPr/>
        </p:nvSpPr>
        <p:spPr>
          <a:xfrm>
            <a:off x="1859279" y="4309871"/>
            <a:ext cx="133350" cy="174625"/>
          </a:xfrm>
          <a:custGeom>
            <a:avLst/>
            <a:gdLst/>
            <a:ahLst/>
            <a:cxnLst/>
            <a:rect l="l" t="t" r="r" b="b"/>
            <a:pathLst>
              <a:path w="133350" h="174625">
                <a:moveTo>
                  <a:pt x="18033" y="0"/>
                </a:moveTo>
                <a:lnTo>
                  <a:pt x="8508" y="3301"/>
                </a:lnTo>
                <a:lnTo>
                  <a:pt x="6095" y="4571"/>
                </a:lnTo>
                <a:lnTo>
                  <a:pt x="0" y="4571"/>
                </a:lnTo>
                <a:lnTo>
                  <a:pt x="30218" y="38129"/>
                </a:lnTo>
                <a:lnTo>
                  <a:pt x="52716" y="65883"/>
                </a:lnTo>
                <a:lnTo>
                  <a:pt x="65531" y="82026"/>
                </a:lnTo>
                <a:lnTo>
                  <a:pt x="91186" y="114300"/>
                </a:lnTo>
                <a:lnTo>
                  <a:pt x="118796" y="153233"/>
                </a:lnTo>
                <a:lnTo>
                  <a:pt x="127381" y="166750"/>
                </a:lnTo>
                <a:lnTo>
                  <a:pt x="129286" y="169417"/>
                </a:lnTo>
                <a:lnTo>
                  <a:pt x="130809" y="171957"/>
                </a:lnTo>
                <a:lnTo>
                  <a:pt x="132842" y="174370"/>
                </a:lnTo>
              </a:path>
            </a:pathLst>
          </a:custGeom>
          <a:ln w="12801">
            <a:solidFill>
              <a:srgbClr val="006FC0"/>
            </a:solidFill>
          </a:ln>
        </p:spPr>
        <p:txBody>
          <a:bodyPr wrap="square" lIns="0" tIns="0" rIns="0" bIns="0" rtlCol="0"/>
          <a:lstStyle/>
          <a:p>
            <a:endParaRPr/>
          </a:p>
        </p:txBody>
      </p:sp>
      <p:sp>
        <p:nvSpPr>
          <p:cNvPr id="76" name="object 76"/>
          <p:cNvSpPr/>
          <p:nvPr/>
        </p:nvSpPr>
        <p:spPr>
          <a:xfrm>
            <a:off x="1872360" y="4292472"/>
            <a:ext cx="113030" cy="203835"/>
          </a:xfrm>
          <a:custGeom>
            <a:avLst/>
            <a:gdLst/>
            <a:ahLst/>
            <a:cxnLst/>
            <a:rect l="l" t="t" r="r" b="b"/>
            <a:pathLst>
              <a:path w="113030" h="203835">
                <a:moveTo>
                  <a:pt x="112775" y="0"/>
                </a:moveTo>
                <a:lnTo>
                  <a:pt x="107705" y="14781"/>
                </a:lnTo>
                <a:lnTo>
                  <a:pt x="101457" y="28813"/>
                </a:lnTo>
                <a:lnTo>
                  <a:pt x="94613" y="42630"/>
                </a:lnTo>
                <a:lnTo>
                  <a:pt x="87756" y="56768"/>
                </a:lnTo>
                <a:lnTo>
                  <a:pt x="65103" y="104203"/>
                </a:lnTo>
                <a:lnTo>
                  <a:pt x="38734" y="149351"/>
                </a:lnTo>
                <a:lnTo>
                  <a:pt x="19367" y="176371"/>
                </a:lnTo>
                <a:lnTo>
                  <a:pt x="9659" y="189928"/>
                </a:lnTo>
                <a:lnTo>
                  <a:pt x="0" y="203581"/>
                </a:lnTo>
              </a:path>
            </a:pathLst>
          </a:custGeom>
          <a:ln w="12801">
            <a:solidFill>
              <a:srgbClr val="006FC0"/>
            </a:solidFill>
          </a:ln>
        </p:spPr>
        <p:txBody>
          <a:bodyPr wrap="square" lIns="0" tIns="0" rIns="0" bIns="0" rtlCol="0"/>
          <a:lstStyle/>
          <a:p>
            <a:endParaRPr/>
          </a:p>
        </p:txBody>
      </p:sp>
      <p:sp>
        <p:nvSpPr>
          <p:cNvPr id="77" name="object 77"/>
          <p:cNvSpPr/>
          <p:nvPr/>
        </p:nvSpPr>
        <p:spPr>
          <a:xfrm>
            <a:off x="1841626" y="4107434"/>
            <a:ext cx="250825" cy="107314"/>
          </a:xfrm>
          <a:custGeom>
            <a:avLst/>
            <a:gdLst/>
            <a:ahLst/>
            <a:cxnLst/>
            <a:rect l="l" t="t" r="r" b="b"/>
            <a:pathLst>
              <a:path w="250825" h="107314">
                <a:moveTo>
                  <a:pt x="25018" y="107061"/>
                </a:moveTo>
                <a:lnTo>
                  <a:pt x="16764" y="106680"/>
                </a:lnTo>
                <a:lnTo>
                  <a:pt x="8255" y="106426"/>
                </a:lnTo>
                <a:lnTo>
                  <a:pt x="0" y="105791"/>
                </a:lnTo>
                <a:lnTo>
                  <a:pt x="46970" y="87622"/>
                </a:lnTo>
                <a:lnTo>
                  <a:pt x="86475" y="85050"/>
                </a:lnTo>
                <a:lnTo>
                  <a:pt x="106299" y="84836"/>
                </a:lnTo>
                <a:lnTo>
                  <a:pt x="136247" y="86244"/>
                </a:lnTo>
                <a:lnTo>
                  <a:pt x="167195" y="88296"/>
                </a:lnTo>
                <a:lnTo>
                  <a:pt x="197953" y="88300"/>
                </a:lnTo>
                <a:lnTo>
                  <a:pt x="235944" y="80252"/>
                </a:lnTo>
                <a:lnTo>
                  <a:pt x="250571" y="58928"/>
                </a:lnTo>
                <a:lnTo>
                  <a:pt x="247290" y="47611"/>
                </a:lnTo>
                <a:lnTo>
                  <a:pt x="216205" y="14091"/>
                </a:lnTo>
                <a:lnTo>
                  <a:pt x="182880" y="0"/>
                </a:lnTo>
                <a:lnTo>
                  <a:pt x="174371" y="4953"/>
                </a:lnTo>
                <a:lnTo>
                  <a:pt x="170942" y="5588"/>
                </a:lnTo>
                <a:lnTo>
                  <a:pt x="173100" y="12827"/>
                </a:lnTo>
              </a:path>
            </a:pathLst>
          </a:custGeom>
          <a:ln w="12801">
            <a:solidFill>
              <a:srgbClr val="006FC0"/>
            </a:solidFill>
          </a:ln>
        </p:spPr>
        <p:txBody>
          <a:bodyPr wrap="square" lIns="0" tIns="0" rIns="0" bIns="0" rtlCol="0"/>
          <a:lstStyle/>
          <a:p>
            <a:endParaRPr/>
          </a:p>
        </p:txBody>
      </p:sp>
      <p:sp>
        <p:nvSpPr>
          <p:cNvPr id="78" name="object 78"/>
          <p:cNvSpPr/>
          <p:nvPr/>
        </p:nvSpPr>
        <p:spPr>
          <a:xfrm>
            <a:off x="1995551" y="4492497"/>
            <a:ext cx="73025" cy="143510"/>
          </a:xfrm>
          <a:custGeom>
            <a:avLst/>
            <a:gdLst/>
            <a:ahLst/>
            <a:cxnLst/>
            <a:rect l="l" t="t" r="r" b="b"/>
            <a:pathLst>
              <a:path w="73025" h="143510">
                <a:moveTo>
                  <a:pt x="66675" y="0"/>
                </a:moveTo>
                <a:lnTo>
                  <a:pt x="70066" y="13084"/>
                </a:lnTo>
                <a:lnTo>
                  <a:pt x="71993" y="26669"/>
                </a:lnTo>
                <a:lnTo>
                  <a:pt x="72657" y="40540"/>
                </a:lnTo>
                <a:lnTo>
                  <a:pt x="72262" y="54482"/>
                </a:lnTo>
                <a:lnTo>
                  <a:pt x="60797" y="103381"/>
                </a:lnTo>
                <a:lnTo>
                  <a:pt x="36956" y="137255"/>
                </a:lnTo>
                <a:lnTo>
                  <a:pt x="14859" y="143509"/>
                </a:lnTo>
                <a:lnTo>
                  <a:pt x="5715" y="138049"/>
                </a:lnTo>
                <a:lnTo>
                  <a:pt x="2159" y="134619"/>
                </a:lnTo>
                <a:lnTo>
                  <a:pt x="0" y="125856"/>
                </a:lnTo>
              </a:path>
            </a:pathLst>
          </a:custGeom>
          <a:ln w="12801">
            <a:solidFill>
              <a:srgbClr val="006FC0"/>
            </a:solidFill>
          </a:ln>
        </p:spPr>
        <p:txBody>
          <a:bodyPr wrap="square" lIns="0" tIns="0" rIns="0" bIns="0" rtlCol="0"/>
          <a:lstStyle/>
          <a:p>
            <a:endParaRPr/>
          </a:p>
        </p:txBody>
      </p:sp>
      <p:sp>
        <p:nvSpPr>
          <p:cNvPr id="79" name="object 79"/>
          <p:cNvSpPr/>
          <p:nvPr/>
        </p:nvSpPr>
        <p:spPr>
          <a:xfrm>
            <a:off x="2025142" y="4371466"/>
            <a:ext cx="6985" cy="27305"/>
          </a:xfrm>
          <a:custGeom>
            <a:avLst/>
            <a:gdLst/>
            <a:ahLst/>
            <a:cxnLst/>
            <a:rect l="l" t="t" r="r" b="b"/>
            <a:pathLst>
              <a:path w="6985" h="27304">
                <a:moveTo>
                  <a:pt x="0" y="26796"/>
                </a:moveTo>
                <a:lnTo>
                  <a:pt x="1216" y="18966"/>
                </a:lnTo>
                <a:lnTo>
                  <a:pt x="2301" y="12826"/>
                </a:lnTo>
                <a:lnTo>
                  <a:pt x="3982" y="6973"/>
                </a:lnTo>
                <a:lnTo>
                  <a:pt x="6984" y="0"/>
                </a:lnTo>
              </a:path>
            </a:pathLst>
          </a:custGeom>
          <a:ln w="12801">
            <a:solidFill>
              <a:srgbClr val="006FC0"/>
            </a:solidFill>
          </a:ln>
        </p:spPr>
        <p:txBody>
          <a:bodyPr wrap="square" lIns="0" tIns="0" rIns="0" bIns="0" rtlCol="0"/>
          <a:lstStyle/>
          <a:p>
            <a:endParaRPr/>
          </a:p>
        </p:txBody>
      </p:sp>
      <p:sp>
        <p:nvSpPr>
          <p:cNvPr id="80" name="object 80"/>
          <p:cNvSpPr/>
          <p:nvPr/>
        </p:nvSpPr>
        <p:spPr>
          <a:xfrm>
            <a:off x="2179018" y="4222369"/>
            <a:ext cx="160020" cy="202565"/>
          </a:xfrm>
          <a:custGeom>
            <a:avLst/>
            <a:gdLst/>
            <a:ahLst/>
            <a:cxnLst/>
            <a:rect l="l" t="t" r="r" b="b"/>
            <a:pathLst>
              <a:path w="160019" h="202564">
                <a:moveTo>
                  <a:pt x="104822" y="38734"/>
                </a:moveTo>
                <a:lnTo>
                  <a:pt x="108424" y="27878"/>
                </a:lnTo>
                <a:lnTo>
                  <a:pt x="110108" y="16843"/>
                </a:lnTo>
                <a:lnTo>
                  <a:pt x="107340" y="7070"/>
                </a:lnTo>
                <a:lnTo>
                  <a:pt x="97583" y="0"/>
                </a:lnTo>
                <a:lnTo>
                  <a:pt x="86623" y="444"/>
                </a:lnTo>
                <a:lnTo>
                  <a:pt x="40124" y="35046"/>
                </a:lnTo>
                <a:lnTo>
                  <a:pt x="14311" y="69863"/>
                </a:lnTo>
                <a:lnTo>
                  <a:pt x="934" y="106598"/>
                </a:lnTo>
                <a:lnTo>
                  <a:pt x="0" y="125079"/>
                </a:lnTo>
                <a:lnTo>
                  <a:pt x="3565" y="143059"/>
                </a:lnTo>
                <a:lnTo>
                  <a:pt x="26844" y="174740"/>
                </a:lnTo>
                <a:lnTo>
                  <a:pt x="66103" y="194877"/>
                </a:lnTo>
                <a:lnTo>
                  <a:pt x="105179" y="202122"/>
                </a:lnTo>
                <a:lnTo>
                  <a:pt x="123650" y="200548"/>
                </a:lnTo>
                <a:lnTo>
                  <a:pt x="141787" y="196617"/>
                </a:lnTo>
                <a:lnTo>
                  <a:pt x="159686" y="191388"/>
                </a:lnTo>
              </a:path>
            </a:pathLst>
          </a:custGeom>
          <a:ln w="12801">
            <a:solidFill>
              <a:srgbClr val="006FC0"/>
            </a:solidFill>
          </a:ln>
        </p:spPr>
        <p:txBody>
          <a:bodyPr wrap="square" lIns="0" tIns="0" rIns="0" bIns="0" rtlCol="0"/>
          <a:lstStyle/>
          <a:p>
            <a:endParaRPr/>
          </a:p>
        </p:txBody>
      </p:sp>
      <p:sp>
        <p:nvSpPr>
          <p:cNvPr id="81" name="object 81"/>
          <p:cNvSpPr/>
          <p:nvPr/>
        </p:nvSpPr>
        <p:spPr>
          <a:xfrm>
            <a:off x="2231135" y="4313554"/>
            <a:ext cx="129539" cy="15240"/>
          </a:xfrm>
          <a:custGeom>
            <a:avLst/>
            <a:gdLst/>
            <a:ahLst/>
            <a:cxnLst/>
            <a:rect l="l" t="t" r="r" b="b"/>
            <a:pathLst>
              <a:path w="129539" h="15239">
                <a:moveTo>
                  <a:pt x="0" y="15240"/>
                </a:moveTo>
                <a:lnTo>
                  <a:pt x="12926" y="14904"/>
                </a:lnTo>
                <a:lnTo>
                  <a:pt x="25495" y="13414"/>
                </a:lnTo>
                <a:lnTo>
                  <a:pt x="38111" y="11471"/>
                </a:lnTo>
                <a:lnTo>
                  <a:pt x="51181" y="9779"/>
                </a:lnTo>
                <a:lnTo>
                  <a:pt x="67518" y="8010"/>
                </a:lnTo>
                <a:lnTo>
                  <a:pt x="83677" y="6016"/>
                </a:lnTo>
                <a:lnTo>
                  <a:pt x="99812" y="3903"/>
                </a:lnTo>
                <a:lnTo>
                  <a:pt x="116077" y="1778"/>
                </a:lnTo>
                <a:lnTo>
                  <a:pt x="120650" y="1143"/>
                </a:lnTo>
                <a:lnTo>
                  <a:pt x="125221" y="635"/>
                </a:lnTo>
                <a:lnTo>
                  <a:pt x="129539" y="0"/>
                </a:lnTo>
              </a:path>
            </a:pathLst>
          </a:custGeom>
          <a:ln w="12801">
            <a:solidFill>
              <a:srgbClr val="006FC0"/>
            </a:solidFill>
          </a:ln>
        </p:spPr>
        <p:txBody>
          <a:bodyPr wrap="square" lIns="0" tIns="0" rIns="0" bIns="0" rtlCol="0"/>
          <a:lstStyle/>
          <a:p>
            <a:endParaRPr/>
          </a:p>
        </p:txBody>
      </p:sp>
      <p:sp>
        <p:nvSpPr>
          <p:cNvPr id="82" name="object 82"/>
          <p:cNvSpPr/>
          <p:nvPr/>
        </p:nvSpPr>
        <p:spPr>
          <a:xfrm>
            <a:off x="2431033" y="4164203"/>
            <a:ext cx="177800" cy="230504"/>
          </a:xfrm>
          <a:custGeom>
            <a:avLst/>
            <a:gdLst/>
            <a:ahLst/>
            <a:cxnLst/>
            <a:rect l="l" t="t" r="r" b="b"/>
            <a:pathLst>
              <a:path w="177800" h="230504">
                <a:moveTo>
                  <a:pt x="0" y="0"/>
                </a:moveTo>
                <a:lnTo>
                  <a:pt x="25646" y="35129"/>
                </a:lnTo>
                <a:lnTo>
                  <a:pt x="42447" y="71907"/>
                </a:lnTo>
                <a:lnTo>
                  <a:pt x="53070" y="94662"/>
                </a:lnTo>
                <a:lnTo>
                  <a:pt x="77470" y="138684"/>
                </a:lnTo>
                <a:lnTo>
                  <a:pt x="105298" y="176545"/>
                </a:lnTo>
                <a:lnTo>
                  <a:pt x="138176" y="210312"/>
                </a:lnTo>
                <a:lnTo>
                  <a:pt x="166768" y="226439"/>
                </a:lnTo>
                <a:lnTo>
                  <a:pt x="177419" y="230378"/>
                </a:lnTo>
              </a:path>
            </a:pathLst>
          </a:custGeom>
          <a:ln w="12801">
            <a:solidFill>
              <a:srgbClr val="006FC0"/>
            </a:solidFill>
          </a:ln>
        </p:spPr>
        <p:txBody>
          <a:bodyPr wrap="square" lIns="0" tIns="0" rIns="0" bIns="0" rtlCol="0"/>
          <a:lstStyle/>
          <a:p>
            <a:endParaRPr/>
          </a:p>
        </p:txBody>
      </p:sp>
      <p:sp>
        <p:nvSpPr>
          <p:cNvPr id="83" name="object 83"/>
          <p:cNvSpPr/>
          <p:nvPr/>
        </p:nvSpPr>
        <p:spPr>
          <a:xfrm>
            <a:off x="2456942" y="4162678"/>
            <a:ext cx="169545" cy="296545"/>
          </a:xfrm>
          <a:custGeom>
            <a:avLst/>
            <a:gdLst/>
            <a:ahLst/>
            <a:cxnLst/>
            <a:rect l="l" t="t" r="r" b="b"/>
            <a:pathLst>
              <a:path w="169544" h="296545">
                <a:moveTo>
                  <a:pt x="169163" y="0"/>
                </a:moveTo>
                <a:lnTo>
                  <a:pt x="156047" y="12571"/>
                </a:lnTo>
                <a:lnTo>
                  <a:pt x="144811" y="26654"/>
                </a:lnTo>
                <a:lnTo>
                  <a:pt x="134481" y="41665"/>
                </a:lnTo>
                <a:lnTo>
                  <a:pt x="124078" y="57023"/>
                </a:lnTo>
                <a:lnTo>
                  <a:pt x="106350" y="82754"/>
                </a:lnTo>
                <a:lnTo>
                  <a:pt x="89217" y="108950"/>
                </a:lnTo>
                <a:lnTo>
                  <a:pt x="72751" y="135693"/>
                </a:lnTo>
                <a:lnTo>
                  <a:pt x="57022" y="163068"/>
                </a:lnTo>
                <a:lnTo>
                  <a:pt x="44487" y="184852"/>
                </a:lnTo>
                <a:lnTo>
                  <a:pt x="18607" y="231898"/>
                </a:lnTo>
                <a:lnTo>
                  <a:pt x="3333" y="276352"/>
                </a:lnTo>
                <a:lnTo>
                  <a:pt x="1321" y="286329"/>
                </a:lnTo>
                <a:lnTo>
                  <a:pt x="0" y="296545"/>
                </a:lnTo>
              </a:path>
            </a:pathLst>
          </a:custGeom>
          <a:ln w="12801">
            <a:solidFill>
              <a:srgbClr val="006FC0"/>
            </a:solidFill>
          </a:ln>
        </p:spPr>
        <p:txBody>
          <a:bodyPr wrap="square" lIns="0" tIns="0" rIns="0" bIns="0" rtlCol="0"/>
          <a:lstStyle/>
          <a:p>
            <a:endParaRPr/>
          </a:p>
        </p:txBody>
      </p:sp>
      <p:sp>
        <p:nvSpPr>
          <p:cNvPr id="84" name="object 84"/>
          <p:cNvSpPr/>
          <p:nvPr/>
        </p:nvSpPr>
        <p:spPr>
          <a:xfrm>
            <a:off x="2419000" y="4108450"/>
            <a:ext cx="300990" cy="40005"/>
          </a:xfrm>
          <a:custGeom>
            <a:avLst/>
            <a:gdLst/>
            <a:ahLst/>
            <a:cxnLst/>
            <a:rect l="l" t="t" r="r" b="b"/>
            <a:pathLst>
              <a:path w="300989" h="40004">
                <a:moveTo>
                  <a:pt x="3270" y="15748"/>
                </a:moveTo>
                <a:lnTo>
                  <a:pt x="0" y="9151"/>
                </a:lnTo>
                <a:lnTo>
                  <a:pt x="11112" y="5842"/>
                </a:lnTo>
                <a:lnTo>
                  <a:pt x="28273" y="4532"/>
                </a:lnTo>
                <a:lnTo>
                  <a:pt x="43148" y="3937"/>
                </a:lnTo>
                <a:lnTo>
                  <a:pt x="72028" y="1982"/>
                </a:lnTo>
                <a:lnTo>
                  <a:pt x="100933" y="682"/>
                </a:lnTo>
                <a:lnTo>
                  <a:pt x="129837" y="25"/>
                </a:lnTo>
                <a:lnTo>
                  <a:pt x="158718" y="0"/>
                </a:lnTo>
                <a:lnTo>
                  <a:pt x="186511" y="601"/>
                </a:lnTo>
                <a:lnTo>
                  <a:pt x="241907" y="6518"/>
                </a:lnTo>
                <a:lnTo>
                  <a:pt x="279751" y="17625"/>
                </a:lnTo>
                <a:lnTo>
                  <a:pt x="294185" y="30301"/>
                </a:lnTo>
                <a:lnTo>
                  <a:pt x="300450" y="39877"/>
                </a:lnTo>
              </a:path>
            </a:pathLst>
          </a:custGeom>
          <a:ln w="12801">
            <a:solidFill>
              <a:srgbClr val="006FC0"/>
            </a:solidFill>
          </a:ln>
        </p:spPr>
        <p:txBody>
          <a:bodyPr wrap="square" lIns="0" tIns="0" rIns="0" bIns="0" rtlCol="0"/>
          <a:lstStyle/>
          <a:p>
            <a:endParaRPr/>
          </a:p>
        </p:txBody>
      </p:sp>
      <p:sp>
        <p:nvSpPr>
          <p:cNvPr id="85" name="object 85"/>
          <p:cNvSpPr/>
          <p:nvPr/>
        </p:nvSpPr>
        <p:spPr>
          <a:xfrm>
            <a:off x="2396363" y="4430521"/>
            <a:ext cx="210185" cy="33020"/>
          </a:xfrm>
          <a:custGeom>
            <a:avLst/>
            <a:gdLst/>
            <a:ahLst/>
            <a:cxnLst/>
            <a:rect l="l" t="t" r="r" b="b"/>
            <a:pathLst>
              <a:path w="210185" h="33020">
                <a:moveTo>
                  <a:pt x="0" y="0"/>
                </a:moveTo>
                <a:lnTo>
                  <a:pt x="6822" y="8493"/>
                </a:lnTo>
                <a:lnTo>
                  <a:pt x="16478" y="11080"/>
                </a:lnTo>
                <a:lnTo>
                  <a:pt x="28467" y="10572"/>
                </a:lnTo>
                <a:lnTo>
                  <a:pt x="42291" y="9778"/>
                </a:lnTo>
                <a:lnTo>
                  <a:pt x="63815" y="10179"/>
                </a:lnTo>
                <a:lnTo>
                  <a:pt x="106816" y="12029"/>
                </a:lnTo>
                <a:lnTo>
                  <a:pt x="145434" y="16033"/>
                </a:lnTo>
                <a:lnTo>
                  <a:pt x="194691" y="27177"/>
                </a:lnTo>
                <a:lnTo>
                  <a:pt x="202692" y="28701"/>
                </a:lnTo>
                <a:lnTo>
                  <a:pt x="205739" y="29336"/>
                </a:lnTo>
                <a:lnTo>
                  <a:pt x="209931" y="33019"/>
                </a:lnTo>
              </a:path>
            </a:pathLst>
          </a:custGeom>
          <a:ln w="12801">
            <a:solidFill>
              <a:srgbClr val="006FC0"/>
            </a:solidFill>
          </a:ln>
        </p:spPr>
        <p:txBody>
          <a:bodyPr wrap="square" lIns="0" tIns="0" rIns="0" bIns="0" rtlCol="0"/>
          <a:lstStyle/>
          <a:p>
            <a:endParaRPr/>
          </a:p>
        </p:txBody>
      </p:sp>
      <p:sp>
        <p:nvSpPr>
          <p:cNvPr id="86" name="object 86"/>
          <p:cNvSpPr/>
          <p:nvPr/>
        </p:nvSpPr>
        <p:spPr>
          <a:xfrm>
            <a:off x="2672842" y="4434585"/>
            <a:ext cx="85725" cy="115570"/>
          </a:xfrm>
          <a:custGeom>
            <a:avLst/>
            <a:gdLst/>
            <a:ahLst/>
            <a:cxnLst/>
            <a:rect l="l" t="t" r="r" b="b"/>
            <a:pathLst>
              <a:path w="85725" h="115570">
                <a:moveTo>
                  <a:pt x="44450" y="0"/>
                </a:moveTo>
                <a:lnTo>
                  <a:pt x="43376" y="14472"/>
                </a:lnTo>
                <a:lnTo>
                  <a:pt x="37861" y="25193"/>
                </a:lnTo>
                <a:lnTo>
                  <a:pt x="29323" y="35129"/>
                </a:lnTo>
                <a:lnTo>
                  <a:pt x="19176" y="47243"/>
                </a:lnTo>
                <a:lnTo>
                  <a:pt x="11394" y="58459"/>
                </a:lnTo>
                <a:lnTo>
                  <a:pt x="4635" y="70866"/>
                </a:lnTo>
                <a:lnTo>
                  <a:pt x="353" y="84034"/>
                </a:lnTo>
                <a:lnTo>
                  <a:pt x="0" y="97536"/>
                </a:lnTo>
                <a:lnTo>
                  <a:pt x="4738" y="108575"/>
                </a:lnTo>
                <a:lnTo>
                  <a:pt x="13239" y="113839"/>
                </a:lnTo>
                <a:lnTo>
                  <a:pt x="23788" y="115270"/>
                </a:lnTo>
                <a:lnTo>
                  <a:pt x="34670" y="114807"/>
                </a:lnTo>
                <a:lnTo>
                  <a:pt x="52129" y="112140"/>
                </a:lnTo>
                <a:lnTo>
                  <a:pt x="65087" y="105759"/>
                </a:lnTo>
                <a:lnTo>
                  <a:pt x="75568" y="95519"/>
                </a:lnTo>
                <a:lnTo>
                  <a:pt x="85597" y="81280"/>
                </a:lnTo>
              </a:path>
            </a:pathLst>
          </a:custGeom>
          <a:ln w="12801">
            <a:solidFill>
              <a:srgbClr val="006FC0"/>
            </a:solidFill>
          </a:ln>
        </p:spPr>
        <p:txBody>
          <a:bodyPr wrap="square" lIns="0" tIns="0" rIns="0" bIns="0" rtlCol="0"/>
          <a:lstStyle/>
          <a:p>
            <a:endParaRPr/>
          </a:p>
        </p:txBody>
      </p:sp>
      <p:sp>
        <p:nvSpPr>
          <p:cNvPr id="87" name="object 87"/>
          <p:cNvSpPr/>
          <p:nvPr/>
        </p:nvSpPr>
        <p:spPr>
          <a:xfrm>
            <a:off x="2709926" y="4301616"/>
            <a:ext cx="41910" cy="10795"/>
          </a:xfrm>
          <a:custGeom>
            <a:avLst/>
            <a:gdLst/>
            <a:ahLst/>
            <a:cxnLst/>
            <a:rect l="l" t="t" r="r" b="b"/>
            <a:pathLst>
              <a:path w="41910" h="10795">
                <a:moveTo>
                  <a:pt x="7366" y="10667"/>
                </a:moveTo>
                <a:lnTo>
                  <a:pt x="4953" y="6984"/>
                </a:lnTo>
                <a:lnTo>
                  <a:pt x="2540" y="3682"/>
                </a:lnTo>
                <a:lnTo>
                  <a:pt x="0" y="0"/>
                </a:lnTo>
                <a:lnTo>
                  <a:pt x="10864" y="6228"/>
                </a:lnTo>
                <a:lnTo>
                  <a:pt x="19859" y="8588"/>
                </a:lnTo>
                <a:lnTo>
                  <a:pt x="29307" y="8018"/>
                </a:lnTo>
                <a:lnTo>
                  <a:pt x="41529" y="5460"/>
                </a:lnTo>
              </a:path>
            </a:pathLst>
          </a:custGeom>
          <a:ln w="12801">
            <a:solidFill>
              <a:srgbClr val="006FC0"/>
            </a:solidFill>
          </a:ln>
        </p:spPr>
        <p:txBody>
          <a:bodyPr wrap="square" lIns="0" tIns="0" rIns="0" bIns="0" rtlCol="0"/>
          <a:lstStyle/>
          <a:p>
            <a:endParaRPr/>
          </a:p>
        </p:txBody>
      </p:sp>
      <p:sp>
        <p:nvSpPr>
          <p:cNvPr id="88" name="object 88"/>
          <p:cNvSpPr/>
          <p:nvPr/>
        </p:nvSpPr>
        <p:spPr>
          <a:xfrm>
            <a:off x="2800959" y="3533521"/>
            <a:ext cx="110489" cy="501015"/>
          </a:xfrm>
          <a:custGeom>
            <a:avLst/>
            <a:gdLst/>
            <a:ahLst/>
            <a:cxnLst/>
            <a:rect l="l" t="t" r="r" b="b"/>
            <a:pathLst>
              <a:path w="110489" h="501014">
                <a:moveTo>
                  <a:pt x="110134" y="0"/>
                </a:moveTo>
                <a:lnTo>
                  <a:pt x="69621" y="20446"/>
                </a:lnTo>
                <a:lnTo>
                  <a:pt x="37867" y="63416"/>
                </a:lnTo>
                <a:lnTo>
                  <a:pt x="13664" y="131123"/>
                </a:lnTo>
                <a:lnTo>
                  <a:pt x="3915" y="184372"/>
                </a:lnTo>
                <a:lnTo>
                  <a:pt x="0" y="238621"/>
                </a:lnTo>
                <a:lnTo>
                  <a:pt x="787" y="292607"/>
                </a:lnTo>
                <a:lnTo>
                  <a:pt x="9392" y="362124"/>
                </a:lnTo>
                <a:lnTo>
                  <a:pt x="30378" y="428878"/>
                </a:lnTo>
                <a:lnTo>
                  <a:pt x="49222" y="463359"/>
                </a:lnTo>
                <a:lnTo>
                  <a:pt x="76352" y="491362"/>
                </a:lnTo>
                <a:lnTo>
                  <a:pt x="99694" y="499078"/>
                </a:lnTo>
                <a:lnTo>
                  <a:pt x="108991" y="500506"/>
                </a:lnTo>
              </a:path>
            </a:pathLst>
          </a:custGeom>
          <a:ln w="12801">
            <a:solidFill>
              <a:srgbClr val="006FC0"/>
            </a:solidFill>
          </a:ln>
        </p:spPr>
        <p:txBody>
          <a:bodyPr wrap="square" lIns="0" tIns="0" rIns="0" bIns="0" rtlCol="0"/>
          <a:lstStyle/>
          <a:p>
            <a:endParaRPr/>
          </a:p>
        </p:txBody>
      </p:sp>
      <p:sp>
        <p:nvSpPr>
          <p:cNvPr id="89" name="object 89"/>
          <p:cNvSpPr/>
          <p:nvPr/>
        </p:nvSpPr>
        <p:spPr>
          <a:xfrm>
            <a:off x="3019440" y="3808221"/>
            <a:ext cx="291465" cy="172085"/>
          </a:xfrm>
          <a:custGeom>
            <a:avLst/>
            <a:gdLst/>
            <a:ahLst/>
            <a:cxnLst/>
            <a:rect l="l" t="t" r="r" b="b"/>
            <a:pathLst>
              <a:path w="291464" h="172085">
                <a:moveTo>
                  <a:pt x="21574" y="24637"/>
                </a:moveTo>
                <a:lnTo>
                  <a:pt x="26781" y="14858"/>
                </a:lnTo>
                <a:lnTo>
                  <a:pt x="27035" y="11810"/>
                </a:lnTo>
                <a:lnTo>
                  <a:pt x="27670" y="0"/>
                </a:lnTo>
                <a:lnTo>
                  <a:pt x="19305" y="9223"/>
                </a:lnTo>
                <a:lnTo>
                  <a:pt x="1113" y="60138"/>
                </a:lnTo>
                <a:lnTo>
                  <a:pt x="0" y="78835"/>
                </a:lnTo>
                <a:lnTo>
                  <a:pt x="1482" y="97484"/>
                </a:lnTo>
                <a:lnTo>
                  <a:pt x="21701" y="142684"/>
                </a:lnTo>
                <a:lnTo>
                  <a:pt x="58529" y="162071"/>
                </a:lnTo>
                <a:lnTo>
                  <a:pt x="69786" y="161575"/>
                </a:lnTo>
                <a:lnTo>
                  <a:pt x="108356" y="136907"/>
                </a:lnTo>
                <a:lnTo>
                  <a:pt x="113649" y="130682"/>
                </a:lnTo>
                <a:lnTo>
                  <a:pt x="124926" y="137721"/>
                </a:lnTo>
                <a:lnTo>
                  <a:pt x="159877" y="159384"/>
                </a:lnTo>
                <a:lnTo>
                  <a:pt x="214794" y="171975"/>
                </a:lnTo>
                <a:lnTo>
                  <a:pt x="233664" y="171830"/>
                </a:lnTo>
                <a:lnTo>
                  <a:pt x="274115" y="161383"/>
                </a:lnTo>
                <a:lnTo>
                  <a:pt x="291449" y="135731"/>
                </a:lnTo>
                <a:lnTo>
                  <a:pt x="290159" y="127015"/>
                </a:lnTo>
                <a:lnTo>
                  <a:pt x="286750" y="118490"/>
                </a:lnTo>
                <a:lnTo>
                  <a:pt x="280443" y="107973"/>
                </a:lnTo>
                <a:lnTo>
                  <a:pt x="273065" y="98075"/>
                </a:lnTo>
                <a:lnTo>
                  <a:pt x="265354" y="88415"/>
                </a:lnTo>
                <a:lnTo>
                  <a:pt x="258048" y="78612"/>
                </a:lnTo>
                <a:lnTo>
                  <a:pt x="251975" y="69586"/>
                </a:lnTo>
                <a:lnTo>
                  <a:pt x="246046" y="59451"/>
                </a:lnTo>
                <a:lnTo>
                  <a:pt x="241546" y="48769"/>
                </a:lnTo>
                <a:lnTo>
                  <a:pt x="239760" y="38100"/>
                </a:lnTo>
                <a:lnTo>
                  <a:pt x="241242" y="29009"/>
                </a:lnTo>
                <a:lnTo>
                  <a:pt x="242855" y="22145"/>
                </a:lnTo>
                <a:lnTo>
                  <a:pt x="245207" y="16400"/>
                </a:lnTo>
                <a:lnTo>
                  <a:pt x="248904" y="10667"/>
                </a:lnTo>
              </a:path>
            </a:pathLst>
          </a:custGeom>
          <a:ln w="12801">
            <a:solidFill>
              <a:srgbClr val="006FC0"/>
            </a:solidFill>
          </a:ln>
        </p:spPr>
        <p:txBody>
          <a:bodyPr wrap="square" lIns="0" tIns="0" rIns="0" bIns="0" rtlCol="0"/>
          <a:lstStyle/>
          <a:p>
            <a:endParaRPr/>
          </a:p>
        </p:txBody>
      </p:sp>
      <p:sp>
        <p:nvSpPr>
          <p:cNvPr id="90" name="object 90"/>
          <p:cNvSpPr/>
          <p:nvPr/>
        </p:nvSpPr>
        <p:spPr>
          <a:xfrm>
            <a:off x="2992882" y="3647185"/>
            <a:ext cx="325120" cy="92710"/>
          </a:xfrm>
          <a:custGeom>
            <a:avLst/>
            <a:gdLst/>
            <a:ahLst/>
            <a:cxnLst/>
            <a:rect l="l" t="t" r="r" b="b"/>
            <a:pathLst>
              <a:path w="325120" h="92710">
                <a:moveTo>
                  <a:pt x="9398" y="92456"/>
                </a:moveTo>
                <a:lnTo>
                  <a:pt x="6350" y="92075"/>
                </a:lnTo>
                <a:lnTo>
                  <a:pt x="3301" y="91820"/>
                </a:lnTo>
                <a:lnTo>
                  <a:pt x="0" y="91820"/>
                </a:lnTo>
                <a:lnTo>
                  <a:pt x="14664" y="88445"/>
                </a:lnTo>
                <a:lnTo>
                  <a:pt x="29114" y="85963"/>
                </a:lnTo>
                <a:lnTo>
                  <a:pt x="43612" y="84123"/>
                </a:lnTo>
                <a:lnTo>
                  <a:pt x="58419" y="82676"/>
                </a:lnTo>
                <a:lnTo>
                  <a:pt x="91886" y="79724"/>
                </a:lnTo>
                <a:lnTo>
                  <a:pt x="125364" y="76581"/>
                </a:lnTo>
                <a:lnTo>
                  <a:pt x="192024" y="68580"/>
                </a:lnTo>
                <a:lnTo>
                  <a:pt x="243268" y="60674"/>
                </a:lnTo>
                <a:lnTo>
                  <a:pt x="294131" y="50672"/>
                </a:lnTo>
                <a:lnTo>
                  <a:pt x="325119" y="31495"/>
                </a:lnTo>
                <a:lnTo>
                  <a:pt x="312070" y="22246"/>
                </a:lnTo>
                <a:lnTo>
                  <a:pt x="299593" y="15890"/>
                </a:lnTo>
                <a:lnTo>
                  <a:pt x="286543" y="11368"/>
                </a:lnTo>
                <a:lnTo>
                  <a:pt x="271780" y="7619"/>
                </a:lnTo>
                <a:lnTo>
                  <a:pt x="262635" y="4063"/>
                </a:lnTo>
                <a:lnTo>
                  <a:pt x="259333" y="2793"/>
                </a:lnTo>
                <a:lnTo>
                  <a:pt x="253237" y="0"/>
                </a:lnTo>
              </a:path>
            </a:pathLst>
          </a:custGeom>
          <a:ln w="12801">
            <a:solidFill>
              <a:srgbClr val="006FC0"/>
            </a:solidFill>
          </a:ln>
        </p:spPr>
        <p:txBody>
          <a:bodyPr wrap="square" lIns="0" tIns="0" rIns="0" bIns="0" rtlCol="0"/>
          <a:lstStyle/>
          <a:p>
            <a:endParaRPr/>
          </a:p>
        </p:txBody>
      </p:sp>
      <p:sp>
        <p:nvSpPr>
          <p:cNvPr id="91" name="object 91"/>
          <p:cNvSpPr/>
          <p:nvPr/>
        </p:nvSpPr>
        <p:spPr>
          <a:xfrm>
            <a:off x="3393704" y="3566795"/>
            <a:ext cx="6350" cy="154940"/>
          </a:xfrm>
          <a:custGeom>
            <a:avLst/>
            <a:gdLst/>
            <a:ahLst/>
            <a:cxnLst/>
            <a:rect l="l" t="t" r="r" b="b"/>
            <a:pathLst>
              <a:path w="6350" h="154939">
                <a:moveTo>
                  <a:pt x="498" y="0"/>
                </a:moveTo>
                <a:lnTo>
                  <a:pt x="2754" y="10439"/>
                </a:lnTo>
                <a:lnTo>
                  <a:pt x="3212" y="20558"/>
                </a:lnTo>
                <a:lnTo>
                  <a:pt x="2694" y="30843"/>
                </a:lnTo>
                <a:lnTo>
                  <a:pt x="2022" y="41782"/>
                </a:lnTo>
                <a:lnTo>
                  <a:pt x="1783" y="58650"/>
                </a:lnTo>
                <a:lnTo>
                  <a:pt x="1641" y="75755"/>
                </a:lnTo>
                <a:lnTo>
                  <a:pt x="1307" y="92860"/>
                </a:lnTo>
                <a:lnTo>
                  <a:pt x="498" y="109727"/>
                </a:lnTo>
                <a:lnTo>
                  <a:pt x="0" y="121665"/>
                </a:lnTo>
                <a:lnTo>
                  <a:pt x="323" y="132746"/>
                </a:lnTo>
                <a:lnTo>
                  <a:pt x="2194" y="143589"/>
                </a:lnTo>
                <a:lnTo>
                  <a:pt x="6340" y="154812"/>
                </a:lnTo>
              </a:path>
            </a:pathLst>
          </a:custGeom>
          <a:ln w="12801">
            <a:solidFill>
              <a:srgbClr val="006FC0"/>
            </a:solidFill>
          </a:ln>
        </p:spPr>
        <p:txBody>
          <a:bodyPr wrap="square" lIns="0" tIns="0" rIns="0" bIns="0" rtlCol="0"/>
          <a:lstStyle/>
          <a:p>
            <a:endParaRPr/>
          </a:p>
        </p:txBody>
      </p:sp>
      <p:sp>
        <p:nvSpPr>
          <p:cNvPr id="92" name="object 92"/>
          <p:cNvSpPr/>
          <p:nvPr/>
        </p:nvSpPr>
        <p:spPr>
          <a:xfrm>
            <a:off x="3296411" y="3579621"/>
            <a:ext cx="210185" cy="13335"/>
          </a:xfrm>
          <a:custGeom>
            <a:avLst/>
            <a:gdLst/>
            <a:ahLst/>
            <a:cxnLst/>
            <a:rect l="l" t="t" r="r" b="b"/>
            <a:pathLst>
              <a:path w="210185" h="13335">
                <a:moveTo>
                  <a:pt x="7620" y="3048"/>
                </a:moveTo>
                <a:lnTo>
                  <a:pt x="5207" y="3301"/>
                </a:lnTo>
                <a:lnTo>
                  <a:pt x="2793" y="3937"/>
                </a:lnTo>
                <a:lnTo>
                  <a:pt x="0" y="4572"/>
                </a:lnTo>
                <a:lnTo>
                  <a:pt x="6794" y="11062"/>
                </a:lnTo>
                <a:lnTo>
                  <a:pt x="16351" y="13255"/>
                </a:lnTo>
                <a:lnTo>
                  <a:pt x="27574" y="13233"/>
                </a:lnTo>
                <a:lnTo>
                  <a:pt x="39370" y="13080"/>
                </a:lnTo>
                <a:lnTo>
                  <a:pt x="60723" y="12973"/>
                </a:lnTo>
                <a:lnTo>
                  <a:pt x="81994" y="11937"/>
                </a:lnTo>
                <a:lnTo>
                  <a:pt x="103288" y="10330"/>
                </a:lnTo>
                <a:lnTo>
                  <a:pt x="124713" y="8508"/>
                </a:lnTo>
                <a:lnTo>
                  <a:pt x="140815" y="7691"/>
                </a:lnTo>
                <a:lnTo>
                  <a:pt x="190500" y="3048"/>
                </a:lnTo>
                <a:lnTo>
                  <a:pt x="200913" y="0"/>
                </a:lnTo>
                <a:lnTo>
                  <a:pt x="210058" y="253"/>
                </a:lnTo>
              </a:path>
            </a:pathLst>
          </a:custGeom>
          <a:ln w="12801">
            <a:solidFill>
              <a:srgbClr val="006FC0"/>
            </a:solidFill>
          </a:ln>
        </p:spPr>
        <p:txBody>
          <a:bodyPr wrap="square" lIns="0" tIns="0" rIns="0" bIns="0" rtlCol="0"/>
          <a:lstStyle/>
          <a:p>
            <a:endParaRPr/>
          </a:p>
        </p:txBody>
      </p:sp>
      <p:sp>
        <p:nvSpPr>
          <p:cNvPr id="93" name="object 93"/>
          <p:cNvSpPr/>
          <p:nvPr/>
        </p:nvSpPr>
        <p:spPr>
          <a:xfrm>
            <a:off x="3482085" y="3876230"/>
            <a:ext cx="158115" cy="147955"/>
          </a:xfrm>
          <a:custGeom>
            <a:avLst/>
            <a:gdLst/>
            <a:ahLst/>
            <a:cxnLst/>
            <a:rect l="l" t="t" r="r" b="b"/>
            <a:pathLst>
              <a:path w="158114" h="147954">
                <a:moveTo>
                  <a:pt x="0" y="2603"/>
                </a:moveTo>
                <a:lnTo>
                  <a:pt x="13211" y="0"/>
                </a:lnTo>
                <a:lnTo>
                  <a:pt x="23494" y="1587"/>
                </a:lnTo>
                <a:lnTo>
                  <a:pt x="32539" y="7746"/>
                </a:lnTo>
                <a:lnTo>
                  <a:pt x="42037" y="18859"/>
                </a:lnTo>
                <a:lnTo>
                  <a:pt x="51460" y="33006"/>
                </a:lnTo>
                <a:lnTo>
                  <a:pt x="60086" y="47736"/>
                </a:lnTo>
                <a:lnTo>
                  <a:pt x="68451" y="62632"/>
                </a:lnTo>
                <a:lnTo>
                  <a:pt x="77088" y="77279"/>
                </a:lnTo>
                <a:lnTo>
                  <a:pt x="100568" y="111775"/>
                </a:lnTo>
                <a:lnTo>
                  <a:pt x="130428" y="141033"/>
                </a:lnTo>
                <a:lnTo>
                  <a:pt x="150360" y="147355"/>
                </a:lnTo>
                <a:lnTo>
                  <a:pt x="158114" y="147129"/>
                </a:lnTo>
              </a:path>
            </a:pathLst>
          </a:custGeom>
          <a:ln w="12801">
            <a:solidFill>
              <a:srgbClr val="006FC0"/>
            </a:solidFill>
          </a:ln>
        </p:spPr>
        <p:txBody>
          <a:bodyPr wrap="square" lIns="0" tIns="0" rIns="0" bIns="0" rtlCol="0"/>
          <a:lstStyle/>
          <a:p>
            <a:endParaRPr/>
          </a:p>
        </p:txBody>
      </p:sp>
      <p:sp>
        <p:nvSpPr>
          <p:cNvPr id="94" name="object 94"/>
          <p:cNvSpPr/>
          <p:nvPr/>
        </p:nvSpPr>
        <p:spPr>
          <a:xfrm>
            <a:off x="3457321" y="3845305"/>
            <a:ext cx="161925" cy="157480"/>
          </a:xfrm>
          <a:custGeom>
            <a:avLst/>
            <a:gdLst/>
            <a:ahLst/>
            <a:cxnLst/>
            <a:rect l="l" t="t" r="r" b="b"/>
            <a:pathLst>
              <a:path w="161925" h="157479">
                <a:moveTo>
                  <a:pt x="161925" y="0"/>
                </a:moveTo>
                <a:lnTo>
                  <a:pt x="152818" y="8423"/>
                </a:lnTo>
                <a:lnTo>
                  <a:pt x="144224" y="17097"/>
                </a:lnTo>
                <a:lnTo>
                  <a:pt x="135939" y="25985"/>
                </a:lnTo>
                <a:lnTo>
                  <a:pt x="127762" y="35052"/>
                </a:lnTo>
                <a:lnTo>
                  <a:pt x="112184" y="51492"/>
                </a:lnTo>
                <a:lnTo>
                  <a:pt x="96297" y="67516"/>
                </a:lnTo>
                <a:lnTo>
                  <a:pt x="80363" y="83468"/>
                </a:lnTo>
                <a:lnTo>
                  <a:pt x="64642" y="99695"/>
                </a:lnTo>
                <a:lnTo>
                  <a:pt x="50575" y="113188"/>
                </a:lnTo>
                <a:lnTo>
                  <a:pt x="36020" y="125730"/>
                </a:lnTo>
                <a:lnTo>
                  <a:pt x="21298" y="137985"/>
                </a:lnTo>
                <a:lnTo>
                  <a:pt x="6730" y="150622"/>
                </a:lnTo>
                <a:lnTo>
                  <a:pt x="4571" y="152781"/>
                </a:lnTo>
                <a:lnTo>
                  <a:pt x="2158" y="155194"/>
                </a:lnTo>
                <a:lnTo>
                  <a:pt x="0" y="156972"/>
                </a:lnTo>
              </a:path>
            </a:pathLst>
          </a:custGeom>
          <a:ln w="12801">
            <a:solidFill>
              <a:srgbClr val="006FC0"/>
            </a:solidFill>
          </a:ln>
        </p:spPr>
        <p:txBody>
          <a:bodyPr wrap="square" lIns="0" tIns="0" rIns="0" bIns="0" rtlCol="0"/>
          <a:lstStyle/>
          <a:p>
            <a:endParaRPr/>
          </a:p>
        </p:txBody>
      </p:sp>
      <p:sp>
        <p:nvSpPr>
          <p:cNvPr id="95" name="object 95"/>
          <p:cNvSpPr/>
          <p:nvPr/>
        </p:nvSpPr>
        <p:spPr>
          <a:xfrm>
            <a:off x="3470783" y="3657163"/>
            <a:ext cx="217170" cy="152400"/>
          </a:xfrm>
          <a:custGeom>
            <a:avLst/>
            <a:gdLst/>
            <a:ahLst/>
            <a:cxnLst/>
            <a:rect l="l" t="t" r="r" b="b"/>
            <a:pathLst>
              <a:path w="217170" h="152400">
                <a:moveTo>
                  <a:pt x="0" y="151947"/>
                </a:moveTo>
                <a:lnTo>
                  <a:pt x="37718" y="130230"/>
                </a:lnTo>
                <a:lnTo>
                  <a:pt x="77390" y="126372"/>
                </a:lnTo>
                <a:lnTo>
                  <a:pt x="97244" y="124783"/>
                </a:lnTo>
                <a:lnTo>
                  <a:pt x="116966" y="122991"/>
                </a:lnTo>
                <a:lnTo>
                  <a:pt x="155098" y="118133"/>
                </a:lnTo>
                <a:lnTo>
                  <a:pt x="202398" y="99183"/>
                </a:lnTo>
                <a:lnTo>
                  <a:pt x="217042" y="66857"/>
                </a:lnTo>
                <a:lnTo>
                  <a:pt x="214971" y="53631"/>
                </a:lnTo>
                <a:lnTo>
                  <a:pt x="194182" y="19359"/>
                </a:lnTo>
                <a:lnTo>
                  <a:pt x="164429" y="0"/>
                </a:lnTo>
                <a:lnTo>
                  <a:pt x="154812" y="3738"/>
                </a:lnTo>
                <a:lnTo>
                  <a:pt x="155447" y="10215"/>
                </a:lnTo>
                <a:lnTo>
                  <a:pt x="155701" y="12374"/>
                </a:lnTo>
                <a:lnTo>
                  <a:pt x="156971" y="16311"/>
                </a:lnTo>
              </a:path>
            </a:pathLst>
          </a:custGeom>
          <a:ln w="12801">
            <a:solidFill>
              <a:srgbClr val="006FC0"/>
            </a:solidFill>
          </a:ln>
        </p:spPr>
        <p:txBody>
          <a:bodyPr wrap="square" lIns="0" tIns="0" rIns="0" bIns="0" rtlCol="0"/>
          <a:lstStyle/>
          <a:p>
            <a:endParaRPr/>
          </a:p>
        </p:txBody>
      </p:sp>
      <p:sp>
        <p:nvSpPr>
          <p:cNvPr id="96" name="object 96"/>
          <p:cNvSpPr/>
          <p:nvPr/>
        </p:nvSpPr>
        <p:spPr>
          <a:xfrm>
            <a:off x="3726434" y="4028185"/>
            <a:ext cx="58419" cy="120650"/>
          </a:xfrm>
          <a:custGeom>
            <a:avLst/>
            <a:gdLst/>
            <a:ahLst/>
            <a:cxnLst/>
            <a:rect l="l" t="t" r="r" b="b"/>
            <a:pathLst>
              <a:path w="58420" h="120650">
                <a:moveTo>
                  <a:pt x="57912" y="16509"/>
                </a:moveTo>
                <a:lnTo>
                  <a:pt x="56133" y="8000"/>
                </a:lnTo>
                <a:lnTo>
                  <a:pt x="55879" y="5841"/>
                </a:lnTo>
                <a:lnTo>
                  <a:pt x="56133" y="0"/>
                </a:lnTo>
                <a:lnTo>
                  <a:pt x="54731" y="12896"/>
                </a:lnTo>
                <a:lnTo>
                  <a:pt x="49783" y="51562"/>
                </a:lnTo>
                <a:lnTo>
                  <a:pt x="32656" y="94763"/>
                </a:lnTo>
                <a:lnTo>
                  <a:pt x="8292" y="119594"/>
                </a:lnTo>
                <a:lnTo>
                  <a:pt x="0" y="120141"/>
                </a:lnTo>
              </a:path>
            </a:pathLst>
          </a:custGeom>
          <a:ln w="12801">
            <a:solidFill>
              <a:srgbClr val="006FC0"/>
            </a:solidFill>
          </a:ln>
        </p:spPr>
        <p:txBody>
          <a:bodyPr wrap="square" lIns="0" tIns="0" rIns="0" bIns="0" rtlCol="0"/>
          <a:lstStyle/>
          <a:p>
            <a:endParaRPr/>
          </a:p>
        </p:txBody>
      </p:sp>
      <p:sp>
        <p:nvSpPr>
          <p:cNvPr id="97" name="object 97"/>
          <p:cNvSpPr/>
          <p:nvPr/>
        </p:nvSpPr>
        <p:spPr>
          <a:xfrm>
            <a:off x="3721353" y="3903853"/>
            <a:ext cx="23495" cy="35560"/>
          </a:xfrm>
          <a:custGeom>
            <a:avLst/>
            <a:gdLst/>
            <a:ahLst/>
            <a:cxnLst/>
            <a:rect l="l" t="t" r="r" b="b"/>
            <a:pathLst>
              <a:path w="23495" h="35560">
                <a:moveTo>
                  <a:pt x="0" y="35433"/>
                </a:moveTo>
                <a:lnTo>
                  <a:pt x="1716" y="27021"/>
                </a:lnTo>
                <a:lnTo>
                  <a:pt x="4587" y="15382"/>
                </a:lnTo>
                <a:lnTo>
                  <a:pt x="9197" y="4911"/>
                </a:lnTo>
                <a:lnTo>
                  <a:pt x="16129" y="0"/>
                </a:lnTo>
                <a:lnTo>
                  <a:pt x="18542" y="1270"/>
                </a:lnTo>
                <a:lnTo>
                  <a:pt x="20955" y="2413"/>
                </a:lnTo>
                <a:lnTo>
                  <a:pt x="23368" y="3937"/>
                </a:lnTo>
              </a:path>
            </a:pathLst>
          </a:custGeom>
          <a:ln w="12801">
            <a:solidFill>
              <a:srgbClr val="006FC0"/>
            </a:solidFill>
          </a:ln>
        </p:spPr>
        <p:txBody>
          <a:bodyPr wrap="square" lIns="0" tIns="0" rIns="0" bIns="0" rtlCol="0"/>
          <a:lstStyle/>
          <a:p>
            <a:endParaRPr/>
          </a:p>
        </p:txBody>
      </p:sp>
      <p:sp>
        <p:nvSpPr>
          <p:cNvPr id="98" name="object 98"/>
          <p:cNvSpPr/>
          <p:nvPr/>
        </p:nvSpPr>
        <p:spPr>
          <a:xfrm>
            <a:off x="3966789" y="3794505"/>
            <a:ext cx="227965" cy="169545"/>
          </a:xfrm>
          <a:custGeom>
            <a:avLst/>
            <a:gdLst/>
            <a:ahLst/>
            <a:cxnLst/>
            <a:rect l="l" t="t" r="r" b="b"/>
            <a:pathLst>
              <a:path w="227964" h="169545">
                <a:moveTo>
                  <a:pt x="24820" y="16129"/>
                </a:moveTo>
                <a:lnTo>
                  <a:pt x="18724" y="7620"/>
                </a:lnTo>
                <a:lnTo>
                  <a:pt x="16057" y="4572"/>
                </a:lnTo>
                <a:lnTo>
                  <a:pt x="10215" y="0"/>
                </a:lnTo>
                <a:lnTo>
                  <a:pt x="5776" y="10628"/>
                </a:lnTo>
                <a:lnTo>
                  <a:pt x="2992" y="21399"/>
                </a:lnTo>
                <a:lnTo>
                  <a:pt x="1375" y="32646"/>
                </a:lnTo>
                <a:lnTo>
                  <a:pt x="436" y="44704"/>
                </a:lnTo>
                <a:lnTo>
                  <a:pt x="0" y="64377"/>
                </a:lnTo>
                <a:lnTo>
                  <a:pt x="1230" y="83883"/>
                </a:lnTo>
                <a:lnTo>
                  <a:pt x="10215" y="121920"/>
                </a:lnTo>
                <a:lnTo>
                  <a:pt x="38308" y="161674"/>
                </a:lnTo>
                <a:lnTo>
                  <a:pt x="73451" y="168961"/>
                </a:lnTo>
                <a:lnTo>
                  <a:pt x="91670" y="160401"/>
                </a:lnTo>
                <a:lnTo>
                  <a:pt x="119689" y="131064"/>
                </a:lnTo>
                <a:lnTo>
                  <a:pt x="136453" y="102616"/>
                </a:lnTo>
                <a:lnTo>
                  <a:pt x="138582" y="111825"/>
                </a:lnTo>
                <a:lnTo>
                  <a:pt x="164584" y="148701"/>
                </a:lnTo>
                <a:lnTo>
                  <a:pt x="173783" y="150830"/>
                </a:lnTo>
                <a:lnTo>
                  <a:pt x="183316" y="150495"/>
                </a:lnTo>
                <a:lnTo>
                  <a:pt x="213796" y="126492"/>
                </a:lnTo>
                <a:lnTo>
                  <a:pt x="224845" y="84328"/>
                </a:lnTo>
                <a:lnTo>
                  <a:pt x="227613" y="58753"/>
                </a:lnTo>
                <a:lnTo>
                  <a:pt x="227512" y="50292"/>
                </a:lnTo>
                <a:lnTo>
                  <a:pt x="227004" y="42291"/>
                </a:lnTo>
                <a:lnTo>
                  <a:pt x="226623" y="39243"/>
                </a:lnTo>
                <a:lnTo>
                  <a:pt x="225480" y="34036"/>
                </a:lnTo>
              </a:path>
            </a:pathLst>
          </a:custGeom>
          <a:ln w="12801">
            <a:solidFill>
              <a:srgbClr val="006FC0"/>
            </a:solidFill>
          </a:ln>
        </p:spPr>
        <p:txBody>
          <a:bodyPr wrap="square" lIns="0" tIns="0" rIns="0" bIns="0" rtlCol="0"/>
          <a:lstStyle/>
          <a:p>
            <a:endParaRPr/>
          </a:p>
        </p:txBody>
      </p:sp>
      <p:sp>
        <p:nvSpPr>
          <p:cNvPr id="99" name="object 99"/>
          <p:cNvSpPr/>
          <p:nvPr/>
        </p:nvSpPr>
        <p:spPr>
          <a:xfrm>
            <a:off x="3942588" y="3622547"/>
            <a:ext cx="245110" cy="99060"/>
          </a:xfrm>
          <a:custGeom>
            <a:avLst/>
            <a:gdLst/>
            <a:ahLst/>
            <a:cxnLst/>
            <a:rect l="l" t="t" r="r" b="b"/>
            <a:pathLst>
              <a:path w="245110" h="99060">
                <a:moveTo>
                  <a:pt x="0" y="94741"/>
                </a:moveTo>
                <a:lnTo>
                  <a:pt x="40259" y="76453"/>
                </a:lnTo>
                <a:lnTo>
                  <a:pt x="59689" y="75310"/>
                </a:lnTo>
                <a:lnTo>
                  <a:pt x="79120" y="75977"/>
                </a:lnTo>
                <a:lnTo>
                  <a:pt x="117983" y="79882"/>
                </a:lnTo>
                <a:lnTo>
                  <a:pt x="159988" y="85455"/>
                </a:lnTo>
                <a:lnTo>
                  <a:pt x="180919" y="88616"/>
                </a:lnTo>
                <a:lnTo>
                  <a:pt x="201802" y="91693"/>
                </a:lnTo>
                <a:lnTo>
                  <a:pt x="212546" y="93416"/>
                </a:lnTo>
                <a:lnTo>
                  <a:pt x="223265" y="95281"/>
                </a:lnTo>
                <a:lnTo>
                  <a:pt x="233985" y="97194"/>
                </a:lnTo>
                <a:lnTo>
                  <a:pt x="244728" y="99059"/>
                </a:lnTo>
                <a:lnTo>
                  <a:pt x="222250" y="52450"/>
                </a:lnTo>
                <a:lnTo>
                  <a:pt x="212780" y="39933"/>
                </a:lnTo>
                <a:lnTo>
                  <a:pt x="203644" y="27273"/>
                </a:lnTo>
                <a:lnTo>
                  <a:pt x="196318" y="14089"/>
                </a:lnTo>
                <a:lnTo>
                  <a:pt x="192277" y="0"/>
                </a:lnTo>
              </a:path>
            </a:pathLst>
          </a:custGeom>
          <a:ln w="12801">
            <a:solidFill>
              <a:srgbClr val="006FC0"/>
            </a:solidFill>
          </a:ln>
        </p:spPr>
        <p:txBody>
          <a:bodyPr wrap="square" lIns="0" tIns="0" rIns="0" bIns="0" rtlCol="0"/>
          <a:lstStyle/>
          <a:p>
            <a:endParaRPr/>
          </a:p>
        </p:txBody>
      </p:sp>
      <p:sp>
        <p:nvSpPr>
          <p:cNvPr id="100" name="object 100"/>
          <p:cNvSpPr/>
          <p:nvPr/>
        </p:nvSpPr>
        <p:spPr>
          <a:xfrm>
            <a:off x="4198955" y="3540886"/>
            <a:ext cx="191135" cy="7620"/>
          </a:xfrm>
          <a:custGeom>
            <a:avLst/>
            <a:gdLst/>
            <a:ahLst/>
            <a:cxnLst/>
            <a:rect l="l" t="t" r="r" b="b"/>
            <a:pathLst>
              <a:path w="191135" h="7620">
                <a:moveTo>
                  <a:pt x="4490" y="2159"/>
                </a:moveTo>
                <a:lnTo>
                  <a:pt x="0" y="2401"/>
                </a:lnTo>
                <a:lnTo>
                  <a:pt x="10094" y="2952"/>
                </a:lnTo>
                <a:lnTo>
                  <a:pt x="24403" y="3552"/>
                </a:lnTo>
                <a:lnTo>
                  <a:pt x="32557" y="3937"/>
                </a:lnTo>
                <a:lnTo>
                  <a:pt x="52669" y="4695"/>
                </a:lnTo>
                <a:lnTo>
                  <a:pt x="72769" y="5238"/>
                </a:lnTo>
                <a:lnTo>
                  <a:pt x="92797" y="5830"/>
                </a:lnTo>
                <a:lnTo>
                  <a:pt x="112694" y="6730"/>
                </a:lnTo>
                <a:lnTo>
                  <a:pt x="130502" y="7078"/>
                </a:lnTo>
                <a:lnTo>
                  <a:pt x="147714" y="6080"/>
                </a:lnTo>
                <a:lnTo>
                  <a:pt x="164879" y="4105"/>
                </a:lnTo>
                <a:lnTo>
                  <a:pt x="182544" y="1524"/>
                </a:lnTo>
                <a:lnTo>
                  <a:pt x="185338" y="888"/>
                </a:lnTo>
                <a:lnTo>
                  <a:pt x="188005" y="253"/>
                </a:lnTo>
                <a:lnTo>
                  <a:pt x="190799" y="0"/>
                </a:lnTo>
              </a:path>
            </a:pathLst>
          </a:custGeom>
          <a:ln w="12801">
            <a:solidFill>
              <a:srgbClr val="006FC0"/>
            </a:solidFill>
          </a:ln>
        </p:spPr>
        <p:txBody>
          <a:bodyPr wrap="square" lIns="0" tIns="0" rIns="0" bIns="0" rtlCol="0"/>
          <a:lstStyle/>
          <a:p>
            <a:endParaRPr/>
          </a:p>
        </p:txBody>
      </p:sp>
      <p:sp>
        <p:nvSpPr>
          <p:cNvPr id="101" name="object 101"/>
          <p:cNvSpPr/>
          <p:nvPr/>
        </p:nvSpPr>
        <p:spPr>
          <a:xfrm>
            <a:off x="4300473" y="3531361"/>
            <a:ext cx="12700" cy="156845"/>
          </a:xfrm>
          <a:custGeom>
            <a:avLst/>
            <a:gdLst/>
            <a:ahLst/>
            <a:cxnLst/>
            <a:rect l="l" t="t" r="r" b="b"/>
            <a:pathLst>
              <a:path w="12700" h="156845">
                <a:moveTo>
                  <a:pt x="7620" y="0"/>
                </a:moveTo>
                <a:lnTo>
                  <a:pt x="1143" y="8510"/>
                </a:lnTo>
                <a:lnTo>
                  <a:pt x="0" y="16081"/>
                </a:lnTo>
                <a:lnTo>
                  <a:pt x="1904" y="24628"/>
                </a:lnTo>
                <a:lnTo>
                  <a:pt x="4572" y="36067"/>
                </a:lnTo>
                <a:lnTo>
                  <a:pt x="6794" y="51653"/>
                </a:lnTo>
                <a:lnTo>
                  <a:pt x="9651" y="99694"/>
                </a:lnTo>
                <a:lnTo>
                  <a:pt x="10017" y="128174"/>
                </a:lnTo>
                <a:lnTo>
                  <a:pt x="10598" y="142200"/>
                </a:lnTo>
                <a:lnTo>
                  <a:pt x="12191" y="156463"/>
                </a:lnTo>
              </a:path>
            </a:pathLst>
          </a:custGeom>
          <a:ln w="12801">
            <a:solidFill>
              <a:srgbClr val="006FC0"/>
            </a:solidFill>
          </a:ln>
        </p:spPr>
        <p:txBody>
          <a:bodyPr wrap="square" lIns="0" tIns="0" rIns="0" bIns="0" rtlCol="0"/>
          <a:lstStyle/>
          <a:p>
            <a:endParaRPr/>
          </a:p>
        </p:txBody>
      </p:sp>
      <p:sp>
        <p:nvSpPr>
          <p:cNvPr id="102" name="object 102"/>
          <p:cNvSpPr/>
          <p:nvPr/>
        </p:nvSpPr>
        <p:spPr>
          <a:xfrm>
            <a:off x="4458334" y="3777360"/>
            <a:ext cx="144780" cy="189230"/>
          </a:xfrm>
          <a:custGeom>
            <a:avLst/>
            <a:gdLst/>
            <a:ahLst/>
            <a:cxnLst/>
            <a:rect l="l" t="t" r="r" b="b"/>
            <a:pathLst>
              <a:path w="144779" h="189229">
                <a:moveTo>
                  <a:pt x="0" y="0"/>
                </a:moveTo>
                <a:lnTo>
                  <a:pt x="13841" y="45934"/>
                </a:lnTo>
                <a:lnTo>
                  <a:pt x="45979" y="86217"/>
                </a:lnTo>
                <a:lnTo>
                  <a:pt x="91664" y="136477"/>
                </a:lnTo>
                <a:lnTo>
                  <a:pt x="122253" y="168148"/>
                </a:lnTo>
                <a:lnTo>
                  <a:pt x="136366" y="181943"/>
                </a:lnTo>
                <a:lnTo>
                  <a:pt x="144399" y="188721"/>
                </a:lnTo>
              </a:path>
            </a:pathLst>
          </a:custGeom>
          <a:ln w="12801">
            <a:solidFill>
              <a:srgbClr val="006FC0"/>
            </a:solidFill>
          </a:ln>
        </p:spPr>
        <p:txBody>
          <a:bodyPr wrap="square" lIns="0" tIns="0" rIns="0" bIns="0" rtlCol="0"/>
          <a:lstStyle/>
          <a:p>
            <a:endParaRPr/>
          </a:p>
        </p:txBody>
      </p:sp>
      <p:sp>
        <p:nvSpPr>
          <p:cNvPr id="103" name="object 103"/>
          <p:cNvSpPr/>
          <p:nvPr/>
        </p:nvSpPr>
        <p:spPr>
          <a:xfrm>
            <a:off x="4425060" y="3748785"/>
            <a:ext cx="180975" cy="245110"/>
          </a:xfrm>
          <a:custGeom>
            <a:avLst/>
            <a:gdLst/>
            <a:ahLst/>
            <a:cxnLst/>
            <a:rect l="l" t="t" r="r" b="b"/>
            <a:pathLst>
              <a:path w="180975" h="245110">
                <a:moveTo>
                  <a:pt x="178308" y="14605"/>
                </a:moveTo>
                <a:lnTo>
                  <a:pt x="179831" y="6984"/>
                </a:lnTo>
                <a:lnTo>
                  <a:pt x="180466" y="4825"/>
                </a:lnTo>
                <a:lnTo>
                  <a:pt x="178308" y="0"/>
                </a:lnTo>
                <a:lnTo>
                  <a:pt x="167838" y="3415"/>
                </a:lnTo>
                <a:lnTo>
                  <a:pt x="160464" y="10652"/>
                </a:lnTo>
                <a:lnTo>
                  <a:pt x="153947" y="20627"/>
                </a:lnTo>
                <a:lnTo>
                  <a:pt x="146050" y="32257"/>
                </a:lnTo>
                <a:lnTo>
                  <a:pt x="129482" y="53369"/>
                </a:lnTo>
                <a:lnTo>
                  <a:pt x="112855" y="74374"/>
                </a:lnTo>
                <a:lnTo>
                  <a:pt x="96347" y="95498"/>
                </a:lnTo>
                <a:lnTo>
                  <a:pt x="61071" y="143299"/>
                </a:lnTo>
                <a:lnTo>
                  <a:pt x="25987" y="197012"/>
                </a:lnTo>
                <a:lnTo>
                  <a:pt x="9778" y="224916"/>
                </a:lnTo>
                <a:lnTo>
                  <a:pt x="2412" y="234695"/>
                </a:lnTo>
                <a:lnTo>
                  <a:pt x="0" y="236727"/>
                </a:lnTo>
                <a:lnTo>
                  <a:pt x="635" y="244728"/>
                </a:lnTo>
              </a:path>
            </a:pathLst>
          </a:custGeom>
          <a:ln w="12801">
            <a:solidFill>
              <a:srgbClr val="006FC0"/>
            </a:solidFill>
          </a:ln>
        </p:spPr>
        <p:txBody>
          <a:bodyPr wrap="square" lIns="0" tIns="0" rIns="0" bIns="0" rtlCol="0"/>
          <a:lstStyle/>
          <a:p>
            <a:endParaRPr/>
          </a:p>
        </p:txBody>
      </p:sp>
      <p:sp>
        <p:nvSpPr>
          <p:cNvPr id="104" name="object 104"/>
          <p:cNvSpPr/>
          <p:nvPr/>
        </p:nvSpPr>
        <p:spPr>
          <a:xfrm>
            <a:off x="4431791" y="3597465"/>
            <a:ext cx="217804" cy="92710"/>
          </a:xfrm>
          <a:custGeom>
            <a:avLst/>
            <a:gdLst/>
            <a:ahLst/>
            <a:cxnLst/>
            <a:rect l="l" t="t" r="r" b="b"/>
            <a:pathLst>
              <a:path w="217804" h="92710">
                <a:moveTo>
                  <a:pt x="28067" y="64452"/>
                </a:moveTo>
                <a:lnTo>
                  <a:pt x="20984" y="64823"/>
                </a:lnTo>
                <a:lnTo>
                  <a:pt x="13985" y="65230"/>
                </a:lnTo>
                <a:lnTo>
                  <a:pt x="7010" y="65756"/>
                </a:lnTo>
                <a:lnTo>
                  <a:pt x="0" y="66484"/>
                </a:lnTo>
                <a:lnTo>
                  <a:pt x="6177" y="73429"/>
                </a:lnTo>
                <a:lnTo>
                  <a:pt x="46257" y="89195"/>
                </a:lnTo>
                <a:lnTo>
                  <a:pt x="97282" y="92392"/>
                </a:lnTo>
                <a:lnTo>
                  <a:pt x="116278" y="92336"/>
                </a:lnTo>
                <a:lnTo>
                  <a:pt x="154414" y="90463"/>
                </a:lnTo>
                <a:lnTo>
                  <a:pt x="195341" y="86280"/>
                </a:lnTo>
                <a:lnTo>
                  <a:pt x="217209" y="66270"/>
                </a:lnTo>
                <a:lnTo>
                  <a:pt x="215741" y="56769"/>
                </a:lnTo>
                <a:lnTo>
                  <a:pt x="193643" y="23018"/>
                </a:lnTo>
                <a:lnTo>
                  <a:pt x="169243" y="0"/>
                </a:lnTo>
                <a:lnTo>
                  <a:pt x="166999" y="424"/>
                </a:lnTo>
                <a:lnTo>
                  <a:pt x="167386" y="6540"/>
                </a:lnTo>
              </a:path>
            </a:pathLst>
          </a:custGeom>
          <a:ln w="12801">
            <a:solidFill>
              <a:srgbClr val="006FC0"/>
            </a:solidFill>
          </a:ln>
        </p:spPr>
        <p:txBody>
          <a:bodyPr wrap="square" lIns="0" tIns="0" rIns="0" bIns="0" rtlCol="0"/>
          <a:lstStyle/>
          <a:p>
            <a:endParaRPr/>
          </a:p>
        </p:txBody>
      </p:sp>
      <p:sp>
        <p:nvSpPr>
          <p:cNvPr id="105" name="object 105"/>
          <p:cNvSpPr/>
          <p:nvPr/>
        </p:nvSpPr>
        <p:spPr>
          <a:xfrm>
            <a:off x="4642103" y="3980521"/>
            <a:ext cx="74295" cy="130810"/>
          </a:xfrm>
          <a:custGeom>
            <a:avLst/>
            <a:gdLst/>
            <a:ahLst/>
            <a:cxnLst/>
            <a:rect l="l" t="t" r="r" b="b"/>
            <a:pathLst>
              <a:path w="74295" h="130810">
                <a:moveTo>
                  <a:pt x="74041" y="4992"/>
                </a:moveTo>
                <a:lnTo>
                  <a:pt x="72362" y="0"/>
                </a:lnTo>
                <a:lnTo>
                  <a:pt x="72707" y="10390"/>
                </a:lnTo>
                <a:lnTo>
                  <a:pt x="73719" y="25638"/>
                </a:lnTo>
                <a:lnTo>
                  <a:pt x="74041" y="35218"/>
                </a:lnTo>
                <a:lnTo>
                  <a:pt x="62289" y="82188"/>
                </a:lnTo>
                <a:lnTo>
                  <a:pt x="38877" y="118102"/>
                </a:lnTo>
                <a:lnTo>
                  <a:pt x="16510" y="130341"/>
                </a:lnTo>
                <a:lnTo>
                  <a:pt x="6731" y="129071"/>
                </a:lnTo>
                <a:lnTo>
                  <a:pt x="3048" y="128182"/>
                </a:lnTo>
                <a:lnTo>
                  <a:pt x="0" y="120562"/>
                </a:lnTo>
              </a:path>
            </a:pathLst>
          </a:custGeom>
          <a:ln w="12801">
            <a:solidFill>
              <a:srgbClr val="006FC0"/>
            </a:solidFill>
          </a:ln>
        </p:spPr>
        <p:txBody>
          <a:bodyPr wrap="square" lIns="0" tIns="0" rIns="0" bIns="0" rtlCol="0"/>
          <a:lstStyle/>
          <a:p>
            <a:endParaRPr/>
          </a:p>
        </p:txBody>
      </p:sp>
      <p:sp>
        <p:nvSpPr>
          <p:cNvPr id="106" name="object 106"/>
          <p:cNvSpPr/>
          <p:nvPr/>
        </p:nvSpPr>
        <p:spPr>
          <a:xfrm>
            <a:off x="4882260" y="3886200"/>
            <a:ext cx="114935" cy="15875"/>
          </a:xfrm>
          <a:custGeom>
            <a:avLst/>
            <a:gdLst/>
            <a:ahLst/>
            <a:cxnLst/>
            <a:rect l="l" t="t" r="r" b="b"/>
            <a:pathLst>
              <a:path w="114935" h="15875">
                <a:moveTo>
                  <a:pt x="0" y="0"/>
                </a:moveTo>
                <a:lnTo>
                  <a:pt x="38480" y="11937"/>
                </a:lnTo>
                <a:lnTo>
                  <a:pt x="72163" y="15759"/>
                </a:lnTo>
                <a:lnTo>
                  <a:pt x="82930" y="15493"/>
                </a:lnTo>
                <a:lnTo>
                  <a:pt x="91195" y="14160"/>
                </a:lnTo>
                <a:lnTo>
                  <a:pt x="99139" y="12065"/>
                </a:lnTo>
                <a:lnTo>
                  <a:pt x="106916" y="9493"/>
                </a:lnTo>
                <a:lnTo>
                  <a:pt x="114680" y="6731"/>
                </a:lnTo>
              </a:path>
            </a:pathLst>
          </a:custGeom>
          <a:ln w="12801">
            <a:solidFill>
              <a:srgbClr val="006FC0"/>
            </a:solidFill>
          </a:ln>
        </p:spPr>
        <p:txBody>
          <a:bodyPr wrap="square" lIns="0" tIns="0" rIns="0" bIns="0" rtlCol="0"/>
          <a:lstStyle/>
          <a:p>
            <a:endParaRPr/>
          </a:p>
        </p:txBody>
      </p:sp>
      <p:sp>
        <p:nvSpPr>
          <p:cNvPr id="107" name="object 107"/>
          <p:cNvSpPr/>
          <p:nvPr/>
        </p:nvSpPr>
        <p:spPr>
          <a:xfrm>
            <a:off x="5186171" y="3636851"/>
            <a:ext cx="150495" cy="347345"/>
          </a:xfrm>
          <a:custGeom>
            <a:avLst/>
            <a:gdLst/>
            <a:ahLst/>
            <a:cxnLst/>
            <a:rect l="l" t="t" r="r" b="b"/>
            <a:pathLst>
              <a:path w="150495" h="347345">
                <a:moveTo>
                  <a:pt x="12445" y="46910"/>
                </a:moveTo>
                <a:lnTo>
                  <a:pt x="6540" y="49625"/>
                </a:lnTo>
                <a:lnTo>
                  <a:pt x="10540" y="43195"/>
                </a:lnTo>
                <a:lnTo>
                  <a:pt x="18161" y="34051"/>
                </a:lnTo>
                <a:lnTo>
                  <a:pt x="53086" y="6143"/>
                </a:lnTo>
                <a:lnTo>
                  <a:pt x="81160" y="0"/>
                </a:lnTo>
                <a:lnTo>
                  <a:pt x="90169" y="3349"/>
                </a:lnTo>
                <a:lnTo>
                  <a:pt x="99395" y="13207"/>
                </a:lnTo>
                <a:lnTo>
                  <a:pt x="103774" y="26304"/>
                </a:lnTo>
                <a:lnTo>
                  <a:pt x="104939" y="40497"/>
                </a:lnTo>
                <a:lnTo>
                  <a:pt x="104520" y="53641"/>
                </a:lnTo>
                <a:lnTo>
                  <a:pt x="93773" y="109108"/>
                </a:lnTo>
                <a:lnTo>
                  <a:pt x="74929" y="162480"/>
                </a:lnTo>
                <a:lnTo>
                  <a:pt x="50561" y="218265"/>
                </a:lnTo>
                <a:lnTo>
                  <a:pt x="24383" y="273097"/>
                </a:lnTo>
                <a:lnTo>
                  <a:pt x="16109" y="289756"/>
                </a:lnTo>
                <a:lnTo>
                  <a:pt x="8286" y="306831"/>
                </a:lnTo>
                <a:lnTo>
                  <a:pt x="2416" y="324407"/>
                </a:lnTo>
                <a:lnTo>
                  <a:pt x="0" y="342566"/>
                </a:lnTo>
                <a:lnTo>
                  <a:pt x="11263" y="345739"/>
                </a:lnTo>
                <a:lnTo>
                  <a:pt x="21621" y="346614"/>
                </a:lnTo>
                <a:lnTo>
                  <a:pt x="32218" y="345942"/>
                </a:lnTo>
                <a:lnTo>
                  <a:pt x="44195" y="344471"/>
                </a:lnTo>
                <a:lnTo>
                  <a:pt x="60702" y="342749"/>
                </a:lnTo>
                <a:lnTo>
                  <a:pt x="76612" y="341931"/>
                </a:lnTo>
                <a:lnTo>
                  <a:pt x="92380" y="341685"/>
                </a:lnTo>
                <a:lnTo>
                  <a:pt x="108457" y="341677"/>
                </a:lnTo>
                <a:lnTo>
                  <a:pt x="119147" y="342066"/>
                </a:lnTo>
                <a:lnTo>
                  <a:pt x="129397" y="343169"/>
                </a:lnTo>
                <a:lnTo>
                  <a:pt x="139622" y="344892"/>
                </a:lnTo>
                <a:lnTo>
                  <a:pt x="150240" y="347138"/>
                </a:lnTo>
              </a:path>
            </a:pathLst>
          </a:custGeom>
          <a:ln w="12801">
            <a:solidFill>
              <a:srgbClr val="006FC0"/>
            </a:solidFill>
          </a:ln>
        </p:spPr>
        <p:txBody>
          <a:bodyPr wrap="square" lIns="0" tIns="0" rIns="0" bIns="0" rtlCol="0"/>
          <a:lstStyle/>
          <a:p>
            <a:endParaRPr/>
          </a:p>
        </p:txBody>
      </p:sp>
      <p:sp>
        <p:nvSpPr>
          <p:cNvPr id="108" name="object 108"/>
          <p:cNvSpPr/>
          <p:nvPr/>
        </p:nvSpPr>
        <p:spPr>
          <a:xfrm>
            <a:off x="5453760" y="3865117"/>
            <a:ext cx="281940" cy="129539"/>
          </a:xfrm>
          <a:custGeom>
            <a:avLst/>
            <a:gdLst/>
            <a:ahLst/>
            <a:cxnLst/>
            <a:rect l="l" t="t" r="r" b="b"/>
            <a:pathLst>
              <a:path w="281939" h="129539">
                <a:moveTo>
                  <a:pt x="0" y="23240"/>
                </a:moveTo>
                <a:lnTo>
                  <a:pt x="3048" y="20446"/>
                </a:lnTo>
                <a:lnTo>
                  <a:pt x="6096" y="17398"/>
                </a:lnTo>
                <a:lnTo>
                  <a:pt x="9143" y="14731"/>
                </a:lnTo>
                <a:lnTo>
                  <a:pt x="8264" y="25923"/>
                </a:lnTo>
                <a:lnTo>
                  <a:pt x="6969" y="36829"/>
                </a:lnTo>
                <a:lnTo>
                  <a:pt x="5840" y="47736"/>
                </a:lnTo>
                <a:lnTo>
                  <a:pt x="16748" y="89485"/>
                </a:lnTo>
                <a:lnTo>
                  <a:pt x="54546" y="102234"/>
                </a:lnTo>
                <a:lnTo>
                  <a:pt x="69091" y="99325"/>
                </a:lnTo>
                <a:lnTo>
                  <a:pt x="83185" y="94487"/>
                </a:lnTo>
                <a:lnTo>
                  <a:pt x="92499" y="90467"/>
                </a:lnTo>
                <a:lnTo>
                  <a:pt x="101695" y="85851"/>
                </a:lnTo>
                <a:lnTo>
                  <a:pt x="110938" y="81522"/>
                </a:lnTo>
                <a:lnTo>
                  <a:pt x="120396" y="78358"/>
                </a:lnTo>
                <a:lnTo>
                  <a:pt x="129980" y="78239"/>
                </a:lnTo>
                <a:lnTo>
                  <a:pt x="139064" y="81502"/>
                </a:lnTo>
                <a:lnTo>
                  <a:pt x="147577" y="86717"/>
                </a:lnTo>
                <a:lnTo>
                  <a:pt x="155448" y="92455"/>
                </a:lnTo>
                <a:lnTo>
                  <a:pt x="167812" y="101308"/>
                </a:lnTo>
                <a:lnTo>
                  <a:pt x="207263" y="124078"/>
                </a:lnTo>
                <a:lnTo>
                  <a:pt x="233219" y="129238"/>
                </a:lnTo>
                <a:lnTo>
                  <a:pt x="245465" y="126882"/>
                </a:lnTo>
                <a:lnTo>
                  <a:pt x="271182" y="91178"/>
                </a:lnTo>
                <a:lnTo>
                  <a:pt x="271652" y="79882"/>
                </a:lnTo>
                <a:lnTo>
                  <a:pt x="271345" y="69224"/>
                </a:lnTo>
                <a:lnTo>
                  <a:pt x="270335" y="58721"/>
                </a:lnTo>
                <a:lnTo>
                  <a:pt x="269063" y="48289"/>
                </a:lnTo>
                <a:lnTo>
                  <a:pt x="267969" y="37845"/>
                </a:lnTo>
                <a:lnTo>
                  <a:pt x="267688" y="25842"/>
                </a:lnTo>
                <a:lnTo>
                  <a:pt x="269335" y="16875"/>
                </a:lnTo>
                <a:lnTo>
                  <a:pt x="273792" y="8931"/>
                </a:lnTo>
                <a:lnTo>
                  <a:pt x="281939" y="0"/>
                </a:lnTo>
              </a:path>
            </a:pathLst>
          </a:custGeom>
          <a:ln w="12801">
            <a:solidFill>
              <a:srgbClr val="006FC0"/>
            </a:solidFill>
          </a:ln>
        </p:spPr>
        <p:txBody>
          <a:bodyPr wrap="square" lIns="0" tIns="0" rIns="0" bIns="0" rtlCol="0"/>
          <a:lstStyle/>
          <a:p>
            <a:endParaRPr/>
          </a:p>
        </p:txBody>
      </p:sp>
      <p:sp>
        <p:nvSpPr>
          <p:cNvPr id="109" name="object 109"/>
          <p:cNvSpPr/>
          <p:nvPr/>
        </p:nvSpPr>
        <p:spPr>
          <a:xfrm>
            <a:off x="5476621" y="3626230"/>
            <a:ext cx="252729" cy="123189"/>
          </a:xfrm>
          <a:custGeom>
            <a:avLst/>
            <a:gdLst/>
            <a:ahLst/>
            <a:cxnLst/>
            <a:rect l="l" t="t" r="r" b="b"/>
            <a:pathLst>
              <a:path w="252729" h="123189">
                <a:moveTo>
                  <a:pt x="6984" y="114935"/>
                </a:moveTo>
                <a:lnTo>
                  <a:pt x="1524" y="105410"/>
                </a:lnTo>
                <a:lnTo>
                  <a:pt x="0" y="102743"/>
                </a:lnTo>
                <a:lnTo>
                  <a:pt x="1524" y="92583"/>
                </a:lnTo>
                <a:lnTo>
                  <a:pt x="10090" y="96327"/>
                </a:lnTo>
                <a:lnTo>
                  <a:pt x="18240" y="100917"/>
                </a:lnTo>
                <a:lnTo>
                  <a:pt x="26509" y="105531"/>
                </a:lnTo>
                <a:lnTo>
                  <a:pt x="35432" y="109347"/>
                </a:lnTo>
                <a:lnTo>
                  <a:pt x="69236" y="118235"/>
                </a:lnTo>
                <a:lnTo>
                  <a:pt x="104314" y="122539"/>
                </a:lnTo>
                <a:lnTo>
                  <a:pt x="139749" y="123009"/>
                </a:lnTo>
                <a:lnTo>
                  <a:pt x="174625" y="120396"/>
                </a:lnTo>
                <a:lnTo>
                  <a:pt x="212629" y="113109"/>
                </a:lnTo>
                <a:lnTo>
                  <a:pt x="248912" y="92176"/>
                </a:lnTo>
                <a:lnTo>
                  <a:pt x="252349" y="84074"/>
                </a:lnTo>
                <a:lnTo>
                  <a:pt x="252031" y="73640"/>
                </a:lnTo>
                <a:lnTo>
                  <a:pt x="230443" y="38151"/>
                </a:lnTo>
                <a:lnTo>
                  <a:pt x="197532" y="9411"/>
                </a:lnTo>
                <a:lnTo>
                  <a:pt x="171957" y="0"/>
                </a:lnTo>
                <a:lnTo>
                  <a:pt x="169163" y="0"/>
                </a:lnTo>
                <a:lnTo>
                  <a:pt x="166750" y="0"/>
                </a:lnTo>
                <a:lnTo>
                  <a:pt x="164337" y="0"/>
                </a:lnTo>
              </a:path>
            </a:pathLst>
          </a:custGeom>
          <a:ln w="12801">
            <a:solidFill>
              <a:srgbClr val="006FC0"/>
            </a:solidFill>
          </a:ln>
        </p:spPr>
        <p:txBody>
          <a:bodyPr wrap="square" lIns="0" tIns="0" rIns="0" bIns="0" rtlCol="0"/>
          <a:lstStyle/>
          <a:p>
            <a:endParaRPr/>
          </a:p>
        </p:txBody>
      </p:sp>
      <p:sp>
        <p:nvSpPr>
          <p:cNvPr id="110" name="object 110"/>
          <p:cNvSpPr/>
          <p:nvPr/>
        </p:nvSpPr>
        <p:spPr>
          <a:xfrm>
            <a:off x="5694934" y="3546094"/>
            <a:ext cx="175895" cy="17145"/>
          </a:xfrm>
          <a:custGeom>
            <a:avLst/>
            <a:gdLst/>
            <a:ahLst/>
            <a:cxnLst/>
            <a:rect l="l" t="t" r="r" b="b"/>
            <a:pathLst>
              <a:path w="175895" h="17145">
                <a:moveTo>
                  <a:pt x="0" y="17017"/>
                </a:moveTo>
                <a:lnTo>
                  <a:pt x="11918" y="11328"/>
                </a:lnTo>
                <a:lnTo>
                  <a:pt x="24764" y="8461"/>
                </a:lnTo>
                <a:lnTo>
                  <a:pt x="38469" y="7141"/>
                </a:lnTo>
                <a:lnTo>
                  <a:pt x="52958" y="6095"/>
                </a:lnTo>
                <a:lnTo>
                  <a:pt x="72826" y="3786"/>
                </a:lnTo>
                <a:lnTo>
                  <a:pt x="93217" y="1524"/>
                </a:lnTo>
                <a:lnTo>
                  <a:pt x="113609" y="23"/>
                </a:lnTo>
                <a:lnTo>
                  <a:pt x="133476" y="0"/>
                </a:lnTo>
                <a:lnTo>
                  <a:pt x="144045" y="938"/>
                </a:lnTo>
                <a:lnTo>
                  <a:pt x="154685" y="2365"/>
                </a:lnTo>
                <a:lnTo>
                  <a:pt x="165230" y="4196"/>
                </a:lnTo>
                <a:lnTo>
                  <a:pt x="175513" y="6350"/>
                </a:lnTo>
              </a:path>
            </a:pathLst>
          </a:custGeom>
          <a:ln w="12801">
            <a:solidFill>
              <a:srgbClr val="006FC0"/>
            </a:solidFill>
          </a:ln>
        </p:spPr>
        <p:txBody>
          <a:bodyPr wrap="square" lIns="0" tIns="0" rIns="0" bIns="0" rtlCol="0"/>
          <a:lstStyle/>
          <a:p>
            <a:endParaRPr/>
          </a:p>
        </p:txBody>
      </p:sp>
      <p:sp>
        <p:nvSpPr>
          <p:cNvPr id="111" name="object 111"/>
          <p:cNvSpPr/>
          <p:nvPr/>
        </p:nvSpPr>
        <p:spPr>
          <a:xfrm>
            <a:off x="5775259" y="3563111"/>
            <a:ext cx="29209" cy="142875"/>
          </a:xfrm>
          <a:custGeom>
            <a:avLst/>
            <a:gdLst/>
            <a:ahLst/>
            <a:cxnLst/>
            <a:rect l="l" t="t" r="r" b="b"/>
            <a:pathLst>
              <a:path w="29210" h="142875">
                <a:moveTo>
                  <a:pt x="28767" y="0"/>
                </a:moveTo>
                <a:lnTo>
                  <a:pt x="4129" y="42152"/>
                </a:lnTo>
                <a:lnTo>
                  <a:pt x="700" y="85979"/>
                </a:lnTo>
                <a:lnTo>
                  <a:pt x="0" y="100790"/>
                </a:lnTo>
                <a:lnTo>
                  <a:pt x="621" y="114458"/>
                </a:lnTo>
                <a:lnTo>
                  <a:pt x="2647" y="127984"/>
                </a:lnTo>
                <a:lnTo>
                  <a:pt x="6161" y="142367"/>
                </a:lnTo>
              </a:path>
            </a:pathLst>
          </a:custGeom>
          <a:ln w="12801">
            <a:solidFill>
              <a:srgbClr val="006FC0"/>
            </a:solidFill>
          </a:ln>
        </p:spPr>
        <p:txBody>
          <a:bodyPr wrap="square" lIns="0" tIns="0" rIns="0" bIns="0" rtlCol="0"/>
          <a:lstStyle/>
          <a:p>
            <a:endParaRPr/>
          </a:p>
        </p:txBody>
      </p:sp>
      <p:sp>
        <p:nvSpPr>
          <p:cNvPr id="112" name="object 112"/>
          <p:cNvSpPr/>
          <p:nvPr/>
        </p:nvSpPr>
        <p:spPr>
          <a:xfrm>
            <a:off x="5784268" y="3832859"/>
            <a:ext cx="241935" cy="423545"/>
          </a:xfrm>
          <a:custGeom>
            <a:avLst/>
            <a:gdLst/>
            <a:ahLst/>
            <a:cxnLst/>
            <a:rect l="l" t="t" r="r" b="b"/>
            <a:pathLst>
              <a:path w="241935" h="423545">
                <a:moveTo>
                  <a:pt x="2105" y="423037"/>
                </a:moveTo>
                <a:lnTo>
                  <a:pt x="0" y="409721"/>
                </a:lnTo>
                <a:lnTo>
                  <a:pt x="1645" y="398621"/>
                </a:lnTo>
                <a:lnTo>
                  <a:pt x="6409" y="387854"/>
                </a:lnTo>
                <a:lnTo>
                  <a:pt x="13662" y="375538"/>
                </a:lnTo>
                <a:lnTo>
                  <a:pt x="24090" y="357344"/>
                </a:lnTo>
                <a:lnTo>
                  <a:pt x="43326" y="320335"/>
                </a:lnTo>
                <a:lnTo>
                  <a:pt x="63253" y="276814"/>
                </a:lnTo>
                <a:lnTo>
                  <a:pt x="80775" y="225684"/>
                </a:lnTo>
                <a:lnTo>
                  <a:pt x="94057" y="171481"/>
                </a:lnTo>
                <a:lnTo>
                  <a:pt x="104955" y="114919"/>
                </a:lnTo>
                <a:lnTo>
                  <a:pt x="110309" y="86613"/>
                </a:lnTo>
                <a:lnTo>
                  <a:pt x="110563" y="84454"/>
                </a:lnTo>
                <a:lnTo>
                  <a:pt x="111198" y="82041"/>
                </a:lnTo>
                <a:lnTo>
                  <a:pt x="111452" y="79882"/>
                </a:lnTo>
                <a:lnTo>
                  <a:pt x="119864" y="122156"/>
                </a:lnTo>
                <a:lnTo>
                  <a:pt x="141245" y="136104"/>
                </a:lnTo>
                <a:lnTo>
                  <a:pt x="153013" y="135826"/>
                </a:lnTo>
                <a:lnTo>
                  <a:pt x="187402" y="115325"/>
                </a:lnTo>
                <a:lnTo>
                  <a:pt x="215084" y="71373"/>
                </a:lnTo>
                <a:lnTo>
                  <a:pt x="232925" y="24243"/>
                </a:lnTo>
                <a:lnTo>
                  <a:pt x="239214" y="5460"/>
                </a:lnTo>
                <a:lnTo>
                  <a:pt x="240103" y="2793"/>
                </a:lnTo>
                <a:lnTo>
                  <a:pt x="241373" y="0"/>
                </a:lnTo>
                <a:lnTo>
                  <a:pt x="240809" y="14549"/>
                </a:lnTo>
                <a:lnTo>
                  <a:pt x="239436" y="28956"/>
                </a:lnTo>
                <a:lnTo>
                  <a:pt x="237730" y="43362"/>
                </a:lnTo>
                <a:lnTo>
                  <a:pt x="236166" y="57912"/>
                </a:lnTo>
                <a:lnTo>
                  <a:pt x="234723" y="74564"/>
                </a:lnTo>
                <a:lnTo>
                  <a:pt x="233864" y="91408"/>
                </a:lnTo>
                <a:lnTo>
                  <a:pt x="233933" y="108203"/>
                </a:lnTo>
                <a:lnTo>
                  <a:pt x="235277" y="124713"/>
                </a:lnTo>
                <a:lnTo>
                  <a:pt x="236662" y="131990"/>
                </a:lnTo>
                <a:lnTo>
                  <a:pt x="238357" y="138922"/>
                </a:lnTo>
                <a:lnTo>
                  <a:pt x="240099" y="145734"/>
                </a:lnTo>
                <a:lnTo>
                  <a:pt x="241627" y="152653"/>
                </a:lnTo>
              </a:path>
            </a:pathLst>
          </a:custGeom>
          <a:ln w="12801">
            <a:solidFill>
              <a:srgbClr val="006FC0"/>
            </a:solidFill>
          </a:ln>
        </p:spPr>
        <p:txBody>
          <a:bodyPr wrap="square" lIns="0" tIns="0" rIns="0" bIns="0" rtlCol="0"/>
          <a:lstStyle/>
          <a:p>
            <a:endParaRPr/>
          </a:p>
        </p:txBody>
      </p:sp>
      <p:sp>
        <p:nvSpPr>
          <p:cNvPr id="113" name="object 113"/>
          <p:cNvSpPr/>
          <p:nvPr/>
        </p:nvSpPr>
        <p:spPr>
          <a:xfrm>
            <a:off x="6102350" y="3955034"/>
            <a:ext cx="29845" cy="89535"/>
          </a:xfrm>
          <a:custGeom>
            <a:avLst/>
            <a:gdLst/>
            <a:ahLst/>
            <a:cxnLst/>
            <a:rect l="l" t="t" r="r" b="b"/>
            <a:pathLst>
              <a:path w="29845" h="89535">
                <a:moveTo>
                  <a:pt x="16763" y="0"/>
                </a:moveTo>
                <a:lnTo>
                  <a:pt x="7250" y="46315"/>
                </a:lnTo>
                <a:lnTo>
                  <a:pt x="3333" y="57150"/>
                </a:lnTo>
                <a:lnTo>
                  <a:pt x="416" y="68175"/>
                </a:lnTo>
                <a:lnTo>
                  <a:pt x="0" y="78105"/>
                </a:lnTo>
                <a:lnTo>
                  <a:pt x="4762" y="88882"/>
                </a:lnTo>
                <a:lnTo>
                  <a:pt x="12382" y="88979"/>
                </a:lnTo>
                <a:lnTo>
                  <a:pt x="21145" y="83480"/>
                </a:lnTo>
                <a:lnTo>
                  <a:pt x="29337" y="77470"/>
                </a:lnTo>
              </a:path>
            </a:pathLst>
          </a:custGeom>
          <a:ln w="12801">
            <a:solidFill>
              <a:srgbClr val="006FC0"/>
            </a:solidFill>
          </a:ln>
        </p:spPr>
        <p:txBody>
          <a:bodyPr wrap="square" lIns="0" tIns="0" rIns="0" bIns="0" rtlCol="0"/>
          <a:lstStyle/>
          <a:p>
            <a:endParaRPr/>
          </a:p>
        </p:txBody>
      </p:sp>
      <p:sp>
        <p:nvSpPr>
          <p:cNvPr id="114" name="object 114"/>
          <p:cNvSpPr/>
          <p:nvPr/>
        </p:nvSpPr>
        <p:spPr>
          <a:xfrm>
            <a:off x="6131686" y="3855973"/>
            <a:ext cx="29845" cy="15240"/>
          </a:xfrm>
          <a:custGeom>
            <a:avLst/>
            <a:gdLst/>
            <a:ahLst/>
            <a:cxnLst/>
            <a:rect l="l" t="t" r="r" b="b"/>
            <a:pathLst>
              <a:path w="29845" h="15239">
                <a:moveTo>
                  <a:pt x="19812" y="14731"/>
                </a:moveTo>
                <a:lnTo>
                  <a:pt x="13080" y="7619"/>
                </a:lnTo>
                <a:lnTo>
                  <a:pt x="8509" y="4063"/>
                </a:lnTo>
                <a:lnTo>
                  <a:pt x="0" y="0"/>
                </a:lnTo>
                <a:lnTo>
                  <a:pt x="6891" y="7582"/>
                </a:lnTo>
                <a:lnTo>
                  <a:pt x="13128" y="11890"/>
                </a:lnTo>
                <a:lnTo>
                  <a:pt x="20198" y="12698"/>
                </a:lnTo>
                <a:lnTo>
                  <a:pt x="29590" y="9778"/>
                </a:lnTo>
              </a:path>
            </a:pathLst>
          </a:custGeom>
          <a:ln w="12801">
            <a:solidFill>
              <a:srgbClr val="006FC0"/>
            </a:solidFill>
          </a:ln>
        </p:spPr>
        <p:txBody>
          <a:bodyPr wrap="square" lIns="0" tIns="0" rIns="0" bIns="0" rtlCol="0"/>
          <a:lstStyle/>
          <a:p>
            <a:endParaRPr/>
          </a:p>
        </p:txBody>
      </p:sp>
      <p:sp>
        <p:nvSpPr>
          <p:cNvPr id="115" name="object 115"/>
          <p:cNvSpPr/>
          <p:nvPr/>
        </p:nvSpPr>
        <p:spPr>
          <a:xfrm>
            <a:off x="5932932" y="3631057"/>
            <a:ext cx="227329" cy="139700"/>
          </a:xfrm>
          <a:custGeom>
            <a:avLst/>
            <a:gdLst/>
            <a:ahLst/>
            <a:cxnLst/>
            <a:rect l="l" t="t" r="r" b="b"/>
            <a:pathLst>
              <a:path w="227329" h="139700">
                <a:moveTo>
                  <a:pt x="0" y="133858"/>
                </a:moveTo>
                <a:lnTo>
                  <a:pt x="6026" y="139124"/>
                </a:lnTo>
                <a:lnTo>
                  <a:pt x="12684" y="138557"/>
                </a:lnTo>
                <a:lnTo>
                  <a:pt x="20556" y="135036"/>
                </a:lnTo>
                <a:lnTo>
                  <a:pt x="30225" y="131445"/>
                </a:lnTo>
                <a:lnTo>
                  <a:pt x="41812" y="128664"/>
                </a:lnTo>
                <a:lnTo>
                  <a:pt x="53387" y="125682"/>
                </a:lnTo>
                <a:lnTo>
                  <a:pt x="65033" y="122818"/>
                </a:lnTo>
                <a:lnTo>
                  <a:pt x="118729" y="114411"/>
                </a:lnTo>
                <a:lnTo>
                  <a:pt x="160908" y="110617"/>
                </a:lnTo>
                <a:lnTo>
                  <a:pt x="193865" y="109950"/>
                </a:lnTo>
                <a:lnTo>
                  <a:pt x="210343" y="109545"/>
                </a:lnTo>
                <a:lnTo>
                  <a:pt x="226821" y="107950"/>
                </a:lnTo>
                <a:lnTo>
                  <a:pt x="222196" y="99024"/>
                </a:lnTo>
                <a:lnTo>
                  <a:pt x="216868" y="91027"/>
                </a:lnTo>
                <a:lnTo>
                  <a:pt x="211087" y="83268"/>
                </a:lnTo>
                <a:lnTo>
                  <a:pt x="205104" y="75057"/>
                </a:lnTo>
                <a:lnTo>
                  <a:pt x="198016" y="63722"/>
                </a:lnTo>
                <a:lnTo>
                  <a:pt x="191452" y="51911"/>
                </a:lnTo>
                <a:lnTo>
                  <a:pt x="185459" y="39766"/>
                </a:lnTo>
                <a:lnTo>
                  <a:pt x="180085" y="27432"/>
                </a:lnTo>
                <a:lnTo>
                  <a:pt x="175692" y="17430"/>
                </a:lnTo>
                <a:lnTo>
                  <a:pt x="171322" y="10096"/>
                </a:lnTo>
                <a:lnTo>
                  <a:pt x="165334" y="4572"/>
                </a:lnTo>
                <a:lnTo>
                  <a:pt x="156082" y="0"/>
                </a:lnTo>
              </a:path>
            </a:pathLst>
          </a:custGeom>
          <a:ln w="12801">
            <a:solidFill>
              <a:srgbClr val="006FC0"/>
            </a:solidFill>
          </a:ln>
        </p:spPr>
        <p:txBody>
          <a:bodyPr wrap="square" lIns="0" tIns="0" rIns="0" bIns="0" rtlCol="0"/>
          <a:lstStyle/>
          <a:p>
            <a:endParaRPr/>
          </a:p>
        </p:txBody>
      </p:sp>
      <p:sp>
        <p:nvSpPr>
          <p:cNvPr id="116" name="object 116"/>
          <p:cNvSpPr/>
          <p:nvPr/>
        </p:nvSpPr>
        <p:spPr>
          <a:xfrm>
            <a:off x="6350761" y="3781044"/>
            <a:ext cx="320675" cy="162560"/>
          </a:xfrm>
          <a:custGeom>
            <a:avLst/>
            <a:gdLst/>
            <a:ahLst/>
            <a:cxnLst/>
            <a:rect l="l" t="t" r="r" b="b"/>
            <a:pathLst>
              <a:path w="320675" h="162560">
                <a:moveTo>
                  <a:pt x="0" y="9778"/>
                </a:moveTo>
                <a:lnTo>
                  <a:pt x="1015" y="6730"/>
                </a:lnTo>
                <a:lnTo>
                  <a:pt x="1524" y="3682"/>
                </a:lnTo>
                <a:lnTo>
                  <a:pt x="2539" y="634"/>
                </a:lnTo>
                <a:lnTo>
                  <a:pt x="1940" y="10701"/>
                </a:lnTo>
                <a:lnTo>
                  <a:pt x="1746" y="20875"/>
                </a:lnTo>
                <a:lnTo>
                  <a:pt x="2075" y="31120"/>
                </a:lnTo>
                <a:lnTo>
                  <a:pt x="10128" y="80549"/>
                </a:lnTo>
                <a:lnTo>
                  <a:pt x="23875" y="117601"/>
                </a:lnTo>
                <a:lnTo>
                  <a:pt x="58005" y="151874"/>
                </a:lnTo>
                <a:lnTo>
                  <a:pt x="74167" y="156336"/>
                </a:lnTo>
                <a:lnTo>
                  <a:pt x="92263" y="156025"/>
                </a:lnTo>
                <a:lnTo>
                  <a:pt x="138429" y="129539"/>
                </a:lnTo>
                <a:lnTo>
                  <a:pt x="159236" y="107787"/>
                </a:lnTo>
                <a:lnTo>
                  <a:pt x="166115" y="100837"/>
                </a:lnTo>
                <a:lnTo>
                  <a:pt x="191515" y="141477"/>
                </a:lnTo>
                <a:lnTo>
                  <a:pt x="233360" y="161569"/>
                </a:lnTo>
                <a:lnTo>
                  <a:pt x="249046" y="162432"/>
                </a:lnTo>
                <a:lnTo>
                  <a:pt x="264783" y="160135"/>
                </a:lnTo>
                <a:lnTo>
                  <a:pt x="306323" y="135381"/>
                </a:lnTo>
                <a:lnTo>
                  <a:pt x="320290" y="94609"/>
                </a:lnTo>
                <a:lnTo>
                  <a:pt x="319151" y="80136"/>
                </a:lnTo>
                <a:lnTo>
                  <a:pt x="315670" y="64744"/>
                </a:lnTo>
                <a:lnTo>
                  <a:pt x="310070" y="50053"/>
                </a:lnTo>
                <a:lnTo>
                  <a:pt x="302756" y="36149"/>
                </a:lnTo>
                <a:lnTo>
                  <a:pt x="294132" y="23113"/>
                </a:lnTo>
                <a:lnTo>
                  <a:pt x="288188" y="12823"/>
                </a:lnTo>
                <a:lnTo>
                  <a:pt x="288782" y="7461"/>
                </a:lnTo>
                <a:lnTo>
                  <a:pt x="294971" y="4147"/>
                </a:lnTo>
                <a:lnTo>
                  <a:pt x="305815" y="0"/>
                </a:lnTo>
              </a:path>
            </a:pathLst>
          </a:custGeom>
          <a:ln w="12496">
            <a:solidFill>
              <a:srgbClr val="006FC0"/>
            </a:solidFill>
          </a:ln>
        </p:spPr>
        <p:txBody>
          <a:bodyPr wrap="square" lIns="0" tIns="0" rIns="0" bIns="0" rtlCol="0"/>
          <a:lstStyle/>
          <a:p>
            <a:endParaRPr/>
          </a:p>
        </p:txBody>
      </p:sp>
      <p:sp>
        <p:nvSpPr>
          <p:cNvPr id="117" name="object 117"/>
          <p:cNvSpPr/>
          <p:nvPr/>
        </p:nvSpPr>
        <p:spPr>
          <a:xfrm>
            <a:off x="6402578" y="3606038"/>
            <a:ext cx="256540" cy="112395"/>
          </a:xfrm>
          <a:custGeom>
            <a:avLst/>
            <a:gdLst/>
            <a:ahLst/>
            <a:cxnLst/>
            <a:rect l="l" t="t" r="r" b="b"/>
            <a:pathLst>
              <a:path w="256540" h="112395">
                <a:moveTo>
                  <a:pt x="13462" y="106680"/>
                </a:moveTo>
                <a:lnTo>
                  <a:pt x="6731" y="108204"/>
                </a:lnTo>
                <a:lnTo>
                  <a:pt x="4572" y="109219"/>
                </a:lnTo>
                <a:lnTo>
                  <a:pt x="0" y="106425"/>
                </a:lnTo>
                <a:lnTo>
                  <a:pt x="14398" y="106541"/>
                </a:lnTo>
                <a:lnTo>
                  <a:pt x="28702" y="107156"/>
                </a:lnTo>
                <a:lnTo>
                  <a:pt x="43005" y="108104"/>
                </a:lnTo>
                <a:lnTo>
                  <a:pt x="57404" y="109219"/>
                </a:lnTo>
                <a:lnTo>
                  <a:pt x="80115" y="110734"/>
                </a:lnTo>
                <a:lnTo>
                  <a:pt x="102695" y="111617"/>
                </a:lnTo>
                <a:lnTo>
                  <a:pt x="125394" y="111809"/>
                </a:lnTo>
                <a:lnTo>
                  <a:pt x="148463" y="111251"/>
                </a:lnTo>
                <a:lnTo>
                  <a:pt x="195897" y="108061"/>
                </a:lnTo>
                <a:lnTo>
                  <a:pt x="241807" y="96393"/>
                </a:lnTo>
                <a:lnTo>
                  <a:pt x="255952" y="80406"/>
                </a:lnTo>
                <a:lnTo>
                  <a:pt x="253541" y="70764"/>
                </a:lnTo>
                <a:lnTo>
                  <a:pt x="212232" y="32940"/>
                </a:lnTo>
                <a:lnTo>
                  <a:pt x="174371" y="10413"/>
                </a:lnTo>
                <a:lnTo>
                  <a:pt x="165897" y="6375"/>
                </a:lnTo>
                <a:lnTo>
                  <a:pt x="161448" y="3540"/>
                </a:lnTo>
                <a:lnTo>
                  <a:pt x="162476" y="1537"/>
                </a:lnTo>
                <a:lnTo>
                  <a:pt x="170433" y="0"/>
                </a:lnTo>
              </a:path>
            </a:pathLst>
          </a:custGeom>
          <a:ln w="12496">
            <a:solidFill>
              <a:srgbClr val="006FC0"/>
            </a:solidFill>
          </a:ln>
        </p:spPr>
        <p:txBody>
          <a:bodyPr wrap="square" lIns="0" tIns="0" rIns="0" bIns="0" rtlCol="0"/>
          <a:lstStyle/>
          <a:p>
            <a:endParaRPr/>
          </a:p>
        </p:txBody>
      </p:sp>
      <p:sp>
        <p:nvSpPr>
          <p:cNvPr id="118" name="object 118"/>
          <p:cNvSpPr/>
          <p:nvPr/>
        </p:nvSpPr>
        <p:spPr>
          <a:xfrm>
            <a:off x="6667754" y="3546347"/>
            <a:ext cx="151765" cy="8255"/>
          </a:xfrm>
          <a:custGeom>
            <a:avLst/>
            <a:gdLst/>
            <a:ahLst/>
            <a:cxnLst/>
            <a:rect l="l" t="t" r="r" b="b"/>
            <a:pathLst>
              <a:path w="151765" h="8254">
                <a:moveTo>
                  <a:pt x="0" y="7874"/>
                </a:moveTo>
                <a:lnTo>
                  <a:pt x="13007" y="2581"/>
                </a:lnTo>
                <a:lnTo>
                  <a:pt x="26241" y="396"/>
                </a:lnTo>
                <a:lnTo>
                  <a:pt x="40165" y="140"/>
                </a:lnTo>
                <a:lnTo>
                  <a:pt x="55245" y="635"/>
                </a:lnTo>
                <a:lnTo>
                  <a:pt x="73753" y="956"/>
                </a:lnTo>
                <a:lnTo>
                  <a:pt x="92344" y="825"/>
                </a:lnTo>
                <a:lnTo>
                  <a:pt x="111055" y="599"/>
                </a:lnTo>
                <a:lnTo>
                  <a:pt x="129921" y="635"/>
                </a:lnTo>
                <a:lnTo>
                  <a:pt x="141224" y="635"/>
                </a:lnTo>
                <a:lnTo>
                  <a:pt x="144272" y="635"/>
                </a:lnTo>
                <a:lnTo>
                  <a:pt x="151256" y="0"/>
                </a:lnTo>
              </a:path>
            </a:pathLst>
          </a:custGeom>
          <a:ln w="12496">
            <a:solidFill>
              <a:srgbClr val="006FC0"/>
            </a:solidFill>
          </a:ln>
        </p:spPr>
        <p:txBody>
          <a:bodyPr wrap="square" lIns="0" tIns="0" rIns="0" bIns="0" rtlCol="0"/>
          <a:lstStyle/>
          <a:p>
            <a:endParaRPr/>
          </a:p>
        </p:txBody>
      </p:sp>
      <p:sp>
        <p:nvSpPr>
          <p:cNvPr id="119" name="object 119"/>
          <p:cNvSpPr/>
          <p:nvPr/>
        </p:nvSpPr>
        <p:spPr>
          <a:xfrm>
            <a:off x="6735992" y="3551173"/>
            <a:ext cx="24130" cy="129539"/>
          </a:xfrm>
          <a:custGeom>
            <a:avLst/>
            <a:gdLst/>
            <a:ahLst/>
            <a:cxnLst/>
            <a:rect l="l" t="t" r="r" b="b"/>
            <a:pathLst>
              <a:path w="24129" h="129539">
                <a:moveTo>
                  <a:pt x="4024" y="0"/>
                </a:moveTo>
                <a:lnTo>
                  <a:pt x="0" y="9038"/>
                </a:lnTo>
                <a:lnTo>
                  <a:pt x="1547" y="17827"/>
                </a:lnTo>
                <a:lnTo>
                  <a:pt x="5953" y="27164"/>
                </a:lnTo>
                <a:lnTo>
                  <a:pt x="10501" y="37846"/>
                </a:lnTo>
                <a:lnTo>
                  <a:pt x="19841" y="81547"/>
                </a:lnTo>
                <a:lnTo>
                  <a:pt x="22534" y="112252"/>
                </a:lnTo>
                <a:lnTo>
                  <a:pt x="22994" y="120600"/>
                </a:lnTo>
                <a:lnTo>
                  <a:pt x="23836" y="129031"/>
                </a:lnTo>
              </a:path>
            </a:pathLst>
          </a:custGeom>
          <a:ln w="12496">
            <a:solidFill>
              <a:srgbClr val="006FC0"/>
            </a:solidFill>
          </a:ln>
        </p:spPr>
        <p:txBody>
          <a:bodyPr wrap="square" lIns="0" tIns="0" rIns="0" bIns="0" rtlCol="0"/>
          <a:lstStyle/>
          <a:p>
            <a:endParaRPr/>
          </a:p>
        </p:txBody>
      </p:sp>
      <p:sp>
        <p:nvSpPr>
          <p:cNvPr id="120" name="object 120"/>
          <p:cNvSpPr/>
          <p:nvPr/>
        </p:nvSpPr>
        <p:spPr>
          <a:xfrm>
            <a:off x="6891619" y="3755135"/>
            <a:ext cx="213995" cy="194310"/>
          </a:xfrm>
          <a:custGeom>
            <a:avLst/>
            <a:gdLst/>
            <a:ahLst/>
            <a:cxnLst/>
            <a:rect l="l" t="t" r="r" b="b"/>
            <a:pathLst>
              <a:path w="213995" h="194310">
                <a:moveTo>
                  <a:pt x="2321" y="0"/>
                </a:moveTo>
                <a:lnTo>
                  <a:pt x="0" y="4264"/>
                </a:lnTo>
                <a:lnTo>
                  <a:pt x="4512" y="9350"/>
                </a:lnTo>
                <a:lnTo>
                  <a:pt x="12501" y="15412"/>
                </a:lnTo>
                <a:lnTo>
                  <a:pt x="20609" y="22606"/>
                </a:lnTo>
                <a:lnTo>
                  <a:pt x="29239" y="31263"/>
                </a:lnTo>
                <a:lnTo>
                  <a:pt x="38119" y="39862"/>
                </a:lnTo>
                <a:lnTo>
                  <a:pt x="47166" y="48341"/>
                </a:lnTo>
                <a:lnTo>
                  <a:pt x="56296" y="56641"/>
                </a:lnTo>
                <a:lnTo>
                  <a:pt x="75360" y="74304"/>
                </a:lnTo>
                <a:lnTo>
                  <a:pt x="94603" y="91551"/>
                </a:lnTo>
                <a:lnTo>
                  <a:pt x="113964" y="108487"/>
                </a:lnTo>
                <a:lnTo>
                  <a:pt x="133385" y="125221"/>
                </a:lnTo>
                <a:lnTo>
                  <a:pt x="145613" y="136173"/>
                </a:lnTo>
                <a:lnTo>
                  <a:pt x="157674" y="147304"/>
                </a:lnTo>
                <a:lnTo>
                  <a:pt x="169783" y="158315"/>
                </a:lnTo>
                <a:lnTo>
                  <a:pt x="182153" y="168909"/>
                </a:lnTo>
                <a:lnTo>
                  <a:pt x="188073" y="174228"/>
                </a:lnTo>
                <a:lnTo>
                  <a:pt x="197981" y="182880"/>
                </a:lnTo>
                <a:lnTo>
                  <a:pt x="207817" y="190769"/>
                </a:lnTo>
                <a:lnTo>
                  <a:pt x="213522" y="193801"/>
                </a:lnTo>
                <a:lnTo>
                  <a:pt x="213522" y="192024"/>
                </a:lnTo>
                <a:lnTo>
                  <a:pt x="213522" y="189864"/>
                </a:lnTo>
                <a:lnTo>
                  <a:pt x="213522" y="187451"/>
                </a:lnTo>
              </a:path>
            </a:pathLst>
          </a:custGeom>
          <a:ln w="12496">
            <a:solidFill>
              <a:srgbClr val="006FC0"/>
            </a:solidFill>
          </a:ln>
        </p:spPr>
        <p:txBody>
          <a:bodyPr wrap="square" lIns="0" tIns="0" rIns="0" bIns="0" rtlCol="0"/>
          <a:lstStyle/>
          <a:p>
            <a:endParaRPr/>
          </a:p>
        </p:txBody>
      </p:sp>
      <p:sp>
        <p:nvSpPr>
          <p:cNvPr id="121" name="object 121"/>
          <p:cNvSpPr/>
          <p:nvPr/>
        </p:nvSpPr>
        <p:spPr>
          <a:xfrm>
            <a:off x="6960107" y="3702430"/>
            <a:ext cx="145415" cy="257175"/>
          </a:xfrm>
          <a:custGeom>
            <a:avLst/>
            <a:gdLst/>
            <a:ahLst/>
            <a:cxnLst/>
            <a:rect l="l" t="t" r="r" b="b"/>
            <a:pathLst>
              <a:path w="145415" h="257175">
                <a:moveTo>
                  <a:pt x="136271" y="44196"/>
                </a:moveTo>
                <a:lnTo>
                  <a:pt x="139729" y="32950"/>
                </a:lnTo>
                <a:lnTo>
                  <a:pt x="142605" y="22431"/>
                </a:lnTo>
                <a:lnTo>
                  <a:pt x="144504" y="11745"/>
                </a:lnTo>
                <a:lnTo>
                  <a:pt x="145034" y="0"/>
                </a:lnTo>
                <a:lnTo>
                  <a:pt x="133687" y="15253"/>
                </a:lnTo>
                <a:lnTo>
                  <a:pt x="101219" y="61849"/>
                </a:lnTo>
                <a:lnTo>
                  <a:pt x="71262" y="110728"/>
                </a:lnTo>
                <a:lnTo>
                  <a:pt x="41783" y="160274"/>
                </a:lnTo>
                <a:lnTo>
                  <a:pt x="20335" y="198088"/>
                </a:lnTo>
                <a:lnTo>
                  <a:pt x="3937" y="237998"/>
                </a:lnTo>
                <a:lnTo>
                  <a:pt x="1270" y="247523"/>
                </a:lnTo>
                <a:lnTo>
                  <a:pt x="0" y="250571"/>
                </a:lnTo>
                <a:lnTo>
                  <a:pt x="5207" y="256667"/>
                </a:lnTo>
              </a:path>
            </a:pathLst>
          </a:custGeom>
          <a:ln w="12496">
            <a:solidFill>
              <a:srgbClr val="006FC0"/>
            </a:solidFill>
          </a:ln>
        </p:spPr>
        <p:txBody>
          <a:bodyPr wrap="square" lIns="0" tIns="0" rIns="0" bIns="0" rtlCol="0"/>
          <a:lstStyle/>
          <a:p>
            <a:endParaRPr/>
          </a:p>
        </p:txBody>
      </p:sp>
      <p:sp>
        <p:nvSpPr>
          <p:cNvPr id="122" name="object 122"/>
          <p:cNvSpPr/>
          <p:nvPr/>
        </p:nvSpPr>
        <p:spPr>
          <a:xfrm>
            <a:off x="7189596" y="3908805"/>
            <a:ext cx="60960" cy="132715"/>
          </a:xfrm>
          <a:custGeom>
            <a:avLst/>
            <a:gdLst/>
            <a:ahLst/>
            <a:cxnLst/>
            <a:rect l="l" t="t" r="r" b="b"/>
            <a:pathLst>
              <a:path w="60959" h="132714">
                <a:moveTo>
                  <a:pt x="31750" y="0"/>
                </a:moveTo>
                <a:lnTo>
                  <a:pt x="59676" y="39094"/>
                </a:lnTo>
                <a:lnTo>
                  <a:pt x="60499" y="53927"/>
                </a:lnTo>
                <a:lnTo>
                  <a:pt x="59680" y="68879"/>
                </a:lnTo>
                <a:lnTo>
                  <a:pt x="49260" y="108537"/>
                </a:lnTo>
                <a:lnTo>
                  <a:pt x="16478" y="132651"/>
                </a:lnTo>
                <a:lnTo>
                  <a:pt x="8239" y="130897"/>
                </a:lnTo>
                <a:lnTo>
                  <a:pt x="0" y="128524"/>
                </a:lnTo>
              </a:path>
            </a:pathLst>
          </a:custGeom>
          <a:ln w="12496">
            <a:solidFill>
              <a:srgbClr val="006FC0"/>
            </a:solidFill>
          </a:ln>
        </p:spPr>
        <p:txBody>
          <a:bodyPr wrap="square" lIns="0" tIns="0" rIns="0" bIns="0" rtlCol="0"/>
          <a:lstStyle/>
          <a:p>
            <a:endParaRPr/>
          </a:p>
        </p:txBody>
      </p:sp>
      <p:sp>
        <p:nvSpPr>
          <p:cNvPr id="123" name="object 123"/>
          <p:cNvSpPr/>
          <p:nvPr/>
        </p:nvSpPr>
        <p:spPr>
          <a:xfrm>
            <a:off x="7211821" y="3847956"/>
            <a:ext cx="34925" cy="8255"/>
          </a:xfrm>
          <a:custGeom>
            <a:avLst/>
            <a:gdLst/>
            <a:ahLst/>
            <a:cxnLst/>
            <a:rect l="l" t="t" r="r" b="b"/>
            <a:pathLst>
              <a:path w="34925" h="8254">
                <a:moveTo>
                  <a:pt x="0" y="8016"/>
                </a:moveTo>
                <a:lnTo>
                  <a:pt x="9844" y="2919"/>
                </a:lnTo>
                <a:lnTo>
                  <a:pt x="17414" y="0"/>
                </a:lnTo>
                <a:lnTo>
                  <a:pt x="24913" y="105"/>
                </a:lnTo>
                <a:lnTo>
                  <a:pt x="34544" y="4079"/>
                </a:lnTo>
              </a:path>
            </a:pathLst>
          </a:custGeom>
          <a:ln w="12496">
            <a:solidFill>
              <a:srgbClr val="006FC0"/>
            </a:solidFill>
          </a:ln>
        </p:spPr>
        <p:txBody>
          <a:bodyPr wrap="square" lIns="0" tIns="0" rIns="0" bIns="0" rtlCol="0"/>
          <a:lstStyle/>
          <a:p>
            <a:endParaRPr/>
          </a:p>
        </p:txBody>
      </p:sp>
      <p:sp>
        <p:nvSpPr>
          <p:cNvPr id="124" name="object 124"/>
          <p:cNvSpPr/>
          <p:nvPr/>
        </p:nvSpPr>
        <p:spPr>
          <a:xfrm>
            <a:off x="6948805" y="3539363"/>
            <a:ext cx="226060" cy="130810"/>
          </a:xfrm>
          <a:custGeom>
            <a:avLst/>
            <a:gdLst/>
            <a:ahLst/>
            <a:cxnLst/>
            <a:rect l="l" t="t" r="r" b="b"/>
            <a:pathLst>
              <a:path w="226059" h="130810">
                <a:moveTo>
                  <a:pt x="14350" y="128905"/>
                </a:moveTo>
                <a:lnTo>
                  <a:pt x="6730" y="128905"/>
                </a:lnTo>
                <a:lnTo>
                  <a:pt x="4572" y="128905"/>
                </a:lnTo>
                <a:lnTo>
                  <a:pt x="0" y="130429"/>
                </a:lnTo>
                <a:lnTo>
                  <a:pt x="43942" y="121031"/>
                </a:lnTo>
                <a:lnTo>
                  <a:pt x="94644" y="117459"/>
                </a:lnTo>
                <a:lnTo>
                  <a:pt x="111633" y="116459"/>
                </a:lnTo>
                <a:lnTo>
                  <a:pt x="152701" y="113490"/>
                </a:lnTo>
                <a:lnTo>
                  <a:pt x="193294" y="107568"/>
                </a:lnTo>
                <a:lnTo>
                  <a:pt x="225298" y="84709"/>
                </a:lnTo>
                <a:lnTo>
                  <a:pt x="225536" y="74894"/>
                </a:lnTo>
                <a:lnTo>
                  <a:pt x="221488" y="64484"/>
                </a:lnTo>
                <a:lnTo>
                  <a:pt x="215439" y="54598"/>
                </a:lnTo>
                <a:lnTo>
                  <a:pt x="209676" y="46354"/>
                </a:lnTo>
                <a:lnTo>
                  <a:pt x="200566" y="34022"/>
                </a:lnTo>
                <a:lnTo>
                  <a:pt x="191182" y="21986"/>
                </a:lnTo>
                <a:lnTo>
                  <a:pt x="184441" y="10546"/>
                </a:lnTo>
                <a:lnTo>
                  <a:pt x="183261" y="0"/>
                </a:lnTo>
              </a:path>
            </a:pathLst>
          </a:custGeom>
          <a:ln w="12496">
            <a:solidFill>
              <a:srgbClr val="006FC0"/>
            </a:solidFill>
          </a:ln>
        </p:spPr>
        <p:txBody>
          <a:bodyPr wrap="square" lIns="0" tIns="0" rIns="0" bIns="0" rtlCol="0"/>
          <a:lstStyle/>
          <a:p>
            <a:endParaRPr/>
          </a:p>
        </p:txBody>
      </p:sp>
      <p:sp>
        <p:nvSpPr>
          <p:cNvPr id="125" name="object 125"/>
          <p:cNvSpPr/>
          <p:nvPr/>
        </p:nvSpPr>
        <p:spPr>
          <a:xfrm>
            <a:off x="7461250" y="3775583"/>
            <a:ext cx="235585" cy="13335"/>
          </a:xfrm>
          <a:custGeom>
            <a:avLst/>
            <a:gdLst/>
            <a:ahLst/>
            <a:cxnLst/>
            <a:rect l="l" t="t" r="r" b="b"/>
            <a:pathLst>
              <a:path w="235584" h="13335">
                <a:moveTo>
                  <a:pt x="15748" y="13081"/>
                </a:moveTo>
                <a:lnTo>
                  <a:pt x="6603" y="13081"/>
                </a:lnTo>
                <a:lnTo>
                  <a:pt x="3048" y="11811"/>
                </a:lnTo>
                <a:lnTo>
                  <a:pt x="0" y="3937"/>
                </a:lnTo>
                <a:lnTo>
                  <a:pt x="12259" y="3331"/>
                </a:lnTo>
                <a:lnTo>
                  <a:pt x="24542" y="2047"/>
                </a:lnTo>
                <a:lnTo>
                  <a:pt x="36968" y="883"/>
                </a:lnTo>
                <a:lnTo>
                  <a:pt x="49656" y="635"/>
                </a:lnTo>
                <a:lnTo>
                  <a:pt x="72516" y="734"/>
                </a:lnTo>
                <a:lnTo>
                  <a:pt x="95376" y="1047"/>
                </a:lnTo>
                <a:lnTo>
                  <a:pt x="118237" y="1599"/>
                </a:lnTo>
                <a:lnTo>
                  <a:pt x="141097" y="2413"/>
                </a:lnTo>
                <a:lnTo>
                  <a:pt x="161710" y="3125"/>
                </a:lnTo>
                <a:lnTo>
                  <a:pt x="182372" y="3063"/>
                </a:lnTo>
                <a:lnTo>
                  <a:pt x="203033" y="2359"/>
                </a:lnTo>
                <a:lnTo>
                  <a:pt x="223647" y="1143"/>
                </a:lnTo>
                <a:lnTo>
                  <a:pt x="227583" y="889"/>
                </a:lnTo>
                <a:lnTo>
                  <a:pt x="231901" y="635"/>
                </a:lnTo>
                <a:lnTo>
                  <a:pt x="235584" y="0"/>
                </a:lnTo>
              </a:path>
            </a:pathLst>
          </a:custGeom>
          <a:ln w="12496">
            <a:solidFill>
              <a:srgbClr val="006FC0"/>
            </a:solidFill>
          </a:ln>
        </p:spPr>
        <p:txBody>
          <a:bodyPr wrap="square" lIns="0" tIns="0" rIns="0" bIns="0" rtlCol="0"/>
          <a:lstStyle/>
          <a:p>
            <a:endParaRPr/>
          </a:p>
        </p:txBody>
      </p:sp>
      <p:sp>
        <p:nvSpPr>
          <p:cNvPr id="126" name="object 126"/>
          <p:cNvSpPr/>
          <p:nvPr/>
        </p:nvSpPr>
        <p:spPr>
          <a:xfrm>
            <a:off x="7617206" y="3669791"/>
            <a:ext cx="35560" cy="207645"/>
          </a:xfrm>
          <a:custGeom>
            <a:avLst/>
            <a:gdLst/>
            <a:ahLst/>
            <a:cxnLst/>
            <a:rect l="l" t="t" r="r" b="b"/>
            <a:pathLst>
              <a:path w="35559" h="207645">
                <a:moveTo>
                  <a:pt x="35051" y="0"/>
                </a:moveTo>
                <a:lnTo>
                  <a:pt x="28497" y="11106"/>
                </a:lnTo>
                <a:lnTo>
                  <a:pt x="25003" y="22939"/>
                </a:lnTo>
                <a:lnTo>
                  <a:pt x="22818" y="35558"/>
                </a:lnTo>
                <a:lnTo>
                  <a:pt x="20193" y="49021"/>
                </a:lnTo>
                <a:lnTo>
                  <a:pt x="9223" y="93027"/>
                </a:lnTo>
                <a:lnTo>
                  <a:pt x="2159" y="137413"/>
                </a:lnTo>
                <a:lnTo>
                  <a:pt x="1317" y="172656"/>
                </a:lnTo>
                <a:lnTo>
                  <a:pt x="783" y="190063"/>
                </a:lnTo>
                <a:lnTo>
                  <a:pt x="0" y="207517"/>
                </a:lnTo>
              </a:path>
            </a:pathLst>
          </a:custGeom>
          <a:ln w="12496">
            <a:solidFill>
              <a:srgbClr val="006FC0"/>
            </a:solidFill>
          </a:ln>
        </p:spPr>
        <p:txBody>
          <a:bodyPr wrap="square" lIns="0" tIns="0" rIns="0" bIns="0" rtlCol="0"/>
          <a:lstStyle/>
          <a:p>
            <a:endParaRPr/>
          </a:p>
        </p:txBody>
      </p:sp>
      <p:sp>
        <p:nvSpPr>
          <p:cNvPr id="127" name="object 127"/>
          <p:cNvSpPr/>
          <p:nvPr/>
        </p:nvSpPr>
        <p:spPr>
          <a:xfrm>
            <a:off x="7657210" y="3778150"/>
            <a:ext cx="165735" cy="6985"/>
          </a:xfrm>
          <a:custGeom>
            <a:avLst/>
            <a:gdLst/>
            <a:ahLst/>
            <a:cxnLst/>
            <a:rect l="l" t="t" r="r" b="b"/>
            <a:pathLst>
              <a:path w="165734" h="6985">
                <a:moveTo>
                  <a:pt x="0" y="6195"/>
                </a:moveTo>
                <a:lnTo>
                  <a:pt x="47632" y="0"/>
                </a:lnTo>
                <a:lnTo>
                  <a:pt x="61404" y="543"/>
                </a:lnTo>
                <a:lnTo>
                  <a:pt x="75176" y="1658"/>
                </a:lnTo>
                <a:lnTo>
                  <a:pt x="89281" y="2893"/>
                </a:lnTo>
                <a:lnTo>
                  <a:pt x="103723" y="3794"/>
                </a:lnTo>
                <a:lnTo>
                  <a:pt x="118237" y="4385"/>
                </a:lnTo>
                <a:lnTo>
                  <a:pt x="132750" y="4929"/>
                </a:lnTo>
                <a:lnTo>
                  <a:pt x="147193" y="5687"/>
                </a:lnTo>
                <a:lnTo>
                  <a:pt x="156972" y="6195"/>
                </a:lnTo>
                <a:lnTo>
                  <a:pt x="159639" y="6576"/>
                </a:lnTo>
                <a:lnTo>
                  <a:pt x="165735" y="6195"/>
                </a:lnTo>
              </a:path>
            </a:pathLst>
          </a:custGeom>
          <a:ln w="12496">
            <a:solidFill>
              <a:srgbClr val="006FC0"/>
            </a:solidFill>
          </a:ln>
        </p:spPr>
        <p:txBody>
          <a:bodyPr wrap="square" lIns="0" tIns="0" rIns="0" bIns="0" rtlCol="0"/>
          <a:lstStyle/>
          <a:p>
            <a:endParaRPr/>
          </a:p>
        </p:txBody>
      </p:sp>
      <p:sp>
        <p:nvSpPr>
          <p:cNvPr id="128" name="object 128"/>
          <p:cNvSpPr/>
          <p:nvPr/>
        </p:nvSpPr>
        <p:spPr>
          <a:xfrm>
            <a:off x="7116444" y="4358640"/>
            <a:ext cx="6350" cy="15875"/>
          </a:xfrm>
          <a:custGeom>
            <a:avLst/>
            <a:gdLst/>
            <a:ahLst/>
            <a:cxnLst/>
            <a:rect l="l" t="t" r="r" b="b"/>
            <a:pathLst>
              <a:path w="6350" h="15875">
                <a:moveTo>
                  <a:pt x="0" y="15875"/>
                </a:moveTo>
                <a:lnTo>
                  <a:pt x="2412" y="6985"/>
                </a:lnTo>
                <a:lnTo>
                  <a:pt x="2794" y="4572"/>
                </a:lnTo>
                <a:lnTo>
                  <a:pt x="6096" y="0"/>
                </a:lnTo>
              </a:path>
            </a:pathLst>
          </a:custGeom>
          <a:ln w="12496">
            <a:solidFill>
              <a:srgbClr val="006FC0"/>
            </a:solidFill>
          </a:ln>
        </p:spPr>
        <p:txBody>
          <a:bodyPr wrap="square" lIns="0" tIns="0" rIns="0" bIns="0" rtlCol="0"/>
          <a:lstStyle/>
          <a:p>
            <a:endParaRPr/>
          </a:p>
        </p:txBody>
      </p:sp>
      <p:sp>
        <p:nvSpPr>
          <p:cNvPr id="129" name="object 129"/>
          <p:cNvSpPr/>
          <p:nvPr/>
        </p:nvSpPr>
        <p:spPr>
          <a:xfrm>
            <a:off x="6379464" y="4303521"/>
            <a:ext cx="251460" cy="212090"/>
          </a:xfrm>
          <a:custGeom>
            <a:avLst/>
            <a:gdLst/>
            <a:ahLst/>
            <a:cxnLst/>
            <a:rect l="l" t="t" r="r" b="b"/>
            <a:pathLst>
              <a:path w="251459" h="212089">
                <a:moveTo>
                  <a:pt x="0" y="24637"/>
                </a:moveTo>
                <a:lnTo>
                  <a:pt x="25908" y="1523"/>
                </a:lnTo>
                <a:lnTo>
                  <a:pt x="27686" y="0"/>
                </a:lnTo>
                <a:lnTo>
                  <a:pt x="10922" y="37718"/>
                </a:lnTo>
                <a:lnTo>
                  <a:pt x="4857" y="76390"/>
                </a:lnTo>
                <a:lnTo>
                  <a:pt x="3956" y="96047"/>
                </a:lnTo>
                <a:lnTo>
                  <a:pt x="4318" y="115442"/>
                </a:lnTo>
                <a:lnTo>
                  <a:pt x="13969" y="170338"/>
                </a:lnTo>
                <a:lnTo>
                  <a:pt x="48768" y="210565"/>
                </a:lnTo>
                <a:lnTo>
                  <a:pt x="61156" y="211490"/>
                </a:lnTo>
                <a:lnTo>
                  <a:pt x="73390" y="207581"/>
                </a:lnTo>
                <a:lnTo>
                  <a:pt x="101657" y="180087"/>
                </a:lnTo>
                <a:lnTo>
                  <a:pt x="121285" y="140207"/>
                </a:lnTo>
                <a:lnTo>
                  <a:pt x="123697" y="131063"/>
                </a:lnTo>
                <a:lnTo>
                  <a:pt x="124713" y="128904"/>
                </a:lnTo>
                <a:lnTo>
                  <a:pt x="128015" y="123697"/>
                </a:lnTo>
                <a:lnTo>
                  <a:pt x="130764" y="145317"/>
                </a:lnTo>
                <a:lnTo>
                  <a:pt x="136858" y="166068"/>
                </a:lnTo>
                <a:lnTo>
                  <a:pt x="148500" y="182937"/>
                </a:lnTo>
                <a:lnTo>
                  <a:pt x="167893" y="192912"/>
                </a:lnTo>
                <a:lnTo>
                  <a:pt x="187644" y="194083"/>
                </a:lnTo>
                <a:lnTo>
                  <a:pt x="206454" y="189229"/>
                </a:lnTo>
                <a:lnTo>
                  <a:pt x="223383" y="179518"/>
                </a:lnTo>
                <a:lnTo>
                  <a:pt x="237489" y="166115"/>
                </a:lnTo>
                <a:lnTo>
                  <a:pt x="247175" y="149490"/>
                </a:lnTo>
                <a:lnTo>
                  <a:pt x="250872" y="131889"/>
                </a:lnTo>
                <a:lnTo>
                  <a:pt x="249402" y="113716"/>
                </a:lnTo>
                <a:lnTo>
                  <a:pt x="229076" y="69246"/>
                </a:lnTo>
                <a:lnTo>
                  <a:pt x="212089" y="44450"/>
                </a:lnTo>
                <a:lnTo>
                  <a:pt x="207777" y="37806"/>
                </a:lnTo>
                <a:lnTo>
                  <a:pt x="204454" y="32353"/>
                </a:lnTo>
                <a:lnTo>
                  <a:pt x="201677" y="27233"/>
                </a:lnTo>
                <a:lnTo>
                  <a:pt x="199009" y="21589"/>
                </a:lnTo>
              </a:path>
            </a:pathLst>
          </a:custGeom>
          <a:ln w="12496">
            <a:solidFill>
              <a:srgbClr val="006FC0"/>
            </a:solidFill>
          </a:ln>
        </p:spPr>
        <p:txBody>
          <a:bodyPr wrap="square" lIns="0" tIns="0" rIns="0" bIns="0" rtlCol="0"/>
          <a:lstStyle/>
          <a:p>
            <a:endParaRPr/>
          </a:p>
        </p:txBody>
      </p:sp>
      <p:sp>
        <p:nvSpPr>
          <p:cNvPr id="130" name="object 130"/>
          <p:cNvSpPr/>
          <p:nvPr/>
        </p:nvSpPr>
        <p:spPr>
          <a:xfrm>
            <a:off x="6370320" y="4115689"/>
            <a:ext cx="233045" cy="102870"/>
          </a:xfrm>
          <a:custGeom>
            <a:avLst/>
            <a:gdLst/>
            <a:ahLst/>
            <a:cxnLst/>
            <a:rect l="l" t="t" r="r" b="b"/>
            <a:pathLst>
              <a:path w="233045" h="102870">
                <a:moveTo>
                  <a:pt x="23749" y="66802"/>
                </a:moveTo>
                <a:lnTo>
                  <a:pt x="15493" y="68580"/>
                </a:lnTo>
                <a:lnTo>
                  <a:pt x="8508" y="69215"/>
                </a:lnTo>
                <a:lnTo>
                  <a:pt x="0" y="69850"/>
                </a:lnTo>
                <a:lnTo>
                  <a:pt x="12358" y="75640"/>
                </a:lnTo>
                <a:lnTo>
                  <a:pt x="50291" y="88392"/>
                </a:lnTo>
                <a:lnTo>
                  <a:pt x="92408" y="96742"/>
                </a:lnTo>
                <a:lnTo>
                  <a:pt x="135000" y="101854"/>
                </a:lnTo>
                <a:lnTo>
                  <a:pt x="153288" y="102548"/>
                </a:lnTo>
                <a:lnTo>
                  <a:pt x="171576" y="102362"/>
                </a:lnTo>
                <a:lnTo>
                  <a:pt x="218553" y="97220"/>
                </a:lnTo>
                <a:lnTo>
                  <a:pt x="232536" y="75056"/>
                </a:lnTo>
                <a:lnTo>
                  <a:pt x="228510" y="62273"/>
                </a:lnTo>
                <a:lnTo>
                  <a:pt x="221567" y="48990"/>
                </a:lnTo>
                <a:lnTo>
                  <a:pt x="213409" y="36230"/>
                </a:lnTo>
                <a:lnTo>
                  <a:pt x="205739" y="25018"/>
                </a:lnTo>
                <a:lnTo>
                  <a:pt x="201330" y="18966"/>
                </a:lnTo>
                <a:lnTo>
                  <a:pt x="197230" y="12985"/>
                </a:lnTo>
                <a:lnTo>
                  <a:pt x="193417" y="6766"/>
                </a:lnTo>
                <a:lnTo>
                  <a:pt x="189864" y="0"/>
                </a:lnTo>
              </a:path>
            </a:pathLst>
          </a:custGeom>
          <a:ln w="12496">
            <a:solidFill>
              <a:srgbClr val="006FC0"/>
            </a:solidFill>
          </a:ln>
        </p:spPr>
        <p:txBody>
          <a:bodyPr wrap="square" lIns="0" tIns="0" rIns="0" bIns="0" rtlCol="0"/>
          <a:lstStyle/>
          <a:p>
            <a:endParaRPr/>
          </a:p>
        </p:txBody>
      </p:sp>
      <p:sp>
        <p:nvSpPr>
          <p:cNvPr id="131" name="object 131"/>
          <p:cNvSpPr/>
          <p:nvPr/>
        </p:nvSpPr>
        <p:spPr>
          <a:xfrm>
            <a:off x="6641845" y="4081017"/>
            <a:ext cx="170180" cy="23495"/>
          </a:xfrm>
          <a:custGeom>
            <a:avLst/>
            <a:gdLst/>
            <a:ahLst/>
            <a:cxnLst/>
            <a:rect l="l" t="t" r="r" b="b"/>
            <a:pathLst>
              <a:path w="170179" h="23495">
                <a:moveTo>
                  <a:pt x="0" y="0"/>
                </a:moveTo>
                <a:lnTo>
                  <a:pt x="7469" y="6256"/>
                </a:lnTo>
                <a:lnTo>
                  <a:pt x="15557" y="9286"/>
                </a:lnTo>
                <a:lnTo>
                  <a:pt x="24788" y="10626"/>
                </a:lnTo>
                <a:lnTo>
                  <a:pt x="35686" y="11810"/>
                </a:lnTo>
                <a:lnTo>
                  <a:pt x="51685" y="13559"/>
                </a:lnTo>
                <a:lnTo>
                  <a:pt x="67659" y="15414"/>
                </a:lnTo>
                <a:lnTo>
                  <a:pt x="83585" y="17150"/>
                </a:lnTo>
                <a:lnTo>
                  <a:pt x="99440" y="18541"/>
                </a:lnTo>
                <a:lnTo>
                  <a:pt x="114030" y="20109"/>
                </a:lnTo>
                <a:lnTo>
                  <a:pt x="128047" y="21939"/>
                </a:lnTo>
                <a:lnTo>
                  <a:pt x="142017" y="23149"/>
                </a:lnTo>
                <a:lnTo>
                  <a:pt x="156463" y="22859"/>
                </a:lnTo>
                <a:lnTo>
                  <a:pt x="163449" y="21589"/>
                </a:lnTo>
                <a:lnTo>
                  <a:pt x="165607" y="21335"/>
                </a:lnTo>
                <a:lnTo>
                  <a:pt x="169799" y="20954"/>
                </a:lnTo>
              </a:path>
            </a:pathLst>
          </a:custGeom>
          <a:ln w="12496">
            <a:solidFill>
              <a:srgbClr val="006FC0"/>
            </a:solidFill>
          </a:ln>
        </p:spPr>
        <p:txBody>
          <a:bodyPr wrap="square" lIns="0" tIns="0" rIns="0" bIns="0" rtlCol="0"/>
          <a:lstStyle/>
          <a:p>
            <a:endParaRPr/>
          </a:p>
        </p:txBody>
      </p:sp>
      <p:sp>
        <p:nvSpPr>
          <p:cNvPr id="132" name="object 132"/>
          <p:cNvSpPr/>
          <p:nvPr/>
        </p:nvSpPr>
        <p:spPr>
          <a:xfrm>
            <a:off x="6724525" y="4085590"/>
            <a:ext cx="21590" cy="139700"/>
          </a:xfrm>
          <a:custGeom>
            <a:avLst/>
            <a:gdLst/>
            <a:ahLst/>
            <a:cxnLst/>
            <a:rect l="l" t="t" r="r" b="b"/>
            <a:pathLst>
              <a:path w="21590" h="139700">
                <a:moveTo>
                  <a:pt x="21334" y="0"/>
                </a:moveTo>
                <a:lnTo>
                  <a:pt x="3954" y="45124"/>
                </a:lnTo>
                <a:lnTo>
                  <a:pt x="0" y="94972"/>
                </a:lnTo>
                <a:lnTo>
                  <a:pt x="617" y="106457"/>
                </a:lnTo>
                <a:lnTo>
                  <a:pt x="2829" y="117419"/>
                </a:lnTo>
                <a:lnTo>
                  <a:pt x="6983" y="128905"/>
                </a:lnTo>
                <a:lnTo>
                  <a:pt x="8507" y="132587"/>
                </a:lnTo>
                <a:lnTo>
                  <a:pt x="10031" y="135890"/>
                </a:lnTo>
                <a:lnTo>
                  <a:pt x="11555" y="139573"/>
                </a:lnTo>
              </a:path>
            </a:pathLst>
          </a:custGeom>
          <a:ln w="12496">
            <a:solidFill>
              <a:srgbClr val="006FC0"/>
            </a:solidFill>
          </a:ln>
        </p:spPr>
        <p:txBody>
          <a:bodyPr wrap="square" lIns="0" tIns="0" rIns="0" bIns="0" rtlCol="0"/>
          <a:lstStyle/>
          <a:p>
            <a:endParaRPr/>
          </a:p>
        </p:txBody>
      </p:sp>
      <p:sp>
        <p:nvSpPr>
          <p:cNvPr id="133" name="object 133"/>
          <p:cNvSpPr/>
          <p:nvPr/>
        </p:nvSpPr>
        <p:spPr>
          <a:xfrm>
            <a:off x="6781165" y="4407408"/>
            <a:ext cx="241935" cy="327660"/>
          </a:xfrm>
          <a:custGeom>
            <a:avLst/>
            <a:gdLst/>
            <a:ahLst/>
            <a:cxnLst/>
            <a:rect l="l" t="t" r="r" b="b"/>
            <a:pathLst>
              <a:path w="241934" h="327660">
                <a:moveTo>
                  <a:pt x="4317" y="310261"/>
                </a:moveTo>
                <a:lnTo>
                  <a:pt x="2158" y="319151"/>
                </a:lnTo>
                <a:lnTo>
                  <a:pt x="1904" y="321818"/>
                </a:lnTo>
                <a:lnTo>
                  <a:pt x="0" y="327406"/>
                </a:lnTo>
                <a:lnTo>
                  <a:pt x="5572" y="317365"/>
                </a:lnTo>
                <a:lnTo>
                  <a:pt x="10953" y="307657"/>
                </a:lnTo>
                <a:lnTo>
                  <a:pt x="16287" y="298045"/>
                </a:lnTo>
                <a:lnTo>
                  <a:pt x="35028" y="261881"/>
                </a:lnTo>
                <a:lnTo>
                  <a:pt x="58507" y="207922"/>
                </a:lnTo>
                <a:lnTo>
                  <a:pt x="77606" y="154733"/>
                </a:lnTo>
                <a:lnTo>
                  <a:pt x="92374" y="103647"/>
                </a:lnTo>
                <a:lnTo>
                  <a:pt x="103098" y="58650"/>
                </a:lnTo>
                <a:lnTo>
                  <a:pt x="111253" y="19788"/>
                </a:lnTo>
                <a:lnTo>
                  <a:pt x="114045" y="0"/>
                </a:lnTo>
                <a:lnTo>
                  <a:pt x="109924" y="12989"/>
                </a:lnTo>
                <a:lnTo>
                  <a:pt x="99440" y="51816"/>
                </a:lnTo>
                <a:lnTo>
                  <a:pt x="94940" y="104572"/>
                </a:lnTo>
                <a:lnTo>
                  <a:pt x="140672" y="111482"/>
                </a:lnTo>
                <a:lnTo>
                  <a:pt x="178625" y="80311"/>
                </a:lnTo>
                <a:lnTo>
                  <a:pt x="207847" y="38510"/>
                </a:lnTo>
                <a:lnTo>
                  <a:pt x="222884" y="1524"/>
                </a:lnTo>
                <a:lnTo>
                  <a:pt x="218811" y="24094"/>
                </a:lnTo>
                <a:lnTo>
                  <a:pt x="215249" y="56642"/>
                </a:lnTo>
                <a:lnTo>
                  <a:pt x="217473" y="86998"/>
                </a:lnTo>
                <a:lnTo>
                  <a:pt x="230758" y="102997"/>
                </a:lnTo>
                <a:lnTo>
                  <a:pt x="239013" y="104521"/>
                </a:lnTo>
                <a:lnTo>
                  <a:pt x="241426" y="105156"/>
                </a:lnTo>
                <a:lnTo>
                  <a:pt x="240791" y="97536"/>
                </a:lnTo>
              </a:path>
            </a:pathLst>
          </a:custGeom>
          <a:ln w="12496">
            <a:solidFill>
              <a:srgbClr val="006FC0"/>
            </a:solidFill>
          </a:ln>
        </p:spPr>
        <p:txBody>
          <a:bodyPr wrap="square" lIns="0" tIns="0" rIns="0" bIns="0" rtlCol="0"/>
          <a:lstStyle/>
          <a:p>
            <a:endParaRPr/>
          </a:p>
        </p:txBody>
      </p:sp>
      <p:sp>
        <p:nvSpPr>
          <p:cNvPr id="134" name="object 134"/>
          <p:cNvSpPr/>
          <p:nvPr/>
        </p:nvSpPr>
        <p:spPr>
          <a:xfrm>
            <a:off x="6838188" y="4155313"/>
            <a:ext cx="200660" cy="173355"/>
          </a:xfrm>
          <a:custGeom>
            <a:avLst/>
            <a:gdLst/>
            <a:ahLst/>
            <a:cxnLst/>
            <a:rect l="l" t="t" r="r" b="b"/>
            <a:pathLst>
              <a:path w="200659" h="173354">
                <a:moveTo>
                  <a:pt x="36321" y="172847"/>
                </a:moveTo>
                <a:lnTo>
                  <a:pt x="26539" y="172593"/>
                </a:lnTo>
                <a:lnTo>
                  <a:pt x="17779" y="172053"/>
                </a:lnTo>
                <a:lnTo>
                  <a:pt x="9211" y="170989"/>
                </a:lnTo>
                <a:lnTo>
                  <a:pt x="0" y="169163"/>
                </a:lnTo>
                <a:lnTo>
                  <a:pt x="7106" y="162496"/>
                </a:lnTo>
                <a:lnTo>
                  <a:pt x="49242" y="156462"/>
                </a:lnTo>
                <a:lnTo>
                  <a:pt x="79686" y="155584"/>
                </a:lnTo>
                <a:lnTo>
                  <a:pt x="95122" y="155194"/>
                </a:lnTo>
                <a:lnTo>
                  <a:pt x="140001" y="152590"/>
                </a:lnTo>
                <a:lnTo>
                  <a:pt x="184403" y="145414"/>
                </a:lnTo>
                <a:lnTo>
                  <a:pt x="200656" y="124805"/>
                </a:lnTo>
                <a:lnTo>
                  <a:pt x="199008" y="114045"/>
                </a:lnTo>
                <a:lnTo>
                  <a:pt x="195298" y="99954"/>
                </a:lnTo>
                <a:lnTo>
                  <a:pt x="190468" y="86280"/>
                </a:lnTo>
                <a:lnTo>
                  <a:pt x="185114" y="72772"/>
                </a:lnTo>
                <a:lnTo>
                  <a:pt x="179831" y="59181"/>
                </a:lnTo>
                <a:lnTo>
                  <a:pt x="175982" y="47271"/>
                </a:lnTo>
                <a:lnTo>
                  <a:pt x="172180" y="35337"/>
                </a:lnTo>
                <a:lnTo>
                  <a:pt x="168330" y="23356"/>
                </a:lnTo>
                <a:lnTo>
                  <a:pt x="164337" y="11303"/>
                </a:lnTo>
                <a:lnTo>
                  <a:pt x="160908" y="3429"/>
                </a:lnTo>
                <a:lnTo>
                  <a:pt x="159130" y="0"/>
                </a:lnTo>
                <a:lnTo>
                  <a:pt x="166750" y="6095"/>
                </a:lnTo>
              </a:path>
            </a:pathLst>
          </a:custGeom>
          <a:ln w="12496">
            <a:solidFill>
              <a:srgbClr val="006FC0"/>
            </a:solidFill>
          </a:ln>
        </p:spPr>
        <p:txBody>
          <a:bodyPr wrap="square" lIns="0" tIns="0" rIns="0" bIns="0" rtlCol="0"/>
          <a:lstStyle/>
          <a:p>
            <a:endParaRPr/>
          </a:p>
        </p:txBody>
      </p:sp>
      <p:sp>
        <p:nvSpPr>
          <p:cNvPr id="135" name="object 135"/>
          <p:cNvSpPr/>
          <p:nvPr/>
        </p:nvSpPr>
        <p:spPr>
          <a:xfrm>
            <a:off x="7087489" y="4494021"/>
            <a:ext cx="10795" cy="96520"/>
          </a:xfrm>
          <a:custGeom>
            <a:avLst/>
            <a:gdLst/>
            <a:ahLst/>
            <a:cxnLst/>
            <a:rect l="l" t="t" r="r" b="b"/>
            <a:pathLst>
              <a:path w="10795" h="96520">
                <a:moveTo>
                  <a:pt x="0" y="0"/>
                </a:moveTo>
                <a:lnTo>
                  <a:pt x="8024" y="4754"/>
                </a:lnTo>
                <a:lnTo>
                  <a:pt x="10191" y="10413"/>
                </a:lnTo>
                <a:lnTo>
                  <a:pt x="8786" y="17787"/>
                </a:lnTo>
                <a:lnTo>
                  <a:pt x="6095" y="27685"/>
                </a:lnTo>
                <a:lnTo>
                  <a:pt x="5107" y="35825"/>
                </a:lnTo>
                <a:lnTo>
                  <a:pt x="4667" y="44132"/>
                </a:lnTo>
                <a:lnTo>
                  <a:pt x="4560" y="52439"/>
                </a:lnTo>
                <a:lnTo>
                  <a:pt x="4571" y="60578"/>
                </a:lnTo>
                <a:lnTo>
                  <a:pt x="4512" y="69927"/>
                </a:lnTo>
                <a:lnTo>
                  <a:pt x="4857" y="78692"/>
                </a:lnTo>
                <a:lnTo>
                  <a:pt x="5822" y="87385"/>
                </a:lnTo>
                <a:lnTo>
                  <a:pt x="7619" y="96519"/>
                </a:lnTo>
              </a:path>
            </a:pathLst>
          </a:custGeom>
          <a:ln w="12496">
            <a:solidFill>
              <a:srgbClr val="006FC0"/>
            </a:solidFill>
          </a:ln>
        </p:spPr>
        <p:txBody>
          <a:bodyPr wrap="square" lIns="0" tIns="0" rIns="0" bIns="0" rtlCol="0"/>
          <a:lstStyle/>
          <a:p>
            <a:endParaRPr/>
          </a:p>
        </p:txBody>
      </p:sp>
      <p:sp>
        <p:nvSpPr>
          <p:cNvPr id="136" name="object 136"/>
          <p:cNvSpPr/>
          <p:nvPr/>
        </p:nvSpPr>
        <p:spPr>
          <a:xfrm>
            <a:off x="7291451" y="4300728"/>
            <a:ext cx="269875" cy="184150"/>
          </a:xfrm>
          <a:custGeom>
            <a:avLst/>
            <a:gdLst/>
            <a:ahLst/>
            <a:cxnLst/>
            <a:rect l="l" t="t" r="r" b="b"/>
            <a:pathLst>
              <a:path w="269875" h="184150">
                <a:moveTo>
                  <a:pt x="0" y="69850"/>
                </a:moveTo>
                <a:lnTo>
                  <a:pt x="3409" y="75555"/>
                </a:lnTo>
                <a:lnTo>
                  <a:pt x="3936" y="80057"/>
                </a:lnTo>
                <a:lnTo>
                  <a:pt x="3321" y="85012"/>
                </a:lnTo>
                <a:lnTo>
                  <a:pt x="3301" y="92075"/>
                </a:lnTo>
                <a:lnTo>
                  <a:pt x="11445" y="132048"/>
                </a:lnTo>
                <a:lnTo>
                  <a:pt x="30733" y="167640"/>
                </a:lnTo>
                <a:lnTo>
                  <a:pt x="60219" y="183838"/>
                </a:lnTo>
                <a:lnTo>
                  <a:pt x="71627" y="181102"/>
                </a:lnTo>
                <a:lnTo>
                  <a:pt x="98678" y="143256"/>
                </a:lnTo>
                <a:lnTo>
                  <a:pt x="101149" y="136610"/>
                </a:lnTo>
                <a:lnTo>
                  <a:pt x="103584" y="130286"/>
                </a:lnTo>
                <a:lnTo>
                  <a:pt x="106233" y="124128"/>
                </a:lnTo>
                <a:lnTo>
                  <a:pt x="109347" y="117983"/>
                </a:lnTo>
                <a:lnTo>
                  <a:pt x="118024" y="122227"/>
                </a:lnTo>
                <a:lnTo>
                  <a:pt x="124571" y="128508"/>
                </a:lnTo>
                <a:lnTo>
                  <a:pt x="130617" y="136003"/>
                </a:lnTo>
                <a:lnTo>
                  <a:pt x="137795" y="143891"/>
                </a:lnTo>
                <a:lnTo>
                  <a:pt x="158460" y="160218"/>
                </a:lnTo>
                <a:lnTo>
                  <a:pt x="181292" y="170783"/>
                </a:lnTo>
                <a:lnTo>
                  <a:pt x="205839" y="174823"/>
                </a:lnTo>
                <a:lnTo>
                  <a:pt x="231648" y="171577"/>
                </a:lnTo>
                <a:lnTo>
                  <a:pt x="264509" y="147181"/>
                </a:lnTo>
                <a:lnTo>
                  <a:pt x="269287" y="118183"/>
                </a:lnTo>
                <a:lnTo>
                  <a:pt x="265652" y="103774"/>
                </a:lnTo>
                <a:lnTo>
                  <a:pt x="244248" y="66135"/>
                </a:lnTo>
                <a:lnTo>
                  <a:pt x="227889" y="44942"/>
                </a:lnTo>
                <a:lnTo>
                  <a:pt x="219709" y="34417"/>
                </a:lnTo>
                <a:lnTo>
                  <a:pt x="214312" y="25521"/>
                </a:lnTo>
                <a:lnTo>
                  <a:pt x="212629" y="18113"/>
                </a:lnTo>
                <a:lnTo>
                  <a:pt x="213280" y="10253"/>
                </a:lnTo>
                <a:lnTo>
                  <a:pt x="214883" y="0"/>
                </a:lnTo>
              </a:path>
            </a:pathLst>
          </a:custGeom>
          <a:ln w="12496">
            <a:solidFill>
              <a:srgbClr val="006FC0"/>
            </a:solidFill>
          </a:ln>
        </p:spPr>
        <p:txBody>
          <a:bodyPr wrap="square" lIns="0" tIns="0" rIns="0" bIns="0" rtlCol="0"/>
          <a:lstStyle/>
          <a:p>
            <a:endParaRPr/>
          </a:p>
        </p:txBody>
      </p:sp>
      <p:sp>
        <p:nvSpPr>
          <p:cNvPr id="137" name="object 137"/>
          <p:cNvSpPr/>
          <p:nvPr/>
        </p:nvSpPr>
        <p:spPr>
          <a:xfrm>
            <a:off x="7314310" y="4143502"/>
            <a:ext cx="197485" cy="107950"/>
          </a:xfrm>
          <a:custGeom>
            <a:avLst/>
            <a:gdLst/>
            <a:ahLst/>
            <a:cxnLst/>
            <a:rect l="l" t="t" r="r" b="b"/>
            <a:pathLst>
              <a:path w="197484" h="107950">
                <a:moveTo>
                  <a:pt x="12446" y="98425"/>
                </a:moveTo>
                <a:lnTo>
                  <a:pt x="6350" y="102362"/>
                </a:lnTo>
                <a:lnTo>
                  <a:pt x="4191" y="103886"/>
                </a:lnTo>
                <a:lnTo>
                  <a:pt x="0" y="106680"/>
                </a:lnTo>
                <a:lnTo>
                  <a:pt x="10227" y="106693"/>
                </a:lnTo>
                <a:lnTo>
                  <a:pt x="20383" y="107076"/>
                </a:lnTo>
                <a:lnTo>
                  <a:pt x="30539" y="107483"/>
                </a:lnTo>
                <a:lnTo>
                  <a:pt x="40767" y="107568"/>
                </a:lnTo>
                <a:lnTo>
                  <a:pt x="92362" y="105925"/>
                </a:lnTo>
                <a:lnTo>
                  <a:pt x="128438" y="103391"/>
                </a:lnTo>
                <a:lnTo>
                  <a:pt x="150733" y="101806"/>
                </a:lnTo>
                <a:lnTo>
                  <a:pt x="172622" y="98434"/>
                </a:lnTo>
                <a:lnTo>
                  <a:pt x="190500" y="91693"/>
                </a:lnTo>
                <a:lnTo>
                  <a:pt x="197379" y="83964"/>
                </a:lnTo>
                <a:lnTo>
                  <a:pt x="196770" y="75390"/>
                </a:lnTo>
                <a:lnTo>
                  <a:pt x="168576" y="40830"/>
                </a:lnTo>
                <a:lnTo>
                  <a:pt x="134429" y="11191"/>
                </a:lnTo>
                <a:lnTo>
                  <a:pt x="132445" y="6590"/>
                </a:lnTo>
                <a:lnTo>
                  <a:pt x="137414" y="0"/>
                </a:lnTo>
              </a:path>
            </a:pathLst>
          </a:custGeom>
          <a:ln w="12496">
            <a:solidFill>
              <a:srgbClr val="006FC0"/>
            </a:solidFill>
          </a:ln>
        </p:spPr>
        <p:txBody>
          <a:bodyPr wrap="square" lIns="0" tIns="0" rIns="0" bIns="0" rtlCol="0"/>
          <a:lstStyle/>
          <a:p>
            <a:endParaRPr/>
          </a:p>
        </p:txBody>
      </p:sp>
      <p:sp>
        <p:nvSpPr>
          <p:cNvPr id="138" name="object 138"/>
          <p:cNvSpPr/>
          <p:nvPr/>
        </p:nvSpPr>
        <p:spPr>
          <a:xfrm>
            <a:off x="7527925" y="4063238"/>
            <a:ext cx="232410" cy="8255"/>
          </a:xfrm>
          <a:custGeom>
            <a:avLst/>
            <a:gdLst/>
            <a:ahLst/>
            <a:cxnLst/>
            <a:rect l="l" t="t" r="r" b="b"/>
            <a:pathLst>
              <a:path w="232409" h="8254">
                <a:moveTo>
                  <a:pt x="0" y="0"/>
                </a:moveTo>
                <a:lnTo>
                  <a:pt x="9163" y="3550"/>
                </a:lnTo>
                <a:lnTo>
                  <a:pt x="24066" y="4778"/>
                </a:lnTo>
                <a:lnTo>
                  <a:pt x="40969" y="4697"/>
                </a:lnTo>
                <a:lnTo>
                  <a:pt x="56133" y="4318"/>
                </a:lnTo>
                <a:lnTo>
                  <a:pt x="87169" y="5022"/>
                </a:lnTo>
                <a:lnTo>
                  <a:pt x="118395" y="6524"/>
                </a:lnTo>
                <a:lnTo>
                  <a:pt x="149574" y="7907"/>
                </a:lnTo>
                <a:lnTo>
                  <a:pt x="180467" y="8255"/>
                </a:lnTo>
                <a:lnTo>
                  <a:pt x="193260" y="7520"/>
                </a:lnTo>
                <a:lnTo>
                  <a:pt x="206136" y="6572"/>
                </a:lnTo>
                <a:lnTo>
                  <a:pt x="219132" y="5861"/>
                </a:lnTo>
                <a:lnTo>
                  <a:pt x="232282" y="5842"/>
                </a:lnTo>
              </a:path>
            </a:pathLst>
          </a:custGeom>
          <a:ln w="12496">
            <a:solidFill>
              <a:srgbClr val="006FC0"/>
            </a:solidFill>
          </a:ln>
        </p:spPr>
        <p:txBody>
          <a:bodyPr wrap="square" lIns="0" tIns="0" rIns="0" bIns="0" rtlCol="0"/>
          <a:lstStyle/>
          <a:p>
            <a:endParaRPr/>
          </a:p>
        </p:txBody>
      </p:sp>
      <p:sp>
        <p:nvSpPr>
          <p:cNvPr id="139" name="object 139"/>
          <p:cNvSpPr/>
          <p:nvPr/>
        </p:nvSpPr>
        <p:spPr>
          <a:xfrm>
            <a:off x="7619365" y="4069969"/>
            <a:ext cx="30480" cy="175895"/>
          </a:xfrm>
          <a:custGeom>
            <a:avLst/>
            <a:gdLst/>
            <a:ahLst/>
            <a:cxnLst/>
            <a:rect l="l" t="t" r="r" b="b"/>
            <a:pathLst>
              <a:path w="30479" h="175895">
                <a:moveTo>
                  <a:pt x="25273" y="0"/>
                </a:moveTo>
                <a:lnTo>
                  <a:pt x="27576" y="10983"/>
                </a:lnTo>
                <a:lnTo>
                  <a:pt x="29511" y="22050"/>
                </a:lnTo>
                <a:lnTo>
                  <a:pt x="30470" y="33236"/>
                </a:lnTo>
                <a:lnTo>
                  <a:pt x="29844" y="44576"/>
                </a:lnTo>
                <a:lnTo>
                  <a:pt x="26781" y="61313"/>
                </a:lnTo>
                <a:lnTo>
                  <a:pt x="22669" y="77882"/>
                </a:lnTo>
                <a:lnTo>
                  <a:pt x="18272" y="94404"/>
                </a:lnTo>
                <a:lnTo>
                  <a:pt x="14350" y="110997"/>
                </a:lnTo>
                <a:lnTo>
                  <a:pt x="10465" y="124763"/>
                </a:lnTo>
                <a:lnTo>
                  <a:pt x="5556" y="138636"/>
                </a:lnTo>
                <a:lnTo>
                  <a:pt x="1456" y="152628"/>
                </a:lnTo>
                <a:lnTo>
                  <a:pt x="0" y="166750"/>
                </a:lnTo>
                <a:lnTo>
                  <a:pt x="888" y="169798"/>
                </a:lnTo>
                <a:lnTo>
                  <a:pt x="1524" y="172846"/>
                </a:lnTo>
                <a:lnTo>
                  <a:pt x="2412" y="175894"/>
                </a:lnTo>
              </a:path>
            </a:pathLst>
          </a:custGeom>
          <a:ln w="12496">
            <a:solidFill>
              <a:srgbClr val="006FC0"/>
            </a:solidFill>
          </a:ln>
        </p:spPr>
        <p:txBody>
          <a:bodyPr wrap="square" lIns="0" tIns="0" rIns="0" bIns="0" rtlCol="0"/>
          <a:lstStyle/>
          <a:p>
            <a:endParaRPr/>
          </a:p>
        </p:txBody>
      </p:sp>
      <p:sp>
        <p:nvSpPr>
          <p:cNvPr id="140" name="object 140"/>
          <p:cNvSpPr/>
          <p:nvPr/>
        </p:nvSpPr>
        <p:spPr>
          <a:xfrm>
            <a:off x="7716011" y="4306823"/>
            <a:ext cx="230504" cy="340995"/>
          </a:xfrm>
          <a:custGeom>
            <a:avLst/>
            <a:gdLst/>
            <a:ahLst/>
            <a:cxnLst/>
            <a:rect l="l" t="t" r="r" b="b"/>
            <a:pathLst>
              <a:path w="230504" h="340995">
                <a:moveTo>
                  <a:pt x="0" y="340487"/>
                </a:moveTo>
                <a:lnTo>
                  <a:pt x="7498" y="328781"/>
                </a:lnTo>
                <a:lnTo>
                  <a:pt x="13414" y="316849"/>
                </a:lnTo>
                <a:lnTo>
                  <a:pt x="18877" y="304321"/>
                </a:lnTo>
                <a:lnTo>
                  <a:pt x="25019" y="290830"/>
                </a:lnTo>
                <a:lnTo>
                  <a:pt x="43116" y="251317"/>
                </a:lnTo>
                <a:lnTo>
                  <a:pt x="58547" y="210946"/>
                </a:lnTo>
                <a:lnTo>
                  <a:pt x="70012" y="171634"/>
                </a:lnTo>
                <a:lnTo>
                  <a:pt x="79121" y="132191"/>
                </a:lnTo>
                <a:lnTo>
                  <a:pt x="86229" y="92342"/>
                </a:lnTo>
                <a:lnTo>
                  <a:pt x="91694" y="51815"/>
                </a:lnTo>
                <a:lnTo>
                  <a:pt x="93854" y="27402"/>
                </a:lnTo>
                <a:lnTo>
                  <a:pt x="94488" y="19176"/>
                </a:lnTo>
                <a:lnTo>
                  <a:pt x="84455" y="63753"/>
                </a:lnTo>
                <a:lnTo>
                  <a:pt x="84060" y="78726"/>
                </a:lnTo>
                <a:lnTo>
                  <a:pt x="85391" y="93519"/>
                </a:lnTo>
                <a:lnTo>
                  <a:pt x="112716" y="130740"/>
                </a:lnTo>
                <a:lnTo>
                  <a:pt x="161544" y="110362"/>
                </a:lnTo>
                <a:lnTo>
                  <a:pt x="183721" y="74406"/>
                </a:lnTo>
                <a:lnTo>
                  <a:pt x="197231" y="34162"/>
                </a:lnTo>
                <a:lnTo>
                  <a:pt x="204216" y="0"/>
                </a:lnTo>
                <a:lnTo>
                  <a:pt x="199961" y="18778"/>
                </a:lnTo>
                <a:lnTo>
                  <a:pt x="195929" y="56667"/>
                </a:lnTo>
                <a:lnTo>
                  <a:pt x="198691" y="113188"/>
                </a:lnTo>
                <a:lnTo>
                  <a:pt x="213550" y="154356"/>
                </a:lnTo>
                <a:lnTo>
                  <a:pt x="223615" y="158492"/>
                </a:lnTo>
                <a:lnTo>
                  <a:pt x="230124" y="157606"/>
                </a:lnTo>
              </a:path>
            </a:pathLst>
          </a:custGeom>
          <a:ln w="12496">
            <a:solidFill>
              <a:srgbClr val="006FC0"/>
            </a:solidFill>
          </a:ln>
        </p:spPr>
        <p:txBody>
          <a:bodyPr wrap="square" lIns="0" tIns="0" rIns="0" bIns="0" rtlCol="0"/>
          <a:lstStyle/>
          <a:p>
            <a:endParaRPr/>
          </a:p>
        </p:txBody>
      </p:sp>
      <p:sp>
        <p:nvSpPr>
          <p:cNvPr id="141" name="object 141"/>
          <p:cNvSpPr/>
          <p:nvPr/>
        </p:nvSpPr>
        <p:spPr>
          <a:xfrm>
            <a:off x="8043926" y="4418965"/>
            <a:ext cx="30480" cy="92075"/>
          </a:xfrm>
          <a:custGeom>
            <a:avLst/>
            <a:gdLst/>
            <a:ahLst/>
            <a:cxnLst/>
            <a:rect l="l" t="t" r="r" b="b"/>
            <a:pathLst>
              <a:path w="30479" h="92075">
                <a:moveTo>
                  <a:pt x="0" y="0"/>
                </a:moveTo>
                <a:lnTo>
                  <a:pt x="13067" y="4250"/>
                </a:lnTo>
                <a:lnTo>
                  <a:pt x="22240" y="9620"/>
                </a:lnTo>
                <a:lnTo>
                  <a:pt x="27914" y="18180"/>
                </a:lnTo>
                <a:lnTo>
                  <a:pt x="30479" y="32004"/>
                </a:lnTo>
                <a:lnTo>
                  <a:pt x="30154" y="42672"/>
                </a:lnTo>
                <a:lnTo>
                  <a:pt x="28448" y="53244"/>
                </a:lnTo>
                <a:lnTo>
                  <a:pt x="26550" y="63865"/>
                </a:lnTo>
                <a:lnTo>
                  <a:pt x="25653" y="74676"/>
                </a:lnTo>
                <a:lnTo>
                  <a:pt x="25653" y="80518"/>
                </a:lnTo>
                <a:lnTo>
                  <a:pt x="25907" y="85979"/>
                </a:lnTo>
                <a:lnTo>
                  <a:pt x="25907" y="92075"/>
                </a:lnTo>
              </a:path>
            </a:pathLst>
          </a:custGeom>
          <a:ln w="12496">
            <a:solidFill>
              <a:srgbClr val="006FC0"/>
            </a:solidFill>
          </a:ln>
        </p:spPr>
        <p:txBody>
          <a:bodyPr wrap="square" lIns="0" tIns="0" rIns="0" bIns="0" rtlCol="0"/>
          <a:lstStyle/>
          <a:p>
            <a:endParaRPr/>
          </a:p>
        </p:txBody>
      </p:sp>
      <p:sp>
        <p:nvSpPr>
          <p:cNvPr id="142" name="object 142"/>
          <p:cNvSpPr/>
          <p:nvPr/>
        </p:nvSpPr>
        <p:spPr>
          <a:xfrm>
            <a:off x="8051657" y="4350384"/>
            <a:ext cx="16510" cy="10795"/>
          </a:xfrm>
          <a:custGeom>
            <a:avLst/>
            <a:gdLst/>
            <a:ahLst/>
            <a:cxnLst/>
            <a:rect l="l" t="t" r="r" b="b"/>
            <a:pathLst>
              <a:path w="16509" h="10795">
                <a:moveTo>
                  <a:pt x="269" y="10667"/>
                </a:moveTo>
                <a:lnTo>
                  <a:pt x="0" y="5143"/>
                </a:lnTo>
                <a:lnTo>
                  <a:pt x="3159" y="2762"/>
                </a:lnTo>
                <a:lnTo>
                  <a:pt x="8842" y="1666"/>
                </a:lnTo>
                <a:lnTo>
                  <a:pt x="16144" y="0"/>
                </a:lnTo>
              </a:path>
            </a:pathLst>
          </a:custGeom>
          <a:ln w="12496">
            <a:solidFill>
              <a:srgbClr val="006FC0"/>
            </a:solidFill>
          </a:ln>
        </p:spPr>
        <p:txBody>
          <a:bodyPr wrap="square" lIns="0" tIns="0" rIns="0" bIns="0" rtlCol="0"/>
          <a:lstStyle/>
          <a:p>
            <a:endParaRPr/>
          </a:p>
        </p:txBody>
      </p:sp>
      <p:sp>
        <p:nvSpPr>
          <p:cNvPr id="143" name="object 143"/>
          <p:cNvSpPr/>
          <p:nvPr/>
        </p:nvSpPr>
        <p:spPr>
          <a:xfrm>
            <a:off x="7832725" y="4102608"/>
            <a:ext cx="252095" cy="136525"/>
          </a:xfrm>
          <a:custGeom>
            <a:avLst/>
            <a:gdLst/>
            <a:ahLst/>
            <a:cxnLst/>
            <a:rect l="l" t="t" r="r" b="b"/>
            <a:pathLst>
              <a:path w="252095" h="136525">
                <a:moveTo>
                  <a:pt x="11302" y="134112"/>
                </a:moveTo>
                <a:lnTo>
                  <a:pt x="7366" y="135001"/>
                </a:lnTo>
                <a:lnTo>
                  <a:pt x="3936" y="135382"/>
                </a:lnTo>
                <a:lnTo>
                  <a:pt x="0" y="136271"/>
                </a:lnTo>
                <a:lnTo>
                  <a:pt x="41148" y="128651"/>
                </a:lnTo>
                <a:lnTo>
                  <a:pt x="91797" y="126918"/>
                </a:lnTo>
                <a:lnTo>
                  <a:pt x="108584" y="127127"/>
                </a:lnTo>
                <a:lnTo>
                  <a:pt x="124779" y="127553"/>
                </a:lnTo>
                <a:lnTo>
                  <a:pt x="140985" y="127968"/>
                </a:lnTo>
                <a:lnTo>
                  <a:pt x="157216" y="128502"/>
                </a:lnTo>
                <a:lnTo>
                  <a:pt x="173481" y="129286"/>
                </a:lnTo>
                <a:lnTo>
                  <a:pt x="186307" y="130867"/>
                </a:lnTo>
                <a:lnTo>
                  <a:pt x="199786" y="133365"/>
                </a:lnTo>
                <a:lnTo>
                  <a:pt x="213290" y="135411"/>
                </a:lnTo>
                <a:lnTo>
                  <a:pt x="252095" y="114300"/>
                </a:lnTo>
                <a:lnTo>
                  <a:pt x="251267" y="104860"/>
                </a:lnTo>
                <a:lnTo>
                  <a:pt x="246999" y="94408"/>
                </a:lnTo>
                <a:lnTo>
                  <a:pt x="241468" y="84314"/>
                </a:lnTo>
                <a:lnTo>
                  <a:pt x="236854" y="75946"/>
                </a:lnTo>
                <a:lnTo>
                  <a:pt x="233179" y="68141"/>
                </a:lnTo>
                <a:lnTo>
                  <a:pt x="229457" y="60372"/>
                </a:lnTo>
                <a:lnTo>
                  <a:pt x="225782" y="52675"/>
                </a:lnTo>
                <a:lnTo>
                  <a:pt x="222250" y="45085"/>
                </a:lnTo>
                <a:lnTo>
                  <a:pt x="218392" y="37619"/>
                </a:lnTo>
                <a:lnTo>
                  <a:pt x="214249" y="30321"/>
                </a:lnTo>
                <a:lnTo>
                  <a:pt x="209819" y="23260"/>
                </a:lnTo>
                <a:lnTo>
                  <a:pt x="205104" y="16510"/>
                </a:lnTo>
                <a:lnTo>
                  <a:pt x="199008" y="7620"/>
                </a:lnTo>
                <a:lnTo>
                  <a:pt x="197484" y="5842"/>
                </a:lnTo>
                <a:lnTo>
                  <a:pt x="194182" y="0"/>
                </a:lnTo>
              </a:path>
            </a:pathLst>
          </a:custGeom>
          <a:ln w="12496">
            <a:solidFill>
              <a:srgbClr val="006FC0"/>
            </a:solidFill>
          </a:ln>
        </p:spPr>
        <p:txBody>
          <a:bodyPr wrap="square" lIns="0" tIns="0" rIns="0" bIns="0" rtlCol="0"/>
          <a:lstStyle/>
          <a:p>
            <a:endParaRPr/>
          </a:p>
        </p:txBody>
      </p:sp>
      <p:sp>
        <p:nvSpPr>
          <p:cNvPr id="144" name="object 144"/>
          <p:cNvSpPr/>
          <p:nvPr/>
        </p:nvSpPr>
        <p:spPr>
          <a:xfrm>
            <a:off x="8252940" y="4016222"/>
            <a:ext cx="186690" cy="461645"/>
          </a:xfrm>
          <a:custGeom>
            <a:avLst/>
            <a:gdLst/>
            <a:ahLst/>
            <a:cxnLst/>
            <a:rect l="l" t="t" r="r" b="b"/>
            <a:pathLst>
              <a:path w="186690" h="461645">
                <a:moveTo>
                  <a:pt x="7139" y="4978"/>
                </a:moveTo>
                <a:lnTo>
                  <a:pt x="0" y="0"/>
                </a:lnTo>
                <a:lnTo>
                  <a:pt x="11267" y="9439"/>
                </a:lnTo>
                <a:lnTo>
                  <a:pt x="28249" y="23284"/>
                </a:lnTo>
                <a:lnTo>
                  <a:pt x="38254" y="31521"/>
                </a:lnTo>
                <a:lnTo>
                  <a:pt x="71848" y="63165"/>
                </a:lnTo>
                <a:lnTo>
                  <a:pt x="103766" y="96606"/>
                </a:lnTo>
                <a:lnTo>
                  <a:pt x="132666" y="132425"/>
                </a:lnTo>
                <a:lnTo>
                  <a:pt x="157208" y="171201"/>
                </a:lnTo>
                <a:lnTo>
                  <a:pt x="176049" y="213512"/>
                </a:lnTo>
                <a:lnTo>
                  <a:pt x="186098" y="276234"/>
                </a:lnTo>
                <a:lnTo>
                  <a:pt x="182461" y="307649"/>
                </a:lnTo>
                <a:lnTo>
                  <a:pt x="159533" y="362577"/>
                </a:lnTo>
                <a:lnTo>
                  <a:pt x="120596" y="408864"/>
                </a:lnTo>
                <a:lnTo>
                  <a:pt x="79777" y="435965"/>
                </a:lnTo>
                <a:lnTo>
                  <a:pt x="40840" y="453213"/>
                </a:lnTo>
                <a:lnTo>
                  <a:pt x="21109" y="461289"/>
                </a:lnTo>
              </a:path>
            </a:pathLst>
          </a:custGeom>
          <a:ln w="12496">
            <a:solidFill>
              <a:srgbClr val="006FC0"/>
            </a:solidFill>
          </a:ln>
        </p:spPr>
        <p:txBody>
          <a:bodyPr wrap="square" lIns="0" tIns="0" rIns="0" bIns="0" rtlCol="0"/>
          <a:lstStyle/>
          <a:p>
            <a:endParaRPr/>
          </a:p>
        </p:txBody>
      </p:sp>
      <p:sp>
        <p:nvSpPr>
          <p:cNvPr id="145" name="object 145"/>
          <p:cNvSpPr/>
          <p:nvPr/>
        </p:nvSpPr>
        <p:spPr>
          <a:xfrm>
            <a:off x="1594103" y="5244719"/>
            <a:ext cx="184150" cy="24765"/>
          </a:xfrm>
          <a:custGeom>
            <a:avLst/>
            <a:gdLst/>
            <a:ahLst/>
            <a:cxnLst/>
            <a:rect l="l" t="t" r="r" b="b"/>
            <a:pathLst>
              <a:path w="184150" h="24764">
                <a:moveTo>
                  <a:pt x="0" y="0"/>
                </a:moveTo>
                <a:lnTo>
                  <a:pt x="8953" y="3873"/>
                </a:lnTo>
                <a:lnTo>
                  <a:pt x="17906" y="5746"/>
                </a:lnTo>
                <a:lnTo>
                  <a:pt x="27431" y="6715"/>
                </a:lnTo>
                <a:lnTo>
                  <a:pt x="38100" y="7873"/>
                </a:lnTo>
                <a:lnTo>
                  <a:pt x="52962" y="10052"/>
                </a:lnTo>
                <a:lnTo>
                  <a:pt x="67849" y="12350"/>
                </a:lnTo>
                <a:lnTo>
                  <a:pt x="82784" y="14696"/>
                </a:lnTo>
                <a:lnTo>
                  <a:pt x="97790" y="17017"/>
                </a:lnTo>
                <a:lnTo>
                  <a:pt x="113008" y="18670"/>
                </a:lnTo>
                <a:lnTo>
                  <a:pt x="128285" y="19764"/>
                </a:lnTo>
                <a:lnTo>
                  <a:pt x="143492" y="20786"/>
                </a:lnTo>
                <a:lnTo>
                  <a:pt x="158496" y="22224"/>
                </a:lnTo>
                <a:lnTo>
                  <a:pt x="166772" y="23574"/>
                </a:lnTo>
                <a:lnTo>
                  <a:pt x="172894" y="24256"/>
                </a:lnTo>
                <a:lnTo>
                  <a:pt x="178230" y="24082"/>
                </a:lnTo>
                <a:lnTo>
                  <a:pt x="184150" y="22859"/>
                </a:lnTo>
              </a:path>
            </a:pathLst>
          </a:custGeom>
          <a:ln w="12801">
            <a:solidFill>
              <a:srgbClr val="006FC0"/>
            </a:solidFill>
          </a:ln>
        </p:spPr>
        <p:txBody>
          <a:bodyPr wrap="square" lIns="0" tIns="0" rIns="0" bIns="0" rtlCol="0"/>
          <a:lstStyle/>
          <a:p>
            <a:endParaRPr/>
          </a:p>
        </p:txBody>
      </p:sp>
      <p:sp>
        <p:nvSpPr>
          <p:cNvPr id="146" name="object 146"/>
          <p:cNvSpPr/>
          <p:nvPr/>
        </p:nvSpPr>
        <p:spPr>
          <a:xfrm>
            <a:off x="1609089" y="5299836"/>
            <a:ext cx="180340" cy="37465"/>
          </a:xfrm>
          <a:custGeom>
            <a:avLst/>
            <a:gdLst/>
            <a:ahLst/>
            <a:cxnLst/>
            <a:rect l="l" t="t" r="r" b="b"/>
            <a:pathLst>
              <a:path w="180339" h="37464">
                <a:moveTo>
                  <a:pt x="14604" y="1269"/>
                </a:moveTo>
                <a:lnTo>
                  <a:pt x="7238" y="1269"/>
                </a:lnTo>
                <a:lnTo>
                  <a:pt x="4825" y="1269"/>
                </a:lnTo>
                <a:lnTo>
                  <a:pt x="0" y="0"/>
                </a:lnTo>
                <a:lnTo>
                  <a:pt x="42926" y="8254"/>
                </a:lnTo>
                <a:lnTo>
                  <a:pt x="58162" y="12186"/>
                </a:lnTo>
                <a:lnTo>
                  <a:pt x="73278" y="16081"/>
                </a:lnTo>
                <a:lnTo>
                  <a:pt x="88395" y="19810"/>
                </a:lnTo>
                <a:lnTo>
                  <a:pt x="103632" y="23240"/>
                </a:lnTo>
                <a:lnTo>
                  <a:pt x="116974" y="25961"/>
                </a:lnTo>
                <a:lnTo>
                  <a:pt x="130174" y="29003"/>
                </a:lnTo>
                <a:lnTo>
                  <a:pt x="143279" y="32117"/>
                </a:lnTo>
                <a:lnTo>
                  <a:pt x="156336" y="35051"/>
                </a:lnTo>
                <a:lnTo>
                  <a:pt x="168528" y="36321"/>
                </a:lnTo>
                <a:lnTo>
                  <a:pt x="172211" y="36956"/>
                </a:lnTo>
                <a:lnTo>
                  <a:pt x="180085" y="35687"/>
                </a:lnTo>
              </a:path>
            </a:pathLst>
          </a:custGeom>
          <a:ln w="12801">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170196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549964"/>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Curse of</a:t>
            </a:r>
            <a:r>
              <a:rPr sz="4000" spc="-15" dirty="0">
                <a:latin typeface="Modern No. 20"/>
                <a:cs typeface="Modern No. 20"/>
              </a:rPr>
              <a:t> </a:t>
            </a:r>
            <a:r>
              <a:rPr sz="4000" spc="-5" dirty="0">
                <a:latin typeface="Modern No. 20"/>
                <a:cs typeface="Modern No. 20"/>
              </a:rPr>
              <a:t>Dimensionality</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dirty="0">
                <a:latin typeface="Calibri"/>
                <a:cs typeface="Calibri"/>
              </a:rPr>
              <a:t>Bellman </a:t>
            </a:r>
            <a:r>
              <a:rPr sz="3200" spc="-5" dirty="0">
                <a:latin typeface="Calibri"/>
                <a:cs typeface="Calibri"/>
              </a:rPr>
              <a:t>coined in</a:t>
            </a:r>
            <a:r>
              <a:rPr sz="3200" spc="-70" dirty="0">
                <a:latin typeface="Calibri"/>
                <a:cs typeface="Calibri"/>
              </a:rPr>
              <a:t> </a:t>
            </a:r>
            <a:r>
              <a:rPr sz="3200" spc="-5" dirty="0">
                <a:latin typeface="Calibri"/>
                <a:cs typeface="Calibri"/>
              </a:rPr>
              <a:t>1961</a:t>
            </a:r>
            <a:endParaRPr sz="3200" dirty="0">
              <a:latin typeface="Calibri"/>
              <a:cs typeface="Calibri"/>
            </a:endParaRPr>
          </a:p>
          <a:p>
            <a:pPr marL="984885" marR="878840" indent="-287020">
              <a:lnSpc>
                <a:spcPct val="100000"/>
              </a:lnSpc>
              <a:spcBef>
                <a:spcPts val="685"/>
              </a:spcBef>
            </a:pPr>
            <a:r>
              <a:rPr sz="2800" spc="-5" dirty="0">
                <a:latin typeface="Arial"/>
                <a:cs typeface="Arial"/>
              </a:rPr>
              <a:t>– </a:t>
            </a:r>
            <a:r>
              <a:rPr sz="2800" spc="-35" dirty="0">
                <a:latin typeface="Calibri"/>
                <a:cs typeface="Calibri"/>
              </a:rPr>
              <a:t>Refers </a:t>
            </a:r>
            <a:r>
              <a:rPr sz="2800" spc="-15" dirty="0">
                <a:latin typeface="Calibri"/>
                <a:cs typeface="Calibri"/>
              </a:rPr>
              <a:t>to problems </a:t>
            </a:r>
            <a:r>
              <a:rPr sz="2800" spc="-10" dirty="0">
                <a:latin typeface="Calibri"/>
                <a:cs typeface="Calibri"/>
              </a:rPr>
              <a:t>associated </a:t>
            </a:r>
            <a:r>
              <a:rPr sz="2800" spc="-5" dirty="0">
                <a:latin typeface="Calibri"/>
                <a:cs typeface="Calibri"/>
              </a:rPr>
              <a:t>with </a:t>
            </a:r>
            <a:r>
              <a:rPr sz="2800" spc="-15" dirty="0">
                <a:latin typeface="Calibri"/>
                <a:cs typeface="Calibri"/>
              </a:rPr>
              <a:t>multivariate  </a:t>
            </a:r>
            <a:r>
              <a:rPr sz="2800" spc="-20" dirty="0">
                <a:latin typeface="Calibri"/>
                <a:cs typeface="Calibri"/>
              </a:rPr>
              <a:t>data </a:t>
            </a:r>
            <a:r>
              <a:rPr sz="2800" spc="-10" dirty="0">
                <a:latin typeface="Calibri"/>
                <a:cs typeface="Calibri"/>
              </a:rPr>
              <a:t>analysis </a:t>
            </a:r>
            <a:r>
              <a:rPr sz="2800" spc="-5" dirty="0">
                <a:latin typeface="Calibri"/>
                <a:cs typeface="Calibri"/>
              </a:rPr>
              <a:t>as the </a:t>
            </a:r>
            <a:r>
              <a:rPr sz="2800" spc="-10" dirty="0">
                <a:latin typeface="Calibri"/>
                <a:cs typeface="Calibri"/>
              </a:rPr>
              <a:t>dimensionality</a:t>
            </a:r>
            <a:r>
              <a:rPr sz="2800" spc="120" dirty="0">
                <a:latin typeface="Calibri"/>
                <a:cs typeface="Calibri"/>
              </a:rPr>
              <a:t> </a:t>
            </a:r>
            <a:r>
              <a:rPr sz="2800" spc="-10" dirty="0">
                <a:latin typeface="Calibri"/>
                <a:cs typeface="Calibri"/>
              </a:rPr>
              <a:t>increases</a:t>
            </a:r>
            <a:endParaRPr sz="2800" dirty="0">
              <a:latin typeface="Calibri"/>
              <a:cs typeface="Calibri"/>
            </a:endParaRPr>
          </a:p>
          <a:p>
            <a:pPr marL="584200" indent="-342900">
              <a:lnSpc>
                <a:spcPct val="100000"/>
              </a:lnSpc>
              <a:spcBef>
                <a:spcPts val="750"/>
              </a:spcBef>
              <a:buFont typeface="Arial"/>
              <a:buChar char="•"/>
              <a:tabLst>
                <a:tab pos="584835" algn="l"/>
              </a:tabLst>
            </a:pPr>
            <a:r>
              <a:rPr sz="3200" spc="-5" dirty="0">
                <a:latin typeface="Calibri"/>
                <a:cs typeface="Calibri"/>
              </a:rPr>
              <a:t>Lets </a:t>
            </a:r>
            <a:r>
              <a:rPr sz="3200" spc="-15" dirty="0">
                <a:latin typeface="Calibri"/>
                <a:cs typeface="Calibri"/>
              </a:rPr>
              <a:t>gain </a:t>
            </a:r>
            <a:r>
              <a:rPr sz="3200" dirty="0">
                <a:latin typeface="Calibri"/>
                <a:cs typeface="Calibri"/>
              </a:rPr>
              <a:t>an </a:t>
            </a:r>
            <a:r>
              <a:rPr sz="3200" spc="-10" dirty="0">
                <a:latin typeface="Calibri"/>
                <a:cs typeface="Calibri"/>
              </a:rPr>
              <a:t>intuitive </a:t>
            </a:r>
            <a:r>
              <a:rPr sz="3200" spc="-15" dirty="0">
                <a:latin typeface="Calibri"/>
                <a:cs typeface="Calibri"/>
              </a:rPr>
              <a:t>understanding</a:t>
            </a:r>
            <a:r>
              <a:rPr sz="3200" spc="60" dirty="0">
                <a:latin typeface="Calibri"/>
                <a:cs typeface="Calibri"/>
              </a:rPr>
              <a:t> </a:t>
            </a:r>
            <a:r>
              <a:rPr sz="3200" spc="-10" dirty="0">
                <a:latin typeface="Calibri"/>
                <a:cs typeface="Calibri"/>
              </a:rPr>
              <a:t>by</a:t>
            </a:r>
            <a:endParaRPr sz="3200" dirty="0">
              <a:latin typeface="Calibri"/>
              <a:cs typeface="Calibri"/>
            </a:endParaRPr>
          </a:p>
          <a:p>
            <a:pPr marL="584200">
              <a:lnSpc>
                <a:spcPct val="100000"/>
              </a:lnSpc>
            </a:pPr>
            <a:r>
              <a:rPr sz="3200" spc="-5" dirty="0">
                <a:latin typeface="Calibri"/>
                <a:cs typeface="Calibri"/>
              </a:rPr>
              <a:t>considering </a:t>
            </a:r>
            <a:r>
              <a:rPr sz="3200" dirty="0">
                <a:latin typeface="Calibri"/>
                <a:cs typeface="Calibri"/>
              </a:rPr>
              <a:t>a </a:t>
            </a:r>
            <a:r>
              <a:rPr sz="3200" spc="-5" dirty="0">
                <a:latin typeface="Calibri"/>
                <a:cs typeface="Calibri"/>
              </a:rPr>
              <a:t>really simple </a:t>
            </a:r>
            <a:r>
              <a:rPr sz="3200" dirty="0">
                <a:latin typeface="Calibri"/>
                <a:cs typeface="Calibri"/>
              </a:rPr>
              <a:t>3 </a:t>
            </a:r>
            <a:r>
              <a:rPr sz="3200" spc="-5" dirty="0">
                <a:latin typeface="Calibri"/>
                <a:cs typeface="Calibri"/>
              </a:rPr>
              <a:t>class</a:t>
            </a:r>
            <a:r>
              <a:rPr sz="3200" spc="-35" dirty="0">
                <a:latin typeface="Calibri"/>
                <a:cs typeface="Calibri"/>
              </a:rPr>
              <a:t> </a:t>
            </a:r>
            <a:r>
              <a:rPr sz="3200" spc="-15" dirty="0">
                <a:latin typeface="Calibri"/>
                <a:cs typeface="Calibri"/>
              </a:rPr>
              <a:t>example</a:t>
            </a:r>
            <a:endParaRPr sz="3200" dirty="0">
              <a:latin typeface="Calibri"/>
              <a:cs typeface="Calibri"/>
            </a:endParaRPr>
          </a:p>
        </p:txBody>
      </p:sp>
    </p:spTree>
    <p:extLst>
      <p:ext uri="{BB962C8B-B14F-4D97-AF65-F5344CB8AC3E}">
        <p14:creationId xmlns:p14="http://schemas.microsoft.com/office/powerpoint/2010/main" val="259229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503797"/>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Simple</a:t>
            </a:r>
            <a:r>
              <a:rPr sz="4000" spc="-55" dirty="0">
                <a:latin typeface="Modern No. 20"/>
                <a:cs typeface="Modern No. 20"/>
              </a:rPr>
              <a:t> </a:t>
            </a:r>
            <a:r>
              <a:rPr sz="4000" spc="-5" dirty="0">
                <a:latin typeface="Modern No. 20"/>
                <a:cs typeface="Modern No. 20"/>
              </a:rPr>
              <a:t>Example</a:t>
            </a:r>
            <a:r>
              <a:rPr lang="en-US" sz="4000" spc="-5" dirty="0">
                <a:latin typeface="Modern No. 20"/>
                <a:cs typeface="Modern No. 20"/>
              </a:rPr>
              <a:t> (Part 1)</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5" dirty="0">
                <a:latin typeface="Calibri"/>
                <a:cs typeface="Calibri"/>
              </a:rPr>
              <a:t>Simple </a:t>
            </a:r>
            <a:r>
              <a:rPr sz="3200" spc="-10" dirty="0">
                <a:latin typeface="Calibri"/>
                <a:cs typeface="Calibri"/>
              </a:rPr>
              <a:t>approach </a:t>
            </a:r>
            <a:r>
              <a:rPr sz="3200" spc="-5" dirty="0">
                <a:latin typeface="Calibri"/>
                <a:cs typeface="Calibri"/>
              </a:rPr>
              <a:t>would </a:t>
            </a:r>
            <a:r>
              <a:rPr sz="3200" dirty="0">
                <a:latin typeface="Calibri"/>
                <a:cs typeface="Calibri"/>
              </a:rPr>
              <a:t>be</a:t>
            </a:r>
            <a:r>
              <a:rPr sz="3200" spc="-25" dirty="0">
                <a:latin typeface="Calibri"/>
                <a:cs typeface="Calibri"/>
              </a:rPr>
              <a:t> </a:t>
            </a:r>
            <a:r>
              <a:rPr sz="3200" spc="-20" dirty="0">
                <a:latin typeface="Calibri"/>
                <a:cs typeface="Calibri"/>
              </a:rPr>
              <a:t>to</a:t>
            </a:r>
            <a:endParaRPr sz="3200" dirty="0">
              <a:latin typeface="Calibri"/>
              <a:cs typeface="Calibri"/>
            </a:endParaRPr>
          </a:p>
          <a:p>
            <a:pPr marL="984885" lvl="1" indent="-286385">
              <a:lnSpc>
                <a:spcPct val="100000"/>
              </a:lnSpc>
              <a:spcBef>
                <a:spcPts val="685"/>
              </a:spcBef>
              <a:buFont typeface="Arial"/>
              <a:buChar char="–"/>
              <a:tabLst>
                <a:tab pos="985519" algn="l"/>
              </a:tabLst>
            </a:pPr>
            <a:r>
              <a:rPr sz="2800" spc="-10" dirty="0">
                <a:latin typeface="Calibri"/>
                <a:cs typeface="Calibri"/>
              </a:rPr>
              <a:t>Divide </a:t>
            </a:r>
            <a:r>
              <a:rPr sz="2800" spc="-25" dirty="0">
                <a:latin typeface="Calibri"/>
                <a:cs typeface="Calibri"/>
              </a:rPr>
              <a:t>feature </a:t>
            </a:r>
            <a:r>
              <a:rPr sz="2800" spc="-5" dirty="0">
                <a:latin typeface="Calibri"/>
                <a:cs typeface="Calibri"/>
              </a:rPr>
              <a:t>space </a:t>
            </a:r>
            <a:r>
              <a:rPr sz="2800" spc="-20" dirty="0">
                <a:latin typeface="Calibri"/>
                <a:cs typeface="Calibri"/>
              </a:rPr>
              <a:t>into</a:t>
            </a:r>
            <a:r>
              <a:rPr sz="2800" spc="20" dirty="0">
                <a:latin typeface="Calibri"/>
                <a:cs typeface="Calibri"/>
              </a:rPr>
              <a:t> </a:t>
            </a:r>
            <a:r>
              <a:rPr sz="2800" spc="-10" dirty="0">
                <a:latin typeface="Calibri"/>
                <a:cs typeface="Calibri"/>
              </a:rPr>
              <a:t>bins</a:t>
            </a:r>
            <a:endParaRPr sz="2800" dirty="0">
              <a:latin typeface="Calibri"/>
              <a:cs typeface="Calibri"/>
            </a:endParaRPr>
          </a:p>
          <a:p>
            <a:pPr marL="984885" lvl="1" indent="-286385">
              <a:lnSpc>
                <a:spcPct val="100000"/>
              </a:lnSpc>
              <a:spcBef>
                <a:spcPts val="670"/>
              </a:spcBef>
              <a:buFont typeface="Arial"/>
              <a:buChar char="–"/>
              <a:tabLst>
                <a:tab pos="985519" algn="l"/>
              </a:tabLst>
            </a:pPr>
            <a:r>
              <a:rPr sz="2800" spc="-10" dirty="0">
                <a:latin typeface="Calibri"/>
                <a:cs typeface="Calibri"/>
              </a:rPr>
              <a:t>Compute </a:t>
            </a:r>
            <a:r>
              <a:rPr sz="2800" spc="-20" dirty="0">
                <a:latin typeface="Calibri"/>
                <a:cs typeface="Calibri"/>
              </a:rPr>
              <a:t>ratio </a:t>
            </a:r>
            <a:r>
              <a:rPr sz="2800" spc="-5" dirty="0">
                <a:latin typeface="Calibri"/>
                <a:cs typeface="Calibri"/>
              </a:rPr>
              <a:t>of </a:t>
            </a:r>
            <a:r>
              <a:rPr sz="2800" spc="-20" dirty="0">
                <a:latin typeface="Calibri"/>
                <a:cs typeface="Calibri"/>
              </a:rPr>
              <a:t>examples </a:t>
            </a:r>
            <a:r>
              <a:rPr sz="2800" spc="-25" dirty="0">
                <a:latin typeface="Calibri"/>
                <a:cs typeface="Calibri"/>
              </a:rPr>
              <a:t>for </a:t>
            </a:r>
            <a:r>
              <a:rPr sz="2800" spc="-5" dirty="0">
                <a:latin typeface="Calibri"/>
                <a:cs typeface="Calibri"/>
              </a:rPr>
              <a:t>each class &amp;</a:t>
            </a:r>
            <a:r>
              <a:rPr sz="2800" spc="110" dirty="0">
                <a:latin typeface="Calibri"/>
                <a:cs typeface="Calibri"/>
              </a:rPr>
              <a:t> </a:t>
            </a:r>
            <a:r>
              <a:rPr sz="2800" spc="-10" dirty="0">
                <a:latin typeface="Calibri"/>
                <a:cs typeface="Calibri"/>
              </a:rPr>
              <a:t>bin</a:t>
            </a:r>
            <a:endParaRPr sz="2800" dirty="0">
              <a:latin typeface="Calibri"/>
              <a:cs typeface="Calibri"/>
            </a:endParaRPr>
          </a:p>
          <a:p>
            <a:pPr marL="984885" lvl="1" indent="-286385">
              <a:lnSpc>
                <a:spcPct val="100000"/>
              </a:lnSpc>
              <a:spcBef>
                <a:spcPts val="670"/>
              </a:spcBef>
              <a:buFont typeface="Arial"/>
              <a:buChar char="–"/>
              <a:tabLst>
                <a:tab pos="985519" algn="l"/>
              </a:tabLst>
            </a:pPr>
            <a:r>
              <a:rPr sz="2800" spc="-20" dirty="0">
                <a:latin typeface="Calibri"/>
                <a:cs typeface="Calibri"/>
              </a:rPr>
              <a:t>For </a:t>
            </a:r>
            <a:r>
              <a:rPr sz="2800" spc="-10" dirty="0">
                <a:latin typeface="Calibri"/>
                <a:cs typeface="Calibri"/>
              </a:rPr>
              <a:t>new </a:t>
            </a:r>
            <a:r>
              <a:rPr sz="2800" spc="-20" dirty="0">
                <a:latin typeface="Calibri"/>
                <a:cs typeface="Calibri"/>
              </a:rPr>
              <a:t>example, </a:t>
            </a:r>
            <a:r>
              <a:rPr sz="2800" spc="-10" dirty="0">
                <a:latin typeface="Calibri"/>
                <a:cs typeface="Calibri"/>
              </a:rPr>
              <a:t>find </a:t>
            </a:r>
            <a:r>
              <a:rPr sz="2800" spc="-5" dirty="0">
                <a:latin typeface="Calibri"/>
                <a:cs typeface="Calibri"/>
              </a:rPr>
              <a:t>its </a:t>
            </a:r>
            <a:r>
              <a:rPr sz="2800" spc="-10" dirty="0">
                <a:latin typeface="Calibri"/>
                <a:cs typeface="Calibri"/>
              </a:rPr>
              <a:t>bin </a:t>
            </a:r>
            <a:r>
              <a:rPr sz="2800" spc="-5" dirty="0">
                <a:latin typeface="Calibri"/>
                <a:cs typeface="Calibri"/>
              </a:rPr>
              <a:t>and choose</a:t>
            </a:r>
            <a:r>
              <a:rPr sz="2800" spc="155" dirty="0">
                <a:latin typeface="Calibri"/>
                <a:cs typeface="Calibri"/>
              </a:rPr>
              <a:t> </a:t>
            </a:r>
            <a:r>
              <a:rPr sz="2800" spc="-5" dirty="0">
                <a:latin typeface="Calibri"/>
                <a:cs typeface="Calibri"/>
              </a:rPr>
              <a:t>the</a:t>
            </a:r>
            <a:endParaRPr sz="2800" dirty="0">
              <a:latin typeface="Calibri"/>
              <a:cs typeface="Calibri"/>
            </a:endParaRPr>
          </a:p>
          <a:p>
            <a:pPr marL="984885">
              <a:lnSpc>
                <a:spcPct val="100000"/>
              </a:lnSpc>
            </a:pPr>
            <a:r>
              <a:rPr sz="2800" spc="-15" dirty="0">
                <a:latin typeface="Calibri"/>
                <a:cs typeface="Calibri"/>
              </a:rPr>
              <a:t>predominant </a:t>
            </a:r>
            <a:r>
              <a:rPr sz="2800" spc="-5" dirty="0">
                <a:latin typeface="Calibri"/>
                <a:cs typeface="Calibri"/>
              </a:rPr>
              <a:t>class in </a:t>
            </a:r>
            <a:r>
              <a:rPr sz="2800" spc="-10" dirty="0">
                <a:latin typeface="Calibri"/>
                <a:cs typeface="Calibri"/>
              </a:rPr>
              <a:t>that</a:t>
            </a:r>
            <a:r>
              <a:rPr sz="2800" spc="40" dirty="0">
                <a:latin typeface="Calibri"/>
                <a:cs typeface="Calibri"/>
              </a:rPr>
              <a:t> </a:t>
            </a:r>
            <a:r>
              <a:rPr sz="2800" spc="-10" dirty="0">
                <a:latin typeface="Calibri"/>
                <a:cs typeface="Calibri"/>
              </a:rPr>
              <a:t>bin</a:t>
            </a:r>
            <a:endParaRPr sz="2800" dirty="0">
              <a:latin typeface="Calibri"/>
              <a:cs typeface="Calibri"/>
            </a:endParaRPr>
          </a:p>
        </p:txBody>
      </p:sp>
      <p:sp>
        <p:nvSpPr>
          <p:cNvPr id="4" name="object 4" descr="This image shows and arrow pointing to the right, and on the tail of the arrow there are three marked sections. &#10;1. The first section has two circles and a square&#10;2. Two squares and a triangle&#10;3. one square and two triangles"/>
          <p:cNvSpPr/>
          <p:nvPr/>
        </p:nvSpPr>
        <p:spPr>
          <a:xfrm>
            <a:off x="3429000" y="5257800"/>
            <a:ext cx="2247900" cy="6762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7447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193456"/>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spcBef>
                <a:spcPts val="5"/>
              </a:spcBef>
            </a:pPr>
            <a:r>
              <a:rPr sz="4000" spc="-5" dirty="0">
                <a:latin typeface="Modern No. 20"/>
                <a:cs typeface="Modern No. 20"/>
              </a:rPr>
              <a:t>Simple</a:t>
            </a:r>
            <a:r>
              <a:rPr sz="4000" spc="-55" dirty="0">
                <a:latin typeface="Modern No. 20"/>
                <a:cs typeface="Modern No. 20"/>
              </a:rPr>
              <a:t> </a:t>
            </a:r>
            <a:r>
              <a:rPr sz="4000" spc="-5" dirty="0">
                <a:latin typeface="Modern No. 20"/>
                <a:cs typeface="Modern No. 20"/>
              </a:rPr>
              <a:t>Example</a:t>
            </a:r>
            <a:r>
              <a:rPr lang="en-US" sz="4000" spc="-5" dirty="0">
                <a:latin typeface="Modern No. 20"/>
                <a:cs typeface="Modern No. 20"/>
              </a:rPr>
              <a:t> (Part 2)</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dirty="0">
                <a:latin typeface="Calibri"/>
                <a:cs typeface="Calibri"/>
              </a:rPr>
              <a:t>BUT</a:t>
            </a:r>
          </a:p>
          <a:p>
            <a:pPr marL="584200" indent="-342900">
              <a:lnSpc>
                <a:spcPct val="100000"/>
              </a:lnSpc>
              <a:spcBef>
                <a:spcPts val="765"/>
              </a:spcBef>
              <a:buFont typeface="Arial"/>
              <a:buChar char="•"/>
              <a:tabLst>
                <a:tab pos="584835" algn="l"/>
              </a:tabLst>
            </a:pPr>
            <a:r>
              <a:rPr sz="3200" spc="-100" dirty="0">
                <a:latin typeface="Calibri"/>
                <a:cs typeface="Calibri"/>
              </a:rPr>
              <a:t>Too </a:t>
            </a:r>
            <a:r>
              <a:rPr sz="3200" spc="-5" dirty="0">
                <a:latin typeface="Calibri"/>
                <a:cs typeface="Calibri"/>
              </a:rPr>
              <a:t>much </a:t>
            </a:r>
            <a:r>
              <a:rPr sz="3200" spc="-10" dirty="0">
                <a:latin typeface="Calibri"/>
                <a:cs typeface="Calibri"/>
              </a:rPr>
              <a:t>overlap </a:t>
            </a:r>
            <a:r>
              <a:rPr sz="3200" spc="-30" dirty="0">
                <a:latin typeface="Calibri"/>
                <a:cs typeface="Calibri"/>
              </a:rPr>
              <a:t>for </a:t>
            </a:r>
            <a:r>
              <a:rPr sz="3200" dirty="0">
                <a:latin typeface="Calibri"/>
                <a:cs typeface="Calibri"/>
              </a:rPr>
              <a:t>the</a:t>
            </a:r>
            <a:r>
              <a:rPr sz="3200" spc="135" dirty="0">
                <a:latin typeface="Calibri"/>
                <a:cs typeface="Calibri"/>
              </a:rPr>
              <a:t> </a:t>
            </a:r>
            <a:r>
              <a:rPr sz="3200" spc="-5" dirty="0">
                <a:latin typeface="Calibri"/>
                <a:cs typeface="Calibri"/>
              </a:rPr>
              <a:t>classes</a:t>
            </a:r>
            <a:endParaRPr sz="3200" dirty="0">
              <a:latin typeface="Calibri"/>
              <a:cs typeface="Calibri"/>
            </a:endParaRPr>
          </a:p>
          <a:p>
            <a:pPr marL="584200" marR="857250" indent="-342900">
              <a:lnSpc>
                <a:spcPct val="100000"/>
              </a:lnSpc>
              <a:spcBef>
                <a:spcPts val="765"/>
              </a:spcBef>
              <a:buFont typeface="Arial"/>
              <a:buChar char="•"/>
              <a:tabLst>
                <a:tab pos="584835" algn="l"/>
              </a:tabLst>
            </a:pPr>
            <a:r>
              <a:rPr sz="3200" spc="-20" dirty="0">
                <a:latin typeface="Calibri"/>
                <a:cs typeface="Calibri"/>
              </a:rPr>
              <a:t>So, </a:t>
            </a:r>
            <a:r>
              <a:rPr sz="3200" spc="-5" dirty="0">
                <a:latin typeface="Calibri"/>
                <a:cs typeface="Calibri"/>
              </a:rPr>
              <a:t>lets </a:t>
            </a:r>
            <a:r>
              <a:rPr sz="3200" spc="-20" dirty="0">
                <a:latin typeface="Calibri"/>
                <a:cs typeface="Calibri"/>
              </a:rPr>
              <a:t>incorporate </a:t>
            </a:r>
            <a:r>
              <a:rPr sz="3200" dirty="0">
                <a:latin typeface="Calibri"/>
                <a:cs typeface="Calibri"/>
              </a:rPr>
              <a:t>a </a:t>
            </a:r>
            <a:r>
              <a:rPr sz="3200" spc="-10" dirty="0">
                <a:latin typeface="Calibri"/>
                <a:cs typeface="Calibri"/>
              </a:rPr>
              <a:t>second </a:t>
            </a:r>
            <a:r>
              <a:rPr sz="3200" spc="-25" dirty="0">
                <a:latin typeface="Calibri"/>
                <a:cs typeface="Calibri"/>
              </a:rPr>
              <a:t>feature to </a:t>
            </a:r>
            <a:r>
              <a:rPr sz="3200" spc="-5" dirty="0">
                <a:latin typeface="Calibri"/>
                <a:cs typeface="Calibri"/>
              </a:rPr>
              <a:t>help  </a:t>
            </a:r>
            <a:r>
              <a:rPr sz="3200" spc="-15" dirty="0">
                <a:latin typeface="Calibri"/>
                <a:cs typeface="Calibri"/>
              </a:rPr>
              <a:t>improve </a:t>
            </a:r>
            <a:r>
              <a:rPr sz="3200" dirty="0">
                <a:latin typeface="Calibri"/>
                <a:cs typeface="Calibri"/>
              </a:rPr>
              <a:t>the </a:t>
            </a:r>
            <a:r>
              <a:rPr sz="3200" spc="-10" dirty="0">
                <a:latin typeface="Calibri"/>
                <a:cs typeface="Calibri"/>
              </a:rPr>
              <a:t>classification </a:t>
            </a:r>
            <a:r>
              <a:rPr sz="3200" spc="-25" dirty="0">
                <a:latin typeface="Calibri"/>
                <a:cs typeface="Calibri"/>
              </a:rPr>
              <a:t>rate,</a:t>
            </a:r>
            <a:r>
              <a:rPr sz="3200" dirty="0">
                <a:latin typeface="Calibri"/>
                <a:cs typeface="Calibri"/>
              </a:rPr>
              <a:t> </a:t>
            </a:r>
            <a:r>
              <a:rPr sz="3200" spc="-5" dirty="0">
                <a:latin typeface="Calibri"/>
                <a:cs typeface="Calibri"/>
              </a:rPr>
              <a:t>right?</a:t>
            </a:r>
            <a:endParaRPr sz="3200" dirty="0">
              <a:latin typeface="Calibri"/>
              <a:cs typeface="Calibri"/>
            </a:endParaRPr>
          </a:p>
        </p:txBody>
      </p:sp>
      <p:sp>
        <p:nvSpPr>
          <p:cNvPr id="4" name="object 4" descr="This image shows and arrow pointing to the right, and on the tail of the arrow there are three marked sections. &#10;1. The first section has two circles and a square&#10;2. Two squares and a triangle&#10;3. One square and two triangles"/>
          <p:cNvSpPr/>
          <p:nvPr/>
        </p:nvSpPr>
        <p:spPr>
          <a:xfrm>
            <a:off x="3429000" y="5562600"/>
            <a:ext cx="2247900" cy="6762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131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6006773"/>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spcBef>
                <a:spcPts val="5"/>
              </a:spcBef>
            </a:pPr>
            <a:r>
              <a:rPr sz="4000" spc="-5" dirty="0">
                <a:latin typeface="Modern No. 20"/>
                <a:cs typeface="Modern No. 20"/>
              </a:rPr>
              <a:t>Simple</a:t>
            </a:r>
            <a:r>
              <a:rPr sz="4000" spc="-55" dirty="0">
                <a:latin typeface="Modern No. 20"/>
                <a:cs typeface="Modern No. 20"/>
              </a:rPr>
              <a:t> </a:t>
            </a:r>
            <a:r>
              <a:rPr sz="4000" spc="-5" dirty="0">
                <a:latin typeface="Modern No. 20"/>
                <a:cs typeface="Modern No. 20"/>
              </a:rPr>
              <a:t>Example</a:t>
            </a:r>
            <a:r>
              <a:rPr lang="en-US" sz="4000" spc="-5" dirty="0">
                <a:latin typeface="Modern No. 20"/>
                <a:cs typeface="Modern No. 20"/>
              </a:rPr>
              <a:t> (Part 3)</a:t>
            </a:r>
            <a:endParaRPr sz="4000" dirty="0">
              <a:latin typeface="Modern No. 20"/>
              <a:cs typeface="Modern No. 20"/>
            </a:endParaRPr>
          </a:p>
          <a:p>
            <a:pPr marL="584200" marR="3604260" indent="-342900">
              <a:lnSpc>
                <a:spcPct val="80000"/>
              </a:lnSpc>
              <a:spcBef>
                <a:spcPts val="1455"/>
              </a:spcBef>
              <a:buFont typeface="Arial"/>
              <a:buChar char="•"/>
              <a:tabLst>
                <a:tab pos="584835" algn="l"/>
              </a:tabLst>
            </a:pPr>
            <a:r>
              <a:rPr sz="2500" spc="-10" dirty="0">
                <a:latin typeface="Calibri"/>
                <a:cs typeface="Calibri"/>
              </a:rPr>
              <a:t>Lets preserve </a:t>
            </a:r>
            <a:r>
              <a:rPr sz="2500" spc="-5" dirty="0">
                <a:latin typeface="Calibri"/>
                <a:cs typeface="Calibri"/>
              </a:rPr>
              <a:t>granularity of each  </a:t>
            </a:r>
            <a:r>
              <a:rPr sz="2500" spc="-10" dirty="0">
                <a:latin typeface="Calibri"/>
                <a:cs typeface="Calibri"/>
              </a:rPr>
              <a:t>axis, </a:t>
            </a:r>
            <a:r>
              <a:rPr sz="2500" spc="-5" dirty="0">
                <a:latin typeface="Calibri"/>
                <a:cs typeface="Calibri"/>
              </a:rPr>
              <a:t>which </a:t>
            </a:r>
            <a:r>
              <a:rPr sz="2500" spc="-10" dirty="0">
                <a:latin typeface="Calibri"/>
                <a:cs typeface="Calibri"/>
              </a:rPr>
              <a:t>raises </a:t>
            </a:r>
            <a:r>
              <a:rPr sz="2500" spc="-5" dirty="0">
                <a:latin typeface="Calibri"/>
                <a:cs typeface="Calibri"/>
              </a:rPr>
              <a:t>the </a:t>
            </a:r>
            <a:r>
              <a:rPr sz="2500" spc="-10" dirty="0">
                <a:latin typeface="Calibri"/>
                <a:cs typeface="Calibri"/>
              </a:rPr>
              <a:t>number of  bins </a:t>
            </a:r>
            <a:r>
              <a:rPr sz="2500" spc="-15" dirty="0">
                <a:latin typeface="Calibri"/>
                <a:cs typeface="Calibri"/>
              </a:rPr>
              <a:t>from </a:t>
            </a:r>
            <a:r>
              <a:rPr sz="2500" spc="-5" dirty="0">
                <a:latin typeface="Calibri"/>
                <a:cs typeface="Calibri"/>
              </a:rPr>
              <a:t>3 (in 1D) </a:t>
            </a:r>
            <a:r>
              <a:rPr sz="2500" spc="-15" dirty="0">
                <a:latin typeface="Calibri"/>
                <a:cs typeface="Calibri"/>
              </a:rPr>
              <a:t>to </a:t>
            </a:r>
            <a:r>
              <a:rPr sz="2500" spc="-5" dirty="0">
                <a:latin typeface="Calibri"/>
                <a:cs typeface="Calibri"/>
              </a:rPr>
              <a:t>3^2=9 (in</a:t>
            </a:r>
            <a:r>
              <a:rPr sz="2500" spc="15" dirty="0">
                <a:latin typeface="Calibri"/>
                <a:cs typeface="Calibri"/>
              </a:rPr>
              <a:t> </a:t>
            </a:r>
            <a:r>
              <a:rPr sz="2500" spc="-5" dirty="0">
                <a:latin typeface="Calibri"/>
                <a:cs typeface="Calibri"/>
              </a:rPr>
              <a:t>2D)</a:t>
            </a:r>
            <a:endParaRPr sz="2500" dirty="0">
              <a:latin typeface="Calibri"/>
              <a:cs typeface="Calibri"/>
            </a:endParaRPr>
          </a:p>
          <a:p>
            <a:pPr marL="584200" indent="-342900">
              <a:lnSpc>
                <a:spcPct val="100000"/>
              </a:lnSpc>
              <a:buFont typeface="Arial"/>
              <a:buChar char="•"/>
              <a:tabLst>
                <a:tab pos="584835" algn="l"/>
              </a:tabLst>
            </a:pPr>
            <a:r>
              <a:rPr sz="2500" spc="-10" dirty="0">
                <a:latin typeface="Calibri"/>
                <a:cs typeface="Calibri"/>
              </a:rPr>
              <a:t>Decision</a:t>
            </a:r>
            <a:endParaRPr sz="2500" dirty="0">
              <a:latin typeface="Calibri"/>
              <a:cs typeface="Calibri"/>
            </a:endParaRPr>
          </a:p>
          <a:p>
            <a:pPr marL="984885" marR="3576320" lvl="1" indent="-286385">
              <a:lnSpc>
                <a:spcPct val="80000"/>
              </a:lnSpc>
              <a:spcBef>
                <a:spcPts val="540"/>
              </a:spcBef>
              <a:buFont typeface="Arial"/>
              <a:buChar char="–"/>
              <a:tabLst>
                <a:tab pos="985519" algn="l"/>
              </a:tabLst>
            </a:pPr>
            <a:r>
              <a:rPr sz="2200" spc="-5" dirty="0">
                <a:latin typeface="Calibri"/>
                <a:cs typeface="Calibri"/>
              </a:rPr>
              <a:t>Do </a:t>
            </a:r>
            <a:r>
              <a:rPr sz="2200" spc="-15" dirty="0">
                <a:latin typeface="Calibri"/>
                <a:cs typeface="Calibri"/>
              </a:rPr>
              <a:t>we </a:t>
            </a:r>
            <a:r>
              <a:rPr sz="2200" spc="-10" dirty="0">
                <a:latin typeface="Calibri"/>
                <a:cs typeface="Calibri"/>
              </a:rPr>
              <a:t>maintain the density </a:t>
            </a:r>
            <a:r>
              <a:rPr sz="2200" dirty="0">
                <a:latin typeface="Calibri"/>
                <a:cs typeface="Calibri"/>
              </a:rPr>
              <a:t>of  </a:t>
            </a:r>
            <a:r>
              <a:rPr sz="2200" spc="-15" dirty="0">
                <a:latin typeface="Calibri"/>
                <a:cs typeface="Calibri"/>
              </a:rPr>
              <a:t>examples </a:t>
            </a:r>
            <a:r>
              <a:rPr sz="2200" spc="-10" dirty="0">
                <a:latin typeface="Calibri"/>
                <a:cs typeface="Calibri"/>
              </a:rPr>
              <a:t>per </a:t>
            </a:r>
            <a:r>
              <a:rPr sz="2200" spc="-5" dirty="0">
                <a:latin typeface="Calibri"/>
                <a:cs typeface="Calibri"/>
              </a:rPr>
              <a:t>bin or do </a:t>
            </a:r>
            <a:r>
              <a:rPr sz="2200" spc="-15" dirty="0">
                <a:latin typeface="Calibri"/>
                <a:cs typeface="Calibri"/>
              </a:rPr>
              <a:t>we </a:t>
            </a:r>
            <a:r>
              <a:rPr sz="2200" spc="-25" dirty="0">
                <a:latin typeface="Calibri"/>
                <a:cs typeface="Calibri"/>
              </a:rPr>
              <a:t>keep </a:t>
            </a:r>
            <a:r>
              <a:rPr sz="2200" spc="-5" dirty="0">
                <a:latin typeface="Calibri"/>
                <a:cs typeface="Calibri"/>
              </a:rPr>
              <a:t>the  </a:t>
            </a:r>
            <a:r>
              <a:rPr sz="2200" spc="-10" dirty="0">
                <a:latin typeface="Calibri"/>
                <a:cs typeface="Calibri"/>
              </a:rPr>
              <a:t>number </a:t>
            </a:r>
            <a:r>
              <a:rPr sz="2200" spc="-5" dirty="0">
                <a:latin typeface="Calibri"/>
                <a:cs typeface="Calibri"/>
              </a:rPr>
              <a:t>of </a:t>
            </a:r>
            <a:r>
              <a:rPr sz="2200" spc="-15" dirty="0">
                <a:latin typeface="Calibri"/>
                <a:cs typeface="Calibri"/>
              </a:rPr>
              <a:t>examples we </a:t>
            </a:r>
            <a:r>
              <a:rPr sz="2200" spc="-10" dirty="0">
                <a:latin typeface="Calibri"/>
                <a:cs typeface="Calibri"/>
              </a:rPr>
              <a:t>used </a:t>
            </a:r>
            <a:r>
              <a:rPr sz="2200" spc="-20" dirty="0">
                <a:latin typeface="Calibri"/>
                <a:cs typeface="Calibri"/>
              </a:rPr>
              <a:t>for </a:t>
            </a:r>
            <a:r>
              <a:rPr sz="2200" spc="-10" dirty="0">
                <a:latin typeface="Calibri"/>
                <a:cs typeface="Calibri"/>
              </a:rPr>
              <a:t>the  </a:t>
            </a:r>
            <a:r>
              <a:rPr sz="2200" spc="-5" dirty="0">
                <a:latin typeface="Calibri"/>
                <a:cs typeface="Calibri"/>
              </a:rPr>
              <a:t>1D</a:t>
            </a:r>
            <a:r>
              <a:rPr sz="2200" spc="-95" dirty="0">
                <a:latin typeface="Calibri"/>
                <a:cs typeface="Calibri"/>
              </a:rPr>
              <a:t> </a:t>
            </a:r>
            <a:r>
              <a:rPr sz="2200" spc="-10" dirty="0">
                <a:latin typeface="Calibri"/>
                <a:cs typeface="Calibri"/>
              </a:rPr>
              <a:t>case?</a:t>
            </a:r>
            <a:endParaRPr sz="2200" dirty="0">
              <a:latin typeface="Calibri"/>
              <a:cs typeface="Calibri"/>
            </a:endParaRPr>
          </a:p>
          <a:p>
            <a:pPr marL="1384300" marR="3984625" lvl="2" indent="-228600">
              <a:lnSpc>
                <a:spcPts val="1820"/>
              </a:lnSpc>
              <a:spcBef>
                <a:spcPts val="455"/>
              </a:spcBef>
              <a:buFont typeface="Arial"/>
              <a:buChar char="•"/>
              <a:tabLst>
                <a:tab pos="1384935" algn="l"/>
              </a:tabLst>
            </a:pPr>
            <a:r>
              <a:rPr sz="1900" spc="-10" dirty="0">
                <a:latin typeface="Calibri"/>
                <a:cs typeface="Calibri"/>
              </a:rPr>
              <a:t>Choosing </a:t>
            </a:r>
            <a:r>
              <a:rPr sz="1900" spc="-15" dirty="0">
                <a:latin typeface="Calibri"/>
                <a:cs typeface="Calibri"/>
              </a:rPr>
              <a:t>to </a:t>
            </a:r>
            <a:r>
              <a:rPr sz="1900" spc="-10" dirty="0">
                <a:latin typeface="Calibri"/>
                <a:cs typeface="Calibri"/>
              </a:rPr>
              <a:t>maintain </a:t>
            </a:r>
            <a:r>
              <a:rPr sz="1900" spc="-5" dirty="0">
                <a:latin typeface="Calibri"/>
                <a:cs typeface="Calibri"/>
              </a:rPr>
              <a:t>the density  increases the </a:t>
            </a:r>
            <a:r>
              <a:rPr sz="1900" spc="-10" dirty="0">
                <a:latin typeface="Calibri"/>
                <a:cs typeface="Calibri"/>
              </a:rPr>
              <a:t>number </a:t>
            </a:r>
            <a:r>
              <a:rPr sz="1900" spc="-5" dirty="0">
                <a:latin typeface="Calibri"/>
                <a:cs typeface="Calibri"/>
              </a:rPr>
              <a:t>of </a:t>
            </a:r>
            <a:r>
              <a:rPr sz="1900" spc="-15" dirty="0">
                <a:latin typeface="Calibri"/>
                <a:cs typeface="Calibri"/>
              </a:rPr>
              <a:t>examples  from </a:t>
            </a:r>
            <a:r>
              <a:rPr sz="1900" spc="-5" dirty="0">
                <a:latin typeface="Calibri"/>
                <a:cs typeface="Calibri"/>
              </a:rPr>
              <a:t>9 (1D) </a:t>
            </a:r>
            <a:r>
              <a:rPr sz="1900" spc="-15" dirty="0">
                <a:latin typeface="Calibri"/>
                <a:cs typeface="Calibri"/>
              </a:rPr>
              <a:t>to </a:t>
            </a:r>
            <a:r>
              <a:rPr sz="1900" spc="-5" dirty="0">
                <a:latin typeface="Calibri"/>
                <a:cs typeface="Calibri"/>
              </a:rPr>
              <a:t>27 (in</a:t>
            </a:r>
            <a:r>
              <a:rPr sz="1900" spc="-50" dirty="0">
                <a:latin typeface="Calibri"/>
                <a:cs typeface="Calibri"/>
              </a:rPr>
              <a:t> </a:t>
            </a:r>
            <a:r>
              <a:rPr sz="1900" spc="-5" dirty="0">
                <a:latin typeface="Calibri"/>
                <a:cs typeface="Calibri"/>
              </a:rPr>
              <a:t>2D)</a:t>
            </a:r>
            <a:endParaRPr sz="1900" dirty="0">
              <a:latin typeface="Calibri"/>
              <a:cs typeface="Calibri"/>
            </a:endParaRPr>
          </a:p>
          <a:p>
            <a:pPr marL="1384300" marR="3789679" lvl="2" indent="-228600" algn="just">
              <a:lnSpc>
                <a:spcPts val="1820"/>
              </a:lnSpc>
              <a:spcBef>
                <a:spcPts val="459"/>
              </a:spcBef>
              <a:buFont typeface="Arial"/>
              <a:buChar char="•"/>
              <a:tabLst>
                <a:tab pos="1384935" algn="l"/>
              </a:tabLst>
            </a:pPr>
            <a:r>
              <a:rPr sz="1900" spc="-10" dirty="0">
                <a:latin typeface="Calibri"/>
                <a:cs typeface="Calibri"/>
              </a:rPr>
              <a:t>Choosing </a:t>
            </a:r>
            <a:r>
              <a:rPr sz="1900" spc="-15" dirty="0">
                <a:latin typeface="Calibri"/>
                <a:cs typeface="Calibri"/>
              </a:rPr>
              <a:t>to </a:t>
            </a:r>
            <a:r>
              <a:rPr sz="1900" spc="-10" dirty="0">
                <a:latin typeface="Calibri"/>
                <a:cs typeface="Calibri"/>
              </a:rPr>
              <a:t>maintain </a:t>
            </a:r>
            <a:r>
              <a:rPr sz="1900" spc="-5" dirty="0">
                <a:latin typeface="Calibri"/>
                <a:cs typeface="Calibri"/>
              </a:rPr>
              <a:t>the </a:t>
            </a:r>
            <a:r>
              <a:rPr sz="1900" spc="-10" dirty="0">
                <a:latin typeface="Calibri"/>
                <a:cs typeface="Calibri"/>
              </a:rPr>
              <a:t>number of  examples results </a:t>
            </a:r>
            <a:r>
              <a:rPr sz="1900" spc="-5" dirty="0">
                <a:latin typeface="Calibri"/>
                <a:cs typeface="Calibri"/>
              </a:rPr>
              <a:t>in a 2D </a:t>
            </a:r>
            <a:r>
              <a:rPr sz="1900" spc="-15" dirty="0">
                <a:latin typeface="Calibri"/>
                <a:cs typeface="Calibri"/>
              </a:rPr>
              <a:t>scatter </a:t>
            </a:r>
            <a:r>
              <a:rPr sz="1900" spc="-10" dirty="0">
                <a:latin typeface="Calibri"/>
                <a:cs typeface="Calibri"/>
              </a:rPr>
              <a:t>plot  </a:t>
            </a:r>
            <a:r>
              <a:rPr sz="1900" spc="-5" dirty="0">
                <a:latin typeface="Calibri"/>
                <a:cs typeface="Calibri"/>
              </a:rPr>
              <a:t>that is </a:t>
            </a:r>
            <a:r>
              <a:rPr sz="1900" spc="-10" dirty="0">
                <a:latin typeface="Calibri"/>
                <a:cs typeface="Calibri"/>
              </a:rPr>
              <a:t>very</a:t>
            </a:r>
            <a:r>
              <a:rPr sz="1900" spc="-55" dirty="0">
                <a:latin typeface="Calibri"/>
                <a:cs typeface="Calibri"/>
              </a:rPr>
              <a:t> </a:t>
            </a:r>
            <a:r>
              <a:rPr sz="1900" spc="-15" dirty="0">
                <a:latin typeface="Calibri"/>
                <a:cs typeface="Calibri"/>
              </a:rPr>
              <a:t>sparse</a:t>
            </a:r>
            <a:endParaRPr sz="1900" dirty="0">
              <a:latin typeface="Calibri"/>
              <a:cs typeface="Calibri"/>
            </a:endParaRPr>
          </a:p>
        </p:txBody>
      </p:sp>
      <p:sp>
        <p:nvSpPr>
          <p:cNvPr id="4" name="object 4" descr="This image shows two similar graphs. Each graph has been marked off into nine square sections, and each graph represents data with circles, squares, and triangles. The graph labeled constant density has multiple shapes in each square. The graph labeled constant # example has significantly less shapes."/>
          <p:cNvSpPr/>
          <p:nvPr/>
        </p:nvSpPr>
        <p:spPr>
          <a:xfrm>
            <a:off x="5638800" y="3124200"/>
            <a:ext cx="3209925" cy="18669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258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6063198"/>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spcBef>
                <a:spcPts val="5"/>
              </a:spcBef>
            </a:pPr>
            <a:r>
              <a:rPr sz="4000" spc="-5" dirty="0">
                <a:latin typeface="Modern No. 20"/>
                <a:cs typeface="Modern No. 20"/>
              </a:rPr>
              <a:t>Simple</a:t>
            </a:r>
            <a:r>
              <a:rPr sz="4000" spc="-55" dirty="0">
                <a:latin typeface="Modern No. 20"/>
                <a:cs typeface="Modern No. 20"/>
              </a:rPr>
              <a:t> </a:t>
            </a:r>
            <a:r>
              <a:rPr sz="4000" spc="-5" dirty="0">
                <a:latin typeface="Modern No. 20"/>
                <a:cs typeface="Modern No. 20"/>
              </a:rPr>
              <a:t>Example</a:t>
            </a:r>
            <a:r>
              <a:rPr lang="en-US" sz="4000" spc="-5" dirty="0">
                <a:latin typeface="Modern No. 20"/>
                <a:cs typeface="Modern No. 20"/>
              </a:rPr>
              <a:t> (Part 4)</a:t>
            </a:r>
            <a:endParaRPr sz="4000" dirty="0">
              <a:latin typeface="Modern No. 20"/>
              <a:cs typeface="Modern No. 20"/>
            </a:endParaRPr>
          </a:p>
          <a:p>
            <a:pPr marL="584200" indent="-342900">
              <a:lnSpc>
                <a:spcPts val="2700"/>
              </a:lnSpc>
              <a:spcBef>
                <a:spcPts val="855"/>
              </a:spcBef>
              <a:buFont typeface="Arial"/>
              <a:buChar char="•"/>
              <a:tabLst>
                <a:tab pos="584835" algn="l"/>
              </a:tabLst>
            </a:pPr>
            <a:r>
              <a:rPr sz="2500" spc="-5" dirty="0">
                <a:latin typeface="Calibri"/>
                <a:cs typeface="Calibri"/>
              </a:rPr>
              <a:t>Moving </a:t>
            </a:r>
            <a:r>
              <a:rPr sz="2500" spc="-15" dirty="0">
                <a:latin typeface="Calibri"/>
                <a:cs typeface="Calibri"/>
              </a:rPr>
              <a:t>to </a:t>
            </a:r>
            <a:r>
              <a:rPr sz="2500" spc="-5" dirty="0">
                <a:latin typeface="Calibri"/>
                <a:cs typeface="Calibri"/>
              </a:rPr>
              <a:t>3D </a:t>
            </a:r>
            <a:r>
              <a:rPr sz="2500" spc="-20" dirty="0">
                <a:latin typeface="Calibri"/>
                <a:cs typeface="Calibri"/>
              </a:rPr>
              <a:t>makes</a:t>
            </a:r>
            <a:r>
              <a:rPr sz="2500" spc="-70" dirty="0">
                <a:latin typeface="Calibri"/>
                <a:cs typeface="Calibri"/>
              </a:rPr>
              <a:t> </a:t>
            </a:r>
            <a:r>
              <a:rPr sz="2500" spc="-5" dirty="0">
                <a:latin typeface="Calibri"/>
                <a:cs typeface="Calibri"/>
              </a:rPr>
              <a:t>the</a:t>
            </a:r>
            <a:endParaRPr sz="2500" dirty="0">
              <a:latin typeface="Calibri"/>
              <a:cs typeface="Calibri"/>
            </a:endParaRPr>
          </a:p>
          <a:p>
            <a:pPr marL="584200">
              <a:lnSpc>
                <a:spcPts val="2700"/>
              </a:lnSpc>
            </a:pPr>
            <a:r>
              <a:rPr sz="2500" spc="-10" dirty="0">
                <a:latin typeface="Calibri"/>
                <a:cs typeface="Calibri"/>
              </a:rPr>
              <a:t>problem even</a:t>
            </a:r>
            <a:r>
              <a:rPr sz="2500" spc="-80" dirty="0">
                <a:latin typeface="Calibri"/>
                <a:cs typeface="Calibri"/>
              </a:rPr>
              <a:t> </a:t>
            </a:r>
            <a:r>
              <a:rPr sz="2500" spc="-20" dirty="0">
                <a:latin typeface="Calibri"/>
                <a:cs typeface="Calibri"/>
              </a:rPr>
              <a:t>worse</a:t>
            </a:r>
            <a:endParaRPr sz="2500" dirty="0">
              <a:latin typeface="Calibri"/>
              <a:cs typeface="Calibri"/>
            </a:endParaRPr>
          </a:p>
          <a:p>
            <a:pPr marL="584200" indent="-342900">
              <a:lnSpc>
                <a:spcPct val="100000"/>
              </a:lnSpc>
              <a:buFont typeface="Arial"/>
              <a:buChar char="•"/>
              <a:tabLst>
                <a:tab pos="584835" algn="l"/>
              </a:tabLst>
            </a:pPr>
            <a:r>
              <a:rPr sz="2500" spc="-10" dirty="0">
                <a:latin typeface="Calibri"/>
                <a:cs typeface="Calibri"/>
              </a:rPr>
              <a:t>Number </a:t>
            </a:r>
            <a:r>
              <a:rPr sz="2500" spc="-15" dirty="0">
                <a:latin typeface="Calibri"/>
                <a:cs typeface="Calibri"/>
              </a:rPr>
              <a:t>grows to</a:t>
            </a:r>
            <a:r>
              <a:rPr sz="2500" spc="-60" dirty="0">
                <a:latin typeface="Calibri"/>
                <a:cs typeface="Calibri"/>
              </a:rPr>
              <a:t> </a:t>
            </a:r>
            <a:r>
              <a:rPr sz="2500" spc="-5" dirty="0">
                <a:latin typeface="Calibri"/>
                <a:cs typeface="Calibri"/>
              </a:rPr>
              <a:t>27</a:t>
            </a:r>
            <a:endParaRPr sz="2500" dirty="0">
              <a:latin typeface="Calibri"/>
              <a:cs typeface="Calibri"/>
            </a:endParaRPr>
          </a:p>
          <a:p>
            <a:pPr marL="584200" marR="4328795" indent="-342900">
              <a:lnSpc>
                <a:spcPct val="80000"/>
              </a:lnSpc>
              <a:spcBef>
                <a:spcPts val="600"/>
              </a:spcBef>
              <a:buFont typeface="Arial"/>
              <a:buChar char="•"/>
              <a:tabLst>
                <a:tab pos="584835" algn="l"/>
              </a:tabLst>
            </a:pPr>
            <a:r>
              <a:rPr sz="2500" spc="-20" dirty="0">
                <a:latin typeface="Calibri"/>
                <a:cs typeface="Calibri"/>
              </a:rPr>
              <a:t>For </a:t>
            </a:r>
            <a:r>
              <a:rPr sz="2500" spc="-10" dirty="0">
                <a:latin typeface="Calibri"/>
                <a:cs typeface="Calibri"/>
              </a:rPr>
              <a:t>same density </a:t>
            </a:r>
            <a:r>
              <a:rPr sz="2500" spc="-5" dirty="0">
                <a:latin typeface="Calibri"/>
                <a:cs typeface="Calibri"/>
              </a:rPr>
              <a:t>of </a:t>
            </a:r>
            <a:r>
              <a:rPr sz="2500" spc="-15" dirty="0">
                <a:latin typeface="Calibri"/>
                <a:cs typeface="Calibri"/>
              </a:rPr>
              <a:t>examples  </a:t>
            </a:r>
            <a:r>
              <a:rPr sz="2500" spc="-5" dirty="0">
                <a:latin typeface="Calibri"/>
                <a:cs typeface="Calibri"/>
              </a:rPr>
              <a:t>the </a:t>
            </a:r>
            <a:r>
              <a:rPr sz="2500" spc="-10" dirty="0">
                <a:latin typeface="Calibri"/>
                <a:cs typeface="Calibri"/>
              </a:rPr>
              <a:t>number </a:t>
            </a:r>
            <a:r>
              <a:rPr sz="2500" spc="-5" dirty="0">
                <a:latin typeface="Calibri"/>
                <a:cs typeface="Calibri"/>
              </a:rPr>
              <a:t>of </a:t>
            </a:r>
            <a:r>
              <a:rPr sz="2500" spc="-10" dirty="0">
                <a:latin typeface="Calibri"/>
                <a:cs typeface="Calibri"/>
              </a:rPr>
              <a:t>needed</a:t>
            </a:r>
            <a:r>
              <a:rPr lang="en-US" sz="2500" spc="-10" dirty="0">
                <a:latin typeface="Calibri"/>
                <a:cs typeface="Calibri"/>
              </a:rPr>
              <a:t> examples </a:t>
            </a:r>
            <a:r>
              <a:rPr sz="2500" spc="-10" dirty="0">
                <a:latin typeface="Calibri"/>
                <a:cs typeface="Calibri"/>
              </a:rPr>
              <a:t>becomes</a:t>
            </a:r>
            <a:r>
              <a:rPr sz="2500" spc="-70" dirty="0">
                <a:latin typeface="Calibri"/>
                <a:cs typeface="Calibri"/>
              </a:rPr>
              <a:t> </a:t>
            </a:r>
            <a:r>
              <a:rPr sz="2500" spc="-5" dirty="0">
                <a:latin typeface="Calibri"/>
                <a:cs typeface="Calibri"/>
              </a:rPr>
              <a:t>81</a:t>
            </a:r>
            <a:endParaRPr sz="2500" dirty="0">
              <a:latin typeface="Calibri"/>
              <a:cs typeface="Calibri"/>
            </a:endParaRPr>
          </a:p>
          <a:p>
            <a:pPr marL="584200" marR="4164965" indent="-342900">
              <a:lnSpc>
                <a:spcPct val="80000"/>
              </a:lnSpc>
              <a:spcBef>
                <a:spcPts val="600"/>
              </a:spcBef>
              <a:buFont typeface="Arial"/>
              <a:buChar char="•"/>
              <a:tabLst>
                <a:tab pos="584835" algn="l"/>
              </a:tabLst>
            </a:pPr>
            <a:r>
              <a:rPr sz="2500" spc="-20" dirty="0">
                <a:latin typeface="Calibri"/>
                <a:cs typeface="Calibri"/>
              </a:rPr>
              <a:t>For </a:t>
            </a:r>
            <a:r>
              <a:rPr sz="2500" spc="-10" dirty="0">
                <a:latin typeface="Calibri"/>
                <a:cs typeface="Calibri"/>
              </a:rPr>
              <a:t>same number </a:t>
            </a:r>
            <a:r>
              <a:rPr sz="2500" spc="-5" dirty="0">
                <a:latin typeface="Calibri"/>
                <a:cs typeface="Calibri"/>
              </a:rPr>
              <a:t>of </a:t>
            </a:r>
            <a:r>
              <a:rPr sz="2500" spc="-15" dirty="0">
                <a:latin typeface="Calibri"/>
                <a:cs typeface="Calibri"/>
              </a:rPr>
              <a:t>examples,  </a:t>
            </a:r>
            <a:r>
              <a:rPr sz="2500" spc="-5" dirty="0">
                <a:latin typeface="Calibri"/>
                <a:cs typeface="Calibri"/>
              </a:rPr>
              <a:t>the </a:t>
            </a:r>
            <a:r>
              <a:rPr sz="2500" spc="-10" dirty="0">
                <a:latin typeface="Calibri"/>
                <a:cs typeface="Calibri"/>
              </a:rPr>
              <a:t>3D </a:t>
            </a:r>
            <a:r>
              <a:rPr sz="2500" spc="-20" dirty="0">
                <a:latin typeface="Calibri"/>
                <a:cs typeface="Calibri"/>
              </a:rPr>
              <a:t>scatter </a:t>
            </a:r>
            <a:r>
              <a:rPr sz="2500" spc="-10" dirty="0">
                <a:latin typeface="Calibri"/>
                <a:cs typeface="Calibri"/>
              </a:rPr>
              <a:t>plot </a:t>
            </a:r>
            <a:r>
              <a:rPr sz="2500" spc="-5" dirty="0">
                <a:latin typeface="Calibri"/>
                <a:cs typeface="Calibri"/>
              </a:rPr>
              <a:t>is </a:t>
            </a:r>
            <a:r>
              <a:rPr sz="2500" spc="-10" dirty="0">
                <a:latin typeface="Calibri"/>
                <a:cs typeface="Calibri"/>
              </a:rPr>
              <a:t>almost  </a:t>
            </a:r>
            <a:r>
              <a:rPr sz="2500" spc="-5" dirty="0">
                <a:latin typeface="Calibri"/>
                <a:cs typeface="Calibri"/>
              </a:rPr>
              <a:t>empty</a:t>
            </a:r>
            <a:endParaRPr sz="2500" dirty="0">
              <a:latin typeface="Calibri"/>
              <a:cs typeface="Calibri"/>
            </a:endParaRPr>
          </a:p>
          <a:p>
            <a:pPr marL="584200" indent="-342900">
              <a:lnSpc>
                <a:spcPts val="2700"/>
              </a:lnSpc>
              <a:buFont typeface="Arial"/>
              <a:buChar char="•"/>
              <a:tabLst>
                <a:tab pos="584835" algn="l"/>
              </a:tabLst>
            </a:pPr>
            <a:r>
              <a:rPr sz="2500" spc="-10" dirty="0">
                <a:latin typeface="Calibri"/>
                <a:cs typeface="Calibri"/>
              </a:rPr>
              <a:t>Approach </a:t>
            </a:r>
            <a:r>
              <a:rPr sz="2500" spc="-15" dirty="0">
                <a:latin typeface="Calibri"/>
                <a:cs typeface="Calibri"/>
              </a:rPr>
              <a:t>to </a:t>
            </a:r>
            <a:r>
              <a:rPr sz="2500" spc="-5" dirty="0">
                <a:latin typeface="Calibri"/>
                <a:cs typeface="Calibri"/>
              </a:rPr>
              <a:t>divide the</a:t>
            </a:r>
            <a:r>
              <a:rPr sz="2500" spc="-25" dirty="0">
                <a:latin typeface="Calibri"/>
                <a:cs typeface="Calibri"/>
              </a:rPr>
              <a:t> </a:t>
            </a:r>
            <a:r>
              <a:rPr sz="2500" spc="-10" dirty="0">
                <a:latin typeface="Calibri"/>
                <a:cs typeface="Calibri"/>
              </a:rPr>
              <a:t>sample</a:t>
            </a:r>
            <a:endParaRPr sz="2500" dirty="0">
              <a:latin typeface="Calibri"/>
              <a:cs typeface="Calibri"/>
            </a:endParaRPr>
          </a:p>
          <a:p>
            <a:pPr marL="584200">
              <a:lnSpc>
                <a:spcPts val="2700"/>
              </a:lnSpc>
            </a:pPr>
            <a:r>
              <a:rPr sz="2500" spc="-10" dirty="0">
                <a:latin typeface="Calibri"/>
                <a:cs typeface="Calibri"/>
              </a:rPr>
              <a:t>space </a:t>
            </a:r>
            <a:r>
              <a:rPr sz="2500" spc="-15" dirty="0">
                <a:latin typeface="Calibri"/>
                <a:cs typeface="Calibri"/>
              </a:rPr>
              <a:t>into </a:t>
            </a:r>
            <a:r>
              <a:rPr sz="2500" spc="-5" dirty="0">
                <a:latin typeface="Calibri"/>
                <a:cs typeface="Calibri"/>
              </a:rPr>
              <a:t>equally </a:t>
            </a:r>
            <a:r>
              <a:rPr sz="2500" spc="-10" dirty="0">
                <a:latin typeface="Calibri"/>
                <a:cs typeface="Calibri"/>
              </a:rPr>
              <a:t>spaced</a:t>
            </a:r>
            <a:r>
              <a:rPr sz="2500" spc="30" dirty="0">
                <a:latin typeface="Calibri"/>
                <a:cs typeface="Calibri"/>
              </a:rPr>
              <a:t> </a:t>
            </a:r>
            <a:r>
              <a:rPr sz="2500" spc="-10" dirty="0">
                <a:latin typeface="Calibri"/>
                <a:cs typeface="Calibri"/>
              </a:rPr>
              <a:t>bins</a:t>
            </a:r>
            <a:endParaRPr sz="2500" dirty="0">
              <a:latin typeface="Calibri"/>
              <a:cs typeface="Calibri"/>
            </a:endParaRPr>
          </a:p>
          <a:p>
            <a:pPr marL="698500">
              <a:lnSpc>
                <a:spcPct val="100000"/>
              </a:lnSpc>
              <a:spcBef>
                <a:spcPts val="10"/>
              </a:spcBef>
              <a:tabLst>
                <a:tab pos="984885" algn="l"/>
              </a:tabLst>
            </a:pPr>
            <a:r>
              <a:rPr sz="2200" spc="-5" dirty="0">
                <a:latin typeface="Arial"/>
                <a:cs typeface="Arial"/>
              </a:rPr>
              <a:t>–	</a:t>
            </a:r>
            <a:r>
              <a:rPr sz="2200" spc="-10" dirty="0">
                <a:latin typeface="Calibri"/>
                <a:cs typeface="Calibri"/>
              </a:rPr>
              <a:t>Really</a:t>
            </a:r>
            <a:r>
              <a:rPr sz="2200" spc="-65" dirty="0">
                <a:latin typeface="Calibri"/>
                <a:cs typeface="Calibri"/>
              </a:rPr>
              <a:t> </a:t>
            </a:r>
            <a:r>
              <a:rPr sz="2200" spc="-15" dirty="0">
                <a:latin typeface="Calibri"/>
                <a:cs typeface="Calibri"/>
              </a:rPr>
              <a:t>inefficient</a:t>
            </a:r>
            <a:endParaRPr sz="2200" dirty="0">
              <a:latin typeface="Calibri"/>
              <a:cs typeface="Calibri"/>
            </a:endParaRPr>
          </a:p>
        </p:txBody>
      </p:sp>
      <p:sp>
        <p:nvSpPr>
          <p:cNvPr id="4" name="object 4" descr="This image resembles a Rubik cube. It depicts a three-D cube made up of 27 blocks. Data is shown using circles, squares, and triangles placed throughout the blocks.   "/>
          <p:cNvSpPr/>
          <p:nvPr/>
        </p:nvSpPr>
        <p:spPr>
          <a:xfrm>
            <a:off x="5105400" y="2286012"/>
            <a:ext cx="3886200" cy="37312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7205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6276077"/>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Curse of Dim. – Few General</a:t>
            </a:r>
            <a:r>
              <a:rPr sz="4000" spc="70" dirty="0">
                <a:latin typeface="Modern No. 20"/>
                <a:cs typeface="Modern No. 20"/>
              </a:rPr>
              <a:t> </a:t>
            </a:r>
            <a:r>
              <a:rPr sz="4000" spc="-5" dirty="0">
                <a:latin typeface="Modern No. 20"/>
                <a:cs typeface="Modern No. 20"/>
              </a:rPr>
              <a:t>Remarks</a:t>
            </a:r>
            <a:r>
              <a:rPr lang="en-US" sz="4000" spc="-5" dirty="0">
                <a:latin typeface="Modern No. 20"/>
                <a:cs typeface="Modern No. 20"/>
              </a:rPr>
              <a:t> (1)</a:t>
            </a:r>
            <a:endParaRPr sz="4000" dirty="0">
              <a:latin typeface="Modern No. 20"/>
              <a:cs typeface="Modern No. 20"/>
            </a:endParaRPr>
          </a:p>
          <a:p>
            <a:pPr marL="584200" indent="-342900">
              <a:lnSpc>
                <a:spcPts val="2915"/>
              </a:lnSpc>
              <a:spcBef>
                <a:spcPts val="800"/>
              </a:spcBef>
              <a:buFont typeface="Arial"/>
              <a:buChar char="•"/>
              <a:tabLst>
                <a:tab pos="584835" algn="l"/>
              </a:tabLst>
            </a:pPr>
            <a:r>
              <a:rPr sz="2700" dirty="0">
                <a:latin typeface="Calibri"/>
                <a:cs typeface="Calibri"/>
              </a:rPr>
              <a:t>As </a:t>
            </a:r>
            <a:r>
              <a:rPr sz="2700" spc="-5" dirty="0">
                <a:latin typeface="Calibri"/>
                <a:cs typeface="Calibri"/>
              </a:rPr>
              <a:t>dimensionality increases, </a:t>
            </a:r>
            <a:r>
              <a:rPr sz="2700" spc="-10" dirty="0">
                <a:latin typeface="Calibri"/>
                <a:cs typeface="Calibri"/>
              </a:rPr>
              <a:t>volume </a:t>
            </a:r>
            <a:r>
              <a:rPr sz="2700" spc="-5" dirty="0">
                <a:latin typeface="Calibri"/>
                <a:cs typeface="Calibri"/>
              </a:rPr>
              <a:t>of space</a:t>
            </a:r>
            <a:r>
              <a:rPr sz="2700" spc="-90" dirty="0">
                <a:latin typeface="Calibri"/>
                <a:cs typeface="Calibri"/>
              </a:rPr>
              <a:t> </a:t>
            </a:r>
            <a:r>
              <a:rPr sz="2700" spc="-5" dirty="0">
                <a:latin typeface="Calibri"/>
                <a:cs typeface="Calibri"/>
              </a:rPr>
              <a:t>increases</a:t>
            </a:r>
            <a:endParaRPr sz="2700" dirty="0">
              <a:latin typeface="Calibri"/>
              <a:cs typeface="Calibri"/>
            </a:endParaRPr>
          </a:p>
          <a:p>
            <a:pPr marL="584200">
              <a:lnSpc>
                <a:spcPts val="2915"/>
              </a:lnSpc>
            </a:pPr>
            <a:r>
              <a:rPr sz="2700" spc="-15" dirty="0">
                <a:latin typeface="Calibri"/>
                <a:cs typeface="Calibri"/>
              </a:rPr>
              <a:t>(</a:t>
            </a:r>
            <a:r>
              <a:rPr sz="2700" i="1" spc="-15" dirty="0">
                <a:latin typeface="Calibri"/>
                <a:cs typeface="Calibri"/>
              </a:rPr>
              <a:t>fast</a:t>
            </a:r>
            <a:r>
              <a:rPr sz="2700" spc="-15" dirty="0">
                <a:latin typeface="Calibri"/>
                <a:cs typeface="Calibri"/>
              </a:rPr>
              <a:t>) </a:t>
            </a:r>
            <a:r>
              <a:rPr sz="2700" dirty="0">
                <a:latin typeface="Calibri"/>
                <a:cs typeface="Calibri"/>
              </a:rPr>
              <a:t>and the </a:t>
            </a:r>
            <a:r>
              <a:rPr sz="2700" spc="-10" dirty="0">
                <a:latin typeface="Calibri"/>
                <a:cs typeface="Calibri"/>
              </a:rPr>
              <a:t>available </a:t>
            </a:r>
            <a:r>
              <a:rPr sz="2700" spc="-20" dirty="0">
                <a:latin typeface="Calibri"/>
                <a:cs typeface="Calibri"/>
              </a:rPr>
              <a:t>data </a:t>
            </a:r>
            <a:r>
              <a:rPr sz="2700" spc="-10" dirty="0">
                <a:latin typeface="Calibri"/>
                <a:cs typeface="Calibri"/>
              </a:rPr>
              <a:t>becomes</a:t>
            </a:r>
            <a:r>
              <a:rPr sz="2700" spc="-105" dirty="0">
                <a:latin typeface="Calibri"/>
                <a:cs typeface="Calibri"/>
              </a:rPr>
              <a:t> </a:t>
            </a:r>
            <a:r>
              <a:rPr sz="2700" i="1" spc="-5" dirty="0">
                <a:latin typeface="Calibri"/>
                <a:cs typeface="Calibri"/>
              </a:rPr>
              <a:t>sparse</a:t>
            </a:r>
            <a:endParaRPr sz="2700" dirty="0">
              <a:latin typeface="Calibri"/>
              <a:cs typeface="Calibri"/>
            </a:endParaRPr>
          </a:p>
          <a:p>
            <a:pPr marL="984885" marR="422275" lvl="1" indent="-286385">
              <a:lnSpc>
                <a:spcPts val="2300"/>
              </a:lnSpc>
              <a:spcBef>
                <a:spcPts val="570"/>
              </a:spcBef>
              <a:buFont typeface="Arial"/>
              <a:buChar char="–"/>
              <a:tabLst>
                <a:tab pos="985519" algn="l"/>
              </a:tabLst>
            </a:pPr>
            <a:r>
              <a:rPr sz="2400" spc="-5" dirty="0">
                <a:latin typeface="Calibri"/>
                <a:cs typeface="Calibri"/>
              </a:rPr>
              <a:t>Exponential </a:t>
            </a:r>
            <a:r>
              <a:rPr sz="2400" spc="-10" dirty="0">
                <a:latin typeface="Calibri"/>
                <a:cs typeface="Calibri"/>
              </a:rPr>
              <a:t>growth </a:t>
            </a:r>
            <a:r>
              <a:rPr sz="2400" dirty="0">
                <a:latin typeface="Calibri"/>
                <a:cs typeface="Calibri"/>
              </a:rPr>
              <a:t>in # </a:t>
            </a:r>
            <a:r>
              <a:rPr sz="2400" spc="-5" dirty="0">
                <a:latin typeface="Calibri"/>
                <a:cs typeface="Calibri"/>
              </a:rPr>
              <a:t>of </a:t>
            </a:r>
            <a:r>
              <a:rPr sz="2400" spc="-10" dirty="0">
                <a:latin typeface="Calibri"/>
                <a:cs typeface="Calibri"/>
              </a:rPr>
              <a:t>examples required </a:t>
            </a:r>
            <a:r>
              <a:rPr sz="2400" spc="-15" dirty="0">
                <a:latin typeface="Calibri"/>
                <a:cs typeface="Calibri"/>
              </a:rPr>
              <a:t>to </a:t>
            </a:r>
            <a:r>
              <a:rPr sz="2400" spc="-10" dirty="0">
                <a:latin typeface="Calibri"/>
                <a:cs typeface="Calibri"/>
              </a:rPr>
              <a:t>maintain </a:t>
            </a:r>
            <a:r>
              <a:rPr sz="2400" dirty="0">
                <a:latin typeface="Calibri"/>
                <a:cs typeface="Calibri"/>
              </a:rPr>
              <a:t>a  </a:t>
            </a:r>
            <a:r>
              <a:rPr sz="2400" spc="-5" dirty="0">
                <a:latin typeface="Calibri"/>
                <a:cs typeface="Calibri"/>
              </a:rPr>
              <a:t>sampling</a:t>
            </a:r>
            <a:r>
              <a:rPr sz="2400" spc="-120" dirty="0">
                <a:latin typeface="Calibri"/>
                <a:cs typeface="Calibri"/>
              </a:rPr>
              <a:t> </a:t>
            </a:r>
            <a:r>
              <a:rPr sz="2400" spc="-5" dirty="0">
                <a:latin typeface="Calibri"/>
                <a:cs typeface="Calibri"/>
              </a:rPr>
              <a:t>density</a:t>
            </a:r>
            <a:endParaRPr sz="2400" dirty="0">
              <a:latin typeface="Calibri"/>
              <a:cs typeface="Calibri"/>
            </a:endParaRPr>
          </a:p>
          <a:p>
            <a:pPr marL="984885" lvl="1" indent="-286385">
              <a:lnSpc>
                <a:spcPts val="2875"/>
              </a:lnSpc>
              <a:spcBef>
                <a:spcPts val="20"/>
              </a:spcBef>
              <a:buFont typeface="Arial"/>
              <a:buChar char="–"/>
              <a:tabLst>
                <a:tab pos="985519" algn="l"/>
              </a:tabLst>
            </a:pPr>
            <a:r>
              <a:rPr sz="2400" spc="-10" dirty="0">
                <a:latin typeface="Calibri"/>
                <a:cs typeface="Calibri"/>
              </a:rPr>
              <a:t>Problematic </a:t>
            </a:r>
            <a:r>
              <a:rPr sz="2400" dirty="0">
                <a:latin typeface="Calibri"/>
                <a:cs typeface="Calibri"/>
              </a:rPr>
              <a:t>- </a:t>
            </a:r>
            <a:r>
              <a:rPr sz="2400" spc="-5" dirty="0">
                <a:latin typeface="Calibri"/>
                <a:cs typeface="Calibri"/>
              </a:rPr>
              <a:t>methods </a:t>
            </a:r>
            <a:r>
              <a:rPr sz="2400" spc="-10" dirty="0">
                <a:latin typeface="Calibri"/>
                <a:cs typeface="Calibri"/>
              </a:rPr>
              <a:t>that require </a:t>
            </a:r>
            <a:r>
              <a:rPr sz="2400" spc="-15" dirty="0">
                <a:latin typeface="Calibri"/>
                <a:cs typeface="Calibri"/>
              </a:rPr>
              <a:t>statistical</a:t>
            </a:r>
            <a:r>
              <a:rPr sz="2400" spc="-45" dirty="0">
                <a:latin typeface="Calibri"/>
                <a:cs typeface="Calibri"/>
              </a:rPr>
              <a:t> </a:t>
            </a:r>
            <a:r>
              <a:rPr sz="2400" spc="-5" dirty="0">
                <a:latin typeface="Calibri"/>
                <a:cs typeface="Calibri"/>
              </a:rPr>
              <a:t>significance</a:t>
            </a:r>
            <a:endParaRPr sz="2400" dirty="0">
              <a:latin typeface="Calibri"/>
              <a:cs typeface="Calibri"/>
            </a:endParaRPr>
          </a:p>
          <a:p>
            <a:pPr marL="584200" marR="636905" indent="-342900">
              <a:lnSpc>
                <a:spcPct val="80000"/>
              </a:lnSpc>
              <a:spcBef>
                <a:spcPts val="640"/>
              </a:spcBef>
              <a:buFont typeface="Arial"/>
              <a:buChar char="•"/>
              <a:tabLst>
                <a:tab pos="584835" algn="l"/>
              </a:tabLst>
            </a:pPr>
            <a:r>
              <a:rPr sz="2700" spc="-10" dirty="0">
                <a:latin typeface="Calibri"/>
                <a:cs typeface="Calibri"/>
              </a:rPr>
              <a:t>Exponential </a:t>
            </a:r>
            <a:r>
              <a:rPr sz="2700" spc="-15" dirty="0">
                <a:latin typeface="Calibri"/>
                <a:cs typeface="Calibri"/>
              </a:rPr>
              <a:t>growth </a:t>
            </a:r>
            <a:r>
              <a:rPr sz="2700" dirty="0">
                <a:latin typeface="Calibri"/>
                <a:cs typeface="Calibri"/>
              </a:rPr>
              <a:t>in </a:t>
            </a:r>
            <a:r>
              <a:rPr sz="2700" spc="-10" dirty="0">
                <a:latin typeface="Calibri"/>
                <a:cs typeface="Calibri"/>
              </a:rPr>
              <a:t>complexity </a:t>
            </a:r>
            <a:r>
              <a:rPr sz="2700" spc="-5" dirty="0">
                <a:latin typeface="Calibri"/>
                <a:cs typeface="Calibri"/>
              </a:rPr>
              <a:t>of </a:t>
            </a:r>
            <a:r>
              <a:rPr sz="2700" spc="-20" dirty="0">
                <a:latin typeface="Calibri"/>
                <a:cs typeface="Calibri"/>
              </a:rPr>
              <a:t>target </a:t>
            </a:r>
            <a:r>
              <a:rPr sz="2700" spc="-5" dirty="0">
                <a:latin typeface="Calibri"/>
                <a:cs typeface="Calibri"/>
              </a:rPr>
              <a:t>function (a  density </a:t>
            </a:r>
            <a:r>
              <a:rPr sz="2700" spc="-10" dirty="0">
                <a:latin typeface="Calibri"/>
                <a:cs typeface="Calibri"/>
              </a:rPr>
              <a:t>estimate) </a:t>
            </a:r>
            <a:r>
              <a:rPr sz="2700" dirty="0">
                <a:latin typeface="Calibri"/>
                <a:cs typeface="Calibri"/>
              </a:rPr>
              <a:t>with </a:t>
            </a:r>
            <a:r>
              <a:rPr sz="2700" spc="-5" dirty="0">
                <a:latin typeface="Calibri"/>
                <a:cs typeface="Calibri"/>
              </a:rPr>
              <a:t>increasing</a:t>
            </a:r>
            <a:r>
              <a:rPr sz="2700" spc="-150" dirty="0">
                <a:latin typeface="Calibri"/>
                <a:cs typeface="Calibri"/>
              </a:rPr>
              <a:t> </a:t>
            </a:r>
            <a:r>
              <a:rPr sz="2700" spc="-5" dirty="0">
                <a:latin typeface="Calibri"/>
                <a:cs typeface="Calibri"/>
              </a:rPr>
              <a:t>dimensionality</a:t>
            </a:r>
            <a:endParaRPr sz="2700" dirty="0">
              <a:latin typeface="Calibri"/>
              <a:cs typeface="Calibri"/>
            </a:endParaRPr>
          </a:p>
          <a:p>
            <a:pPr marL="984885" marR="604520" lvl="1" indent="-286385">
              <a:lnSpc>
                <a:spcPct val="80000"/>
              </a:lnSpc>
              <a:spcBef>
                <a:spcPts val="585"/>
              </a:spcBef>
              <a:buFont typeface="Arial"/>
              <a:buChar char="–"/>
              <a:tabLst>
                <a:tab pos="985519" algn="l"/>
              </a:tabLst>
            </a:pPr>
            <a:r>
              <a:rPr sz="2400" spc="-5" dirty="0">
                <a:latin typeface="Calibri"/>
                <a:cs typeface="Calibri"/>
              </a:rPr>
              <a:t>Function </a:t>
            </a:r>
            <a:r>
              <a:rPr sz="2400" spc="-10" dirty="0">
                <a:latin typeface="Calibri"/>
                <a:cs typeface="Calibri"/>
              </a:rPr>
              <a:t>defined </a:t>
            </a:r>
            <a:r>
              <a:rPr sz="2400" dirty="0">
                <a:latin typeface="Calibri"/>
                <a:cs typeface="Calibri"/>
              </a:rPr>
              <a:t>in </a:t>
            </a:r>
            <a:r>
              <a:rPr sz="2400" spc="-5" dirty="0">
                <a:latin typeface="Calibri"/>
                <a:cs typeface="Calibri"/>
              </a:rPr>
              <a:t>high dimensional space </a:t>
            </a:r>
            <a:r>
              <a:rPr sz="2400" dirty="0">
                <a:latin typeface="Calibri"/>
                <a:cs typeface="Calibri"/>
              </a:rPr>
              <a:t>is </a:t>
            </a:r>
            <a:r>
              <a:rPr sz="2400" spc="-15" dirty="0">
                <a:latin typeface="Calibri"/>
                <a:cs typeface="Calibri"/>
              </a:rPr>
              <a:t>likely to </a:t>
            </a:r>
            <a:r>
              <a:rPr sz="2400" spc="-5" dirty="0">
                <a:latin typeface="Calibri"/>
                <a:cs typeface="Calibri"/>
              </a:rPr>
              <a:t>be  </a:t>
            </a:r>
            <a:r>
              <a:rPr sz="2400" dirty="0">
                <a:latin typeface="Calibri"/>
                <a:cs typeface="Calibri"/>
              </a:rPr>
              <a:t>much </a:t>
            </a:r>
            <a:r>
              <a:rPr sz="2400" spc="-10" dirty="0">
                <a:latin typeface="Calibri"/>
                <a:cs typeface="Calibri"/>
              </a:rPr>
              <a:t>more complex </a:t>
            </a:r>
            <a:r>
              <a:rPr sz="2400" dirty="0">
                <a:latin typeface="Calibri"/>
                <a:cs typeface="Calibri"/>
              </a:rPr>
              <a:t>than a </a:t>
            </a:r>
            <a:r>
              <a:rPr sz="2400" spc="-5" dirty="0">
                <a:latin typeface="Calibri"/>
                <a:cs typeface="Calibri"/>
              </a:rPr>
              <a:t>function </a:t>
            </a:r>
            <a:r>
              <a:rPr sz="2400" spc="-10" dirty="0">
                <a:latin typeface="Calibri"/>
                <a:cs typeface="Calibri"/>
              </a:rPr>
              <a:t>defined </a:t>
            </a:r>
            <a:r>
              <a:rPr sz="2400" dirty="0">
                <a:latin typeface="Calibri"/>
                <a:cs typeface="Calibri"/>
              </a:rPr>
              <a:t>in a </a:t>
            </a:r>
            <a:r>
              <a:rPr sz="2400" spc="-10" dirty="0">
                <a:latin typeface="Calibri"/>
                <a:cs typeface="Calibri"/>
              </a:rPr>
              <a:t>lower  </a:t>
            </a:r>
            <a:r>
              <a:rPr sz="2400" spc="-5" dirty="0">
                <a:latin typeface="Calibri"/>
                <a:cs typeface="Calibri"/>
              </a:rPr>
              <a:t>dimensional space, </a:t>
            </a:r>
            <a:r>
              <a:rPr sz="2400" dirty="0">
                <a:latin typeface="Calibri"/>
                <a:cs typeface="Calibri"/>
              </a:rPr>
              <a:t>and </a:t>
            </a:r>
            <a:r>
              <a:rPr sz="2400" spc="-5" dirty="0">
                <a:latin typeface="Calibri"/>
                <a:cs typeface="Calibri"/>
              </a:rPr>
              <a:t>those </a:t>
            </a:r>
            <a:r>
              <a:rPr sz="2400" spc="-10" dirty="0">
                <a:latin typeface="Calibri"/>
                <a:cs typeface="Calibri"/>
              </a:rPr>
              <a:t>complications </a:t>
            </a:r>
            <a:r>
              <a:rPr sz="2400" spc="-15" dirty="0">
                <a:latin typeface="Calibri"/>
                <a:cs typeface="Calibri"/>
              </a:rPr>
              <a:t>are </a:t>
            </a:r>
            <a:r>
              <a:rPr sz="2400" spc="-10" dirty="0">
                <a:latin typeface="Calibri"/>
                <a:cs typeface="Calibri"/>
              </a:rPr>
              <a:t>harder </a:t>
            </a:r>
            <a:r>
              <a:rPr sz="2400" spc="-15" dirty="0">
                <a:latin typeface="Calibri"/>
                <a:cs typeface="Calibri"/>
              </a:rPr>
              <a:t>to  </a:t>
            </a:r>
            <a:r>
              <a:rPr sz="2400" spc="-5" dirty="0">
                <a:latin typeface="Calibri"/>
                <a:cs typeface="Calibri"/>
              </a:rPr>
              <a:t>discern </a:t>
            </a:r>
            <a:r>
              <a:rPr sz="2400" dirty="0">
                <a:latin typeface="Calibri"/>
                <a:cs typeface="Calibri"/>
              </a:rPr>
              <a:t>–</a:t>
            </a:r>
            <a:r>
              <a:rPr sz="2400" spc="-80" dirty="0">
                <a:latin typeface="Calibri"/>
                <a:cs typeface="Calibri"/>
              </a:rPr>
              <a:t> </a:t>
            </a:r>
            <a:r>
              <a:rPr sz="2400" spc="-5" dirty="0">
                <a:latin typeface="Calibri"/>
                <a:cs typeface="Calibri"/>
              </a:rPr>
              <a:t>Friedman</a:t>
            </a:r>
            <a:endParaRPr sz="2400" dirty="0">
              <a:latin typeface="Calibri"/>
              <a:cs typeface="Calibri"/>
            </a:endParaRPr>
          </a:p>
          <a:p>
            <a:pPr marL="1384300" marR="384175" lvl="2" indent="-228600">
              <a:lnSpc>
                <a:spcPts val="1920"/>
              </a:lnSpc>
              <a:spcBef>
                <a:spcPts val="480"/>
              </a:spcBef>
              <a:buFont typeface="Arial"/>
              <a:buChar char="•"/>
              <a:tabLst>
                <a:tab pos="1384935" algn="l"/>
              </a:tabLst>
            </a:pPr>
            <a:r>
              <a:rPr sz="2000" spc="-5" dirty="0">
                <a:latin typeface="Calibri"/>
                <a:cs typeface="Calibri"/>
              </a:rPr>
              <a:t>i.e., </a:t>
            </a:r>
            <a:r>
              <a:rPr sz="2000" spc="-10" dirty="0">
                <a:latin typeface="Calibri"/>
                <a:cs typeface="Calibri"/>
              </a:rPr>
              <a:t>more complex </a:t>
            </a:r>
            <a:r>
              <a:rPr sz="2000" spc="-15" dirty="0">
                <a:latin typeface="Calibri"/>
                <a:cs typeface="Calibri"/>
              </a:rPr>
              <a:t>target </a:t>
            </a:r>
            <a:r>
              <a:rPr sz="2000" dirty="0">
                <a:latin typeface="Calibri"/>
                <a:cs typeface="Calibri"/>
              </a:rPr>
              <a:t>function </a:t>
            </a:r>
            <a:r>
              <a:rPr sz="2000" spc="-10" dirty="0">
                <a:latin typeface="Calibri"/>
                <a:cs typeface="Calibri"/>
              </a:rPr>
              <a:t>requires </a:t>
            </a:r>
            <a:r>
              <a:rPr sz="2000" spc="-5" dirty="0">
                <a:latin typeface="Calibri"/>
                <a:cs typeface="Calibri"/>
              </a:rPr>
              <a:t>denser sample points </a:t>
            </a:r>
            <a:r>
              <a:rPr sz="2000" spc="-15" dirty="0">
                <a:latin typeface="Calibri"/>
                <a:cs typeface="Calibri"/>
              </a:rPr>
              <a:t>to  </a:t>
            </a:r>
            <a:r>
              <a:rPr sz="2000" spc="-5" dirty="0">
                <a:latin typeface="Calibri"/>
                <a:cs typeface="Calibri"/>
              </a:rPr>
              <a:t>learn </a:t>
            </a:r>
            <a:r>
              <a:rPr sz="2000" dirty="0">
                <a:latin typeface="Calibri"/>
                <a:cs typeface="Calibri"/>
              </a:rPr>
              <a:t>it</a:t>
            </a:r>
            <a:r>
              <a:rPr sz="2000" spc="-70" dirty="0">
                <a:latin typeface="Calibri"/>
                <a:cs typeface="Calibri"/>
              </a:rPr>
              <a:t> </a:t>
            </a:r>
            <a:r>
              <a:rPr sz="2000" spc="-5" dirty="0">
                <a:latin typeface="Calibri"/>
                <a:cs typeface="Calibri"/>
              </a:rPr>
              <a:t>well!</a:t>
            </a:r>
            <a:endParaRPr sz="2000" dirty="0">
              <a:latin typeface="Calibri"/>
              <a:cs typeface="Calibri"/>
            </a:endParaRPr>
          </a:p>
        </p:txBody>
      </p:sp>
    </p:spTree>
    <p:extLst>
      <p:ext uri="{BB962C8B-B14F-4D97-AF65-F5344CB8AC3E}">
        <p14:creationId xmlns:p14="http://schemas.microsoft.com/office/powerpoint/2010/main" val="183767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2270" y="651316"/>
            <a:ext cx="8379460" cy="5555367"/>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marR="836294" algn="ctr">
              <a:lnSpc>
                <a:spcPct val="100000"/>
              </a:lnSpc>
              <a:spcBef>
                <a:spcPts val="5"/>
              </a:spcBef>
            </a:pPr>
            <a:r>
              <a:rPr sz="4000" spc="-5" dirty="0">
                <a:latin typeface="Modern No. 20"/>
                <a:cs typeface="Modern No. 20"/>
              </a:rPr>
              <a:t>Curse of Dim.</a:t>
            </a:r>
            <a:r>
              <a:rPr sz="3800" spc="-5" dirty="0">
                <a:latin typeface="Modern No. 20"/>
                <a:cs typeface="Modern No. 20"/>
              </a:rPr>
              <a:t> </a:t>
            </a:r>
            <a:r>
              <a:rPr lang="en-US" sz="3800" spc="-5" dirty="0">
                <a:latin typeface="Modern No. 20"/>
                <a:cs typeface="Modern No. 20"/>
              </a:rPr>
              <a:t>-</a:t>
            </a:r>
            <a:r>
              <a:rPr sz="4000" spc="-5" dirty="0">
                <a:latin typeface="Modern No. 20"/>
                <a:cs typeface="Modern No. 20"/>
              </a:rPr>
              <a:t>Few Genera</a:t>
            </a:r>
            <a:r>
              <a:rPr lang="en-US" sz="4000" spc="-5" dirty="0">
                <a:latin typeface="Modern No. 20"/>
                <a:cs typeface="Modern No. 20"/>
              </a:rPr>
              <a:t> </a:t>
            </a:r>
            <a:r>
              <a:rPr sz="4000" spc="-5" dirty="0">
                <a:latin typeface="Modern No. 20"/>
                <a:cs typeface="Modern No. 20"/>
              </a:rPr>
              <a:t>Remarks</a:t>
            </a:r>
            <a:r>
              <a:rPr lang="en-US" sz="4000" spc="-5" dirty="0">
                <a:latin typeface="Modern No. 20"/>
                <a:cs typeface="Modern No. 20"/>
              </a:rPr>
              <a:t>  </a:t>
            </a:r>
            <a:r>
              <a:rPr sz="3000" spc="-15" dirty="0">
                <a:latin typeface="Calibri"/>
                <a:cs typeface="Calibri"/>
              </a:rPr>
              <a:t>Organizing </a:t>
            </a:r>
            <a:r>
              <a:rPr sz="3000" spc="-5" dirty="0">
                <a:latin typeface="Calibri"/>
                <a:cs typeface="Calibri"/>
              </a:rPr>
              <a:t>and </a:t>
            </a:r>
            <a:r>
              <a:rPr sz="3000" spc="-10" dirty="0">
                <a:latin typeface="Calibri"/>
                <a:cs typeface="Calibri"/>
              </a:rPr>
              <a:t>searching </a:t>
            </a:r>
            <a:r>
              <a:rPr sz="3000" spc="-15" dirty="0">
                <a:latin typeface="Calibri"/>
                <a:cs typeface="Calibri"/>
              </a:rPr>
              <a:t>data </a:t>
            </a:r>
            <a:r>
              <a:rPr sz="3000" spc="-10" dirty="0">
                <a:latin typeface="Calibri"/>
                <a:cs typeface="Calibri"/>
              </a:rPr>
              <a:t>often </a:t>
            </a:r>
            <a:r>
              <a:rPr sz="3000" spc="-15" dirty="0">
                <a:latin typeface="Calibri"/>
                <a:cs typeface="Calibri"/>
              </a:rPr>
              <a:t>relies </a:t>
            </a:r>
            <a:r>
              <a:rPr sz="3000" dirty="0">
                <a:latin typeface="Calibri"/>
                <a:cs typeface="Calibri"/>
              </a:rPr>
              <a:t>on  </a:t>
            </a:r>
            <a:r>
              <a:rPr sz="3000" spc="-10" dirty="0">
                <a:latin typeface="Calibri"/>
                <a:cs typeface="Calibri"/>
              </a:rPr>
              <a:t>detecting areas where </a:t>
            </a:r>
            <a:r>
              <a:rPr sz="3000" spc="-5" dirty="0">
                <a:latin typeface="Calibri"/>
                <a:cs typeface="Calibri"/>
              </a:rPr>
              <a:t>objects </a:t>
            </a:r>
            <a:r>
              <a:rPr sz="3000" spc="-20" dirty="0">
                <a:latin typeface="Calibri"/>
                <a:cs typeface="Calibri"/>
              </a:rPr>
              <a:t>form </a:t>
            </a:r>
            <a:r>
              <a:rPr sz="3000" spc="-15" dirty="0">
                <a:latin typeface="Calibri"/>
                <a:cs typeface="Calibri"/>
              </a:rPr>
              <a:t>groups </a:t>
            </a:r>
            <a:r>
              <a:rPr sz="3000" dirty="0">
                <a:latin typeface="Calibri"/>
                <a:cs typeface="Calibri"/>
              </a:rPr>
              <a:t>with  </a:t>
            </a:r>
            <a:r>
              <a:rPr sz="3000" spc="-5" dirty="0">
                <a:latin typeface="Calibri"/>
                <a:cs typeface="Calibri"/>
              </a:rPr>
              <a:t>similar </a:t>
            </a:r>
            <a:r>
              <a:rPr sz="3000" spc="-10" dirty="0">
                <a:latin typeface="Calibri"/>
                <a:cs typeface="Calibri"/>
              </a:rPr>
              <a:t>properties; </a:t>
            </a:r>
            <a:r>
              <a:rPr sz="3000" dirty="0">
                <a:latin typeface="Calibri"/>
                <a:cs typeface="Calibri"/>
              </a:rPr>
              <a:t>in </a:t>
            </a:r>
            <a:r>
              <a:rPr sz="3000" spc="-5" dirty="0">
                <a:latin typeface="Calibri"/>
                <a:cs typeface="Calibri"/>
              </a:rPr>
              <a:t>high dimensional </a:t>
            </a:r>
            <a:r>
              <a:rPr sz="3000" spc="-20" dirty="0">
                <a:latin typeface="Calibri"/>
                <a:cs typeface="Calibri"/>
              </a:rPr>
              <a:t>data  </a:t>
            </a:r>
            <a:r>
              <a:rPr sz="3000" spc="-15" dirty="0">
                <a:latin typeface="Calibri"/>
                <a:cs typeface="Calibri"/>
              </a:rPr>
              <a:t>however </a:t>
            </a:r>
            <a:r>
              <a:rPr sz="3000" dirty="0">
                <a:latin typeface="Calibri"/>
                <a:cs typeface="Calibri"/>
              </a:rPr>
              <a:t>all </a:t>
            </a:r>
            <a:r>
              <a:rPr sz="3000" spc="-5" dirty="0">
                <a:latin typeface="Calibri"/>
                <a:cs typeface="Calibri"/>
              </a:rPr>
              <a:t>objects appear </a:t>
            </a:r>
            <a:r>
              <a:rPr sz="3000" spc="-10" dirty="0">
                <a:latin typeface="Calibri"/>
                <a:cs typeface="Calibri"/>
              </a:rPr>
              <a:t>to </a:t>
            </a:r>
            <a:r>
              <a:rPr sz="3000" spc="-5" dirty="0">
                <a:latin typeface="Calibri"/>
                <a:cs typeface="Calibri"/>
              </a:rPr>
              <a:t>be </a:t>
            </a:r>
            <a:r>
              <a:rPr sz="3000" spc="-15" dirty="0">
                <a:latin typeface="Calibri"/>
                <a:cs typeface="Calibri"/>
              </a:rPr>
              <a:t>sparse </a:t>
            </a:r>
            <a:r>
              <a:rPr sz="3000" dirty="0">
                <a:latin typeface="Calibri"/>
                <a:cs typeface="Calibri"/>
              </a:rPr>
              <a:t>and  </a:t>
            </a:r>
            <a:r>
              <a:rPr sz="3000" spc="-5" dirty="0">
                <a:latin typeface="Calibri"/>
                <a:cs typeface="Calibri"/>
              </a:rPr>
              <a:t>dissimilar </a:t>
            </a:r>
            <a:r>
              <a:rPr sz="3000" dirty="0">
                <a:latin typeface="Calibri"/>
                <a:cs typeface="Calibri"/>
              </a:rPr>
              <a:t>in </a:t>
            </a:r>
            <a:r>
              <a:rPr sz="3000" spc="-15" dirty="0">
                <a:latin typeface="Calibri"/>
                <a:cs typeface="Calibri"/>
              </a:rPr>
              <a:t>many </a:t>
            </a:r>
            <a:r>
              <a:rPr sz="3000" spc="-30" dirty="0">
                <a:latin typeface="Calibri"/>
                <a:cs typeface="Calibri"/>
              </a:rPr>
              <a:t>ways </a:t>
            </a:r>
            <a:r>
              <a:rPr sz="3000" dirty="0">
                <a:latin typeface="Calibri"/>
                <a:cs typeface="Calibri"/>
              </a:rPr>
              <a:t>which </a:t>
            </a:r>
            <a:r>
              <a:rPr sz="3000" spc="-20" dirty="0">
                <a:latin typeface="Calibri"/>
                <a:cs typeface="Calibri"/>
              </a:rPr>
              <a:t>prevents </a:t>
            </a:r>
            <a:r>
              <a:rPr sz="3000" spc="-10" dirty="0">
                <a:latin typeface="Calibri"/>
                <a:cs typeface="Calibri"/>
              </a:rPr>
              <a:t>common  </a:t>
            </a:r>
            <a:r>
              <a:rPr sz="3000" spc="-20" dirty="0">
                <a:latin typeface="Calibri"/>
                <a:cs typeface="Calibri"/>
              </a:rPr>
              <a:t>data </a:t>
            </a:r>
            <a:r>
              <a:rPr sz="3000" spc="-15" dirty="0">
                <a:latin typeface="Calibri"/>
                <a:cs typeface="Calibri"/>
              </a:rPr>
              <a:t>organization </a:t>
            </a:r>
            <a:r>
              <a:rPr sz="3000" spc="-20" dirty="0">
                <a:latin typeface="Calibri"/>
                <a:cs typeface="Calibri"/>
              </a:rPr>
              <a:t>strategies from </a:t>
            </a:r>
            <a:r>
              <a:rPr sz="3000" spc="-5" dirty="0">
                <a:latin typeface="Calibri"/>
                <a:cs typeface="Calibri"/>
              </a:rPr>
              <a:t>being</a:t>
            </a:r>
            <a:r>
              <a:rPr sz="3000" dirty="0">
                <a:latin typeface="Calibri"/>
                <a:cs typeface="Calibri"/>
              </a:rPr>
              <a:t> </a:t>
            </a:r>
            <a:r>
              <a:rPr sz="3000" spc="-15" dirty="0">
                <a:latin typeface="Calibri"/>
                <a:cs typeface="Calibri"/>
              </a:rPr>
              <a:t>efficient</a:t>
            </a:r>
            <a:endParaRPr sz="3000" dirty="0">
              <a:latin typeface="Calibri"/>
              <a:cs typeface="Calibri"/>
            </a:endParaRPr>
          </a:p>
          <a:p>
            <a:pPr marL="584200" indent="-342900">
              <a:lnSpc>
                <a:spcPts val="3420"/>
              </a:lnSpc>
              <a:spcBef>
                <a:spcPts val="360"/>
              </a:spcBef>
              <a:buFont typeface="Arial"/>
              <a:buChar char="•"/>
              <a:tabLst>
                <a:tab pos="584835" algn="l"/>
              </a:tabLst>
            </a:pPr>
            <a:r>
              <a:rPr sz="3000" spc="-5" dirty="0">
                <a:latin typeface="Calibri"/>
                <a:cs typeface="Calibri"/>
              </a:rPr>
              <a:t>Adding </a:t>
            </a:r>
            <a:r>
              <a:rPr sz="3000" spc="-10" dirty="0">
                <a:latin typeface="Calibri"/>
                <a:cs typeface="Calibri"/>
              </a:rPr>
              <a:t>more </a:t>
            </a:r>
            <a:r>
              <a:rPr sz="3000" spc="-20" dirty="0">
                <a:latin typeface="Calibri"/>
                <a:cs typeface="Calibri"/>
              </a:rPr>
              <a:t>features </a:t>
            </a:r>
            <a:r>
              <a:rPr sz="3000" spc="-10" dirty="0">
                <a:latin typeface="Calibri"/>
                <a:cs typeface="Calibri"/>
              </a:rPr>
              <a:t>can increase </a:t>
            </a:r>
            <a:r>
              <a:rPr sz="3000" spc="-5" dirty="0">
                <a:latin typeface="Calibri"/>
                <a:cs typeface="Calibri"/>
              </a:rPr>
              <a:t>noise,</a:t>
            </a:r>
            <a:r>
              <a:rPr sz="3000" spc="-50" dirty="0">
                <a:latin typeface="Calibri"/>
                <a:cs typeface="Calibri"/>
              </a:rPr>
              <a:t> </a:t>
            </a:r>
            <a:r>
              <a:rPr sz="3000" dirty="0">
                <a:latin typeface="Calibri"/>
                <a:cs typeface="Calibri"/>
              </a:rPr>
              <a:t>and</a:t>
            </a:r>
          </a:p>
          <a:p>
            <a:pPr marL="584200">
              <a:lnSpc>
                <a:spcPts val="3420"/>
              </a:lnSpc>
            </a:pPr>
            <a:r>
              <a:rPr sz="3000" spc="-5" dirty="0">
                <a:latin typeface="Calibri"/>
                <a:cs typeface="Calibri"/>
              </a:rPr>
              <a:t>hence </a:t>
            </a:r>
            <a:r>
              <a:rPr sz="3000" dirty="0">
                <a:latin typeface="Calibri"/>
                <a:cs typeface="Calibri"/>
              </a:rPr>
              <a:t>the</a:t>
            </a:r>
            <a:r>
              <a:rPr sz="3000" spc="-110" dirty="0">
                <a:latin typeface="Calibri"/>
                <a:cs typeface="Calibri"/>
              </a:rPr>
              <a:t> </a:t>
            </a:r>
            <a:r>
              <a:rPr sz="3000" spc="-20" dirty="0">
                <a:latin typeface="Calibri"/>
                <a:cs typeface="Calibri"/>
              </a:rPr>
              <a:t>error</a:t>
            </a:r>
            <a:endParaRPr sz="3000" dirty="0">
              <a:latin typeface="Calibri"/>
              <a:cs typeface="Calibri"/>
            </a:endParaRPr>
          </a:p>
          <a:p>
            <a:pPr marL="584200" marR="2251075" indent="-342900">
              <a:lnSpc>
                <a:spcPts val="3240"/>
              </a:lnSpc>
              <a:spcBef>
                <a:spcPts val="765"/>
              </a:spcBef>
              <a:buFont typeface="Arial"/>
              <a:buChar char="•"/>
              <a:tabLst>
                <a:tab pos="584835" algn="l"/>
              </a:tabLst>
            </a:pPr>
            <a:r>
              <a:rPr sz="3000" spc="-10" dirty="0">
                <a:latin typeface="Calibri"/>
                <a:cs typeface="Calibri"/>
              </a:rPr>
              <a:t>Heavy </a:t>
            </a:r>
            <a:r>
              <a:rPr sz="3000" i="1" spc="-5" dirty="0">
                <a:latin typeface="Calibri"/>
                <a:cs typeface="Calibri"/>
              </a:rPr>
              <a:t>resource </a:t>
            </a:r>
            <a:r>
              <a:rPr sz="3000" spc="-10" dirty="0">
                <a:latin typeface="Calibri"/>
                <a:cs typeface="Calibri"/>
              </a:rPr>
              <a:t>implications </a:t>
            </a:r>
            <a:r>
              <a:rPr sz="3000" spc="-30" dirty="0">
                <a:latin typeface="Calibri"/>
                <a:cs typeface="Calibri"/>
              </a:rPr>
              <a:t>(memory,  </a:t>
            </a:r>
            <a:r>
              <a:rPr sz="3000" spc="-10" dirty="0">
                <a:latin typeface="Calibri"/>
                <a:cs typeface="Calibri"/>
              </a:rPr>
              <a:t>computation,</a:t>
            </a:r>
            <a:r>
              <a:rPr sz="3000" spc="-95" dirty="0">
                <a:latin typeface="Calibri"/>
                <a:cs typeface="Calibri"/>
              </a:rPr>
              <a:t> </a:t>
            </a:r>
            <a:r>
              <a:rPr sz="3000" spc="-15" dirty="0">
                <a:latin typeface="Calibri"/>
                <a:cs typeface="Calibri"/>
              </a:rPr>
              <a:t>etc.)</a:t>
            </a:r>
            <a:endParaRPr sz="3000" dirty="0">
              <a:latin typeface="Calibri"/>
              <a:cs typeface="Calibri"/>
            </a:endParaRPr>
          </a:p>
        </p:txBody>
      </p:sp>
    </p:spTree>
    <p:extLst>
      <p:ext uri="{BB962C8B-B14F-4D97-AF65-F5344CB8AC3E}">
        <p14:creationId xmlns:p14="http://schemas.microsoft.com/office/powerpoint/2010/main" val="22503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090863"/>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Curse of Dim. – Another</a:t>
            </a:r>
            <a:r>
              <a:rPr sz="4000" spc="10" dirty="0">
                <a:latin typeface="Modern No. 20"/>
                <a:cs typeface="Modern No. 20"/>
              </a:rPr>
              <a:t> </a:t>
            </a:r>
            <a:r>
              <a:rPr sz="4000" spc="-5" dirty="0">
                <a:latin typeface="Modern No. 20"/>
                <a:cs typeface="Modern No. 20"/>
              </a:rPr>
              <a:t>View</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10" dirty="0">
                <a:latin typeface="Calibri"/>
                <a:cs typeface="Calibri"/>
              </a:rPr>
              <a:t>General </a:t>
            </a:r>
            <a:r>
              <a:rPr sz="3200" spc="-20" dirty="0">
                <a:latin typeface="Calibri"/>
                <a:cs typeface="Calibri"/>
              </a:rPr>
              <a:t>excuse </a:t>
            </a:r>
            <a:r>
              <a:rPr sz="3200" spc="-30" dirty="0">
                <a:latin typeface="Calibri"/>
                <a:cs typeface="Calibri"/>
              </a:rPr>
              <a:t>for </a:t>
            </a:r>
            <a:r>
              <a:rPr sz="3200" dirty="0">
                <a:latin typeface="Calibri"/>
                <a:cs typeface="Calibri"/>
              </a:rPr>
              <a:t>one </a:t>
            </a:r>
            <a:r>
              <a:rPr sz="3200" spc="-5" dirty="0">
                <a:latin typeface="Calibri"/>
                <a:cs typeface="Calibri"/>
              </a:rPr>
              <a:t>not dealing</a:t>
            </a:r>
            <a:r>
              <a:rPr sz="3200" spc="20" dirty="0">
                <a:latin typeface="Calibri"/>
                <a:cs typeface="Calibri"/>
              </a:rPr>
              <a:t> </a:t>
            </a:r>
            <a:r>
              <a:rPr sz="3200" spc="-5" dirty="0">
                <a:latin typeface="Calibri"/>
                <a:cs typeface="Calibri"/>
              </a:rPr>
              <a:t>with</a:t>
            </a:r>
            <a:endParaRPr sz="3200" dirty="0">
              <a:latin typeface="Calibri"/>
              <a:cs typeface="Calibri"/>
            </a:endParaRPr>
          </a:p>
          <a:p>
            <a:pPr marL="584200">
              <a:lnSpc>
                <a:spcPct val="100000"/>
              </a:lnSpc>
            </a:pPr>
            <a:r>
              <a:rPr sz="3200" spc="-5" dirty="0">
                <a:latin typeface="Calibri"/>
                <a:cs typeface="Calibri"/>
              </a:rPr>
              <a:t>high-dimensional</a:t>
            </a:r>
            <a:r>
              <a:rPr sz="3200" spc="-30" dirty="0">
                <a:latin typeface="Calibri"/>
                <a:cs typeface="Calibri"/>
              </a:rPr>
              <a:t> </a:t>
            </a:r>
            <a:r>
              <a:rPr sz="3200" spc="-20" dirty="0">
                <a:latin typeface="Calibri"/>
                <a:cs typeface="Calibri"/>
              </a:rPr>
              <a:t>data</a:t>
            </a:r>
            <a:endParaRPr sz="3200" dirty="0">
              <a:latin typeface="Calibri"/>
              <a:cs typeface="Calibri"/>
            </a:endParaRPr>
          </a:p>
          <a:p>
            <a:pPr marL="584200" indent="-342900">
              <a:lnSpc>
                <a:spcPct val="100000"/>
              </a:lnSpc>
              <a:spcBef>
                <a:spcPts val="765"/>
              </a:spcBef>
              <a:buFont typeface="Arial"/>
              <a:buChar char="•"/>
              <a:tabLst>
                <a:tab pos="584835" algn="l"/>
              </a:tabLst>
            </a:pPr>
            <a:r>
              <a:rPr sz="3200" spc="-35" dirty="0">
                <a:latin typeface="Calibri"/>
                <a:cs typeface="Calibri"/>
              </a:rPr>
              <a:t>Honestly, </a:t>
            </a:r>
            <a:r>
              <a:rPr sz="3200" spc="-5" dirty="0">
                <a:latin typeface="Calibri"/>
                <a:cs typeface="Calibri"/>
              </a:rPr>
              <a:t>not </a:t>
            </a:r>
            <a:r>
              <a:rPr sz="3200" spc="-15" dirty="0">
                <a:latin typeface="Calibri"/>
                <a:cs typeface="Calibri"/>
              </a:rPr>
              <a:t>yet </a:t>
            </a:r>
            <a:r>
              <a:rPr sz="3200" spc="-10" dirty="0">
                <a:latin typeface="Calibri"/>
                <a:cs typeface="Calibri"/>
              </a:rPr>
              <a:t>completely </a:t>
            </a:r>
            <a:r>
              <a:rPr sz="3200" spc="-20" dirty="0">
                <a:latin typeface="Calibri"/>
                <a:cs typeface="Calibri"/>
              </a:rPr>
              <a:t>understood</a:t>
            </a:r>
            <a:r>
              <a:rPr sz="3200" spc="50" dirty="0">
                <a:latin typeface="Calibri"/>
                <a:cs typeface="Calibri"/>
              </a:rPr>
              <a:t> </a:t>
            </a:r>
            <a:r>
              <a:rPr sz="3200" spc="-15" dirty="0">
                <a:latin typeface="Calibri"/>
                <a:cs typeface="Calibri"/>
              </a:rPr>
              <a:t>yet</a:t>
            </a:r>
            <a:endParaRPr sz="3200" dirty="0">
              <a:latin typeface="Calibri"/>
              <a:cs typeface="Calibri"/>
            </a:endParaRPr>
          </a:p>
          <a:p>
            <a:pPr marL="584200">
              <a:lnSpc>
                <a:spcPct val="100000"/>
              </a:lnSpc>
            </a:pPr>
            <a:r>
              <a:rPr sz="3200" dirty="0">
                <a:latin typeface="Calibri"/>
                <a:cs typeface="Calibri"/>
              </a:rPr>
              <a:t>– </a:t>
            </a:r>
            <a:r>
              <a:rPr sz="3200" spc="-5" dirty="0">
                <a:latin typeface="Calibri"/>
                <a:cs typeface="Calibri"/>
              </a:rPr>
              <a:t>jury </a:t>
            </a:r>
            <a:r>
              <a:rPr sz="3200" dirty="0">
                <a:latin typeface="Calibri"/>
                <a:cs typeface="Calibri"/>
              </a:rPr>
              <a:t>is </a:t>
            </a:r>
            <a:r>
              <a:rPr sz="3200" spc="-15" dirty="0">
                <a:latin typeface="Calibri"/>
                <a:cs typeface="Calibri"/>
              </a:rPr>
              <a:t>still </a:t>
            </a:r>
            <a:r>
              <a:rPr sz="3200" spc="-5" dirty="0">
                <a:latin typeface="Calibri"/>
                <a:cs typeface="Calibri"/>
              </a:rPr>
              <a:t>out </a:t>
            </a:r>
            <a:r>
              <a:rPr sz="3200" dirty="0">
                <a:latin typeface="Calibri"/>
                <a:cs typeface="Calibri"/>
              </a:rPr>
              <a:t>on this</a:t>
            </a:r>
            <a:r>
              <a:rPr sz="3200" spc="15" dirty="0">
                <a:latin typeface="Calibri"/>
                <a:cs typeface="Calibri"/>
              </a:rPr>
              <a:t> </a:t>
            </a:r>
            <a:r>
              <a:rPr sz="3200" spc="-5" dirty="0">
                <a:latin typeface="Calibri"/>
                <a:cs typeface="Calibri"/>
              </a:rPr>
              <a:t>one</a:t>
            </a:r>
            <a:endParaRPr sz="3200" dirty="0">
              <a:latin typeface="Calibri"/>
              <a:cs typeface="Calibri"/>
            </a:endParaRPr>
          </a:p>
        </p:txBody>
      </p:sp>
    </p:spTree>
    <p:extLst>
      <p:ext uri="{BB962C8B-B14F-4D97-AF65-F5344CB8AC3E}">
        <p14:creationId xmlns:p14="http://schemas.microsoft.com/office/powerpoint/2010/main" val="345992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329184" y="1385569"/>
            <a:ext cx="12065" cy="391160"/>
          </a:xfrm>
          <a:custGeom>
            <a:avLst/>
            <a:gdLst/>
            <a:ahLst/>
            <a:cxnLst/>
            <a:rect l="l" t="t" r="r" b="b"/>
            <a:pathLst>
              <a:path w="12064" h="391160">
                <a:moveTo>
                  <a:pt x="6705" y="0"/>
                </a:moveTo>
                <a:lnTo>
                  <a:pt x="9772" y="24899"/>
                </a:lnTo>
                <a:lnTo>
                  <a:pt x="11353" y="49752"/>
                </a:lnTo>
                <a:lnTo>
                  <a:pt x="11677" y="74652"/>
                </a:lnTo>
                <a:lnTo>
                  <a:pt x="10972" y="99694"/>
                </a:lnTo>
                <a:lnTo>
                  <a:pt x="9591" y="138301"/>
                </a:lnTo>
                <a:lnTo>
                  <a:pt x="7924" y="176799"/>
                </a:lnTo>
                <a:lnTo>
                  <a:pt x="6257" y="215227"/>
                </a:lnTo>
                <a:lnTo>
                  <a:pt x="4876" y="253618"/>
                </a:lnTo>
                <a:lnTo>
                  <a:pt x="4500" y="284041"/>
                </a:lnTo>
                <a:lnTo>
                  <a:pt x="4381" y="314690"/>
                </a:lnTo>
                <a:lnTo>
                  <a:pt x="3976" y="345219"/>
                </a:lnTo>
                <a:lnTo>
                  <a:pt x="2743" y="375284"/>
                </a:lnTo>
                <a:lnTo>
                  <a:pt x="1828" y="380491"/>
                </a:lnTo>
                <a:lnTo>
                  <a:pt x="914" y="385571"/>
                </a:lnTo>
                <a:lnTo>
                  <a:pt x="0" y="390778"/>
                </a:lnTo>
              </a:path>
            </a:pathLst>
          </a:custGeom>
          <a:ln w="12801">
            <a:solidFill>
              <a:srgbClr val="000000"/>
            </a:solidFill>
          </a:ln>
        </p:spPr>
        <p:txBody>
          <a:bodyPr wrap="square" lIns="0" tIns="0" rIns="0" bIns="0" rtlCol="0"/>
          <a:lstStyle/>
          <a:p>
            <a:endParaRPr/>
          </a:p>
        </p:txBody>
      </p:sp>
      <p:sp>
        <p:nvSpPr>
          <p:cNvPr id="4" name="object 4"/>
          <p:cNvSpPr/>
          <p:nvPr/>
        </p:nvSpPr>
        <p:spPr>
          <a:xfrm>
            <a:off x="290474" y="1352962"/>
            <a:ext cx="358775" cy="48895"/>
          </a:xfrm>
          <a:custGeom>
            <a:avLst/>
            <a:gdLst/>
            <a:ahLst/>
            <a:cxnLst/>
            <a:rect l="l" t="t" r="r" b="b"/>
            <a:pathLst>
              <a:path w="358775" h="48894">
                <a:moveTo>
                  <a:pt x="0" y="8858"/>
                </a:moveTo>
                <a:lnTo>
                  <a:pt x="5448" y="1500"/>
                </a:lnTo>
                <a:lnTo>
                  <a:pt x="11810" y="0"/>
                </a:lnTo>
                <a:lnTo>
                  <a:pt x="19888" y="1785"/>
                </a:lnTo>
                <a:lnTo>
                  <a:pt x="30479" y="4286"/>
                </a:lnTo>
                <a:lnTo>
                  <a:pt x="54768" y="8104"/>
                </a:lnTo>
                <a:lnTo>
                  <a:pt x="79171" y="11684"/>
                </a:lnTo>
                <a:lnTo>
                  <a:pt x="103689" y="14930"/>
                </a:lnTo>
                <a:lnTo>
                  <a:pt x="128320" y="17748"/>
                </a:lnTo>
                <a:lnTo>
                  <a:pt x="166777" y="22310"/>
                </a:lnTo>
                <a:lnTo>
                  <a:pt x="205320" y="27098"/>
                </a:lnTo>
                <a:lnTo>
                  <a:pt x="243920" y="31624"/>
                </a:lnTo>
                <a:lnTo>
                  <a:pt x="282549" y="35401"/>
                </a:lnTo>
                <a:lnTo>
                  <a:pt x="299970" y="36714"/>
                </a:lnTo>
                <a:lnTo>
                  <a:pt x="317677" y="38100"/>
                </a:lnTo>
                <a:lnTo>
                  <a:pt x="335270" y="40580"/>
                </a:lnTo>
                <a:lnTo>
                  <a:pt x="352348" y="45180"/>
                </a:lnTo>
                <a:lnTo>
                  <a:pt x="354482" y="46323"/>
                </a:lnTo>
                <a:lnTo>
                  <a:pt x="356616" y="47593"/>
                </a:lnTo>
                <a:lnTo>
                  <a:pt x="358749" y="48863"/>
                </a:lnTo>
              </a:path>
            </a:pathLst>
          </a:custGeom>
          <a:ln w="12801">
            <a:solidFill>
              <a:srgbClr val="000000"/>
            </a:solidFill>
          </a:ln>
        </p:spPr>
        <p:txBody>
          <a:bodyPr wrap="square" lIns="0" tIns="0" rIns="0" bIns="0" rtlCol="0"/>
          <a:lstStyle/>
          <a:p>
            <a:endParaRPr/>
          </a:p>
        </p:txBody>
      </p:sp>
      <p:sp>
        <p:nvSpPr>
          <p:cNvPr id="5" name="object 5"/>
          <p:cNvSpPr/>
          <p:nvPr/>
        </p:nvSpPr>
        <p:spPr>
          <a:xfrm>
            <a:off x="313639" y="1509013"/>
            <a:ext cx="208915" cy="52069"/>
          </a:xfrm>
          <a:custGeom>
            <a:avLst/>
            <a:gdLst/>
            <a:ahLst/>
            <a:cxnLst/>
            <a:rect l="l" t="t" r="r" b="b"/>
            <a:pathLst>
              <a:path w="208915" h="52069">
                <a:moveTo>
                  <a:pt x="35051" y="0"/>
                </a:moveTo>
                <a:lnTo>
                  <a:pt x="26317" y="5149"/>
                </a:lnTo>
                <a:lnTo>
                  <a:pt x="17754" y="9953"/>
                </a:lnTo>
                <a:lnTo>
                  <a:pt x="9077" y="14448"/>
                </a:lnTo>
                <a:lnTo>
                  <a:pt x="0" y="18669"/>
                </a:lnTo>
                <a:lnTo>
                  <a:pt x="11010" y="23997"/>
                </a:lnTo>
                <a:lnTo>
                  <a:pt x="22936" y="27003"/>
                </a:lnTo>
                <a:lnTo>
                  <a:pt x="35661" y="28795"/>
                </a:lnTo>
                <a:lnTo>
                  <a:pt x="49072" y="30480"/>
                </a:lnTo>
                <a:lnTo>
                  <a:pt x="72670" y="34474"/>
                </a:lnTo>
                <a:lnTo>
                  <a:pt x="120095" y="42463"/>
                </a:lnTo>
                <a:lnTo>
                  <a:pt x="160053" y="48226"/>
                </a:lnTo>
                <a:lnTo>
                  <a:pt x="192428" y="50905"/>
                </a:lnTo>
                <a:lnTo>
                  <a:pt x="208788" y="51815"/>
                </a:lnTo>
              </a:path>
            </a:pathLst>
          </a:custGeom>
          <a:ln w="12801">
            <a:solidFill>
              <a:srgbClr val="000000"/>
            </a:solidFill>
          </a:ln>
        </p:spPr>
        <p:txBody>
          <a:bodyPr wrap="square" lIns="0" tIns="0" rIns="0" bIns="0" rtlCol="0"/>
          <a:lstStyle/>
          <a:p>
            <a:endParaRPr/>
          </a:p>
        </p:txBody>
      </p:sp>
      <p:sp>
        <p:nvSpPr>
          <p:cNvPr id="6" name="object 6"/>
          <p:cNvSpPr/>
          <p:nvPr/>
        </p:nvSpPr>
        <p:spPr>
          <a:xfrm>
            <a:off x="591197" y="1577020"/>
            <a:ext cx="122555" cy="171450"/>
          </a:xfrm>
          <a:custGeom>
            <a:avLst/>
            <a:gdLst/>
            <a:ahLst/>
            <a:cxnLst/>
            <a:rect l="l" t="t" r="r" b="b"/>
            <a:pathLst>
              <a:path w="122554" h="171450">
                <a:moveTo>
                  <a:pt x="8343" y="85409"/>
                </a:moveTo>
                <a:lnTo>
                  <a:pt x="52235" y="98744"/>
                </a:lnTo>
                <a:lnTo>
                  <a:pt x="93811" y="87814"/>
                </a:lnTo>
                <a:lnTo>
                  <a:pt x="122248" y="48519"/>
                </a:lnTo>
                <a:lnTo>
                  <a:pt x="120205" y="36260"/>
                </a:lnTo>
                <a:lnTo>
                  <a:pt x="89387" y="4631"/>
                </a:lnTo>
                <a:lnTo>
                  <a:pt x="57421" y="0"/>
                </a:lnTo>
                <a:lnTo>
                  <a:pt x="40919" y="4526"/>
                </a:lnTo>
                <a:lnTo>
                  <a:pt x="26188" y="13267"/>
                </a:lnTo>
                <a:lnTo>
                  <a:pt x="13830" y="25592"/>
                </a:lnTo>
                <a:lnTo>
                  <a:pt x="4557" y="41919"/>
                </a:lnTo>
                <a:lnTo>
                  <a:pt x="0" y="60485"/>
                </a:lnTo>
                <a:lnTo>
                  <a:pt x="71" y="79670"/>
                </a:lnTo>
                <a:lnTo>
                  <a:pt x="15068" y="118508"/>
                </a:lnTo>
                <a:lnTo>
                  <a:pt x="46005" y="152576"/>
                </a:lnTo>
                <a:lnTo>
                  <a:pt x="72351" y="166689"/>
                </a:lnTo>
                <a:lnTo>
                  <a:pt x="79362" y="169229"/>
                </a:lnTo>
                <a:lnTo>
                  <a:pt x="86067" y="171261"/>
                </a:lnTo>
              </a:path>
            </a:pathLst>
          </a:custGeom>
          <a:ln w="12801">
            <a:solidFill>
              <a:srgbClr val="000000"/>
            </a:solidFill>
          </a:ln>
        </p:spPr>
        <p:txBody>
          <a:bodyPr wrap="square" lIns="0" tIns="0" rIns="0" bIns="0" rtlCol="0"/>
          <a:lstStyle/>
          <a:p>
            <a:endParaRPr/>
          </a:p>
        </p:txBody>
      </p:sp>
      <p:sp>
        <p:nvSpPr>
          <p:cNvPr id="7" name="object 7"/>
          <p:cNvSpPr/>
          <p:nvPr/>
        </p:nvSpPr>
        <p:spPr>
          <a:xfrm>
            <a:off x="801209" y="1602835"/>
            <a:ext cx="219710" cy="173990"/>
          </a:xfrm>
          <a:custGeom>
            <a:avLst/>
            <a:gdLst/>
            <a:ahLst/>
            <a:cxnLst/>
            <a:rect l="l" t="t" r="r" b="b"/>
            <a:pathLst>
              <a:path w="219709" h="173989">
                <a:moveTo>
                  <a:pt x="145194" y="15906"/>
                </a:moveTo>
                <a:lnTo>
                  <a:pt x="137407" y="4393"/>
                </a:lnTo>
                <a:lnTo>
                  <a:pt x="126334" y="0"/>
                </a:lnTo>
                <a:lnTo>
                  <a:pt x="112575" y="1369"/>
                </a:lnTo>
                <a:lnTo>
                  <a:pt x="74837" y="18704"/>
                </a:lnTo>
                <a:lnTo>
                  <a:pt x="36423" y="50113"/>
                </a:lnTo>
                <a:lnTo>
                  <a:pt x="11172" y="83794"/>
                </a:lnTo>
                <a:lnTo>
                  <a:pt x="0" y="120556"/>
                </a:lnTo>
                <a:lnTo>
                  <a:pt x="5900" y="137318"/>
                </a:lnTo>
                <a:lnTo>
                  <a:pt x="20802" y="147224"/>
                </a:lnTo>
                <a:lnTo>
                  <a:pt x="38933" y="147605"/>
                </a:lnTo>
                <a:lnTo>
                  <a:pt x="57464" y="142462"/>
                </a:lnTo>
                <a:lnTo>
                  <a:pt x="96654" y="123688"/>
                </a:lnTo>
                <a:lnTo>
                  <a:pt x="138717" y="92235"/>
                </a:lnTo>
                <a:lnTo>
                  <a:pt x="168221" y="63202"/>
                </a:lnTo>
                <a:lnTo>
                  <a:pt x="178608" y="52133"/>
                </a:lnTo>
                <a:lnTo>
                  <a:pt x="189280" y="41588"/>
                </a:lnTo>
                <a:lnTo>
                  <a:pt x="200667" y="32162"/>
                </a:lnTo>
                <a:lnTo>
                  <a:pt x="202730" y="45610"/>
                </a:lnTo>
                <a:lnTo>
                  <a:pt x="203449" y="59356"/>
                </a:lnTo>
                <a:lnTo>
                  <a:pt x="203539" y="73221"/>
                </a:lnTo>
                <a:lnTo>
                  <a:pt x="203715" y="87026"/>
                </a:lnTo>
                <a:lnTo>
                  <a:pt x="208859" y="143783"/>
                </a:lnTo>
                <a:lnTo>
                  <a:pt x="215603" y="165639"/>
                </a:lnTo>
                <a:lnTo>
                  <a:pt x="217431" y="169576"/>
                </a:lnTo>
                <a:lnTo>
                  <a:pt x="219260" y="173513"/>
                </a:lnTo>
              </a:path>
            </a:pathLst>
          </a:custGeom>
          <a:ln w="12801">
            <a:solidFill>
              <a:srgbClr val="000000"/>
            </a:solidFill>
          </a:ln>
        </p:spPr>
        <p:txBody>
          <a:bodyPr wrap="square" lIns="0" tIns="0" rIns="0" bIns="0" rtlCol="0"/>
          <a:lstStyle/>
          <a:p>
            <a:endParaRPr/>
          </a:p>
        </p:txBody>
      </p:sp>
      <p:sp>
        <p:nvSpPr>
          <p:cNvPr id="8" name="object 8"/>
          <p:cNvSpPr/>
          <p:nvPr/>
        </p:nvSpPr>
        <p:spPr>
          <a:xfrm>
            <a:off x="1140561" y="1381186"/>
            <a:ext cx="19685" cy="374015"/>
          </a:xfrm>
          <a:custGeom>
            <a:avLst/>
            <a:gdLst/>
            <a:ahLst/>
            <a:cxnLst/>
            <a:rect l="l" t="t" r="r" b="b"/>
            <a:pathLst>
              <a:path w="19684" h="374014">
                <a:moveTo>
                  <a:pt x="0" y="446"/>
                </a:moveTo>
                <a:lnTo>
                  <a:pt x="7572" y="0"/>
                </a:lnTo>
                <a:lnTo>
                  <a:pt x="9372" y="11733"/>
                </a:lnTo>
                <a:lnTo>
                  <a:pt x="8315" y="27824"/>
                </a:lnTo>
                <a:lnTo>
                  <a:pt x="7315" y="40451"/>
                </a:lnTo>
                <a:lnTo>
                  <a:pt x="7953" y="74928"/>
                </a:lnTo>
                <a:lnTo>
                  <a:pt x="8772" y="143785"/>
                </a:lnTo>
                <a:lnTo>
                  <a:pt x="11210" y="212365"/>
                </a:lnTo>
                <a:lnTo>
                  <a:pt x="15497" y="280668"/>
                </a:lnTo>
                <a:lnTo>
                  <a:pt x="17983" y="314771"/>
                </a:lnTo>
                <a:lnTo>
                  <a:pt x="18773" y="329531"/>
                </a:lnTo>
                <a:lnTo>
                  <a:pt x="19278" y="344171"/>
                </a:lnTo>
                <a:lnTo>
                  <a:pt x="19440" y="358812"/>
                </a:lnTo>
                <a:lnTo>
                  <a:pt x="19202" y="373572"/>
                </a:lnTo>
              </a:path>
            </a:pathLst>
          </a:custGeom>
          <a:ln w="12801">
            <a:solidFill>
              <a:srgbClr val="000000"/>
            </a:solidFill>
          </a:ln>
        </p:spPr>
        <p:txBody>
          <a:bodyPr wrap="square" lIns="0" tIns="0" rIns="0" bIns="0" rtlCol="0"/>
          <a:lstStyle/>
          <a:p>
            <a:endParaRPr/>
          </a:p>
        </p:txBody>
      </p:sp>
      <p:sp>
        <p:nvSpPr>
          <p:cNvPr id="9" name="object 9"/>
          <p:cNvSpPr/>
          <p:nvPr/>
        </p:nvSpPr>
        <p:spPr>
          <a:xfrm>
            <a:off x="1021384" y="1553591"/>
            <a:ext cx="403225" cy="158115"/>
          </a:xfrm>
          <a:custGeom>
            <a:avLst/>
            <a:gdLst/>
            <a:ahLst/>
            <a:cxnLst/>
            <a:rect l="l" t="t" r="r" b="b"/>
            <a:pathLst>
              <a:path w="403225" h="158114">
                <a:moveTo>
                  <a:pt x="0" y="64643"/>
                </a:moveTo>
                <a:lnTo>
                  <a:pt x="29617" y="39943"/>
                </a:lnTo>
                <a:lnTo>
                  <a:pt x="75504" y="26955"/>
                </a:lnTo>
                <a:lnTo>
                  <a:pt x="139569" y="14731"/>
                </a:lnTo>
                <a:lnTo>
                  <a:pt x="183132" y="11725"/>
                </a:lnTo>
                <a:lnTo>
                  <a:pt x="194348" y="13033"/>
                </a:lnTo>
                <a:lnTo>
                  <a:pt x="222084" y="50371"/>
                </a:lnTo>
                <a:lnTo>
                  <a:pt x="224023" y="64303"/>
                </a:lnTo>
                <a:lnTo>
                  <a:pt x="226161" y="77724"/>
                </a:lnTo>
                <a:lnTo>
                  <a:pt x="246242" y="129962"/>
                </a:lnTo>
                <a:lnTo>
                  <a:pt x="276888" y="154086"/>
                </a:lnTo>
                <a:lnTo>
                  <a:pt x="296081" y="158019"/>
                </a:lnTo>
                <a:lnTo>
                  <a:pt x="315893" y="156856"/>
                </a:lnTo>
                <a:lnTo>
                  <a:pt x="356862" y="141188"/>
                </a:lnTo>
                <a:lnTo>
                  <a:pt x="386080" y="108652"/>
                </a:lnTo>
                <a:lnTo>
                  <a:pt x="401128" y="71129"/>
                </a:lnTo>
                <a:lnTo>
                  <a:pt x="403126" y="53292"/>
                </a:lnTo>
                <a:lnTo>
                  <a:pt x="401529" y="35478"/>
                </a:lnTo>
                <a:lnTo>
                  <a:pt x="395681" y="19176"/>
                </a:lnTo>
                <a:lnTo>
                  <a:pt x="390533" y="12537"/>
                </a:lnTo>
                <a:lnTo>
                  <a:pt x="384219" y="7874"/>
                </a:lnTo>
                <a:lnTo>
                  <a:pt x="377286" y="4067"/>
                </a:lnTo>
                <a:lnTo>
                  <a:pt x="370281" y="0"/>
                </a:lnTo>
              </a:path>
            </a:pathLst>
          </a:custGeom>
          <a:ln w="12801">
            <a:solidFill>
              <a:srgbClr val="000000"/>
            </a:solidFill>
          </a:ln>
        </p:spPr>
        <p:txBody>
          <a:bodyPr wrap="square" lIns="0" tIns="0" rIns="0" bIns="0" rtlCol="0"/>
          <a:lstStyle/>
          <a:p>
            <a:endParaRPr/>
          </a:p>
        </p:txBody>
      </p:sp>
      <p:sp>
        <p:nvSpPr>
          <p:cNvPr id="10" name="object 10"/>
          <p:cNvSpPr/>
          <p:nvPr/>
        </p:nvSpPr>
        <p:spPr>
          <a:xfrm>
            <a:off x="1494789" y="1416611"/>
            <a:ext cx="306705" cy="281305"/>
          </a:xfrm>
          <a:custGeom>
            <a:avLst/>
            <a:gdLst/>
            <a:ahLst/>
            <a:cxnLst/>
            <a:rect l="l" t="t" r="r" b="b"/>
            <a:pathLst>
              <a:path w="306705" h="281305">
                <a:moveTo>
                  <a:pt x="0" y="125422"/>
                </a:moveTo>
                <a:lnTo>
                  <a:pt x="37718" y="148790"/>
                </a:lnTo>
                <a:lnTo>
                  <a:pt x="55673" y="183493"/>
                </a:lnTo>
                <a:lnTo>
                  <a:pt x="65150" y="221434"/>
                </a:lnTo>
                <a:lnTo>
                  <a:pt x="68024" y="251581"/>
                </a:lnTo>
                <a:lnTo>
                  <a:pt x="65990" y="268493"/>
                </a:lnTo>
                <a:lnTo>
                  <a:pt x="58800" y="279346"/>
                </a:lnTo>
                <a:lnTo>
                  <a:pt x="54863" y="279600"/>
                </a:lnTo>
                <a:lnTo>
                  <a:pt x="50800" y="280235"/>
                </a:lnTo>
                <a:lnTo>
                  <a:pt x="46862" y="280870"/>
                </a:lnTo>
                <a:lnTo>
                  <a:pt x="38260" y="261947"/>
                </a:lnTo>
                <a:lnTo>
                  <a:pt x="33099" y="243881"/>
                </a:lnTo>
                <a:lnTo>
                  <a:pt x="31486" y="225006"/>
                </a:lnTo>
                <a:lnTo>
                  <a:pt x="33528" y="203654"/>
                </a:lnTo>
                <a:lnTo>
                  <a:pt x="58245" y="137106"/>
                </a:lnTo>
                <a:lnTo>
                  <a:pt x="109728" y="90370"/>
                </a:lnTo>
                <a:lnTo>
                  <a:pt x="129178" y="87155"/>
                </a:lnTo>
                <a:lnTo>
                  <a:pt x="147700" y="90560"/>
                </a:lnTo>
                <a:lnTo>
                  <a:pt x="180721" y="109801"/>
                </a:lnTo>
                <a:lnTo>
                  <a:pt x="218439" y="150842"/>
                </a:lnTo>
                <a:lnTo>
                  <a:pt x="231902" y="163776"/>
                </a:lnTo>
                <a:lnTo>
                  <a:pt x="270255" y="168602"/>
                </a:lnTo>
                <a:lnTo>
                  <a:pt x="297187" y="127722"/>
                </a:lnTo>
                <a:lnTo>
                  <a:pt x="305311" y="90404"/>
                </a:lnTo>
                <a:lnTo>
                  <a:pt x="306705" y="68288"/>
                </a:lnTo>
                <a:lnTo>
                  <a:pt x="305050" y="46291"/>
                </a:lnTo>
                <a:lnTo>
                  <a:pt x="299847" y="25092"/>
                </a:lnTo>
                <a:lnTo>
                  <a:pt x="293100" y="11822"/>
                </a:lnTo>
                <a:lnTo>
                  <a:pt x="283400" y="2565"/>
                </a:lnTo>
                <a:lnTo>
                  <a:pt x="271414" y="0"/>
                </a:lnTo>
                <a:lnTo>
                  <a:pt x="257809" y="6804"/>
                </a:lnTo>
                <a:lnTo>
                  <a:pt x="233965" y="47952"/>
                </a:lnTo>
                <a:lnTo>
                  <a:pt x="225171" y="95196"/>
                </a:lnTo>
                <a:lnTo>
                  <a:pt x="224795" y="121130"/>
                </a:lnTo>
                <a:lnTo>
                  <a:pt x="228361" y="146647"/>
                </a:lnTo>
                <a:lnTo>
                  <a:pt x="251459" y="192478"/>
                </a:lnTo>
                <a:lnTo>
                  <a:pt x="276463" y="209230"/>
                </a:lnTo>
                <a:lnTo>
                  <a:pt x="285241" y="211655"/>
                </a:lnTo>
              </a:path>
            </a:pathLst>
          </a:custGeom>
          <a:ln w="12801">
            <a:solidFill>
              <a:srgbClr val="000000"/>
            </a:solidFill>
          </a:ln>
        </p:spPr>
        <p:txBody>
          <a:bodyPr wrap="square" lIns="0" tIns="0" rIns="0" bIns="0" rtlCol="0"/>
          <a:lstStyle/>
          <a:p>
            <a:endParaRPr/>
          </a:p>
        </p:txBody>
      </p:sp>
      <p:sp>
        <p:nvSpPr>
          <p:cNvPr id="11" name="object 11"/>
          <p:cNvSpPr/>
          <p:nvPr/>
        </p:nvSpPr>
        <p:spPr>
          <a:xfrm>
            <a:off x="1883207" y="1386647"/>
            <a:ext cx="79375" cy="330200"/>
          </a:xfrm>
          <a:custGeom>
            <a:avLst/>
            <a:gdLst/>
            <a:ahLst/>
            <a:cxnLst/>
            <a:rect l="l" t="t" r="r" b="b"/>
            <a:pathLst>
              <a:path w="79375" h="330200">
                <a:moveTo>
                  <a:pt x="79069" y="31307"/>
                </a:moveTo>
                <a:lnTo>
                  <a:pt x="73570" y="18458"/>
                </a:lnTo>
                <a:lnTo>
                  <a:pt x="66226" y="6907"/>
                </a:lnTo>
                <a:lnTo>
                  <a:pt x="55620" y="0"/>
                </a:lnTo>
                <a:lnTo>
                  <a:pt x="40334" y="1081"/>
                </a:lnTo>
                <a:lnTo>
                  <a:pt x="13394" y="28989"/>
                </a:lnTo>
                <a:lnTo>
                  <a:pt x="1980" y="66994"/>
                </a:lnTo>
                <a:lnTo>
                  <a:pt x="0" y="92543"/>
                </a:lnTo>
                <a:lnTo>
                  <a:pt x="3091" y="117461"/>
                </a:lnTo>
                <a:lnTo>
                  <a:pt x="10517" y="141593"/>
                </a:lnTo>
                <a:lnTo>
                  <a:pt x="21538" y="164784"/>
                </a:lnTo>
                <a:lnTo>
                  <a:pt x="35500" y="183534"/>
                </a:lnTo>
                <a:lnTo>
                  <a:pt x="53986" y="204868"/>
                </a:lnTo>
                <a:lnTo>
                  <a:pt x="69330" y="227274"/>
                </a:lnTo>
                <a:lnTo>
                  <a:pt x="60813" y="279560"/>
                </a:lnTo>
                <a:lnTo>
                  <a:pt x="27985" y="312574"/>
                </a:lnTo>
                <a:lnTo>
                  <a:pt x="12289" y="324056"/>
                </a:lnTo>
                <a:lnTo>
                  <a:pt x="4393" y="329630"/>
                </a:lnTo>
              </a:path>
            </a:pathLst>
          </a:custGeom>
          <a:ln w="12801">
            <a:solidFill>
              <a:srgbClr val="000000"/>
            </a:solidFill>
          </a:ln>
        </p:spPr>
        <p:txBody>
          <a:bodyPr wrap="square" lIns="0" tIns="0" rIns="0" bIns="0" rtlCol="0"/>
          <a:lstStyle/>
          <a:p>
            <a:endParaRPr/>
          </a:p>
        </p:txBody>
      </p:sp>
      <p:sp>
        <p:nvSpPr>
          <p:cNvPr id="12" name="object 12"/>
          <p:cNvSpPr/>
          <p:nvPr/>
        </p:nvSpPr>
        <p:spPr>
          <a:xfrm>
            <a:off x="163677" y="1818550"/>
            <a:ext cx="2115185" cy="106680"/>
          </a:xfrm>
          <a:custGeom>
            <a:avLst/>
            <a:gdLst/>
            <a:ahLst/>
            <a:cxnLst/>
            <a:rect l="l" t="t" r="r" b="b"/>
            <a:pathLst>
              <a:path w="2115185" h="106680">
                <a:moveTo>
                  <a:pt x="47548" y="103848"/>
                </a:moveTo>
                <a:lnTo>
                  <a:pt x="35533" y="104622"/>
                </a:lnTo>
                <a:lnTo>
                  <a:pt x="23660" y="105277"/>
                </a:lnTo>
                <a:lnTo>
                  <a:pt x="11844" y="105884"/>
                </a:lnTo>
                <a:lnTo>
                  <a:pt x="0" y="106515"/>
                </a:lnTo>
                <a:lnTo>
                  <a:pt x="40309" y="101582"/>
                </a:lnTo>
                <a:lnTo>
                  <a:pt x="80848" y="97911"/>
                </a:lnTo>
                <a:lnTo>
                  <a:pt x="121729" y="95049"/>
                </a:lnTo>
                <a:lnTo>
                  <a:pt x="163068" y="92545"/>
                </a:lnTo>
                <a:lnTo>
                  <a:pt x="215006" y="89710"/>
                </a:lnTo>
                <a:lnTo>
                  <a:pt x="266983" y="87249"/>
                </a:lnTo>
                <a:lnTo>
                  <a:pt x="318990" y="85085"/>
                </a:lnTo>
                <a:lnTo>
                  <a:pt x="371019" y="83140"/>
                </a:lnTo>
                <a:lnTo>
                  <a:pt x="423063" y="81338"/>
                </a:lnTo>
                <a:lnTo>
                  <a:pt x="475115" y="79600"/>
                </a:lnTo>
                <a:lnTo>
                  <a:pt x="527167" y="77850"/>
                </a:lnTo>
                <a:lnTo>
                  <a:pt x="579211" y="76010"/>
                </a:lnTo>
                <a:lnTo>
                  <a:pt x="631240" y="74003"/>
                </a:lnTo>
                <a:lnTo>
                  <a:pt x="682191" y="71800"/>
                </a:lnTo>
                <a:lnTo>
                  <a:pt x="733142" y="69381"/>
                </a:lnTo>
                <a:lnTo>
                  <a:pt x="784093" y="66767"/>
                </a:lnTo>
                <a:lnTo>
                  <a:pt x="835045" y="63978"/>
                </a:lnTo>
                <a:lnTo>
                  <a:pt x="885997" y="61035"/>
                </a:lnTo>
                <a:lnTo>
                  <a:pt x="936950" y="57957"/>
                </a:lnTo>
                <a:lnTo>
                  <a:pt x="987902" y="54766"/>
                </a:lnTo>
                <a:lnTo>
                  <a:pt x="1038855" y="51483"/>
                </a:lnTo>
                <a:lnTo>
                  <a:pt x="1089807" y="48127"/>
                </a:lnTo>
                <a:lnTo>
                  <a:pt x="1140760" y="44720"/>
                </a:lnTo>
                <a:lnTo>
                  <a:pt x="1191713" y="41281"/>
                </a:lnTo>
                <a:lnTo>
                  <a:pt x="1242666" y="37831"/>
                </a:lnTo>
                <a:lnTo>
                  <a:pt x="1293618" y="34392"/>
                </a:lnTo>
                <a:lnTo>
                  <a:pt x="1344571" y="30983"/>
                </a:lnTo>
                <a:lnTo>
                  <a:pt x="1395523" y="27624"/>
                </a:lnTo>
                <a:lnTo>
                  <a:pt x="1446475" y="24338"/>
                </a:lnTo>
                <a:lnTo>
                  <a:pt x="1497427" y="21143"/>
                </a:lnTo>
                <a:lnTo>
                  <a:pt x="1548379" y="18060"/>
                </a:lnTo>
                <a:lnTo>
                  <a:pt x="1599330" y="15111"/>
                </a:lnTo>
                <a:lnTo>
                  <a:pt x="1650280" y="12315"/>
                </a:lnTo>
                <a:lnTo>
                  <a:pt x="1701230" y="9694"/>
                </a:lnTo>
                <a:lnTo>
                  <a:pt x="1752180" y="7267"/>
                </a:lnTo>
                <a:lnTo>
                  <a:pt x="1803129" y="5055"/>
                </a:lnTo>
                <a:lnTo>
                  <a:pt x="1854077" y="3079"/>
                </a:lnTo>
                <a:lnTo>
                  <a:pt x="1905025" y="1359"/>
                </a:lnTo>
                <a:lnTo>
                  <a:pt x="1952126" y="0"/>
                </a:lnTo>
                <a:lnTo>
                  <a:pt x="2001799" y="1057"/>
                </a:lnTo>
                <a:lnTo>
                  <a:pt x="2050329" y="8235"/>
                </a:lnTo>
                <a:lnTo>
                  <a:pt x="2094001" y="25235"/>
                </a:lnTo>
                <a:lnTo>
                  <a:pt x="2110557" y="57435"/>
                </a:lnTo>
                <a:lnTo>
                  <a:pt x="2114702" y="66637"/>
                </a:lnTo>
              </a:path>
            </a:pathLst>
          </a:custGeom>
          <a:ln w="12801">
            <a:solidFill>
              <a:srgbClr val="000000"/>
            </a:solidFill>
          </a:ln>
        </p:spPr>
        <p:txBody>
          <a:bodyPr wrap="square" lIns="0" tIns="0" rIns="0" bIns="0" rtlCol="0"/>
          <a:lstStyle/>
          <a:p>
            <a:endParaRPr/>
          </a:p>
        </p:txBody>
      </p:sp>
      <p:sp>
        <p:nvSpPr>
          <p:cNvPr id="13" name="object 13"/>
          <p:cNvSpPr/>
          <p:nvPr/>
        </p:nvSpPr>
        <p:spPr>
          <a:xfrm>
            <a:off x="4529963" y="2208529"/>
            <a:ext cx="19685" cy="30480"/>
          </a:xfrm>
          <a:custGeom>
            <a:avLst/>
            <a:gdLst/>
            <a:ahLst/>
            <a:cxnLst/>
            <a:rect l="l" t="t" r="r" b="b"/>
            <a:pathLst>
              <a:path w="19685" h="30480">
                <a:moveTo>
                  <a:pt x="19176" y="15875"/>
                </a:moveTo>
                <a:lnTo>
                  <a:pt x="11302" y="6096"/>
                </a:lnTo>
                <a:lnTo>
                  <a:pt x="8509" y="3048"/>
                </a:lnTo>
                <a:lnTo>
                  <a:pt x="0" y="0"/>
                </a:lnTo>
                <a:lnTo>
                  <a:pt x="2073" y="8326"/>
                </a:lnTo>
                <a:lnTo>
                  <a:pt x="4492" y="15557"/>
                </a:lnTo>
                <a:lnTo>
                  <a:pt x="7554" y="22502"/>
                </a:lnTo>
                <a:lnTo>
                  <a:pt x="11557" y="29972"/>
                </a:lnTo>
              </a:path>
            </a:pathLst>
          </a:custGeom>
          <a:ln w="12801">
            <a:solidFill>
              <a:srgbClr val="000000"/>
            </a:solidFill>
          </a:ln>
        </p:spPr>
        <p:txBody>
          <a:bodyPr wrap="square" lIns="0" tIns="0" rIns="0" bIns="0" rtlCol="0"/>
          <a:lstStyle/>
          <a:p>
            <a:endParaRPr/>
          </a:p>
        </p:txBody>
      </p:sp>
      <p:sp>
        <p:nvSpPr>
          <p:cNvPr id="14" name="object 14"/>
          <p:cNvSpPr/>
          <p:nvPr/>
        </p:nvSpPr>
        <p:spPr>
          <a:xfrm>
            <a:off x="5445876" y="2242057"/>
            <a:ext cx="22225" cy="52705"/>
          </a:xfrm>
          <a:custGeom>
            <a:avLst/>
            <a:gdLst/>
            <a:ahLst/>
            <a:cxnLst/>
            <a:rect l="l" t="t" r="r" b="b"/>
            <a:pathLst>
              <a:path w="22225" h="52705">
                <a:moveTo>
                  <a:pt x="22234" y="52196"/>
                </a:moveTo>
                <a:lnTo>
                  <a:pt x="12997" y="37629"/>
                </a:lnTo>
                <a:lnTo>
                  <a:pt x="4153" y="23383"/>
                </a:lnTo>
                <a:lnTo>
                  <a:pt x="0" y="10495"/>
                </a:lnTo>
                <a:lnTo>
                  <a:pt x="4835" y="0"/>
                </a:lnTo>
              </a:path>
            </a:pathLst>
          </a:custGeom>
          <a:ln w="12801">
            <a:solidFill>
              <a:srgbClr val="000000"/>
            </a:solidFill>
          </a:ln>
        </p:spPr>
        <p:txBody>
          <a:bodyPr wrap="square" lIns="0" tIns="0" rIns="0" bIns="0" rtlCol="0"/>
          <a:lstStyle/>
          <a:p>
            <a:endParaRPr/>
          </a:p>
        </p:txBody>
      </p:sp>
      <p:sp>
        <p:nvSpPr>
          <p:cNvPr id="15" name="object 15"/>
          <p:cNvSpPr/>
          <p:nvPr/>
        </p:nvSpPr>
        <p:spPr>
          <a:xfrm>
            <a:off x="373641" y="2349754"/>
            <a:ext cx="199390" cy="6350"/>
          </a:xfrm>
          <a:custGeom>
            <a:avLst/>
            <a:gdLst/>
            <a:ahLst/>
            <a:cxnLst/>
            <a:rect l="l" t="t" r="r" b="b"/>
            <a:pathLst>
              <a:path w="199390" h="6350">
                <a:moveTo>
                  <a:pt x="5224" y="1524"/>
                </a:moveTo>
                <a:lnTo>
                  <a:pt x="0" y="2518"/>
                </a:lnTo>
                <a:lnTo>
                  <a:pt x="13034" y="1762"/>
                </a:lnTo>
                <a:lnTo>
                  <a:pt x="31842" y="506"/>
                </a:lnTo>
                <a:lnTo>
                  <a:pt x="43934" y="0"/>
                </a:lnTo>
                <a:lnTo>
                  <a:pt x="68575" y="1325"/>
                </a:lnTo>
                <a:lnTo>
                  <a:pt x="93159" y="2603"/>
                </a:lnTo>
                <a:lnTo>
                  <a:pt x="117743" y="3786"/>
                </a:lnTo>
                <a:lnTo>
                  <a:pt x="142384" y="4825"/>
                </a:lnTo>
                <a:lnTo>
                  <a:pt x="160801" y="5728"/>
                </a:lnTo>
                <a:lnTo>
                  <a:pt x="174502" y="6143"/>
                </a:lnTo>
                <a:lnTo>
                  <a:pt x="186318" y="6058"/>
                </a:lnTo>
                <a:lnTo>
                  <a:pt x="199077" y="5461"/>
                </a:lnTo>
              </a:path>
            </a:pathLst>
          </a:custGeom>
          <a:ln w="12801">
            <a:solidFill>
              <a:srgbClr val="000000"/>
            </a:solidFill>
          </a:ln>
        </p:spPr>
        <p:txBody>
          <a:bodyPr wrap="square" lIns="0" tIns="0" rIns="0" bIns="0" rtlCol="0"/>
          <a:lstStyle/>
          <a:p>
            <a:endParaRPr/>
          </a:p>
        </p:txBody>
      </p:sp>
      <p:sp>
        <p:nvSpPr>
          <p:cNvPr id="16" name="object 16"/>
          <p:cNvSpPr/>
          <p:nvPr/>
        </p:nvSpPr>
        <p:spPr>
          <a:xfrm>
            <a:off x="793699" y="2251582"/>
            <a:ext cx="250825" cy="324485"/>
          </a:xfrm>
          <a:custGeom>
            <a:avLst/>
            <a:gdLst/>
            <a:ahLst/>
            <a:cxnLst/>
            <a:rect l="l" t="t" r="r" b="b"/>
            <a:pathLst>
              <a:path w="250825" h="324485">
                <a:moveTo>
                  <a:pt x="0" y="324230"/>
                </a:moveTo>
                <a:lnTo>
                  <a:pt x="195" y="308969"/>
                </a:lnTo>
                <a:lnTo>
                  <a:pt x="647" y="293671"/>
                </a:lnTo>
                <a:lnTo>
                  <a:pt x="1157" y="278350"/>
                </a:lnTo>
                <a:lnTo>
                  <a:pt x="1523" y="263016"/>
                </a:lnTo>
                <a:lnTo>
                  <a:pt x="2066" y="235332"/>
                </a:lnTo>
                <a:lnTo>
                  <a:pt x="2666" y="207565"/>
                </a:lnTo>
                <a:lnTo>
                  <a:pt x="3152" y="179774"/>
                </a:lnTo>
                <a:lnTo>
                  <a:pt x="3352" y="152018"/>
                </a:lnTo>
                <a:lnTo>
                  <a:pt x="3028" y="113924"/>
                </a:lnTo>
                <a:lnTo>
                  <a:pt x="3962" y="74533"/>
                </a:lnTo>
                <a:lnTo>
                  <a:pt x="9010" y="35879"/>
                </a:lnTo>
                <a:lnTo>
                  <a:pt x="21031" y="0"/>
                </a:lnTo>
                <a:lnTo>
                  <a:pt x="33932" y="12825"/>
                </a:lnTo>
                <a:lnTo>
                  <a:pt x="41490" y="28971"/>
                </a:lnTo>
                <a:lnTo>
                  <a:pt x="46362" y="47238"/>
                </a:lnTo>
                <a:lnTo>
                  <a:pt x="51206" y="66420"/>
                </a:lnTo>
                <a:lnTo>
                  <a:pt x="62926" y="104701"/>
                </a:lnTo>
                <a:lnTo>
                  <a:pt x="76161" y="142541"/>
                </a:lnTo>
                <a:lnTo>
                  <a:pt x="91625" y="179595"/>
                </a:lnTo>
                <a:lnTo>
                  <a:pt x="110032" y="215518"/>
                </a:lnTo>
                <a:lnTo>
                  <a:pt x="145770" y="270938"/>
                </a:lnTo>
                <a:lnTo>
                  <a:pt x="196595" y="311784"/>
                </a:lnTo>
                <a:lnTo>
                  <a:pt x="213769" y="314799"/>
                </a:lnTo>
                <a:lnTo>
                  <a:pt x="229057" y="310467"/>
                </a:lnTo>
                <a:lnTo>
                  <a:pt x="240915" y="299872"/>
                </a:lnTo>
                <a:lnTo>
                  <a:pt x="247802" y="284099"/>
                </a:lnTo>
                <a:lnTo>
                  <a:pt x="250221" y="257583"/>
                </a:lnTo>
                <a:lnTo>
                  <a:pt x="248183" y="230092"/>
                </a:lnTo>
                <a:lnTo>
                  <a:pt x="238048" y="177037"/>
                </a:lnTo>
                <a:lnTo>
                  <a:pt x="221970" y="120475"/>
                </a:lnTo>
                <a:lnTo>
                  <a:pt x="200863" y="65531"/>
                </a:lnTo>
                <a:lnTo>
                  <a:pt x="181875" y="34921"/>
                </a:lnTo>
                <a:lnTo>
                  <a:pt x="173431" y="39624"/>
                </a:lnTo>
                <a:lnTo>
                  <a:pt x="173431" y="43306"/>
                </a:lnTo>
                <a:lnTo>
                  <a:pt x="173431" y="46608"/>
                </a:lnTo>
                <a:lnTo>
                  <a:pt x="173431" y="50291"/>
                </a:lnTo>
              </a:path>
            </a:pathLst>
          </a:custGeom>
          <a:ln w="12801">
            <a:solidFill>
              <a:srgbClr val="000000"/>
            </a:solidFill>
          </a:ln>
        </p:spPr>
        <p:txBody>
          <a:bodyPr wrap="square" lIns="0" tIns="0" rIns="0" bIns="0" rtlCol="0"/>
          <a:lstStyle/>
          <a:p>
            <a:endParaRPr/>
          </a:p>
        </p:txBody>
      </p:sp>
      <p:sp>
        <p:nvSpPr>
          <p:cNvPr id="17" name="object 17"/>
          <p:cNvSpPr/>
          <p:nvPr/>
        </p:nvSpPr>
        <p:spPr>
          <a:xfrm>
            <a:off x="1105323" y="2383853"/>
            <a:ext cx="109220" cy="173355"/>
          </a:xfrm>
          <a:custGeom>
            <a:avLst/>
            <a:gdLst/>
            <a:ahLst/>
            <a:cxnLst/>
            <a:rect l="l" t="t" r="r" b="b"/>
            <a:pathLst>
              <a:path w="109219" h="173355">
                <a:moveTo>
                  <a:pt x="38285" y="148780"/>
                </a:moveTo>
                <a:lnTo>
                  <a:pt x="38561" y="141545"/>
                </a:lnTo>
                <a:lnTo>
                  <a:pt x="43238" y="134715"/>
                </a:lnTo>
                <a:lnTo>
                  <a:pt x="50544" y="127742"/>
                </a:lnTo>
                <a:lnTo>
                  <a:pt x="58707" y="120078"/>
                </a:lnTo>
                <a:lnTo>
                  <a:pt x="68351" y="109749"/>
                </a:lnTo>
                <a:lnTo>
                  <a:pt x="88882" y="72834"/>
                </a:lnTo>
                <a:lnTo>
                  <a:pt x="83696" y="26810"/>
                </a:lnTo>
                <a:lnTo>
                  <a:pt x="50973" y="0"/>
                </a:lnTo>
                <a:lnTo>
                  <a:pt x="37109" y="865"/>
                </a:lnTo>
                <a:lnTo>
                  <a:pt x="23960" y="7302"/>
                </a:lnTo>
                <a:lnTo>
                  <a:pt x="10448" y="21951"/>
                </a:lnTo>
                <a:lnTo>
                  <a:pt x="2738" y="40004"/>
                </a:lnTo>
                <a:lnTo>
                  <a:pt x="0" y="59773"/>
                </a:lnTo>
                <a:lnTo>
                  <a:pt x="1404" y="79565"/>
                </a:lnTo>
                <a:lnTo>
                  <a:pt x="20454" y="124031"/>
                </a:lnTo>
                <a:lnTo>
                  <a:pt x="56878" y="156400"/>
                </a:lnTo>
                <a:lnTo>
                  <a:pt x="96226" y="171473"/>
                </a:lnTo>
                <a:lnTo>
                  <a:pt x="108694" y="173164"/>
                </a:lnTo>
              </a:path>
            </a:pathLst>
          </a:custGeom>
          <a:ln w="12801">
            <a:solidFill>
              <a:srgbClr val="000000"/>
            </a:solidFill>
          </a:ln>
        </p:spPr>
        <p:txBody>
          <a:bodyPr wrap="square" lIns="0" tIns="0" rIns="0" bIns="0" rtlCol="0"/>
          <a:lstStyle/>
          <a:p>
            <a:endParaRPr/>
          </a:p>
        </p:txBody>
      </p:sp>
      <p:sp>
        <p:nvSpPr>
          <p:cNvPr id="18" name="object 18"/>
          <p:cNvSpPr/>
          <p:nvPr/>
        </p:nvSpPr>
        <p:spPr>
          <a:xfrm>
            <a:off x="1365438" y="2379217"/>
            <a:ext cx="146685" cy="158115"/>
          </a:xfrm>
          <a:custGeom>
            <a:avLst/>
            <a:gdLst/>
            <a:ahLst/>
            <a:cxnLst/>
            <a:rect l="l" t="t" r="r" b="b"/>
            <a:pathLst>
              <a:path w="146684" h="158114">
                <a:moveTo>
                  <a:pt x="319" y="0"/>
                </a:moveTo>
                <a:lnTo>
                  <a:pt x="0" y="4607"/>
                </a:lnTo>
                <a:lnTo>
                  <a:pt x="7574" y="13620"/>
                </a:lnTo>
                <a:lnTo>
                  <a:pt x="18696" y="24681"/>
                </a:lnTo>
                <a:lnTo>
                  <a:pt x="29021" y="35433"/>
                </a:lnTo>
                <a:lnTo>
                  <a:pt x="45092" y="53637"/>
                </a:lnTo>
                <a:lnTo>
                  <a:pt x="61390" y="71628"/>
                </a:lnTo>
                <a:lnTo>
                  <a:pt x="78045" y="89332"/>
                </a:lnTo>
                <a:lnTo>
                  <a:pt x="95188" y="106680"/>
                </a:lnTo>
                <a:lnTo>
                  <a:pt x="107771" y="119566"/>
                </a:lnTo>
                <a:lnTo>
                  <a:pt x="120413" y="132429"/>
                </a:lnTo>
                <a:lnTo>
                  <a:pt x="133175" y="145149"/>
                </a:lnTo>
                <a:lnTo>
                  <a:pt x="146115" y="157607"/>
                </a:lnTo>
              </a:path>
            </a:pathLst>
          </a:custGeom>
          <a:ln w="12801">
            <a:solidFill>
              <a:srgbClr val="000000"/>
            </a:solidFill>
          </a:ln>
        </p:spPr>
        <p:txBody>
          <a:bodyPr wrap="square" lIns="0" tIns="0" rIns="0" bIns="0" rtlCol="0"/>
          <a:lstStyle/>
          <a:p>
            <a:endParaRPr/>
          </a:p>
        </p:txBody>
      </p:sp>
      <p:sp>
        <p:nvSpPr>
          <p:cNvPr id="19" name="object 19"/>
          <p:cNvSpPr/>
          <p:nvPr/>
        </p:nvSpPr>
        <p:spPr>
          <a:xfrm>
            <a:off x="1376807" y="2360929"/>
            <a:ext cx="149225" cy="215900"/>
          </a:xfrm>
          <a:custGeom>
            <a:avLst/>
            <a:gdLst/>
            <a:ahLst/>
            <a:cxnLst/>
            <a:rect l="l" t="t" r="r" b="b"/>
            <a:pathLst>
              <a:path w="149225" h="215900">
                <a:moveTo>
                  <a:pt x="148717" y="0"/>
                </a:moveTo>
                <a:lnTo>
                  <a:pt x="134274" y="6863"/>
                </a:lnTo>
                <a:lnTo>
                  <a:pt x="123666" y="16811"/>
                </a:lnTo>
                <a:lnTo>
                  <a:pt x="114534" y="29021"/>
                </a:lnTo>
                <a:lnTo>
                  <a:pt x="104521" y="42672"/>
                </a:lnTo>
                <a:lnTo>
                  <a:pt x="83514" y="67935"/>
                </a:lnTo>
                <a:lnTo>
                  <a:pt x="41548" y="119985"/>
                </a:lnTo>
                <a:lnTo>
                  <a:pt x="13698" y="163518"/>
                </a:lnTo>
                <a:lnTo>
                  <a:pt x="629" y="198058"/>
                </a:lnTo>
                <a:lnTo>
                  <a:pt x="0" y="215900"/>
                </a:lnTo>
              </a:path>
            </a:pathLst>
          </a:custGeom>
          <a:ln w="12801">
            <a:solidFill>
              <a:srgbClr val="000000"/>
            </a:solidFill>
          </a:ln>
        </p:spPr>
        <p:txBody>
          <a:bodyPr wrap="square" lIns="0" tIns="0" rIns="0" bIns="0" rtlCol="0"/>
          <a:lstStyle/>
          <a:p>
            <a:endParaRPr/>
          </a:p>
        </p:txBody>
      </p:sp>
      <p:sp>
        <p:nvSpPr>
          <p:cNvPr id="20" name="object 20"/>
          <p:cNvSpPr/>
          <p:nvPr/>
        </p:nvSpPr>
        <p:spPr>
          <a:xfrm>
            <a:off x="1618488" y="2261870"/>
            <a:ext cx="24130" cy="295275"/>
          </a:xfrm>
          <a:custGeom>
            <a:avLst/>
            <a:gdLst/>
            <a:ahLst/>
            <a:cxnLst/>
            <a:rect l="l" t="t" r="r" b="b"/>
            <a:pathLst>
              <a:path w="24130" h="295275">
                <a:moveTo>
                  <a:pt x="0" y="0"/>
                </a:moveTo>
                <a:lnTo>
                  <a:pt x="25" y="21982"/>
                </a:lnTo>
                <a:lnTo>
                  <a:pt x="777" y="43941"/>
                </a:lnTo>
                <a:lnTo>
                  <a:pt x="1839" y="65901"/>
                </a:lnTo>
                <a:lnTo>
                  <a:pt x="2793" y="87883"/>
                </a:lnTo>
                <a:lnTo>
                  <a:pt x="5572" y="157130"/>
                </a:lnTo>
                <a:lnTo>
                  <a:pt x="11303" y="226187"/>
                </a:lnTo>
                <a:lnTo>
                  <a:pt x="19946" y="278032"/>
                </a:lnTo>
                <a:lnTo>
                  <a:pt x="23749" y="295147"/>
                </a:lnTo>
              </a:path>
            </a:pathLst>
          </a:custGeom>
          <a:ln w="12801">
            <a:solidFill>
              <a:srgbClr val="000000"/>
            </a:solidFill>
          </a:ln>
        </p:spPr>
        <p:txBody>
          <a:bodyPr wrap="square" lIns="0" tIns="0" rIns="0" bIns="0" rtlCol="0"/>
          <a:lstStyle/>
          <a:p>
            <a:endParaRPr/>
          </a:p>
        </p:txBody>
      </p:sp>
      <p:sp>
        <p:nvSpPr>
          <p:cNvPr id="21" name="object 21"/>
          <p:cNvSpPr/>
          <p:nvPr/>
        </p:nvSpPr>
        <p:spPr>
          <a:xfrm>
            <a:off x="1579117" y="2418333"/>
            <a:ext cx="248285" cy="27305"/>
          </a:xfrm>
          <a:custGeom>
            <a:avLst/>
            <a:gdLst/>
            <a:ahLst/>
            <a:cxnLst/>
            <a:rect l="l" t="t" r="r" b="b"/>
            <a:pathLst>
              <a:path w="248285" h="27305">
                <a:moveTo>
                  <a:pt x="0" y="27050"/>
                </a:moveTo>
                <a:lnTo>
                  <a:pt x="13138" y="16698"/>
                </a:lnTo>
                <a:lnTo>
                  <a:pt x="27955" y="8143"/>
                </a:lnTo>
                <a:lnTo>
                  <a:pt x="44130" y="2280"/>
                </a:lnTo>
                <a:lnTo>
                  <a:pt x="61340" y="0"/>
                </a:lnTo>
                <a:lnTo>
                  <a:pt x="96958" y="567"/>
                </a:lnTo>
                <a:lnTo>
                  <a:pt x="132826" y="2825"/>
                </a:lnTo>
                <a:lnTo>
                  <a:pt x="168765" y="5322"/>
                </a:lnTo>
                <a:lnTo>
                  <a:pt x="204596" y="6603"/>
                </a:lnTo>
                <a:lnTo>
                  <a:pt x="215511" y="6600"/>
                </a:lnTo>
                <a:lnTo>
                  <a:pt x="226377" y="6572"/>
                </a:lnTo>
                <a:lnTo>
                  <a:pt x="237243" y="6496"/>
                </a:lnTo>
                <a:lnTo>
                  <a:pt x="248157" y="6350"/>
                </a:lnTo>
              </a:path>
            </a:pathLst>
          </a:custGeom>
          <a:ln w="12801">
            <a:solidFill>
              <a:srgbClr val="000000"/>
            </a:solidFill>
          </a:ln>
        </p:spPr>
        <p:txBody>
          <a:bodyPr wrap="square" lIns="0" tIns="0" rIns="0" bIns="0" rtlCol="0"/>
          <a:lstStyle/>
          <a:p>
            <a:endParaRPr/>
          </a:p>
        </p:txBody>
      </p:sp>
      <p:sp>
        <p:nvSpPr>
          <p:cNvPr id="22" name="object 22"/>
          <p:cNvSpPr/>
          <p:nvPr/>
        </p:nvSpPr>
        <p:spPr>
          <a:xfrm>
            <a:off x="2168905" y="2222880"/>
            <a:ext cx="55244" cy="311150"/>
          </a:xfrm>
          <a:custGeom>
            <a:avLst/>
            <a:gdLst/>
            <a:ahLst/>
            <a:cxnLst/>
            <a:rect l="l" t="t" r="r" b="b"/>
            <a:pathLst>
              <a:path w="55244" h="311150">
                <a:moveTo>
                  <a:pt x="23875" y="0"/>
                </a:moveTo>
                <a:lnTo>
                  <a:pt x="12698" y="4478"/>
                </a:lnTo>
                <a:lnTo>
                  <a:pt x="4651" y="10017"/>
                </a:lnTo>
                <a:lnTo>
                  <a:pt x="248" y="18484"/>
                </a:lnTo>
                <a:lnTo>
                  <a:pt x="0" y="31750"/>
                </a:lnTo>
                <a:lnTo>
                  <a:pt x="3540" y="55358"/>
                </a:lnTo>
                <a:lnTo>
                  <a:pt x="7842" y="79263"/>
                </a:lnTo>
                <a:lnTo>
                  <a:pt x="12573" y="103098"/>
                </a:lnTo>
                <a:lnTo>
                  <a:pt x="17399" y="126492"/>
                </a:lnTo>
                <a:lnTo>
                  <a:pt x="24072" y="160496"/>
                </a:lnTo>
                <a:lnTo>
                  <a:pt x="30495" y="194405"/>
                </a:lnTo>
                <a:lnTo>
                  <a:pt x="36847" y="228361"/>
                </a:lnTo>
                <a:lnTo>
                  <a:pt x="43306" y="262509"/>
                </a:lnTo>
                <a:lnTo>
                  <a:pt x="46601" y="278606"/>
                </a:lnTo>
                <a:lnTo>
                  <a:pt x="49180" y="290322"/>
                </a:lnTo>
                <a:lnTo>
                  <a:pt x="51808" y="300228"/>
                </a:lnTo>
                <a:lnTo>
                  <a:pt x="55244" y="310896"/>
                </a:lnTo>
              </a:path>
            </a:pathLst>
          </a:custGeom>
          <a:ln w="12801">
            <a:solidFill>
              <a:srgbClr val="000000"/>
            </a:solidFill>
          </a:ln>
        </p:spPr>
        <p:txBody>
          <a:bodyPr wrap="square" lIns="0" tIns="0" rIns="0" bIns="0" rtlCol="0"/>
          <a:lstStyle/>
          <a:p>
            <a:endParaRPr/>
          </a:p>
        </p:txBody>
      </p:sp>
      <p:sp>
        <p:nvSpPr>
          <p:cNvPr id="23" name="object 23"/>
          <p:cNvSpPr/>
          <p:nvPr/>
        </p:nvSpPr>
        <p:spPr>
          <a:xfrm>
            <a:off x="2271648" y="2392933"/>
            <a:ext cx="137160" cy="136525"/>
          </a:xfrm>
          <a:custGeom>
            <a:avLst/>
            <a:gdLst/>
            <a:ahLst/>
            <a:cxnLst/>
            <a:rect l="l" t="t" r="r" b="b"/>
            <a:pathLst>
              <a:path w="137160" h="136525">
                <a:moveTo>
                  <a:pt x="0" y="87883"/>
                </a:moveTo>
                <a:lnTo>
                  <a:pt x="38481" y="106425"/>
                </a:lnTo>
                <a:lnTo>
                  <a:pt x="88683" y="91674"/>
                </a:lnTo>
                <a:lnTo>
                  <a:pt x="124507" y="64071"/>
                </a:lnTo>
                <a:lnTo>
                  <a:pt x="136906" y="39369"/>
                </a:lnTo>
                <a:lnTo>
                  <a:pt x="135927" y="25020"/>
                </a:lnTo>
                <a:lnTo>
                  <a:pt x="129365" y="12874"/>
                </a:lnTo>
                <a:lnTo>
                  <a:pt x="118635" y="4133"/>
                </a:lnTo>
                <a:lnTo>
                  <a:pt x="105156" y="0"/>
                </a:lnTo>
                <a:lnTo>
                  <a:pt x="90463" y="1720"/>
                </a:lnTo>
                <a:lnTo>
                  <a:pt x="59817" y="32385"/>
                </a:lnTo>
                <a:lnTo>
                  <a:pt x="55173" y="88534"/>
                </a:lnTo>
                <a:lnTo>
                  <a:pt x="81422" y="125491"/>
                </a:lnTo>
                <a:lnTo>
                  <a:pt x="93041" y="131125"/>
                </a:lnTo>
                <a:lnTo>
                  <a:pt x="105790" y="136270"/>
                </a:lnTo>
              </a:path>
            </a:pathLst>
          </a:custGeom>
          <a:ln w="12801">
            <a:solidFill>
              <a:srgbClr val="000000"/>
            </a:solidFill>
          </a:ln>
        </p:spPr>
        <p:txBody>
          <a:bodyPr wrap="square" lIns="0" tIns="0" rIns="0" bIns="0" rtlCol="0"/>
          <a:lstStyle/>
          <a:p>
            <a:endParaRPr/>
          </a:p>
        </p:txBody>
      </p:sp>
      <p:sp>
        <p:nvSpPr>
          <p:cNvPr id="24" name="object 24"/>
          <p:cNvSpPr/>
          <p:nvPr/>
        </p:nvSpPr>
        <p:spPr>
          <a:xfrm>
            <a:off x="2539009" y="2367228"/>
            <a:ext cx="83185" cy="165100"/>
          </a:xfrm>
          <a:custGeom>
            <a:avLst/>
            <a:gdLst/>
            <a:ahLst/>
            <a:cxnLst/>
            <a:rect l="l" t="t" r="r" b="b"/>
            <a:pathLst>
              <a:path w="83185" h="165100">
                <a:moveTo>
                  <a:pt x="82905" y="13894"/>
                </a:moveTo>
                <a:lnTo>
                  <a:pt x="79160" y="6199"/>
                </a:lnTo>
                <a:lnTo>
                  <a:pt x="73713" y="1385"/>
                </a:lnTo>
                <a:lnTo>
                  <a:pt x="66385" y="0"/>
                </a:lnTo>
                <a:lnTo>
                  <a:pt x="56997" y="2591"/>
                </a:lnTo>
                <a:lnTo>
                  <a:pt x="21349" y="43864"/>
                </a:lnTo>
                <a:lnTo>
                  <a:pt x="529" y="95380"/>
                </a:lnTo>
                <a:lnTo>
                  <a:pt x="0" y="114675"/>
                </a:lnTo>
                <a:lnTo>
                  <a:pt x="5816" y="132766"/>
                </a:lnTo>
                <a:lnTo>
                  <a:pt x="19133" y="148540"/>
                </a:lnTo>
                <a:lnTo>
                  <a:pt x="35581" y="157610"/>
                </a:lnTo>
                <a:lnTo>
                  <a:pt x="54197" y="162323"/>
                </a:lnTo>
                <a:lnTo>
                  <a:pt x="74015" y="165024"/>
                </a:lnTo>
              </a:path>
            </a:pathLst>
          </a:custGeom>
          <a:ln w="12801">
            <a:solidFill>
              <a:srgbClr val="000000"/>
            </a:solidFill>
          </a:ln>
        </p:spPr>
        <p:txBody>
          <a:bodyPr wrap="square" lIns="0" tIns="0" rIns="0" bIns="0" rtlCol="0"/>
          <a:lstStyle/>
          <a:p>
            <a:endParaRPr/>
          </a:p>
        </p:txBody>
      </p:sp>
      <p:sp>
        <p:nvSpPr>
          <p:cNvPr id="25" name="object 25"/>
          <p:cNvSpPr/>
          <p:nvPr/>
        </p:nvSpPr>
        <p:spPr>
          <a:xfrm>
            <a:off x="2767329" y="2216530"/>
            <a:ext cx="13970" cy="318135"/>
          </a:xfrm>
          <a:custGeom>
            <a:avLst/>
            <a:gdLst/>
            <a:ahLst/>
            <a:cxnLst/>
            <a:rect l="l" t="t" r="r" b="b"/>
            <a:pathLst>
              <a:path w="13969" h="318135">
                <a:moveTo>
                  <a:pt x="0" y="0"/>
                </a:moveTo>
                <a:lnTo>
                  <a:pt x="1738" y="23598"/>
                </a:lnTo>
                <a:lnTo>
                  <a:pt x="3714" y="47053"/>
                </a:lnTo>
                <a:lnTo>
                  <a:pt x="5643" y="70508"/>
                </a:lnTo>
                <a:lnTo>
                  <a:pt x="9145" y="130907"/>
                </a:lnTo>
                <a:lnTo>
                  <a:pt x="11150" y="204317"/>
                </a:lnTo>
                <a:lnTo>
                  <a:pt x="11556" y="241046"/>
                </a:lnTo>
                <a:lnTo>
                  <a:pt x="11858" y="260373"/>
                </a:lnTo>
                <a:lnTo>
                  <a:pt x="12350" y="279558"/>
                </a:lnTo>
                <a:lnTo>
                  <a:pt x="12985" y="298696"/>
                </a:lnTo>
                <a:lnTo>
                  <a:pt x="13715" y="317881"/>
                </a:lnTo>
              </a:path>
            </a:pathLst>
          </a:custGeom>
          <a:ln w="12801">
            <a:solidFill>
              <a:srgbClr val="000000"/>
            </a:solidFill>
          </a:ln>
        </p:spPr>
        <p:txBody>
          <a:bodyPr wrap="square" lIns="0" tIns="0" rIns="0" bIns="0" rtlCol="0"/>
          <a:lstStyle/>
          <a:p>
            <a:endParaRPr/>
          </a:p>
        </p:txBody>
      </p:sp>
      <p:sp>
        <p:nvSpPr>
          <p:cNvPr id="26" name="object 26"/>
          <p:cNvSpPr/>
          <p:nvPr/>
        </p:nvSpPr>
        <p:spPr>
          <a:xfrm>
            <a:off x="2675254" y="2331440"/>
            <a:ext cx="429895" cy="172720"/>
          </a:xfrm>
          <a:custGeom>
            <a:avLst/>
            <a:gdLst/>
            <a:ahLst/>
            <a:cxnLst/>
            <a:rect l="l" t="t" r="r" b="b"/>
            <a:pathLst>
              <a:path w="429894" h="172719">
                <a:moveTo>
                  <a:pt x="0" y="115214"/>
                </a:moveTo>
                <a:lnTo>
                  <a:pt x="19448" y="73781"/>
                </a:lnTo>
                <a:lnTo>
                  <a:pt x="63015" y="48113"/>
                </a:lnTo>
                <a:lnTo>
                  <a:pt x="124420" y="24780"/>
                </a:lnTo>
                <a:lnTo>
                  <a:pt x="183076" y="7250"/>
                </a:lnTo>
                <a:lnTo>
                  <a:pt x="248128" y="0"/>
                </a:lnTo>
                <a:lnTo>
                  <a:pt x="275463" y="10947"/>
                </a:lnTo>
                <a:lnTo>
                  <a:pt x="286035" y="26152"/>
                </a:lnTo>
                <a:lnTo>
                  <a:pt x="289845" y="46095"/>
                </a:lnTo>
                <a:lnTo>
                  <a:pt x="289607" y="67133"/>
                </a:lnTo>
                <a:lnTo>
                  <a:pt x="288036" y="85623"/>
                </a:lnTo>
                <a:lnTo>
                  <a:pt x="285932" y="104550"/>
                </a:lnTo>
                <a:lnTo>
                  <a:pt x="284257" y="124930"/>
                </a:lnTo>
                <a:lnTo>
                  <a:pt x="285678" y="145024"/>
                </a:lnTo>
                <a:lnTo>
                  <a:pt x="292862" y="163093"/>
                </a:lnTo>
                <a:lnTo>
                  <a:pt x="305873" y="172162"/>
                </a:lnTo>
                <a:lnTo>
                  <a:pt x="322468" y="172110"/>
                </a:lnTo>
                <a:lnTo>
                  <a:pt x="372564" y="144480"/>
                </a:lnTo>
                <a:lnTo>
                  <a:pt x="404064" y="107047"/>
                </a:lnTo>
                <a:lnTo>
                  <a:pt x="424469" y="71362"/>
                </a:lnTo>
                <a:lnTo>
                  <a:pt x="429446" y="40663"/>
                </a:lnTo>
                <a:lnTo>
                  <a:pt x="426719" y="24409"/>
                </a:lnTo>
                <a:lnTo>
                  <a:pt x="425450" y="21361"/>
                </a:lnTo>
                <a:lnTo>
                  <a:pt x="424306" y="18567"/>
                </a:lnTo>
                <a:lnTo>
                  <a:pt x="423290" y="15519"/>
                </a:lnTo>
              </a:path>
            </a:pathLst>
          </a:custGeom>
          <a:ln w="12801">
            <a:solidFill>
              <a:srgbClr val="000000"/>
            </a:solidFill>
          </a:ln>
        </p:spPr>
        <p:txBody>
          <a:bodyPr wrap="square" lIns="0" tIns="0" rIns="0" bIns="0" rtlCol="0"/>
          <a:lstStyle/>
          <a:p>
            <a:endParaRPr/>
          </a:p>
        </p:txBody>
      </p:sp>
      <p:sp>
        <p:nvSpPr>
          <p:cNvPr id="27" name="object 27"/>
          <p:cNvSpPr/>
          <p:nvPr/>
        </p:nvSpPr>
        <p:spPr>
          <a:xfrm>
            <a:off x="3153155" y="2321686"/>
            <a:ext cx="325120" cy="167005"/>
          </a:xfrm>
          <a:custGeom>
            <a:avLst/>
            <a:gdLst/>
            <a:ahLst/>
            <a:cxnLst/>
            <a:rect l="l" t="t" r="r" b="b"/>
            <a:pathLst>
              <a:path w="325120" h="167005">
                <a:moveTo>
                  <a:pt x="0" y="6096"/>
                </a:moveTo>
                <a:lnTo>
                  <a:pt x="31682" y="38457"/>
                </a:lnTo>
                <a:lnTo>
                  <a:pt x="49871" y="72905"/>
                </a:lnTo>
                <a:lnTo>
                  <a:pt x="57665" y="118546"/>
                </a:lnTo>
                <a:lnTo>
                  <a:pt x="47513" y="158400"/>
                </a:lnTo>
                <a:lnTo>
                  <a:pt x="34417" y="167004"/>
                </a:lnTo>
                <a:lnTo>
                  <a:pt x="35423" y="148951"/>
                </a:lnTo>
                <a:lnTo>
                  <a:pt x="54229" y="100837"/>
                </a:lnTo>
                <a:lnTo>
                  <a:pt x="84423" y="65468"/>
                </a:lnTo>
                <a:lnTo>
                  <a:pt x="127381" y="51815"/>
                </a:lnTo>
                <a:lnTo>
                  <a:pt x="166878" y="64008"/>
                </a:lnTo>
                <a:lnTo>
                  <a:pt x="185781" y="73318"/>
                </a:lnTo>
                <a:lnTo>
                  <a:pt x="204469" y="81914"/>
                </a:lnTo>
                <a:lnTo>
                  <a:pt x="244284" y="92773"/>
                </a:lnTo>
                <a:lnTo>
                  <a:pt x="285242" y="89915"/>
                </a:lnTo>
                <a:lnTo>
                  <a:pt x="319085" y="59608"/>
                </a:lnTo>
                <a:lnTo>
                  <a:pt x="324711" y="30253"/>
                </a:lnTo>
                <a:lnTo>
                  <a:pt x="320802" y="15716"/>
                </a:lnTo>
                <a:lnTo>
                  <a:pt x="311939" y="4655"/>
                </a:lnTo>
                <a:lnTo>
                  <a:pt x="297815" y="0"/>
                </a:lnTo>
                <a:lnTo>
                  <a:pt x="283376" y="3270"/>
                </a:lnTo>
                <a:lnTo>
                  <a:pt x="257302" y="38988"/>
                </a:lnTo>
                <a:lnTo>
                  <a:pt x="249507" y="81470"/>
                </a:lnTo>
                <a:lnTo>
                  <a:pt x="259333" y="122809"/>
                </a:lnTo>
                <a:lnTo>
                  <a:pt x="285962" y="151651"/>
                </a:lnTo>
                <a:lnTo>
                  <a:pt x="298957" y="158496"/>
                </a:lnTo>
              </a:path>
            </a:pathLst>
          </a:custGeom>
          <a:ln w="12801">
            <a:solidFill>
              <a:srgbClr val="000000"/>
            </a:solidFill>
          </a:ln>
        </p:spPr>
        <p:txBody>
          <a:bodyPr wrap="square" lIns="0" tIns="0" rIns="0" bIns="0" rtlCol="0"/>
          <a:lstStyle/>
          <a:p>
            <a:endParaRPr/>
          </a:p>
        </p:txBody>
      </p:sp>
      <p:sp>
        <p:nvSpPr>
          <p:cNvPr id="28" name="object 28"/>
          <p:cNvSpPr/>
          <p:nvPr/>
        </p:nvSpPr>
        <p:spPr>
          <a:xfrm>
            <a:off x="3525011" y="2404236"/>
            <a:ext cx="86995" cy="196850"/>
          </a:xfrm>
          <a:custGeom>
            <a:avLst/>
            <a:gdLst/>
            <a:ahLst/>
            <a:cxnLst/>
            <a:rect l="l" t="t" r="r" b="b"/>
            <a:pathLst>
              <a:path w="86995" h="196850">
                <a:moveTo>
                  <a:pt x="86867" y="0"/>
                </a:moveTo>
                <a:lnTo>
                  <a:pt x="83010" y="15734"/>
                </a:lnTo>
                <a:lnTo>
                  <a:pt x="77628" y="30432"/>
                </a:lnTo>
                <a:lnTo>
                  <a:pt x="71151" y="44773"/>
                </a:lnTo>
                <a:lnTo>
                  <a:pt x="64008" y="59436"/>
                </a:lnTo>
                <a:lnTo>
                  <a:pt x="51278" y="86443"/>
                </a:lnTo>
                <a:lnTo>
                  <a:pt x="39131" y="113760"/>
                </a:lnTo>
                <a:lnTo>
                  <a:pt x="26914" y="141124"/>
                </a:lnTo>
                <a:lnTo>
                  <a:pt x="13970" y="168275"/>
                </a:lnTo>
                <a:lnTo>
                  <a:pt x="10537" y="175178"/>
                </a:lnTo>
                <a:lnTo>
                  <a:pt x="7080" y="182165"/>
                </a:lnTo>
                <a:lnTo>
                  <a:pt x="3575" y="189224"/>
                </a:lnTo>
                <a:lnTo>
                  <a:pt x="0" y="196341"/>
                </a:lnTo>
              </a:path>
            </a:pathLst>
          </a:custGeom>
          <a:ln w="12801">
            <a:solidFill>
              <a:srgbClr val="000000"/>
            </a:solidFill>
          </a:ln>
        </p:spPr>
        <p:txBody>
          <a:bodyPr wrap="square" lIns="0" tIns="0" rIns="0" bIns="0" rtlCol="0"/>
          <a:lstStyle/>
          <a:p>
            <a:endParaRPr/>
          </a:p>
        </p:txBody>
      </p:sp>
      <p:sp>
        <p:nvSpPr>
          <p:cNvPr id="29" name="object 29"/>
          <p:cNvSpPr/>
          <p:nvPr/>
        </p:nvSpPr>
        <p:spPr>
          <a:xfrm>
            <a:off x="4077533" y="2320417"/>
            <a:ext cx="322580" cy="173355"/>
          </a:xfrm>
          <a:custGeom>
            <a:avLst/>
            <a:gdLst/>
            <a:ahLst/>
            <a:cxnLst/>
            <a:rect l="l" t="t" r="r" b="b"/>
            <a:pathLst>
              <a:path w="322579" h="173355">
                <a:moveTo>
                  <a:pt x="6786" y="0"/>
                </a:moveTo>
                <a:lnTo>
                  <a:pt x="2111" y="11551"/>
                </a:lnTo>
                <a:lnTo>
                  <a:pt x="55" y="22018"/>
                </a:lnTo>
                <a:lnTo>
                  <a:pt x="0" y="32843"/>
                </a:lnTo>
                <a:lnTo>
                  <a:pt x="1325" y="45466"/>
                </a:lnTo>
                <a:lnTo>
                  <a:pt x="4189" y="65617"/>
                </a:lnTo>
                <a:lnTo>
                  <a:pt x="8040" y="85518"/>
                </a:lnTo>
                <a:lnTo>
                  <a:pt x="12630" y="105205"/>
                </a:lnTo>
                <a:lnTo>
                  <a:pt x="17708" y="124713"/>
                </a:lnTo>
                <a:lnTo>
                  <a:pt x="20260" y="135046"/>
                </a:lnTo>
                <a:lnTo>
                  <a:pt x="24407" y="147843"/>
                </a:lnTo>
                <a:lnTo>
                  <a:pt x="31174" y="158378"/>
                </a:lnTo>
                <a:lnTo>
                  <a:pt x="41584" y="161925"/>
                </a:lnTo>
                <a:lnTo>
                  <a:pt x="56747" y="153562"/>
                </a:lnTo>
                <a:lnTo>
                  <a:pt x="70683" y="136842"/>
                </a:lnTo>
                <a:lnTo>
                  <a:pt x="82643" y="118026"/>
                </a:lnTo>
                <a:lnTo>
                  <a:pt x="91876" y="103378"/>
                </a:lnTo>
                <a:lnTo>
                  <a:pt x="99702" y="91090"/>
                </a:lnTo>
                <a:lnTo>
                  <a:pt x="109148" y="76993"/>
                </a:lnTo>
                <a:lnTo>
                  <a:pt x="120308" y="64944"/>
                </a:lnTo>
                <a:lnTo>
                  <a:pt x="133278" y="58800"/>
                </a:lnTo>
                <a:lnTo>
                  <a:pt x="146284" y="62583"/>
                </a:lnTo>
                <a:lnTo>
                  <a:pt x="157884" y="74104"/>
                </a:lnTo>
                <a:lnTo>
                  <a:pt x="167532" y="88197"/>
                </a:lnTo>
                <a:lnTo>
                  <a:pt x="174680" y="99695"/>
                </a:lnTo>
                <a:lnTo>
                  <a:pt x="185515" y="116752"/>
                </a:lnTo>
                <a:lnTo>
                  <a:pt x="208899" y="150629"/>
                </a:lnTo>
                <a:lnTo>
                  <a:pt x="246784" y="172799"/>
                </a:lnTo>
                <a:lnTo>
                  <a:pt x="256702" y="168026"/>
                </a:lnTo>
                <a:lnTo>
                  <a:pt x="284345" y="124174"/>
                </a:lnTo>
                <a:lnTo>
                  <a:pt x="295711" y="86868"/>
                </a:lnTo>
                <a:lnTo>
                  <a:pt x="298819" y="74584"/>
                </a:lnTo>
                <a:lnTo>
                  <a:pt x="302569" y="60134"/>
                </a:lnTo>
                <a:lnTo>
                  <a:pt x="307463" y="46255"/>
                </a:lnTo>
                <a:lnTo>
                  <a:pt x="313999" y="35687"/>
                </a:lnTo>
                <a:lnTo>
                  <a:pt x="316412" y="33909"/>
                </a:lnTo>
                <a:lnTo>
                  <a:pt x="319460" y="32004"/>
                </a:lnTo>
                <a:lnTo>
                  <a:pt x="322254" y="30225"/>
                </a:lnTo>
              </a:path>
            </a:pathLst>
          </a:custGeom>
          <a:ln w="12801">
            <a:solidFill>
              <a:srgbClr val="000000"/>
            </a:solidFill>
          </a:ln>
        </p:spPr>
        <p:txBody>
          <a:bodyPr wrap="square" lIns="0" tIns="0" rIns="0" bIns="0" rtlCol="0"/>
          <a:lstStyle/>
          <a:p>
            <a:endParaRPr/>
          </a:p>
        </p:txBody>
      </p:sp>
      <p:sp>
        <p:nvSpPr>
          <p:cNvPr id="30" name="object 30"/>
          <p:cNvSpPr/>
          <p:nvPr/>
        </p:nvSpPr>
        <p:spPr>
          <a:xfrm>
            <a:off x="4466209" y="2348229"/>
            <a:ext cx="81915" cy="147955"/>
          </a:xfrm>
          <a:custGeom>
            <a:avLst/>
            <a:gdLst/>
            <a:ahLst/>
            <a:cxnLst/>
            <a:rect l="l" t="t" r="r" b="b"/>
            <a:pathLst>
              <a:path w="81914" h="147955">
                <a:moveTo>
                  <a:pt x="0" y="0"/>
                </a:moveTo>
                <a:lnTo>
                  <a:pt x="23749" y="38354"/>
                </a:lnTo>
                <a:lnTo>
                  <a:pt x="45591" y="90556"/>
                </a:lnTo>
                <a:lnTo>
                  <a:pt x="52450" y="108204"/>
                </a:lnTo>
                <a:lnTo>
                  <a:pt x="57529" y="120550"/>
                </a:lnTo>
                <a:lnTo>
                  <a:pt x="63166" y="131159"/>
                </a:lnTo>
                <a:lnTo>
                  <a:pt x="70685" y="140100"/>
                </a:lnTo>
                <a:lnTo>
                  <a:pt x="81406" y="147447"/>
                </a:lnTo>
              </a:path>
            </a:pathLst>
          </a:custGeom>
          <a:ln w="12801">
            <a:solidFill>
              <a:srgbClr val="000000"/>
            </a:solidFill>
          </a:ln>
        </p:spPr>
        <p:txBody>
          <a:bodyPr wrap="square" lIns="0" tIns="0" rIns="0" bIns="0" rtlCol="0"/>
          <a:lstStyle/>
          <a:p>
            <a:endParaRPr/>
          </a:p>
        </p:txBody>
      </p:sp>
      <p:sp>
        <p:nvSpPr>
          <p:cNvPr id="31" name="object 31"/>
          <p:cNvSpPr/>
          <p:nvPr/>
        </p:nvSpPr>
        <p:spPr>
          <a:xfrm>
            <a:off x="4646040" y="2170176"/>
            <a:ext cx="73025" cy="334645"/>
          </a:xfrm>
          <a:custGeom>
            <a:avLst/>
            <a:gdLst/>
            <a:ahLst/>
            <a:cxnLst/>
            <a:rect l="l" t="t" r="r" b="b"/>
            <a:pathLst>
              <a:path w="73025" h="334644">
                <a:moveTo>
                  <a:pt x="0" y="0"/>
                </a:moveTo>
                <a:lnTo>
                  <a:pt x="9411" y="45827"/>
                </a:lnTo>
                <a:lnTo>
                  <a:pt x="14358" y="99016"/>
                </a:lnTo>
                <a:lnTo>
                  <a:pt x="16573" y="136112"/>
                </a:lnTo>
                <a:lnTo>
                  <a:pt x="18978" y="173255"/>
                </a:lnTo>
                <a:lnTo>
                  <a:pt x="26652" y="238527"/>
                </a:lnTo>
                <a:lnTo>
                  <a:pt x="39522" y="297880"/>
                </a:lnTo>
                <a:lnTo>
                  <a:pt x="60960" y="331597"/>
                </a:lnTo>
                <a:lnTo>
                  <a:pt x="63754" y="334390"/>
                </a:lnTo>
                <a:lnTo>
                  <a:pt x="72898" y="331977"/>
                </a:lnTo>
              </a:path>
            </a:pathLst>
          </a:custGeom>
          <a:ln w="12801">
            <a:solidFill>
              <a:srgbClr val="000000"/>
            </a:solidFill>
          </a:ln>
        </p:spPr>
        <p:txBody>
          <a:bodyPr wrap="square" lIns="0" tIns="0" rIns="0" bIns="0" rtlCol="0"/>
          <a:lstStyle/>
          <a:p>
            <a:endParaRPr/>
          </a:p>
        </p:txBody>
      </p:sp>
      <p:sp>
        <p:nvSpPr>
          <p:cNvPr id="32" name="object 32"/>
          <p:cNvSpPr/>
          <p:nvPr/>
        </p:nvSpPr>
        <p:spPr>
          <a:xfrm>
            <a:off x="4787598" y="2162555"/>
            <a:ext cx="61594" cy="296545"/>
          </a:xfrm>
          <a:custGeom>
            <a:avLst/>
            <a:gdLst/>
            <a:ahLst/>
            <a:cxnLst/>
            <a:rect l="l" t="t" r="r" b="b"/>
            <a:pathLst>
              <a:path w="61595" h="296544">
                <a:moveTo>
                  <a:pt x="1698" y="0"/>
                </a:moveTo>
                <a:lnTo>
                  <a:pt x="474" y="24419"/>
                </a:lnTo>
                <a:lnTo>
                  <a:pt x="0" y="48768"/>
                </a:lnTo>
                <a:lnTo>
                  <a:pt x="216" y="73116"/>
                </a:lnTo>
                <a:lnTo>
                  <a:pt x="4548" y="139509"/>
                </a:lnTo>
                <a:lnTo>
                  <a:pt x="11414" y="181292"/>
                </a:lnTo>
                <a:lnTo>
                  <a:pt x="22566" y="222123"/>
                </a:lnTo>
                <a:lnTo>
                  <a:pt x="38909" y="261239"/>
                </a:lnTo>
                <a:lnTo>
                  <a:pt x="44584" y="269970"/>
                </a:lnTo>
                <a:lnTo>
                  <a:pt x="50212" y="278796"/>
                </a:lnTo>
                <a:lnTo>
                  <a:pt x="55840" y="287670"/>
                </a:lnTo>
                <a:lnTo>
                  <a:pt x="61515" y="296545"/>
                </a:lnTo>
              </a:path>
            </a:pathLst>
          </a:custGeom>
          <a:ln w="12801">
            <a:solidFill>
              <a:srgbClr val="000000"/>
            </a:solidFill>
          </a:ln>
        </p:spPr>
        <p:txBody>
          <a:bodyPr wrap="square" lIns="0" tIns="0" rIns="0" bIns="0" rtlCol="0"/>
          <a:lstStyle/>
          <a:p>
            <a:endParaRPr/>
          </a:p>
        </p:txBody>
      </p:sp>
      <p:sp>
        <p:nvSpPr>
          <p:cNvPr id="33" name="object 33"/>
          <p:cNvSpPr/>
          <p:nvPr/>
        </p:nvSpPr>
        <p:spPr>
          <a:xfrm>
            <a:off x="5117846" y="2203069"/>
            <a:ext cx="240029" cy="324485"/>
          </a:xfrm>
          <a:custGeom>
            <a:avLst/>
            <a:gdLst/>
            <a:ahLst/>
            <a:cxnLst/>
            <a:rect l="l" t="t" r="r" b="b"/>
            <a:pathLst>
              <a:path w="240029" h="324485">
                <a:moveTo>
                  <a:pt x="217424" y="263016"/>
                </a:moveTo>
                <a:lnTo>
                  <a:pt x="176196" y="211391"/>
                </a:lnTo>
                <a:lnTo>
                  <a:pt x="121920" y="173481"/>
                </a:lnTo>
                <a:lnTo>
                  <a:pt x="67722" y="157956"/>
                </a:lnTo>
                <a:lnTo>
                  <a:pt x="15621" y="174625"/>
                </a:lnTo>
                <a:lnTo>
                  <a:pt x="0" y="212598"/>
                </a:lnTo>
                <a:lnTo>
                  <a:pt x="3333" y="233025"/>
                </a:lnTo>
                <a:lnTo>
                  <a:pt x="29680" y="272430"/>
                </a:lnTo>
                <a:lnTo>
                  <a:pt x="76325" y="296814"/>
                </a:lnTo>
                <a:lnTo>
                  <a:pt x="129776" y="299271"/>
                </a:lnTo>
                <a:lnTo>
                  <a:pt x="177270" y="277752"/>
                </a:lnTo>
                <a:lnTo>
                  <a:pt x="210369" y="233150"/>
                </a:lnTo>
                <a:lnTo>
                  <a:pt x="220358" y="176131"/>
                </a:lnTo>
                <a:lnTo>
                  <a:pt x="212941" y="118570"/>
                </a:lnTo>
                <a:lnTo>
                  <a:pt x="191688" y="63182"/>
                </a:lnTo>
                <a:lnTo>
                  <a:pt x="169642" y="26449"/>
                </a:lnTo>
                <a:lnTo>
                  <a:pt x="141478" y="0"/>
                </a:lnTo>
                <a:lnTo>
                  <a:pt x="130692" y="6361"/>
                </a:lnTo>
                <a:lnTo>
                  <a:pt x="130706" y="88117"/>
                </a:lnTo>
                <a:lnTo>
                  <a:pt x="140278" y="136067"/>
                </a:lnTo>
                <a:lnTo>
                  <a:pt x="153940" y="183316"/>
                </a:lnTo>
                <a:lnTo>
                  <a:pt x="171314" y="229072"/>
                </a:lnTo>
                <a:lnTo>
                  <a:pt x="192024" y="272541"/>
                </a:lnTo>
                <a:lnTo>
                  <a:pt x="224938" y="313082"/>
                </a:lnTo>
                <a:lnTo>
                  <a:pt x="239903" y="324357"/>
                </a:lnTo>
              </a:path>
            </a:pathLst>
          </a:custGeom>
          <a:ln w="12801">
            <a:solidFill>
              <a:srgbClr val="000000"/>
            </a:solidFill>
          </a:ln>
        </p:spPr>
        <p:txBody>
          <a:bodyPr wrap="square" lIns="0" tIns="0" rIns="0" bIns="0" rtlCol="0"/>
          <a:lstStyle/>
          <a:p>
            <a:endParaRPr/>
          </a:p>
        </p:txBody>
      </p:sp>
      <p:sp>
        <p:nvSpPr>
          <p:cNvPr id="34" name="object 34"/>
          <p:cNvSpPr/>
          <p:nvPr/>
        </p:nvSpPr>
        <p:spPr>
          <a:xfrm>
            <a:off x="5444363" y="2353945"/>
            <a:ext cx="70485" cy="171450"/>
          </a:xfrm>
          <a:custGeom>
            <a:avLst/>
            <a:gdLst/>
            <a:ahLst/>
            <a:cxnLst/>
            <a:rect l="l" t="t" r="r" b="b"/>
            <a:pathLst>
              <a:path w="70485" h="171450">
                <a:moveTo>
                  <a:pt x="0" y="0"/>
                </a:moveTo>
                <a:lnTo>
                  <a:pt x="25908" y="34162"/>
                </a:lnTo>
                <a:lnTo>
                  <a:pt x="38528" y="80549"/>
                </a:lnTo>
                <a:lnTo>
                  <a:pt x="43963" y="103921"/>
                </a:lnTo>
                <a:lnTo>
                  <a:pt x="50291" y="127126"/>
                </a:lnTo>
                <a:lnTo>
                  <a:pt x="54334" y="139051"/>
                </a:lnTo>
                <a:lnTo>
                  <a:pt x="58816" y="150034"/>
                </a:lnTo>
                <a:lnTo>
                  <a:pt x="63990" y="160613"/>
                </a:lnTo>
                <a:lnTo>
                  <a:pt x="70103" y="171322"/>
                </a:lnTo>
              </a:path>
            </a:pathLst>
          </a:custGeom>
          <a:ln w="12801">
            <a:solidFill>
              <a:srgbClr val="000000"/>
            </a:solidFill>
          </a:ln>
        </p:spPr>
        <p:txBody>
          <a:bodyPr wrap="square" lIns="0" tIns="0" rIns="0" bIns="0" rtlCol="0"/>
          <a:lstStyle/>
          <a:p>
            <a:endParaRPr/>
          </a:p>
        </p:txBody>
      </p:sp>
      <p:sp>
        <p:nvSpPr>
          <p:cNvPr id="35" name="object 35"/>
          <p:cNvSpPr/>
          <p:nvPr/>
        </p:nvSpPr>
        <p:spPr>
          <a:xfrm>
            <a:off x="5560440" y="2275967"/>
            <a:ext cx="133350" cy="229870"/>
          </a:xfrm>
          <a:custGeom>
            <a:avLst/>
            <a:gdLst/>
            <a:ahLst/>
            <a:cxnLst/>
            <a:rect l="l" t="t" r="r" b="b"/>
            <a:pathLst>
              <a:path w="133350" h="229869">
                <a:moveTo>
                  <a:pt x="96012" y="0"/>
                </a:moveTo>
                <a:lnTo>
                  <a:pt x="90636" y="10662"/>
                </a:lnTo>
                <a:lnTo>
                  <a:pt x="84248" y="22526"/>
                </a:lnTo>
                <a:lnTo>
                  <a:pt x="79170" y="34843"/>
                </a:lnTo>
                <a:lnTo>
                  <a:pt x="88439" y="83264"/>
                </a:lnTo>
                <a:lnTo>
                  <a:pt x="114988" y="128847"/>
                </a:lnTo>
                <a:lnTo>
                  <a:pt x="124856" y="143589"/>
                </a:lnTo>
                <a:lnTo>
                  <a:pt x="132272" y="159307"/>
                </a:lnTo>
                <a:lnTo>
                  <a:pt x="133223" y="174371"/>
                </a:lnTo>
                <a:lnTo>
                  <a:pt x="125400" y="187277"/>
                </a:lnTo>
                <a:lnTo>
                  <a:pt x="112077" y="196659"/>
                </a:lnTo>
                <a:lnTo>
                  <a:pt x="96754" y="203660"/>
                </a:lnTo>
                <a:lnTo>
                  <a:pt x="82931" y="209423"/>
                </a:lnTo>
                <a:lnTo>
                  <a:pt x="64885" y="217398"/>
                </a:lnTo>
                <a:lnTo>
                  <a:pt x="46100" y="224361"/>
                </a:lnTo>
                <a:lnTo>
                  <a:pt x="26745" y="228871"/>
                </a:lnTo>
                <a:lnTo>
                  <a:pt x="6985" y="229488"/>
                </a:lnTo>
                <a:lnTo>
                  <a:pt x="4572" y="228600"/>
                </a:lnTo>
                <a:lnTo>
                  <a:pt x="2412" y="227711"/>
                </a:lnTo>
                <a:lnTo>
                  <a:pt x="0" y="226695"/>
                </a:lnTo>
              </a:path>
            </a:pathLst>
          </a:custGeom>
          <a:ln w="12801">
            <a:solidFill>
              <a:srgbClr val="000000"/>
            </a:solidFill>
          </a:ln>
        </p:spPr>
        <p:txBody>
          <a:bodyPr wrap="square" lIns="0" tIns="0" rIns="0" bIns="0" rtlCol="0"/>
          <a:lstStyle/>
          <a:p>
            <a:endParaRPr/>
          </a:p>
        </p:txBody>
      </p:sp>
      <p:sp>
        <p:nvSpPr>
          <p:cNvPr id="36" name="object 36"/>
          <p:cNvSpPr/>
          <p:nvPr/>
        </p:nvSpPr>
        <p:spPr>
          <a:xfrm>
            <a:off x="5738495" y="2335657"/>
            <a:ext cx="90170" cy="176530"/>
          </a:xfrm>
          <a:custGeom>
            <a:avLst/>
            <a:gdLst/>
            <a:ahLst/>
            <a:cxnLst/>
            <a:rect l="l" t="t" r="r" b="b"/>
            <a:pathLst>
              <a:path w="90170" h="176530">
                <a:moveTo>
                  <a:pt x="90169" y="0"/>
                </a:moveTo>
                <a:lnTo>
                  <a:pt x="50682" y="40933"/>
                </a:lnTo>
                <a:lnTo>
                  <a:pt x="25163" y="72292"/>
                </a:lnTo>
                <a:lnTo>
                  <a:pt x="2545" y="113309"/>
                </a:lnTo>
                <a:lnTo>
                  <a:pt x="0" y="134746"/>
                </a:lnTo>
                <a:lnTo>
                  <a:pt x="5580" y="152902"/>
                </a:lnTo>
                <a:lnTo>
                  <a:pt x="17017" y="164449"/>
                </a:lnTo>
                <a:lnTo>
                  <a:pt x="32361" y="171590"/>
                </a:lnTo>
                <a:lnTo>
                  <a:pt x="49656" y="176529"/>
                </a:lnTo>
              </a:path>
            </a:pathLst>
          </a:custGeom>
          <a:ln w="12801">
            <a:solidFill>
              <a:srgbClr val="000000"/>
            </a:solidFill>
          </a:ln>
        </p:spPr>
        <p:txBody>
          <a:bodyPr wrap="square" lIns="0" tIns="0" rIns="0" bIns="0" rtlCol="0"/>
          <a:lstStyle/>
          <a:p>
            <a:endParaRPr/>
          </a:p>
        </p:txBody>
      </p:sp>
      <p:sp>
        <p:nvSpPr>
          <p:cNvPr id="37" name="object 37"/>
          <p:cNvSpPr/>
          <p:nvPr/>
        </p:nvSpPr>
        <p:spPr>
          <a:xfrm>
            <a:off x="5929296" y="2373122"/>
            <a:ext cx="198120" cy="120650"/>
          </a:xfrm>
          <a:custGeom>
            <a:avLst/>
            <a:gdLst/>
            <a:ahLst/>
            <a:cxnLst/>
            <a:rect l="l" t="t" r="r" b="b"/>
            <a:pathLst>
              <a:path w="198120" h="120650">
                <a:moveTo>
                  <a:pt x="3635" y="0"/>
                </a:moveTo>
                <a:lnTo>
                  <a:pt x="621" y="14573"/>
                </a:lnTo>
                <a:lnTo>
                  <a:pt x="0" y="29051"/>
                </a:lnTo>
                <a:lnTo>
                  <a:pt x="2117" y="43576"/>
                </a:lnTo>
                <a:lnTo>
                  <a:pt x="32797" y="92630"/>
                </a:lnTo>
                <a:lnTo>
                  <a:pt x="69421" y="114300"/>
                </a:lnTo>
                <a:lnTo>
                  <a:pt x="112093" y="120062"/>
                </a:lnTo>
                <a:lnTo>
                  <a:pt x="133215" y="116318"/>
                </a:lnTo>
                <a:lnTo>
                  <a:pt x="168157" y="99623"/>
                </a:lnTo>
                <a:lnTo>
                  <a:pt x="196929" y="57403"/>
                </a:lnTo>
                <a:lnTo>
                  <a:pt x="197631" y="45749"/>
                </a:lnTo>
                <a:lnTo>
                  <a:pt x="195691" y="33893"/>
                </a:lnTo>
                <a:lnTo>
                  <a:pt x="192464" y="22203"/>
                </a:lnTo>
                <a:lnTo>
                  <a:pt x="189309" y="11049"/>
                </a:lnTo>
              </a:path>
            </a:pathLst>
          </a:custGeom>
          <a:ln w="12801">
            <a:solidFill>
              <a:srgbClr val="000000"/>
            </a:solidFill>
          </a:ln>
        </p:spPr>
        <p:txBody>
          <a:bodyPr wrap="square" lIns="0" tIns="0" rIns="0" bIns="0" rtlCol="0"/>
          <a:lstStyle/>
          <a:p>
            <a:endParaRPr/>
          </a:p>
        </p:txBody>
      </p:sp>
      <p:sp>
        <p:nvSpPr>
          <p:cNvPr id="38" name="object 38"/>
          <p:cNvSpPr/>
          <p:nvPr/>
        </p:nvSpPr>
        <p:spPr>
          <a:xfrm>
            <a:off x="6167628" y="2279650"/>
            <a:ext cx="107314" cy="210185"/>
          </a:xfrm>
          <a:custGeom>
            <a:avLst/>
            <a:gdLst/>
            <a:ahLst/>
            <a:cxnLst/>
            <a:rect l="l" t="t" r="r" b="b"/>
            <a:pathLst>
              <a:path w="107314" h="210185">
                <a:moveTo>
                  <a:pt x="20066" y="0"/>
                </a:moveTo>
                <a:lnTo>
                  <a:pt x="13716" y="8175"/>
                </a:lnTo>
                <a:lnTo>
                  <a:pt x="6413" y="17208"/>
                </a:lnTo>
                <a:lnTo>
                  <a:pt x="920" y="27003"/>
                </a:lnTo>
                <a:lnTo>
                  <a:pt x="20081" y="68071"/>
                </a:lnTo>
                <a:lnTo>
                  <a:pt x="64297" y="102383"/>
                </a:lnTo>
                <a:lnTo>
                  <a:pt x="80454" y="113934"/>
                </a:lnTo>
                <a:lnTo>
                  <a:pt x="94992" y="127033"/>
                </a:lnTo>
                <a:lnTo>
                  <a:pt x="105410" y="142621"/>
                </a:lnTo>
                <a:lnTo>
                  <a:pt x="107128" y="156450"/>
                </a:lnTo>
                <a:lnTo>
                  <a:pt x="101060" y="167719"/>
                </a:lnTo>
                <a:lnTo>
                  <a:pt x="67708" y="194746"/>
                </a:lnTo>
                <a:lnTo>
                  <a:pt x="41852" y="206367"/>
                </a:lnTo>
                <a:lnTo>
                  <a:pt x="26543" y="209676"/>
                </a:lnTo>
              </a:path>
            </a:pathLst>
          </a:custGeom>
          <a:ln w="12496">
            <a:solidFill>
              <a:srgbClr val="000000"/>
            </a:solidFill>
          </a:ln>
        </p:spPr>
        <p:txBody>
          <a:bodyPr wrap="square" lIns="0" tIns="0" rIns="0" bIns="0" rtlCol="0"/>
          <a:lstStyle/>
          <a:p>
            <a:endParaRPr/>
          </a:p>
        </p:txBody>
      </p:sp>
      <p:sp>
        <p:nvSpPr>
          <p:cNvPr id="39" name="object 39"/>
          <p:cNvSpPr/>
          <p:nvPr/>
        </p:nvSpPr>
        <p:spPr>
          <a:xfrm>
            <a:off x="6330696" y="2291996"/>
            <a:ext cx="84455" cy="207010"/>
          </a:xfrm>
          <a:custGeom>
            <a:avLst/>
            <a:gdLst/>
            <a:ahLst/>
            <a:cxnLst/>
            <a:rect l="l" t="t" r="r" b="b"/>
            <a:pathLst>
              <a:path w="84454" h="207010">
                <a:moveTo>
                  <a:pt x="50291" y="988"/>
                </a:moveTo>
                <a:lnTo>
                  <a:pt x="39379" y="0"/>
                </a:lnTo>
                <a:lnTo>
                  <a:pt x="28241" y="702"/>
                </a:lnTo>
                <a:lnTo>
                  <a:pt x="17841" y="4595"/>
                </a:lnTo>
                <a:lnTo>
                  <a:pt x="9143" y="13180"/>
                </a:lnTo>
                <a:lnTo>
                  <a:pt x="5425" y="25461"/>
                </a:lnTo>
                <a:lnTo>
                  <a:pt x="8159" y="38469"/>
                </a:lnTo>
                <a:lnTo>
                  <a:pt x="14751" y="50738"/>
                </a:lnTo>
                <a:lnTo>
                  <a:pt x="22605" y="60805"/>
                </a:lnTo>
                <a:lnTo>
                  <a:pt x="36012" y="74386"/>
                </a:lnTo>
                <a:lnTo>
                  <a:pt x="50609" y="86967"/>
                </a:lnTo>
                <a:lnTo>
                  <a:pt x="64825" y="100024"/>
                </a:lnTo>
                <a:lnTo>
                  <a:pt x="77088" y="115034"/>
                </a:lnTo>
                <a:lnTo>
                  <a:pt x="82954" y="127156"/>
                </a:lnTo>
                <a:lnTo>
                  <a:pt x="84010" y="139148"/>
                </a:lnTo>
                <a:lnTo>
                  <a:pt x="80303" y="150735"/>
                </a:lnTo>
                <a:lnTo>
                  <a:pt x="45338" y="182518"/>
                </a:lnTo>
                <a:lnTo>
                  <a:pt x="7874" y="204061"/>
                </a:lnTo>
                <a:lnTo>
                  <a:pt x="6095" y="205204"/>
                </a:lnTo>
                <a:lnTo>
                  <a:pt x="0" y="206728"/>
                </a:lnTo>
              </a:path>
            </a:pathLst>
          </a:custGeom>
          <a:ln w="12496">
            <a:solidFill>
              <a:srgbClr val="000000"/>
            </a:solidFill>
          </a:ln>
        </p:spPr>
        <p:txBody>
          <a:bodyPr wrap="square" lIns="0" tIns="0" rIns="0" bIns="0" rtlCol="0"/>
          <a:lstStyle/>
          <a:p>
            <a:endParaRPr/>
          </a:p>
        </p:txBody>
      </p:sp>
      <p:sp>
        <p:nvSpPr>
          <p:cNvPr id="40" name="object 40"/>
          <p:cNvSpPr/>
          <p:nvPr/>
        </p:nvSpPr>
        <p:spPr>
          <a:xfrm>
            <a:off x="6858609" y="2283317"/>
            <a:ext cx="140970" cy="200025"/>
          </a:xfrm>
          <a:custGeom>
            <a:avLst/>
            <a:gdLst/>
            <a:ahLst/>
            <a:cxnLst/>
            <a:rect l="l" t="t" r="r" b="b"/>
            <a:pathLst>
              <a:path w="140970" h="200025">
                <a:moveTo>
                  <a:pt x="78384" y="5476"/>
                </a:moveTo>
                <a:lnTo>
                  <a:pt x="68865" y="184"/>
                </a:lnTo>
                <a:lnTo>
                  <a:pt x="59287" y="0"/>
                </a:lnTo>
                <a:lnTo>
                  <a:pt x="49256" y="3601"/>
                </a:lnTo>
                <a:lnTo>
                  <a:pt x="38379" y="9667"/>
                </a:lnTo>
                <a:lnTo>
                  <a:pt x="22125" y="21560"/>
                </a:lnTo>
                <a:lnTo>
                  <a:pt x="7693" y="37274"/>
                </a:lnTo>
                <a:lnTo>
                  <a:pt x="0" y="55727"/>
                </a:lnTo>
                <a:lnTo>
                  <a:pt x="3962" y="75834"/>
                </a:lnTo>
                <a:lnTo>
                  <a:pt x="37792" y="105171"/>
                </a:lnTo>
                <a:lnTo>
                  <a:pt x="79908" y="123078"/>
                </a:lnTo>
                <a:lnTo>
                  <a:pt x="99613" y="130228"/>
                </a:lnTo>
                <a:lnTo>
                  <a:pt x="116294" y="136651"/>
                </a:lnTo>
                <a:lnTo>
                  <a:pt x="130022" y="145813"/>
                </a:lnTo>
                <a:lnTo>
                  <a:pt x="140868" y="161178"/>
                </a:lnTo>
                <a:lnTo>
                  <a:pt x="117780" y="172848"/>
                </a:lnTo>
                <a:lnTo>
                  <a:pt x="70413" y="190807"/>
                </a:lnTo>
                <a:lnTo>
                  <a:pt x="25933" y="199453"/>
                </a:lnTo>
                <a:lnTo>
                  <a:pt x="19000" y="199673"/>
                </a:lnTo>
                <a:lnTo>
                  <a:pt x="11328" y="199024"/>
                </a:lnTo>
              </a:path>
            </a:pathLst>
          </a:custGeom>
          <a:ln w="12496">
            <a:solidFill>
              <a:srgbClr val="000000"/>
            </a:solidFill>
          </a:ln>
        </p:spPr>
        <p:txBody>
          <a:bodyPr wrap="square" lIns="0" tIns="0" rIns="0" bIns="0" rtlCol="0"/>
          <a:lstStyle/>
          <a:p>
            <a:endParaRPr/>
          </a:p>
        </p:txBody>
      </p:sp>
      <p:sp>
        <p:nvSpPr>
          <p:cNvPr id="41" name="object 41"/>
          <p:cNvSpPr/>
          <p:nvPr/>
        </p:nvSpPr>
        <p:spPr>
          <a:xfrm>
            <a:off x="7079579" y="2292985"/>
            <a:ext cx="120650" cy="133350"/>
          </a:xfrm>
          <a:custGeom>
            <a:avLst/>
            <a:gdLst/>
            <a:ahLst/>
            <a:cxnLst/>
            <a:rect l="l" t="t" r="r" b="b"/>
            <a:pathLst>
              <a:path w="120650" h="133350">
                <a:moveTo>
                  <a:pt x="3718" y="21716"/>
                </a:moveTo>
                <a:lnTo>
                  <a:pt x="4385" y="35629"/>
                </a:lnTo>
                <a:lnTo>
                  <a:pt x="3432" y="49006"/>
                </a:lnTo>
                <a:lnTo>
                  <a:pt x="1861" y="62454"/>
                </a:lnTo>
                <a:lnTo>
                  <a:pt x="670" y="76580"/>
                </a:lnTo>
                <a:lnTo>
                  <a:pt x="7135" y="119639"/>
                </a:lnTo>
                <a:lnTo>
                  <a:pt x="37193" y="133361"/>
                </a:lnTo>
                <a:lnTo>
                  <a:pt x="55360" y="131032"/>
                </a:lnTo>
                <a:lnTo>
                  <a:pt x="102893" y="105548"/>
                </a:lnTo>
                <a:lnTo>
                  <a:pt x="120507" y="77140"/>
                </a:lnTo>
                <a:lnTo>
                  <a:pt x="120431" y="59436"/>
                </a:lnTo>
                <a:lnTo>
                  <a:pt x="114071" y="45620"/>
                </a:lnTo>
                <a:lnTo>
                  <a:pt x="103366" y="34544"/>
                </a:lnTo>
                <a:lnTo>
                  <a:pt x="90588" y="25181"/>
                </a:lnTo>
                <a:lnTo>
                  <a:pt x="78013" y="16510"/>
                </a:lnTo>
                <a:lnTo>
                  <a:pt x="71334" y="11197"/>
                </a:lnTo>
                <a:lnTo>
                  <a:pt x="66583" y="7350"/>
                </a:lnTo>
                <a:lnTo>
                  <a:pt x="62690" y="3954"/>
                </a:lnTo>
                <a:lnTo>
                  <a:pt x="58582" y="0"/>
                </a:lnTo>
              </a:path>
            </a:pathLst>
          </a:custGeom>
          <a:ln w="12496">
            <a:solidFill>
              <a:srgbClr val="000000"/>
            </a:solidFill>
          </a:ln>
        </p:spPr>
        <p:txBody>
          <a:bodyPr wrap="square" lIns="0" tIns="0" rIns="0" bIns="0" rtlCol="0"/>
          <a:lstStyle/>
          <a:p>
            <a:endParaRPr/>
          </a:p>
        </p:txBody>
      </p:sp>
      <p:sp>
        <p:nvSpPr>
          <p:cNvPr id="42" name="object 42"/>
          <p:cNvSpPr/>
          <p:nvPr/>
        </p:nvSpPr>
        <p:spPr>
          <a:xfrm>
            <a:off x="7299325" y="2226504"/>
            <a:ext cx="621030" cy="196850"/>
          </a:xfrm>
          <a:custGeom>
            <a:avLst/>
            <a:gdLst/>
            <a:ahLst/>
            <a:cxnLst/>
            <a:rect l="l" t="t" r="r" b="b"/>
            <a:pathLst>
              <a:path w="621029" h="196850">
                <a:moveTo>
                  <a:pt x="0" y="53145"/>
                </a:moveTo>
                <a:lnTo>
                  <a:pt x="20788" y="99169"/>
                </a:lnTo>
                <a:lnTo>
                  <a:pt x="26812" y="148268"/>
                </a:lnTo>
                <a:lnTo>
                  <a:pt x="24675" y="165179"/>
                </a:lnTo>
                <a:lnTo>
                  <a:pt x="19811" y="180780"/>
                </a:lnTo>
                <a:lnTo>
                  <a:pt x="15240" y="191194"/>
                </a:lnTo>
                <a:lnTo>
                  <a:pt x="6096" y="193353"/>
                </a:lnTo>
                <a:lnTo>
                  <a:pt x="3428" y="196401"/>
                </a:lnTo>
                <a:lnTo>
                  <a:pt x="17377" y="154074"/>
                </a:lnTo>
                <a:lnTo>
                  <a:pt x="37732" y="119709"/>
                </a:lnTo>
                <a:lnTo>
                  <a:pt x="68431" y="80720"/>
                </a:lnTo>
                <a:lnTo>
                  <a:pt x="99734" y="55731"/>
                </a:lnTo>
                <a:lnTo>
                  <a:pt x="129833" y="48218"/>
                </a:lnTo>
                <a:lnTo>
                  <a:pt x="144525" y="54034"/>
                </a:lnTo>
                <a:lnTo>
                  <a:pt x="158122" y="70419"/>
                </a:lnTo>
                <a:lnTo>
                  <a:pt x="165957" y="91769"/>
                </a:lnTo>
                <a:lnTo>
                  <a:pt x="170600" y="114667"/>
                </a:lnTo>
                <a:lnTo>
                  <a:pt x="174625" y="135695"/>
                </a:lnTo>
                <a:lnTo>
                  <a:pt x="186193" y="128986"/>
                </a:lnTo>
                <a:lnTo>
                  <a:pt x="220091" y="109787"/>
                </a:lnTo>
                <a:lnTo>
                  <a:pt x="273597" y="93535"/>
                </a:lnTo>
                <a:lnTo>
                  <a:pt x="316678" y="91313"/>
                </a:lnTo>
                <a:lnTo>
                  <a:pt x="340550" y="90515"/>
                </a:lnTo>
                <a:lnTo>
                  <a:pt x="364327" y="89384"/>
                </a:lnTo>
                <a:lnTo>
                  <a:pt x="414410" y="83728"/>
                </a:lnTo>
                <a:lnTo>
                  <a:pt x="462357" y="68774"/>
                </a:lnTo>
                <a:lnTo>
                  <a:pt x="497742" y="49434"/>
                </a:lnTo>
                <a:lnTo>
                  <a:pt x="514131" y="10707"/>
                </a:lnTo>
                <a:lnTo>
                  <a:pt x="497010" y="0"/>
                </a:lnTo>
                <a:lnTo>
                  <a:pt x="480949" y="313"/>
                </a:lnTo>
                <a:lnTo>
                  <a:pt x="438213" y="13537"/>
                </a:lnTo>
                <a:lnTo>
                  <a:pt x="403859" y="42096"/>
                </a:lnTo>
                <a:lnTo>
                  <a:pt x="400430" y="94567"/>
                </a:lnTo>
                <a:lnTo>
                  <a:pt x="442640" y="122848"/>
                </a:lnTo>
                <a:lnTo>
                  <a:pt x="508946" y="131079"/>
                </a:lnTo>
                <a:lnTo>
                  <a:pt x="540384" y="129599"/>
                </a:lnTo>
                <a:lnTo>
                  <a:pt x="566481" y="125958"/>
                </a:lnTo>
                <a:lnTo>
                  <a:pt x="585993" y="122566"/>
                </a:lnTo>
                <a:lnTo>
                  <a:pt x="602767" y="118437"/>
                </a:lnTo>
                <a:lnTo>
                  <a:pt x="620649" y="112581"/>
                </a:lnTo>
              </a:path>
            </a:pathLst>
          </a:custGeom>
          <a:ln w="12496">
            <a:solidFill>
              <a:srgbClr val="000000"/>
            </a:solidFill>
          </a:ln>
        </p:spPr>
        <p:txBody>
          <a:bodyPr wrap="square" lIns="0" tIns="0" rIns="0" bIns="0" rtlCol="0"/>
          <a:lstStyle/>
          <a:p>
            <a:endParaRPr/>
          </a:p>
        </p:txBody>
      </p:sp>
      <p:sp>
        <p:nvSpPr>
          <p:cNvPr id="43" name="object 43"/>
          <p:cNvSpPr/>
          <p:nvPr/>
        </p:nvSpPr>
        <p:spPr>
          <a:xfrm>
            <a:off x="2896489" y="2677225"/>
            <a:ext cx="40640" cy="20320"/>
          </a:xfrm>
          <a:custGeom>
            <a:avLst/>
            <a:gdLst/>
            <a:ahLst/>
            <a:cxnLst/>
            <a:rect l="l" t="t" r="r" b="b"/>
            <a:pathLst>
              <a:path w="40639" h="20319">
                <a:moveTo>
                  <a:pt x="40512" y="8697"/>
                </a:moveTo>
                <a:lnTo>
                  <a:pt x="32240" y="4179"/>
                </a:lnTo>
                <a:lnTo>
                  <a:pt x="22907" y="648"/>
                </a:lnTo>
                <a:lnTo>
                  <a:pt x="13170" y="0"/>
                </a:lnTo>
                <a:lnTo>
                  <a:pt x="3683" y="4125"/>
                </a:lnTo>
                <a:lnTo>
                  <a:pt x="635" y="11110"/>
                </a:lnTo>
                <a:lnTo>
                  <a:pt x="0" y="14412"/>
                </a:lnTo>
                <a:lnTo>
                  <a:pt x="2159" y="20254"/>
                </a:lnTo>
              </a:path>
            </a:pathLst>
          </a:custGeom>
          <a:ln w="12801">
            <a:solidFill>
              <a:srgbClr val="000000"/>
            </a:solidFill>
          </a:ln>
        </p:spPr>
        <p:txBody>
          <a:bodyPr wrap="square" lIns="0" tIns="0" rIns="0" bIns="0" rtlCol="0"/>
          <a:lstStyle/>
          <a:p>
            <a:endParaRPr/>
          </a:p>
        </p:txBody>
      </p:sp>
      <p:sp>
        <p:nvSpPr>
          <p:cNvPr id="44" name="object 44"/>
          <p:cNvSpPr/>
          <p:nvPr/>
        </p:nvSpPr>
        <p:spPr>
          <a:xfrm>
            <a:off x="795447" y="2922359"/>
            <a:ext cx="313690" cy="123189"/>
          </a:xfrm>
          <a:custGeom>
            <a:avLst/>
            <a:gdLst/>
            <a:ahLst/>
            <a:cxnLst/>
            <a:rect l="l" t="t" r="r" b="b"/>
            <a:pathLst>
              <a:path w="313690" h="123189">
                <a:moveTo>
                  <a:pt x="15320" y="1942"/>
                </a:moveTo>
                <a:lnTo>
                  <a:pt x="0" y="39328"/>
                </a:lnTo>
                <a:lnTo>
                  <a:pt x="576" y="53695"/>
                </a:lnTo>
                <a:lnTo>
                  <a:pt x="1666" y="68062"/>
                </a:lnTo>
                <a:lnTo>
                  <a:pt x="3128" y="82333"/>
                </a:lnTo>
                <a:lnTo>
                  <a:pt x="4367" y="90703"/>
                </a:lnTo>
                <a:lnTo>
                  <a:pt x="5719" y="99192"/>
                </a:lnTo>
                <a:lnTo>
                  <a:pt x="7072" y="107729"/>
                </a:lnTo>
                <a:lnTo>
                  <a:pt x="8310" y="116242"/>
                </a:lnTo>
                <a:lnTo>
                  <a:pt x="8248" y="122185"/>
                </a:lnTo>
                <a:lnTo>
                  <a:pt x="9415" y="113591"/>
                </a:lnTo>
                <a:lnTo>
                  <a:pt x="18721" y="75233"/>
                </a:lnTo>
                <a:lnTo>
                  <a:pt x="49153" y="35978"/>
                </a:lnTo>
                <a:lnTo>
                  <a:pt x="92702" y="19065"/>
                </a:lnTo>
                <a:lnTo>
                  <a:pt x="109199" y="22008"/>
                </a:lnTo>
                <a:lnTo>
                  <a:pt x="144098" y="45821"/>
                </a:lnTo>
                <a:lnTo>
                  <a:pt x="168025" y="81444"/>
                </a:lnTo>
                <a:lnTo>
                  <a:pt x="175340" y="95922"/>
                </a:lnTo>
                <a:lnTo>
                  <a:pt x="178912" y="103233"/>
                </a:lnTo>
                <a:lnTo>
                  <a:pt x="182656" y="110400"/>
                </a:lnTo>
                <a:lnTo>
                  <a:pt x="191604" y="99663"/>
                </a:lnTo>
                <a:lnTo>
                  <a:pt x="200753" y="88794"/>
                </a:lnTo>
                <a:lnTo>
                  <a:pt x="232819" y="60027"/>
                </a:lnTo>
                <a:lnTo>
                  <a:pt x="261899" y="50514"/>
                </a:lnTo>
                <a:lnTo>
                  <a:pt x="276839" y="53758"/>
                </a:lnTo>
                <a:lnTo>
                  <a:pt x="302747" y="93001"/>
                </a:lnTo>
                <a:lnTo>
                  <a:pt x="307814" y="108067"/>
                </a:lnTo>
                <a:lnTo>
                  <a:pt x="310334" y="115522"/>
                </a:lnTo>
                <a:lnTo>
                  <a:pt x="313110" y="122846"/>
                </a:lnTo>
              </a:path>
            </a:pathLst>
          </a:custGeom>
          <a:ln w="12801">
            <a:solidFill>
              <a:srgbClr val="000000"/>
            </a:solidFill>
          </a:ln>
        </p:spPr>
        <p:txBody>
          <a:bodyPr wrap="square" lIns="0" tIns="0" rIns="0" bIns="0" rtlCol="0"/>
          <a:lstStyle/>
          <a:p>
            <a:endParaRPr/>
          </a:p>
        </p:txBody>
      </p:sp>
      <p:sp>
        <p:nvSpPr>
          <p:cNvPr id="45" name="object 45"/>
          <p:cNvSpPr/>
          <p:nvPr/>
        </p:nvSpPr>
        <p:spPr>
          <a:xfrm>
            <a:off x="1217371" y="2905379"/>
            <a:ext cx="109855" cy="93345"/>
          </a:xfrm>
          <a:custGeom>
            <a:avLst/>
            <a:gdLst/>
            <a:ahLst/>
            <a:cxnLst/>
            <a:rect l="l" t="t" r="r" b="b"/>
            <a:pathLst>
              <a:path w="109855" h="93344">
                <a:moveTo>
                  <a:pt x="1828" y="55499"/>
                </a:moveTo>
                <a:lnTo>
                  <a:pt x="10668" y="48387"/>
                </a:lnTo>
                <a:lnTo>
                  <a:pt x="13411" y="46862"/>
                </a:lnTo>
                <a:lnTo>
                  <a:pt x="14020" y="38988"/>
                </a:lnTo>
                <a:lnTo>
                  <a:pt x="18368" y="47117"/>
                </a:lnTo>
                <a:lnTo>
                  <a:pt x="21374" y="55626"/>
                </a:lnTo>
                <a:lnTo>
                  <a:pt x="24436" y="64135"/>
                </a:lnTo>
                <a:lnTo>
                  <a:pt x="63792" y="91551"/>
                </a:lnTo>
                <a:lnTo>
                  <a:pt x="77139" y="93218"/>
                </a:lnTo>
                <a:lnTo>
                  <a:pt x="87472" y="93005"/>
                </a:lnTo>
                <a:lnTo>
                  <a:pt x="97793" y="90757"/>
                </a:lnTo>
                <a:lnTo>
                  <a:pt x="105946" y="85484"/>
                </a:lnTo>
                <a:lnTo>
                  <a:pt x="109778" y="76200"/>
                </a:lnTo>
                <a:lnTo>
                  <a:pt x="105444" y="66030"/>
                </a:lnTo>
                <a:lnTo>
                  <a:pt x="94157" y="57038"/>
                </a:lnTo>
                <a:lnTo>
                  <a:pt x="81060" y="49785"/>
                </a:lnTo>
                <a:lnTo>
                  <a:pt x="71297" y="44831"/>
                </a:lnTo>
                <a:lnTo>
                  <a:pt x="56677" y="37232"/>
                </a:lnTo>
                <a:lnTo>
                  <a:pt x="41792" y="30051"/>
                </a:lnTo>
                <a:lnTo>
                  <a:pt x="26960" y="22703"/>
                </a:lnTo>
                <a:lnTo>
                  <a:pt x="12496" y="14605"/>
                </a:lnTo>
                <a:lnTo>
                  <a:pt x="3962" y="8509"/>
                </a:lnTo>
                <a:lnTo>
                  <a:pt x="1219" y="7238"/>
                </a:lnTo>
                <a:lnTo>
                  <a:pt x="0" y="0"/>
                </a:lnTo>
              </a:path>
            </a:pathLst>
          </a:custGeom>
          <a:ln w="12801">
            <a:solidFill>
              <a:srgbClr val="000000"/>
            </a:solidFill>
          </a:ln>
        </p:spPr>
        <p:txBody>
          <a:bodyPr wrap="square" lIns="0" tIns="0" rIns="0" bIns="0" rtlCol="0"/>
          <a:lstStyle/>
          <a:p>
            <a:endParaRPr/>
          </a:p>
        </p:txBody>
      </p:sp>
      <p:sp>
        <p:nvSpPr>
          <p:cNvPr id="46" name="object 46"/>
          <p:cNvSpPr/>
          <p:nvPr/>
        </p:nvSpPr>
        <p:spPr>
          <a:xfrm>
            <a:off x="1436877" y="2843742"/>
            <a:ext cx="273050" cy="158115"/>
          </a:xfrm>
          <a:custGeom>
            <a:avLst/>
            <a:gdLst/>
            <a:ahLst/>
            <a:cxnLst/>
            <a:rect l="l" t="t" r="r" b="b"/>
            <a:pathLst>
              <a:path w="273050" h="158114">
                <a:moveTo>
                  <a:pt x="0" y="42078"/>
                </a:moveTo>
                <a:lnTo>
                  <a:pt x="1946" y="50371"/>
                </a:lnTo>
                <a:lnTo>
                  <a:pt x="2905" y="58509"/>
                </a:lnTo>
                <a:lnTo>
                  <a:pt x="3554" y="66813"/>
                </a:lnTo>
                <a:lnTo>
                  <a:pt x="4571" y="75606"/>
                </a:lnTo>
                <a:lnTo>
                  <a:pt x="13340" y="129881"/>
                </a:lnTo>
                <a:lnTo>
                  <a:pt x="20700" y="149139"/>
                </a:lnTo>
                <a:lnTo>
                  <a:pt x="22225" y="151552"/>
                </a:lnTo>
                <a:lnTo>
                  <a:pt x="23749" y="153965"/>
                </a:lnTo>
                <a:lnTo>
                  <a:pt x="28195" y="145915"/>
                </a:lnTo>
                <a:lnTo>
                  <a:pt x="31797" y="137757"/>
                </a:lnTo>
                <a:lnTo>
                  <a:pt x="35089" y="129480"/>
                </a:lnTo>
                <a:lnTo>
                  <a:pt x="38608" y="121072"/>
                </a:lnTo>
                <a:lnTo>
                  <a:pt x="60578" y="87544"/>
                </a:lnTo>
                <a:lnTo>
                  <a:pt x="71842" y="84119"/>
                </a:lnTo>
                <a:lnTo>
                  <a:pt x="84486" y="85480"/>
                </a:lnTo>
                <a:lnTo>
                  <a:pt x="97083" y="89080"/>
                </a:lnTo>
                <a:lnTo>
                  <a:pt x="108203" y="92370"/>
                </a:lnTo>
                <a:lnTo>
                  <a:pt x="139418" y="96456"/>
                </a:lnTo>
                <a:lnTo>
                  <a:pt x="198608" y="83958"/>
                </a:lnTo>
                <a:lnTo>
                  <a:pt x="233814" y="55792"/>
                </a:lnTo>
                <a:lnTo>
                  <a:pt x="246888" y="16805"/>
                </a:lnTo>
                <a:lnTo>
                  <a:pt x="225492" y="0"/>
                </a:lnTo>
                <a:lnTo>
                  <a:pt x="214884" y="2835"/>
                </a:lnTo>
                <a:lnTo>
                  <a:pt x="176039" y="40911"/>
                </a:lnTo>
                <a:lnTo>
                  <a:pt x="167717" y="79668"/>
                </a:lnTo>
                <a:lnTo>
                  <a:pt x="181762" y="117971"/>
                </a:lnTo>
                <a:lnTo>
                  <a:pt x="214592" y="144450"/>
                </a:lnTo>
                <a:lnTo>
                  <a:pt x="252156" y="154678"/>
                </a:lnTo>
                <a:lnTo>
                  <a:pt x="272796" y="157648"/>
                </a:lnTo>
              </a:path>
            </a:pathLst>
          </a:custGeom>
          <a:ln w="12801">
            <a:solidFill>
              <a:srgbClr val="000000"/>
            </a:solidFill>
          </a:ln>
        </p:spPr>
        <p:txBody>
          <a:bodyPr wrap="square" lIns="0" tIns="0" rIns="0" bIns="0" rtlCol="0"/>
          <a:lstStyle/>
          <a:p>
            <a:endParaRPr/>
          </a:p>
        </p:txBody>
      </p:sp>
      <p:sp>
        <p:nvSpPr>
          <p:cNvPr id="47" name="object 47"/>
          <p:cNvSpPr/>
          <p:nvPr/>
        </p:nvSpPr>
        <p:spPr>
          <a:xfrm>
            <a:off x="2140436" y="2694685"/>
            <a:ext cx="18415" cy="282575"/>
          </a:xfrm>
          <a:custGeom>
            <a:avLst/>
            <a:gdLst/>
            <a:ahLst/>
            <a:cxnLst/>
            <a:rect l="l" t="t" r="r" b="b"/>
            <a:pathLst>
              <a:path w="18414" h="282575">
                <a:moveTo>
                  <a:pt x="7768" y="18668"/>
                </a:moveTo>
                <a:lnTo>
                  <a:pt x="4085" y="8636"/>
                </a:lnTo>
                <a:lnTo>
                  <a:pt x="3196" y="6476"/>
                </a:lnTo>
                <a:lnTo>
                  <a:pt x="1037" y="0"/>
                </a:lnTo>
                <a:lnTo>
                  <a:pt x="0" y="17069"/>
                </a:lnTo>
                <a:lnTo>
                  <a:pt x="164" y="34067"/>
                </a:lnTo>
                <a:lnTo>
                  <a:pt x="1019" y="51113"/>
                </a:lnTo>
                <a:lnTo>
                  <a:pt x="2053" y="68325"/>
                </a:lnTo>
                <a:lnTo>
                  <a:pt x="3835" y="98250"/>
                </a:lnTo>
                <a:lnTo>
                  <a:pt x="6117" y="128174"/>
                </a:lnTo>
                <a:lnTo>
                  <a:pt x="8876" y="158051"/>
                </a:lnTo>
                <a:lnTo>
                  <a:pt x="12086" y="187833"/>
                </a:lnTo>
                <a:lnTo>
                  <a:pt x="14787" y="209278"/>
                </a:lnTo>
                <a:lnTo>
                  <a:pt x="17214" y="231568"/>
                </a:lnTo>
                <a:lnTo>
                  <a:pt x="18284" y="253930"/>
                </a:lnTo>
                <a:lnTo>
                  <a:pt x="16912" y="275589"/>
                </a:lnTo>
                <a:lnTo>
                  <a:pt x="15769" y="278002"/>
                </a:lnTo>
                <a:lnTo>
                  <a:pt x="14499" y="279908"/>
                </a:lnTo>
                <a:lnTo>
                  <a:pt x="13610" y="282321"/>
                </a:lnTo>
              </a:path>
            </a:pathLst>
          </a:custGeom>
          <a:ln w="12801">
            <a:solidFill>
              <a:srgbClr val="000000"/>
            </a:solidFill>
          </a:ln>
        </p:spPr>
        <p:txBody>
          <a:bodyPr wrap="square" lIns="0" tIns="0" rIns="0" bIns="0" rtlCol="0"/>
          <a:lstStyle/>
          <a:p>
            <a:endParaRPr/>
          </a:p>
        </p:txBody>
      </p:sp>
      <p:sp>
        <p:nvSpPr>
          <p:cNvPr id="48" name="object 48"/>
          <p:cNvSpPr/>
          <p:nvPr/>
        </p:nvSpPr>
        <p:spPr>
          <a:xfrm>
            <a:off x="2057654" y="2799333"/>
            <a:ext cx="182880" cy="60960"/>
          </a:xfrm>
          <a:custGeom>
            <a:avLst/>
            <a:gdLst/>
            <a:ahLst/>
            <a:cxnLst/>
            <a:rect l="l" t="t" r="r" b="b"/>
            <a:pathLst>
              <a:path w="182880" h="60960">
                <a:moveTo>
                  <a:pt x="0" y="60325"/>
                </a:moveTo>
                <a:lnTo>
                  <a:pt x="48577" y="57949"/>
                </a:lnTo>
                <a:lnTo>
                  <a:pt x="103330" y="45720"/>
                </a:lnTo>
                <a:lnTo>
                  <a:pt x="140207" y="31368"/>
                </a:lnTo>
                <a:lnTo>
                  <a:pt x="172515" y="9223"/>
                </a:lnTo>
                <a:lnTo>
                  <a:pt x="182371" y="0"/>
                </a:lnTo>
              </a:path>
            </a:pathLst>
          </a:custGeom>
          <a:ln w="12801">
            <a:solidFill>
              <a:srgbClr val="000000"/>
            </a:solidFill>
          </a:ln>
        </p:spPr>
        <p:txBody>
          <a:bodyPr wrap="square" lIns="0" tIns="0" rIns="0" bIns="0" rtlCol="0"/>
          <a:lstStyle/>
          <a:p>
            <a:endParaRPr/>
          </a:p>
        </p:txBody>
      </p:sp>
      <p:sp>
        <p:nvSpPr>
          <p:cNvPr id="49" name="object 49"/>
          <p:cNvSpPr/>
          <p:nvPr/>
        </p:nvSpPr>
        <p:spPr>
          <a:xfrm>
            <a:off x="2229611" y="2682239"/>
            <a:ext cx="266065" cy="283210"/>
          </a:xfrm>
          <a:custGeom>
            <a:avLst/>
            <a:gdLst/>
            <a:ahLst/>
            <a:cxnLst/>
            <a:rect l="l" t="t" r="r" b="b"/>
            <a:pathLst>
              <a:path w="266064" h="283210">
                <a:moveTo>
                  <a:pt x="13462" y="0"/>
                </a:moveTo>
                <a:lnTo>
                  <a:pt x="6947" y="12505"/>
                </a:lnTo>
                <a:lnTo>
                  <a:pt x="2968" y="24701"/>
                </a:lnTo>
                <a:lnTo>
                  <a:pt x="871" y="39183"/>
                </a:lnTo>
                <a:lnTo>
                  <a:pt x="0" y="58547"/>
                </a:lnTo>
                <a:lnTo>
                  <a:pt x="716" y="89622"/>
                </a:lnTo>
                <a:lnTo>
                  <a:pt x="3254" y="120364"/>
                </a:lnTo>
                <a:lnTo>
                  <a:pt x="6768" y="151058"/>
                </a:lnTo>
                <a:lnTo>
                  <a:pt x="10413" y="181990"/>
                </a:lnTo>
                <a:lnTo>
                  <a:pt x="12955" y="205142"/>
                </a:lnTo>
                <a:lnTo>
                  <a:pt x="15509" y="228425"/>
                </a:lnTo>
                <a:lnTo>
                  <a:pt x="18468" y="251731"/>
                </a:lnTo>
                <a:lnTo>
                  <a:pt x="22225" y="274955"/>
                </a:lnTo>
                <a:lnTo>
                  <a:pt x="23113" y="277622"/>
                </a:lnTo>
                <a:lnTo>
                  <a:pt x="23749" y="280415"/>
                </a:lnTo>
                <a:lnTo>
                  <a:pt x="52705" y="252730"/>
                </a:lnTo>
                <a:lnTo>
                  <a:pt x="58959" y="240252"/>
                </a:lnTo>
                <a:lnTo>
                  <a:pt x="65405" y="227964"/>
                </a:lnTo>
                <a:lnTo>
                  <a:pt x="72136" y="215868"/>
                </a:lnTo>
                <a:lnTo>
                  <a:pt x="79248" y="203962"/>
                </a:lnTo>
                <a:lnTo>
                  <a:pt x="80518" y="201422"/>
                </a:lnTo>
                <a:lnTo>
                  <a:pt x="82042" y="199009"/>
                </a:lnTo>
                <a:lnTo>
                  <a:pt x="83185" y="196596"/>
                </a:lnTo>
                <a:lnTo>
                  <a:pt x="93348" y="201100"/>
                </a:lnTo>
                <a:lnTo>
                  <a:pt x="101345" y="207200"/>
                </a:lnTo>
                <a:lnTo>
                  <a:pt x="108581" y="214633"/>
                </a:lnTo>
                <a:lnTo>
                  <a:pt x="116458" y="223138"/>
                </a:lnTo>
                <a:lnTo>
                  <a:pt x="131417" y="237013"/>
                </a:lnTo>
                <a:lnTo>
                  <a:pt x="166429" y="255714"/>
                </a:lnTo>
                <a:lnTo>
                  <a:pt x="215979" y="246554"/>
                </a:lnTo>
                <a:lnTo>
                  <a:pt x="248402" y="206470"/>
                </a:lnTo>
                <a:lnTo>
                  <a:pt x="258018" y="165655"/>
                </a:lnTo>
                <a:lnTo>
                  <a:pt x="255777" y="145034"/>
                </a:lnTo>
                <a:lnTo>
                  <a:pt x="251710" y="134203"/>
                </a:lnTo>
                <a:lnTo>
                  <a:pt x="245046" y="124301"/>
                </a:lnTo>
                <a:lnTo>
                  <a:pt x="235811" y="117780"/>
                </a:lnTo>
                <a:lnTo>
                  <a:pt x="224027" y="117094"/>
                </a:lnTo>
                <a:lnTo>
                  <a:pt x="212417" y="123668"/>
                </a:lnTo>
                <a:lnTo>
                  <a:pt x="198755" y="161798"/>
                </a:lnTo>
                <a:lnTo>
                  <a:pt x="209309" y="215911"/>
                </a:lnTo>
                <a:lnTo>
                  <a:pt x="239268" y="252269"/>
                </a:lnTo>
                <a:lnTo>
                  <a:pt x="251606" y="257768"/>
                </a:lnTo>
                <a:lnTo>
                  <a:pt x="266064" y="261493"/>
                </a:lnTo>
              </a:path>
            </a:pathLst>
          </a:custGeom>
          <a:ln w="12801">
            <a:solidFill>
              <a:srgbClr val="000000"/>
            </a:solidFill>
          </a:ln>
        </p:spPr>
        <p:txBody>
          <a:bodyPr wrap="square" lIns="0" tIns="0" rIns="0" bIns="0" rtlCol="0"/>
          <a:lstStyle/>
          <a:p>
            <a:endParaRPr/>
          </a:p>
        </p:txBody>
      </p:sp>
      <p:sp>
        <p:nvSpPr>
          <p:cNvPr id="50" name="object 50"/>
          <p:cNvSpPr/>
          <p:nvPr/>
        </p:nvSpPr>
        <p:spPr>
          <a:xfrm>
            <a:off x="2540261" y="2812414"/>
            <a:ext cx="352425" cy="127635"/>
          </a:xfrm>
          <a:custGeom>
            <a:avLst/>
            <a:gdLst/>
            <a:ahLst/>
            <a:cxnLst/>
            <a:rect l="l" t="t" r="r" b="b"/>
            <a:pathLst>
              <a:path w="352425" h="127635">
                <a:moveTo>
                  <a:pt x="14216" y="27432"/>
                </a:moveTo>
                <a:lnTo>
                  <a:pt x="7461" y="39931"/>
                </a:lnTo>
                <a:lnTo>
                  <a:pt x="2563" y="52371"/>
                </a:lnTo>
                <a:lnTo>
                  <a:pt x="0" y="65454"/>
                </a:lnTo>
                <a:lnTo>
                  <a:pt x="246" y="79883"/>
                </a:lnTo>
                <a:lnTo>
                  <a:pt x="22248" y="112029"/>
                </a:lnTo>
                <a:lnTo>
                  <a:pt x="51952" y="117828"/>
                </a:lnTo>
                <a:lnTo>
                  <a:pt x="69032" y="115157"/>
                </a:lnTo>
                <a:lnTo>
                  <a:pt x="111450" y="91453"/>
                </a:lnTo>
                <a:lnTo>
                  <a:pt x="131310" y="51181"/>
                </a:lnTo>
                <a:lnTo>
                  <a:pt x="131431" y="39502"/>
                </a:lnTo>
                <a:lnTo>
                  <a:pt x="129801" y="28241"/>
                </a:lnTo>
                <a:lnTo>
                  <a:pt x="126863" y="17337"/>
                </a:lnTo>
                <a:lnTo>
                  <a:pt x="123055" y="6731"/>
                </a:lnTo>
                <a:lnTo>
                  <a:pt x="121912" y="4572"/>
                </a:lnTo>
                <a:lnTo>
                  <a:pt x="120896" y="2159"/>
                </a:lnTo>
                <a:lnTo>
                  <a:pt x="151582" y="35040"/>
                </a:lnTo>
                <a:lnTo>
                  <a:pt x="172190" y="60326"/>
                </a:lnTo>
                <a:lnTo>
                  <a:pt x="182856" y="73421"/>
                </a:lnTo>
                <a:lnTo>
                  <a:pt x="210812" y="106680"/>
                </a:lnTo>
                <a:lnTo>
                  <a:pt x="216908" y="113411"/>
                </a:lnTo>
                <a:lnTo>
                  <a:pt x="221220" y="106297"/>
                </a:lnTo>
                <a:lnTo>
                  <a:pt x="225401" y="98313"/>
                </a:lnTo>
                <a:lnTo>
                  <a:pt x="229463" y="89497"/>
                </a:lnTo>
                <a:lnTo>
                  <a:pt x="233418" y="79883"/>
                </a:lnTo>
                <a:lnTo>
                  <a:pt x="240510" y="64313"/>
                </a:lnTo>
                <a:lnTo>
                  <a:pt x="271264" y="25273"/>
                </a:lnTo>
                <a:lnTo>
                  <a:pt x="305375" y="11056"/>
                </a:lnTo>
                <a:lnTo>
                  <a:pt x="317873" y="15494"/>
                </a:lnTo>
                <a:lnTo>
                  <a:pt x="338607" y="51498"/>
                </a:lnTo>
                <a:lnTo>
                  <a:pt x="347019" y="96107"/>
                </a:lnTo>
                <a:lnTo>
                  <a:pt x="349337" y="111688"/>
                </a:lnTo>
                <a:lnTo>
                  <a:pt x="352036" y="127126"/>
                </a:lnTo>
              </a:path>
            </a:pathLst>
          </a:custGeom>
          <a:ln w="12801">
            <a:solidFill>
              <a:srgbClr val="000000"/>
            </a:solidFill>
          </a:ln>
        </p:spPr>
        <p:txBody>
          <a:bodyPr wrap="square" lIns="0" tIns="0" rIns="0" bIns="0" rtlCol="0"/>
          <a:lstStyle/>
          <a:p>
            <a:endParaRPr/>
          </a:p>
        </p:txBody>
      </p:sp>
      <p:sp>
        <p:nvSpPr>
          <p:cNvPr id="51" name="object 51"/>
          <p:cNvSpPr/>
          <p:nvPr/>
        </p:nvSpPr>
        <p:spPr>
          <a:xfrm>
            <a:off x="3023361" y="2629154"/>
            <a:ext cx="215265" cy="289560"/>
          </a:xfrm>
          <a:custGeom>
            <a:avLst/>
            <a:gdLst/>
            <a:ahLst/>
            <a:cxnLst/>
            <a:rect l="l" t="t" r="r" b="b"/>
            <a:pathLst>
              <a:path w="215264" h="289560">
                <a:moveTo>
                  <a:pt x="4825" y="0"/>
                </a:moveTo>
                <a:lnTo>
                  <a:pt x="31368" y="37846"/>
                </a:lnTo>
                <a:lnTo>
                  <a:pt x="39973" y="96774"/>
                </a:lnTo>
                <a:lnTo>
                  <a:pt x="42656" y="126499"/>
                </a:lnTo>
                <a:lnTo>
                  <a:pt x="45338" y="156083"/>
                </a:lnTo>
                <a:lnTo>
                  <a:pt x="48648" y="183784"/>
                </a:lnTo>
                <a:lnTo>
                  <a:pt x="52006" y="212058"/>
                </a:lnTo>
                <a:lnTo>
                  <a:pt x="54411" y="240379"/>
                </a:lnTo>
                <a:lnTo>
                  <a:pt x="54863" y="268224"/>
                </a:lnTo>
                <a:lnTo>
                  <a:pt x="52324" y="279526"/>
                </a:lnTo>
                <a:lnTo>
                  <a:pt x="51181" y="282321"/>
                </a:lnTo>
                <a:lnTo>
                  <a:pt x="51815" y="289560"/>
                </a:lnTo>
                <a:lnTo>
                  <a:pt x="26955" y="259824"/>
                </a:lnTo>
                <a:lnTo>
                  <a:pt x="7619" y="211709"/>
                </a:lnTo>
                <a:lnTo>
                  <a:pt x="0" y="175895"/>
                </a:lnTo>
                <a:lnTo>
                  <a:pt x="509" y="162976"/>
                </a:lnTo>
                <a:lnTo>
                  <a:pt x="4556" y="152939"/>
                </a:lnTo>
                <a:lnTo>
                  <a:pt x="12483" y="145712"/>
                </a:lnTo>
                <a:lnTo>
                  <a:pt x="24637" y="141224"/>
                </a:lnTo>
                <a:lnTo>
                  <a:pt x="44263" y="138830"/>
                </a:lnTo>
                <a:lnTo>
                  <a:pt x="64674" y="139604"/>
                </a:lnTo>
                <a:lnTo>
                  <a:pt x="104520" y="145796"/>
                </a:lnTo>
                <a:lnTo>
                  <a:pt x="144875" y="155416"/>
                </a:lnTo>
                <a:lnTo>
                  <a:pt x="181610" y="174371"/>
                </a:lnTo>
                <a:lnTo>
                  <a:pt x="207470" y="211911"/>
                </a:lnTo>
                <a:lnTo>
                  <a:pt x="214883" y="239268"/>
                </a:lnTo>
                <a:lnTo>
                  <a:pt x="214502" y="245999"/>
                </a:lnTo>
              </a:path>
            </a:pathLst>
          </a:custGeom>
          <a:ln w="12801">
            <a:solidFill>
              <a:srgbClr val="000000"/>
            </a:solidFill>
          </a:ln>
        </p:spPr>
        <p:txBody>
          <a:bodyPr wrap="square" lIns="0" tIns="0" rIns="0" bIns="0" rtlCol="0"/>
          <a:lstStyle/>
          <a:p>
            <a:endParaRPr/>
          </a:p>
        </p:txBody>
      </p:sp>
      <p:sp>
        <p:nvSpPr>
          <p:cNvPr id="52" name="object 52"/>
          <p:cNvSpPr/>
          <p:nvPr/>
        </p:nvSpPr>
        <p:spPr>
          <a:xfrm>
            <a:off x="3256153" y="2647188"/>
            <a:ext cx="34290" cy="38100"/>
          </a:xfrm>
          <a:custGeom>
            <a:avLst/>
            <a:gdLst/>
            <a:ahLst/>
            <a:cxnLst/>
            <a:rect l="l" t="t" r="r" b="b"/>
            <a:pathLst>
              <a:path w="34289" h="38100">
                <a:moveTo>
                  <a:pt x="0" y="37846"/>
                </a:moveTo>
                <a:lnTo>
                  <a:pt x="418" y="26824"/>
                </a:lnTo>
                <a:lnTo>
                  <a:pt x="1539" y="13779"/>
                </a:lnTo>
                <a:lnTo>
                  <a:pt x="6018" y="3305"/>
                </a:lnTo>
                <a:lnTo>
                  <a:pt x="16510" y="0"/>
                </a:lnTo>
                <a:lnTo>
                  <a:pt x="25273" y="4572"/>
                </a:lnTo>
                <a:lnTo>
                  <a:pt x="28956" y="6731"/>
                </a:lnTo>
                <a:lnTo>
                  <a:pt x="34162" y="11937"/>
                </a:lnTo>
              </a:path>
            </a:pathLst>
          </a:custGeom>
          <a:ln w="12801">
            <a:solidFill>
              <a:srgbClr val="000000"/>
            </a:solidFill>
          </a:ln>
        </p:spPr>
        <p:txBody>
          <a:bodyPr wrap="square" lIns="0" tIns="0" rIns="0" bIns="0" rtlCol="0"/>
          <a:lstStyle/>
          <a:p>
            <a:endParaRPr/>
          </a:p>
        </p:txBody>
      </p:sp>
      <p:sp>
        <p:nvSpPr>
          <p:cNvPr id="53" name="object 53"/>
          <p:cNvSpPr/>
          <p:nvPr/>
        </p:nvSpPr>
        <p:spPr>
          <a:xfrm>
            <a:off x="3385756" y="2753232"/>
            <a:ext cx="46355" cy="159385"/>
          </a:xfrm>
          <a:custGeom>
            <a:avLst/>
            <a:gdLst/>
            <a:ahLst/>
            <a:cxnLst/>
            <a:rect l="l" t="t" r="r" b="b"/>
            <a:pathLst>
              <a:path w="46354" h="159385">
                <a:moveTo>
                  <a:pt x="45402" y="0"/>
                </a:moveTo>
                <a:lnTo>
                  <a:pt x="38058" y="11783"/>
                </a:lnTo>
                <a:lnTo>
                  <a:pt x="29606" y="23209"/>
                </a:lnTo>
                <a:lnTo>
                  <a:pt x="21274" y="34682"/>
                </a:lnTo>
                <a:lnTo>
                  <a:pt x="14287" y="46608"/>
                </a:lnTo>
                <a:lnTo>
                  <a:pt x="7715" y="63287"/>
                </a:lnTo>
                <a:lnTo>
                  <a:pt x="2667" y="81359"/>
                </a:lnTo>
                <a:lnTo>
                  <a:pt x="0" y="99740"/>
                </a:lnTo>
                <a:lnTo>
                  <a:pt x="571" y="117347"/>
                </a:lnTo>
                <a:lnTo>
                  <a:pt x="6411" y="133981"/>
                </a:lnTo>
                <a:lnTo>
                  <a:pt x="16716" y="145065"/>
                </a:lnTo>
                <a:lnTo>
                  <a:pt x="30378" y="152673"/>
                </a:lnTo>
                <a:lnTo>
                  <a:pt x="46291" y="158876"/>
                </a:lnTo>
              </a:path>
            </a:pathLst>
          </a:custGeom>
          <a:ln w="12801">
            <a:solidFill>
              <a:srgbClr val="000000"/>
            </a:solidFill>
          </a:ln>
        </p:spPr>
        <p:txBody>
          <a:bodyPr wrap="square" lIns="0" tIns="0" rIns="0" bIns="0" rtlCol="0"/>
          <a:lstStyle/>
          <a:p>
            <a:endParaRPr/>
          </a:p>
        </p:txBody>
      </p:sp>
      <p:sp>
        <p:nvSpPr>
          <p:cNvPr id="54" name="object 54"/>
          <p:cNvSpPr/>
          <p:nvPr/>
        </p:nvSpPr>
        <p:spPr>
          <a:xfrm>
            <a:off x="3476244" y="2813304"/>
            <a:ext cx="191770" cy="78105"/>
          </a:xfrm>
          <a:custGeom>
            <a:avLst/>
            <a:gdLst/>
            <a:ahLst/>
            <a:cxnLst/>
            <a:rect l="l" t="t" r="r" b="b"/>
            <a:pathLst>
              <a:path w="191770" h="78105">
                <a:moveTo>
                  <a:pt x="94233" y="0"/>
                </a:moveTo>
                <a:lnTo>
                  <a:pt x="48388" y="7161"/>
                </a:lnTo>
                <a:lnTo>
                  <a:pt x="12366" y="33416"/>
                </a:lnTo>
                <a:lnTo>
                  <a:pt x="0" y="59436"/>
                </a:lnTo>
                <a:lnTo>
                  <a:pt x="2891" y="70744"/>
                </a:lnTo>
                <a:lnTo>
                  <a:pt x="11699" y="76374"/>
                </a:lnTo>
                <a:lnTo>
                  <a:pt x="23199" y="77884"/>
                </a:lnTo>
                <a:lnTo>
                  <a:pt x="34162" y="76835"/>
                </a:lnTo>
                <a:lnTo>
                  <a:pt x="75183" y="61007"/>
                </a:lnTo>
                <a:lnTo>
                  <a:pt x="112775" y="37846"/>
                </a:lnTo>
                <a:lnTo>
                  <a:pt x="127303" y="27406"/>
                </a:lnTo>
                <a:lnTo>
                  <a:pt x="142509" y="16811"/>
                </a:lnTo>
                <a:lnTo>
                  <a:pt x="158406" y="7431"/>
                </a:lnTo>
                <a:lnTo>
                  <a:pt x="175005" y="635"/>
                </a:lnTo>
                <a:lnTo>
                  <a:pt x="178053" y="254"/>
                </a:lnTo>
                <a:lnTo>
                  <a:pt x="180720" y="254"/>
                </a:lnTo>
                <a:lnTo>
                  <a:pt x="183768" y="0"/>
                </a:lnTo>
                <a:lnTo>
                  <a:pt x="189753" y="14345"/>
                </a:lnTo>
                <a:lnTo>
                  <a:pt x="191738" y="26654"/>
                </a:lnTo>
                <a:lnTo>
                  <a:pt x="191198" y="39415"/>
                </a:lnTo>
                <a:lnTo>
                  <a:pt x="189610" y="55118"/>
                </a:lnTo>
                <a:lnTo>
                  <a:pt x="188975" y="67056"/>
                </a:lnTo>
                <a:lnTo>
                  <a:pt x="188975" y="70104"/>
                </a:lnTo>
                <a:lnTo>
                  <a:pt x="188340" y="77470"/>
                </a:lnTo>
              </a:path>
            </a:pathLst>
          </a:custGeom>
          <a:ln w="12801">
            <a:solidFill>
              <a:srgbClr val="000000"/>
            </a:solidFill>
          </a:ln>
        </p:spPr>
        <p:txBody>
          <a:bodyPr wrap="square" lIns="0" tIns="0" rIns="0" bIns="0" rtlCol="0"/>
          <a:lstStyle/>
          <a:p>
            <a:endParaRPr/>
          </a:p>
        </p:txBody>
      </p:sp>
      <p:sp>
        <p:nvSpPr>
          <p:cNvPr id="55" name="object 55"/>
          <p:cNvSpPr/>
          <p:nvPr/>
        </p:nvSpPr>
        <p:spPr>
          <a:xfrm>
            <a:off x="3747515" y="2667404"/>
            <a:ext cx="31115" cy="241300"/>
          </a:xfrm>
          <a:custGeom>
            <a:avLst/>
            <a:gdLst/>
            <a:ahLst/>
            <a:cxnLst/>
            <a:rect l="l" t="t" r="r" b="b"/>
            <a:pathLst>
              <a:path w="31114" h="241300">
                <a:moveTo>
                  <a:pt x="0" y="2389"/>
                </a:moveTo>
                <a:lnTo>
                  <a:pt x="6865" y="0"/>
                </a:lnTo>
                <a:lnTo>
                  <a:pt x="8826" y="14041"/>
                </a:lnTo>
                <a:lnTo>
                  <a:pt x="8215" y="33750"/>
                </a:lnTo>
                <a:lnTo>
                  <a:pt x="7366" y="48363"/>
                </a:lnTo>
                <a:lnTo>
                  <a:pt x="6719" y="82178"/>
                </a:lnTo>
                <a:lnTo>
                  <a:pt x="8616" y="149858"/>
                </a:lnTo>
                <a:lnTo>
                  <a:pt x="17345" y="202749"/>
                </a:lnTo>
                <a:lnTo>
                  <a:pt x="25382" y="228661"/>
                </a:lnTo>
                <a:lnTo>
                  <a:pt x="31114" y="241022"/>
                </a:lnTo>
              </a:path>
            </a:pathLst>
          </a:custGeom>
          <a:ln w="12801">
            <a:solidFill>
              <a:srgbClr val="000000"/>
            </a:solidFill>
          </a:ln>
        </p:spPr>
        <p:txBody>
          <a:bodyPr wrap="square" lIns="0" tIns="0" rIns="0" bIns="0" rtlCol="0"/>
          <a:lstStyle/>
          <a:p>
            <a:endParaRPr/>
          </a:p>
        </p:txBody>
      </p:sp>
      <p:sp>
        <p:nvSpPr>
          <p:cNvPr id="56" name="object 56"/>
          <p:cNvSpPr/>
          <p:nvPr/>
        </p:nvSpPr>
        <p:spPr>
          <a:xfrm>
            <a:off x="4221077" y="2722070"/>
            <a:ext cx="213995" cy="217804"/>
          </a:xfrm>
          <a:custGeom>
            <a:avLst/>
            <a:gdLst/>
            <a:ahLst/>
            <a:cxnLst/>
            <a:rect l="l" t="t" r="r" b="b"/>
            <a:pathLst>
              <a:path w="213995" h="217805">
                <a:moveTo>
                  <a:pt x="91588" y="6524"/>
                </a:moveTo>
                <a:lnTo>
                  <a:pt x="79299" y="2434"/>
                </a:lnTo>
                <a:lnTo>
                  <a:pt x="68427" y="0"/>
                </a:lnTo>
                <a:lnTo>
                  <a:pt x="57388" y="827"/>
                </a:lnTo>
                <a:lnTo>
                  <a:pt x="16039" y="38798"/>
                </a:lnTo>
                <a:lnTo>
                  <a:pt x="1672" y="79930"/>
                </a:lnTo>
                <a:lnTo>
                  <a:pt x="0" y="108658"/>
                </a:lnTo>
                <a:lnTo>
                  <a:pt x="4292" y="136493"/>
                </a:lnTo>
                <a:lnTo>
                  <a:pt x="14799" y="162494"/>
                </a:lnTo>
                <a:lnTo>
                  <a:pt x="31771" y="185721"/>
                </a:lnTo>
                <a:lnTo>
                  <a:pt x="60614" y="206789"/>
                </a:lnTo>
                <a:lnTo>
                  <a:pt x="94493" y="217201"/>
                </a:lnTo>
                <a:lnTo>
                  <a:pt x="129873" y="216064"/>
                </a:lnTo>
                <a:lnTo>
                  <a:pt x="182991" y="185360"/>
                </a:lnTo>
                <a:lnTo>
                  <a:pt x="209347" y="138156"/>
                </a:lnTo>
                <a:lnTo>
                  <a:pt x="213762" y="112315"/>
                </a:lnTo>
                <a:lnTo>
                  <a:pt x="211663" y="89654"/>
                </a:lnTo>
                <a:lnTo>
                  <a:pt x="193224" y="47664"/>
                </a:lnTo>
                <a:lnTo>
                  <a:pt x="158956" y="25747"/>
                </a:lnTo>
                <a:lnTo>
                  <a:pt x="108860" y="40052"/>
                </a:lnTo>
              </a:path>
            </a:pathLst>
          </a:custGeom>
          <a:ln w="12801">
            <a:solidFill>
              <a:srgbClr val="000000"/>
            </a:solidFill>
          </a:ln>
        </p:spPr>
        <p:txBody>
          <a:bodyPr wrap="square" lIns="0" tIns="0" rIns="0" bIns="0" rtlCol="0"/>
          <a:lstStyle/>
          <a:p>
            <a:endParaRPr/>
          </a:p>
        </p:txBody>
      </p:sp>
      <p:sp>
        <p:nvSpPr>
          <p:cNvPr id="57" name="object 57"/>
          <p:cNvSpPr/>
          <p:nvPr/>
        </p:nvSpPr>
        <p:spPr>
          <a:xfrm>
            <a:off x="4360417" y="2884677"/>
            <a:ext cx="63500" cy="182880"/>
          </a:xfrm>
          <a:custGeom>
            <a:avLst/>
            <a:gdLst/>
            <a:ahLst/>
            <a:cxnLst/>
            <a:rect l="l" t="t" r="r" b="b"/>
            <a:pathLst>
              <a:path w="63500" h="182880">
                <a:moveTo>
                  <a:pt x="0" y="0"/>
                </a:moveTo>
                <a:lnTo>
                  <a:pt x="19558" y="45338"/>
                </a:lnTo>
                <a:lnTo>
                  <a:pt x="30749" y="87439"/>
                </a:lnTo>
                <a:lnTo>
                  <a:pt x="36185" y="108561"/>
                </a:lnTo>
                <a:lnTo>
                  <a:pt x="42418" y="129539"/>
                </a:lnTo>
                <a:lnTo>
                  <a:pt x="47027" y="143196"/>
                </a:lnTo>
                <a:lnTo>
                  <a:pt x="51863" y="156495"/>
                </a:lnTo>
                <a:lnTo>
                  <a:pt x="57151" y="169652"/>
                </a:lnTo>
                <a:lnTo>
                  <a:pt x="63119" y="182880"/>
                </a:lnTo>
              </a:path>
            </a:pathLst>
          </a:custGeom>
          <a:ln w="12801">
            <a:solidFill>
              <a:srgbClr val="000000"/>
            </a:solidFill>
          </a:ln>
        </p:spPr>
        <p:txBody>
          <a:bodyPr wrap="square" lIns="0" tIns="0" rIns="0" bIns="0" rtlCol="0"/>
          <a:lstStyle/>
          <a:p>
            <a:endParaRPr/>
          </a:p>
        </p:txBody>
      </p:sp>
      <p:sp>
        <p:nvSpPr>
          <p:cNvPr id="58" name="object 58"/>
          <p:cNvSpPr/>
          <p:nvPr/>
        </p:nvSpPr>
        <p:spPr>
          <a:xfrm>
            <a:off x="4539107" y="2760598"/>
            <a:ext cx="318135" cy="200025"/>
          </a:xfrm>
          <a:custGeom>
            <a:avLst/>
            <a:gdLst/>
            <a:ahLst/>
            <a:cxnLst/>
            <a:rect l="l" t="t" r="r" b="b"/>
            <a:pathLst>
              <a:path w="318135" h="200025">
                <a:moveTo>
                  <a:pt x="0" y="50926"/>
                </a:moveTo>
                <a:lnTo>
                  <a:pt x="6274" y="70161"/>
                </a:lnTo>
                <a:lnTo>
                  <a:pt x="10477" y="89741"/>
                </a:lnTo>
                <a:lnTo>
                  <a:pt x="14680" y="109345"/>
                </a:lnTo>
                <a:lnTo>
                  <a:pt x="20954" y="128650"/>
                </a:lnTo>
                <a:lnTo>
                  <a:pt x="27995" y="143851"/>
                </a:lnTo>
                <a:lnTo>
                  <a:pt x="37655" y="159670"/>
                </a:lnTo>
                <a:lnTo>
                  <a:pt x="49887" y="173156"/>
                </a:lnTo>
                <a:lnTo>
                  <a:pt x="64642" y="181355"/>
                </a:lnTo>
                <a:lnTo>
                  <a:pt x="78277" y="181306"/>
                </a:lnTo>
                <a:lnTo>
                  <a:pt x="105155" y="153035"/>
                </a:lnTo>
                <a:lnTo>
                  <a:pt x="119618" y="114601"/>
                </a:lnTo>
                <a:lnTo>
                  <a:pt x="125221" y="73787"/>
                </a:lnTo>
                <a:lnTo>
                  <a:pt x="125221" y="71247"/>
                </a:lnTo>
                <a:lnTo>
                  <a:pt x="125221" y="68834"/>
                </a:lnTo>
                <a:lnTo>
                  <a:pt x="125221" y="66675"/>
                </a:lnTo>
                <a:lnTo>
                  <a:pt x="130970" y="84433"/>
                </a:lnTo>
                <a:lnTo>
                  <a:pt x="139112" y="100726"/>
                </a:lnTo>
                <a:lnTo>
                  <a:pt x="151135" y="113805"/>
                </a:lnTo>
                <a:lnTo>
                  <a:pt x="168528" y="121920"/>
                </a:lnTo>
                <a:lnTo>
                  <a:pt x="184471" y="122846"/>
                </a:lnTo>
                <a:lnTo>
                  <a:pt x="199866" y="118760"/>
                </a:lnTo>
                <a:lnTo>
                  <a:pt x="241524" y="83224"/>
                </a:lnTo>
                <a:lnTo>
                  <a:pt x="259927" y="38282"/>
                </a:lnTo>
                <a:lnTo>
                  <a:pt x="259079" y="14859"/>
                </a:lnTo>
                <a:lnTo>
                  <a:pt x="255396" y="5714"/>
                </a:lnTo>
                <a:lnTo>
                  <a:pt x="254507" y="2666"/>
                </a:lnTo>
                <a:lnTo>
                  <a:pt x="218830" y="17127"/>
                </a:lnTo>
                <a:lnTo>
                  <a:pt x="206009" y="76374"/>
                </a:lnTo>
                <a:lnTo>
                  <a:pt x="208389" y="100474"/>
                </a:lnTo>
                <a:lnTo>
                  <a:pt x="221430" y="144498"/>
                </a:lnTo>
                <a:lnTo>
                  <a:pt x="247350" y="181987"/>
                </a:lnTo>
                <a:lnTo>
                  <a:pt x="279157" y="199850"/>
                </a:lnTo>
                <a:lnTo>
                  <a:pt x="291814" y="199612"/>
                </a:lnTo>
                <a:lnTo>
                  <a:pt x="304422" y="196468"/>
                </a:lnTo>
                <a:lnTo>
                  <a:pt x="317626" y="192277"/>
                </a:lnTo>
              </a:path>
            </a:pathLst>
          </a:custGeom>
          <a:ln w="12801">
            <a:solidFill>
              <a:srgbClr val="000000"/>
            </a:solidFill>
          </a:ln>
        </p:spPr>
        <p:txBody>
          <a:bodyPr wrap="square" lIns="0" tIns="0" rIns="0" bIns="0" rtlCol="0"/>
          <a:lstStyle/>
          <a:p>
            <a:endParaRPr/>
          </a:p>
        </p:txBody>
      </p:sp>
      <p:sp>
        <p:nvSpPr>
          <p:cNvPr id="59" name="object 59"/>
          <p:cNvSpPr/>
          <p:nvPr/>
        </p:nvSpPr>
        <p:spPr>
          <a:xfrm>
            <a:off x="4848478" y="2762123"/>
            <a:ext cx="93345" cy="196850"/>
          </a:xfrm>
          <a:custGeom>
            <a:avLst/>
            <a:gdLst/>
            <a:ahLst/>
            <a:cxnLst/>
            <a:rect l="l" t="t" r="r" b="b"/>
            <a:pathLst>
              <a:path w="93345" h="196850">
                <a:moveTo>
                  <a:pt x="77343" y="44196"/>
                </a:moveTo>
                <a:lnTo>
                  <a:pt x="69990" y="27521"/>
                </a:lnTo>
                <a:lnTo>
                  <a:pt x="61674" y="13477"/>
                </a:lnTo>
                <a:lnTo>
                  <a:pt x="49857" y="3744"/>
                </a:lnTo>
                <a:lnTo>
                  <a:pt x="32004" y="0"/>
                </a:lnTo>
                <a:lnTo>
                  <a:pt x="16180" y="3103"/>
                </a:lnTo>
                <a:lnTo>
                  <a:pt x="5905" y="12064"/>
                </a:lnTo>
                <a:lnTo>
                  <a:pt x="678" y="25503"/>
                </a:lnTo>
                <a:lnTo>
                  <a:pt x="0" y="42037"/>
                </a:lnTo>
                <a:lnTo>
                  <a:pt x="4661" y="62652"/>
                </a:lnTo>
                <a:lnTo>
                  <a:pt x="27414" y="97311"/>
                </a:lnTo>
                <a:lnTo>
                  <a:pt x="68976" y="133746"/>
                </a:lnTo>
                <a:lnTo>
                  <a:pt x="81313" y="145591"/>
                </a:lnTo>
                <a:lnTo>
                  <a:pt x="90805" y="159638"/>
                </a:lnTo>
                <a:lnTo>
                  <a:pt x="92924" y="168846"/>
                </a:lnTo>
                <a:lnTo>
                  <a:pt x="91186" y="177482"/>
                </a:lnTo>
                <a:lnTo>
                  <a:pt x="86590" y="185356"/>
                </a:lnTo>
                <a:lnTo>
                  <a:pt x="80137" y="192277"/>
                </a:lnTo>
                <a:lnTo>
                  <a:pt x="78359" y="193801"/>
                </a:lnTo>
                <a:lnTo>
                  <a:pt x="76200" y="195325"/>
                </a:lnTo>
                <a:lnTo>
                  <a:pt x="74041" y="196850"/>
                </a:lnTo>
              </a:path>
            </a:pathLst>
          </a:custGeom>
          <a:ln w="12801">
            <a:solidFill>
              <a:srgbClr val="000000"/>
            </a:solidFill>
          </a:ln>
        </p:spPr>
        <p:txBody>
          <a:bodyPr wrap="square" lIns="0" tIns="0" rIns="0" bIns="0" rtlCol="0"/>
          <a:lstStyle/>
          <a:p>
            <a:endParaRPr/>
          </a:p>
        </p:txBody>
      </p:sp>
      <p:sp>
        <p:nvSpPr>
          <p:cNvPr id="60" name="object 60"/>
          <p:cNvSpPr/>
          <p:nvPr/>
        </p:nvSpPr>
        <p:spPr>
          <a:xfrm>
            <a:off x="5055282" y="2704210"/>
            <a:ext cx="12700" cy="248920"/>
          </a:xfrm>
          <a:custGeom>
            <a:avLst/>
            <a:gdLst/>
            <a:ahLst/>
            <a:cxnLst/>
            <a:rect l="l" t="t" r="r" b="b"/>
            <a:pathLst>
              <a:path w="12700" h="248919">
                <a:moveTo>
                  <a:pt x="10493" y="0"/>
                </a:moveTo>
                <a:lnTo>
                  <a:pt x="1809" y="39925"/>
                </a:lnTo>
                <a:lnTo>
                  <a:pt x="460" y="81661"/>
                </a:lnTo>
                <a:lnTo>
                  <a:pt x="0" y="112436"/>
                </a:lnTo>
                <a:lnTo>
                  <a:pt x="587" y="142890"/>
                </a:lnTo>
                <a:lnTo>
                  <a:pt x="5286" y="204215"/>
                </a:lnTo>
                <a:lnTo>
                  <a:pt x="10537" y="238809"/>
                </a:lnTo>
                <a:lnTo>
                  <a:pt x="12271" y="248665"/>
                </a:lnTo>
              </a:path>
            </a:pathLst>
          </a:custGeom>
          <a:ln w="12801">
            <a:solidFill>
              <a:srgbClr val="000000"/>
            </a:solidFill>
          </a:ln>
        </p:spPr>
        <p:txBody>
          <a:bodyPr wrap="square" lIns="0" tIns="0" rIns="0" bIns="0" rtlCol="0"/>
          <a:lstStyle/>
          <a:p>
            <a:endParaRPr/>
          </a:p>
        </p:txBody>
      </p:sp>
      <p:sp>
        <p:nvSpPr>
          <p:cNvPr id="61" name="object 61"/>
          <p:cNvSpPr/>
          <p:nvPr/>
        </p:nvSpPr>
        <p:spPr>
          <a:xfrm>
            <a:off x="4990369" y="2868422"/>
            <a:ext cx="225425" cy="96520"/>
          </a:xfrm>
          <a:custGeom>
            <a:avLst/>
            <a:gdLst/>
            <a:ahLst/>
            <a:cxnLst/>
            <a:rect l="l" t="t" r="r" b="b"/>
            <a:pathLst>
              <a:path w="225425" h="96519">
                <a:moveTo>
                  <a:pt x="8096" y="63118"/>
                </a:moveTo>
                <a:lnTo>
                  <a:pt x="2250" y="52195"/>
                </a:lnTo>
                <a:lnTo>
                  <a:pt x="0" y="42021"/>
                </a:lnTo>
                <a:lnTo>
                  <a:pt x="2845" y="32204"/>
                </a:lnTo>
                <a:lnTo>
                  <a:pt x="53292" y="5651"/>
                </a:lnTo>
                <a:lnTo>
                  <a:pt x="97631" y="0"/>
                </a:lnTo>
                <a:lnTo>
                  <a:pt x="120653" y="0"/>
                </a:lnTo>
                <a:lnTo>
                  <a:pt x="165032" y="8572"/>
                </a:lnTo>
                <a:lnTo>
                  <a:pt x="198965" y="27503"/>
                </a:lnTo>
                <a:lnTo>
                  <a:pt x="224504" y="67437"/>
                </a:lnTo>
                <a:lnTo>
                  <a:pt x="225355" y="75473"/>
                </a:lnTo>
                <a:lnTo>
                  <a:pt x="224551" y="82391"/>
                </a:lnTo>
                <a:lnTo>
                  <a:pt x="222486" y="88975"/>
                </a:lnTo>
                <a:lnTo>
                  <a:pt x="219551" y="96012"/>
                </a:lnTo>
              </a:path>
            </a:pathLst>
          </a:custGeom>
          <a:ln w="12801">
            <a:solidFill>
              <a:srgbClr val="000000"/>
            </a:solidFill>
          </a:ln>
        </p:spPr>
        <p:txBody>
          <a:bodyPr wrap="square" lIns="0" tIns="0" rIns="0" bIns="0" rtlCol="0"/>
          <a:lstStyle/>
          <a:p>
            <a:endParaRPr/>
          </a:p>
        </p:txBody>
      </p:sp>
      <p:sp>
        <p:nvSpPr>
          <p:cNvPr id="62" name="object 62"/>
          <p:cNvSpPr/>
          <p:nvPr/>
        </p:nvSpPr>
        <p:spPr>
          <a:xfrm>
            <a:off x="5202935" y="2714498"/>
            <a:ext cx="28575" cy="53340"/>
          </a:xfrm>
          <a:custGeom>
            <a:avLst/>
            <a:gdLst/>
            <a:ahLst/>
            <a:cxnLst/>
            <a:rect l="l" t="t" r="r" b="b"/>
            <a:pathLst>
              <a:path w="28575" h="53339">
                <a:moveTo>
                  <a:pt x="0" y="53339"/>
                </a:moveTo>
                <a:lnTo>
                  <a:pt x="1865" y="39951"/>
                </a:lnTo>
                <a:lnTo>
                  <a:pt x="4063" y="26622"/>
                </a:lnTo>
                <a:lnTo>
                  <a:pt x="6357" y="13317"/>
                </a:lnTo>
                <a:lnTo>
                  <a:pt x="8509" y="0"/>
                </a:lnTo>
                <a:lnTo>
                  <a:pt x="19176" y="2159"/>
                </a:lnTo>
                <a:lnTo>
                  <a:pt x="22605" y="2539"/>
                </a:lnTo>
                <a:lnTo>
                  <a:pt x="28321" y="7619"/>
                </a:lnTo>
              </a:path>
            </a:pathLst>
          </a:custGeom>
          <a:ln w="12801">
            <a:solidFill>
              <a:srgbClr val="000000"/>
            </a:solidFill>
          </a:ln>
        </p:spPr>
        <p:txBody>
          <a:bodyPr wrap="square" lIns="0" tIns="0" rIns="0" bIns="0" rtlCol="0"/>
          <a:lstStyle/>
          <a:p>
            <a:endParaRPr/>
          </a:p>
        </p:txBody>
      </p:sp>
      <p:sp>
        <p:nvSpPr>
          <p:cNvPr id="63" name="object 63"/>
          <p:cNvSpPr/>
          <p:nvPr/>
        </p:nvSpPr>
        <p:spPr>
          <a:xfrm>
            <a:off x="5290222" y="2814573"/>
            <a:ext cx="283845" cy="128270"/>
          </a:xfrm>
          <a:custGeom>
            <a:avLst/>
            <a:gdLst/>
            <a:ahLst/>
            <a:cxnLst/>
            <a:rect l="l" t="t" r="r" b="b"/>
            <a:pathLst>
              <a:path w="283845" h="128269">
                <a:moveTo>
                  <a:pt x="11519" y="0"/>
                </a:moveTo>
                <a:lnTo>
                  <a:pt x="7346" y="18176"/>
                </a:lnTo>
                <a:lnTo>
                  <a:pt x="2899" y="36639"/>
                </a:lnTo>
                <a:lnTo>
                  <a:pt x="0" y="55292"/>
                </a:lnTo>
                <a:lnTo>
                  <a:pt x="9757" y="104568"/>
                </a:lnTo>
                <a:lnTo>
                  <a:pt x="48448" y="127680"/>
                </a:lnTo>
                <a:lnTo>
                  <a:pt x="63779" y="124729"/>
                </a:lnTo>
                <a:lnTo>
                  <a:pt x="102768" y="100304"/>
                </a:lnTo>
                <a:lnTo>
                  <a:pt x="127343" y="62102"/>
                </a:lnTo>
                <a:lnTo>
                  <a:pt x="129121" y="53339"/>
                </a:lnTo>
                <a:lnTo>
                  <a:pt x="129756" y="51180"/>
                </a:lnTo>
                <a:lnTo>
                  <a:pt x="130899" y="45720"/>
                </a:lnTo>
                <a:lnTo>
                  <a:pt x="127974" y="56443"/>
                </a:lnTo>
                <a:lnTo>
                  <a:pt x="126835" y="66357"/>
                </a:lnTo>
                <a:lnTo>
                  <a:pt x="127506" y="76366"/>
                </a:lnTo>
                <a:lnTo>
                  <a:pt x="130010" y="87375"/>
                </a:lnTo>
                <a:lnTo>
                  <a:pt x="133159" y="95386"/>
                </a:lnTo>
                <a:lnTo>
                  <a:pt x="137773" y="102314"/>
                </a:lnTo>
                <a:lnTo>
                  <a:pt x="144315" y="106503"/>
                </a:lnTo>
                <a:lnTo>
                  <a:pt x="153251" y="106299"/>
                </a:lnTo>
                <a:lnTo>
                  <a:pt x="190335" y="73660"/>
                </a:lnTo>
                <a:lnTo>
                  <a:pt x="198641" y="63894"/>
                </a:lnTo>
                <a:lnTo>
                  <a:pt x="207639" y="53355"/>
                </a:lnTo>
                <a:lnTo>
                  <a:pt x="217445" y="43602"/>
                </a:lnTo>
                <a:lnTo>
                  <a:pt x="228181" y="36195"/>
                </a:lnTo>
                <a:lnTo>
                  <a:pt x="238670" y="35053"/>
                </a:lnTo>
                <a:lnTo>
                  <a:pt x="245612" y="41640"/>
                </a:lnTo>
                <a:lnTo>
                  <a:pt x="249934" y="51821"/>
                </a:lnTo>
                <a:lnTo>
                  <a:pt x="252565" y="61467"/>
                </a:lnTo>
                <a:lnTo>
                  <a:pt x="255639" y="74693"/>
                </a:lnTo>
                <a:lnTo>
                  <a:pt x="258677" y="87645"/>
                </a:lnTo>
                <a:lnTo>
                  <a:pt x="262691" y="100240"/>
                </a:lnTo>
                <a:lnTo>
                  <a:pt x="268694" y="112395"/>
                </a:lnTo>
                <a:lnTo>
                  <a:pt x="275171" y="119379"/>
                </a:lnTo>
                <a:lnTo>
                  <a:pt x="277203" y="121920"/>
                </a:lnTo>
                <a:lnTo>
                  <a:pt x="283680" y="123951"/>
                </a:lnTo>
              </a:path>
            </a:pathLst>
          </a:custGeom>
          <a:ln w="12801">
            <a:solidFill>
              <a:srgbClr val="000000"/>
            </a:solidFill>
          </a:ln>
        </p:spPr>
        <p:txBody>
          <a:bodyPr wrap="square" lIns="0" tIns="0" rIns="0" bIns="0" rtlCol="0"/>
          <a:lstStyle/>
          <a:p>
            <a:endParaRPr/>
          </a:p>
        </p:txBody>
      </p:sp>
      <p:sp>
        <p:nvSpPr>
          <p:cNvPr id="64" name="object 64"/>
          <p:cNvSpPr/>
          <p:nvPr/>
        </p:nvSpPr>
        <p:spPr>
          <a:xfrm>
            <a:off x="5627256" y="2793420"/>
            <a:ext cx="61594" cy="188595"/>
          </a:xfrm>
          <a:custGeom>
            <a:avLst/>
            <a:gdLst/>
            <a:ahLst/>
            <a:cxnLst/>
            <a:rect l="l" t="t" r="r" b="b"/>
            <a:pathLst>
              <a:path w="61595" h="188594">
                <a:moveTo>
                  <a:pt x="30085" y="9215"/>
                </a:moveTo>
                <a:lnTo>
                  <a:pt x="24518" y="4206"/>
                </a:lnTo>
                <a:lnTo>
                  <a:pt x="17273" y="198"/>
                </a:lnTo>
                <a:lnTo>
                  <a:pt x="9671" y="0"/>
                </a:lnTo>
                <a:lnTo>
                  <a:pt x="3034" y="6421"/>
                </a:lnTo>
                <a:lnTo>
                  <a:pt x="0" y="21256"/>
                </a:lnTo>
                <a:lnTo>
                  <a:pt x="2764" y="38615"/>
                </a:lnTo>
                <a:lnTo>
                  <a:pt x="23667" y="84774"/>
                </a:lnTo>
                <a:lnTo>
                  <a:pt x="44916" y="113893"/>
                </a:lnTo>
                <a:lnTo>
                  <a:pt x="54850" y="128976"/>
                </a:lnTo>
                <a:lnTo>
                  <a:pt x="59150" y="138584"/>
                </a:lnTo>
                <a:lnTo>
                  <a:pt x="61342" y="148978"/>
                </a:lnTo>
                <a:lnTo>
                  <a:pt x="60511" y="159373"/>
                </a:lnTo>
                <a:lnTo>
                  <a:pt x="55739" y="168981"/>
                </a:lnTo>
                <a:lnTo>
                  <a:pt x="50909" y="174160"/>
                </a:lnTo>
                <a:lnTo>
                  <a:pt x="45102" y="179173"/>
                </a:lnTo>
                <a:lnTo>
                  <a:pt x="39058" y="183947"/>
                </a:lnTo>
                <a:lnTo>
                  <a:pt x="33514" y="188412"/>
                </a:lnTo>
              </a:path>
            </a:pathLst>
          </a:custGeom>
          <a:ln w="12801">
            <a:solidFill>
              <a:srgbClr val="000000"/>
            </a:solidFill>
          </a:ln>
        </p:spPr>
        <p:txBody>
          <a:bodyPr wrap="square" lIns="0" tIns="0" rIns="0" bIns="0" rtlCol="0"/>
          <a:lstStyle/>
          <a:p>
            <a:endParaRPr/>
          </a:p>
        </p:txBody>
      </p:sp>
      <p:sp>
        <p:nvSpPr>
          <p:cNvPr id="65" name="object 65"/>
          <p:cNvSpPr/>
          <p:nvPr/>
        </p:nvSpPr>
        <p:spPr>
          <a:xfrm>
            <a:off x="6162166" y="2797810"/>
            <a:ext cx="102870" cy="151765"/>
          </a:xfrm>
          <a:custGeom>
            <a:avLst/>
            <a:gdLst/>
            <a:ahLst/>
            <a:cxnLst/>
            <a:rect l="l" t="t" r="r" b="b"/>
            <a:pathLst>
              <a:path w="102870" h="151764">
                <a:moveTo>
                  <a:pt x="17907" y="4190"/>
                </a:moveTo>
                <a:lnTo>
                  <a:pt x="6731" y="2666"/>
                </a:lnTo>
                <a:lnTo>
                  <a:pt x="3048" y="1524"/>
                </a:lnTo>
                <a:lnTo>
                  <a:pt x="0" y="10667"/>
                </a:lnTo>
                <a:lnTo>
                  <a:pt x="3762" y="25642"/>
                </a:lnTo>
                <a:lnTo>
                  <a:pt x="8382" y="40258"/>
                </a:lnTo>
                <a:lnTo>
                  <a:pt x="13287" y="54780"/>
                </a:lnTo>
                <a:lnTo>
                  <a:pt x="17907" y="69468"/>
                </a:lnTo>
                <a:lnTo>
                  <a:pt x="23407" y="87864"/>
                </a:lnTo>
                <a:lnTo>
                  <a:pt x="29146" y="106140"/>
                </a:lnTo>
                <a:lnTo>
                  <a:pt x="34980" y="124368"/>
                </a:lnTo>
                <a:lnTo>
                  <a:pt x="40767" y="142620"/>
                </a:lnTo>
                <a:lnTo>
                  <a:pt x="41148" y="145287"/>
                </a:lnTo>
                <a:lnTo>
                  <a:pt x="42037" y="147827"/>
                </a:lnTo>
                <a:lnTo>
                  <a:pt x="42291" y="150494"/>
                </a:lnTo>
                <a:lnTo>
                  <a:pt x="46112" y="151556"/>
                </a:lnTo>
                <a:lnTo>
                  <a:pt x="44291" y="142795"/>
                </a:lnTo>
                <a:lnTo>
                  <a:pt x="40326" y="129724"/>
                </a:lnTo>
                <a:lnTo>
                  <a:pt x="37719" y="117855"/>
                </a:lnTo>
                <a:lnTo>
                  <a:pt x="41683" y="65277"/>
                </a:lnTo>
                <a:lnTo>
                  <a:pt x="60547" y="20177"/>
                </a:lnTo>
                <a:lnTo>
                  <a:pt x="92583" y="2412"/>
                </a:lnTo>
                <a:lnTo>
                  <a:pt x="97790" y="1142"/>
                </a:lnTo>
                <a:lnTo>
                  <a:pt x="102362" y="0"/>
                </a:lnTo>
              </a:path>
            </a:pathLst>
          </a:custGeom>
          <a:ln w="12496">
            <a:solidFill>
              <a:srgbClr val="000000"/>
            </a:solidFill>
          </a:ln>
        </p:spPr>
        <p:txBody>
          <a:bodyPr wrap="square" lIns="0" tIns="0" rIns="0" bIns="0" rtlCol="0"/>
          <a:lstStyle/>
          <a:p>
            <a:endParaRPr/>
          </a:p>
        </p:txBody>
      </p:sp>
      <p:sp>
        <p:nvSpPr>
          <p:cNvPr id="66" name="object 66"/>
          <p:cNvSpPr/>
          <p:nvPr/>
        </p:nvSpPr>
        <p:spPr>
          <a:xfrm>
            <a:off x="6334347" y="2804271"/>
            <a:ext cx="137795" cy="172085"/>
          </a:xfrm>
          <a:custGeom>
            <a:avLst/>
            <a:gdLst/>
            <a:ahLst/>
            <a:cxnLst/>
            <a:rect l="l" t="t" r="r" b="b"/>
            <a:pathLst>
              <a:path w="137795" h="172085">
                <a:moveTo>
                  <a:pt x="14001" y="96789"/>
                </a:moveTo>
                <a:lnTo>
                  <a:pt x="51042" y="109720"/>
                </a:lnTo>
                <a:lnTo>
                  <a:pt x="101298" y="91805"/>
                </a:lnTo>
                <a:lnTo>
                  <a:pt x="134572" y="55459"/>
                </a:lnTo>
                <a:lnTo>
                  <a:pt x="137699" y="41481"/>
                </a:lnTo>
                <a:lnTo>
                  <a:pt x="136826" y="27503"/>
                </a:lnTo>
                <a:lnTo>
                  <a:pt x="130714" y="15382"/>
                </a:lnTo>
                <a:lnTo>
                  <a:pt x="116484" y="4589"/>
                </a:lnTo>
                <a:lnTo>
                  <a:pt x="100123" y="0"/>
                </a:lnTo>
                <a:lnTo>
                  <a:pt x="82833" y="148"/>
                </a:lnTo>
                <a:lnTo>
                  <a:pt x="44924" y="12269"/>
                </a:lnTo>
                <a:lnTo>
                  <a:pt x="13900" y="42666"/>
                </a:lnTo>
                <a:lnTo>
                  <a:pt x="0" y="85855"/>
                </a:lnTo>
                <a:lnTo>
                  <a:pt x="2825" y="107870"/>
                </a:lnTo>
                <a:lnTo>
                  <a:pt x="26574" y="146827"/>
                </a:lnTo>
                <a:lnTo>
                  <a:pt x="58346" y="167437"/>
                </a:lnTo>
                <a:lnTo>
                  <a:pt x="68865" y="171465"/>
                </a:lnTo>
              </a:path>
            </a:pathLst>
          </a:custGeom>
          <a:ln w="12496">
            <a:solidFill>
              <a:srgbClr val="000000"/>
            </a:solidFill>
          </a:ln>
        </p:spPr>
        <p:txBody>
          <a:bodyPr wrap="square" lIns="0" tIns="0" rIns="0" bIns="0" rtlCol="0"/>
          <a:lstStyle/>
          <a:p>
            <a:endParaRPr/>
          </a:p>
        </p:txBody>
      </p:sp>
      <p:sp>
        <p:nvSpPr>
          <p:cNvPr id="67" name="object 67"/>
          <p:cNvSpPr/>
          <p:nvPr/>
        </p:nvSpPr>
        <p:spPr>
          <a:xfrm>
            <a:off x="6391402" y="2855341"/>
            <a:ext cx="201930" cy="276860"/>
          </a:xfrm>
          <a:custGeom>
            <a:avLst/>
            <a:gdLst/>
            <a:ahLst/>
            <a:cxnLst/>
            <a:rect l="l" t="t" r="r" b="b"/>
            <a:pathLst>
              <a:path w="201929" h="276860">
                <a:moveTo>
                  <a:pt x="201675" y="31750"/>
                </a:moveTo>
                <a:lnTo>
                  <a:pt x="191904" y="20538"/>
                </a:lnTo>
                <a:lnTo>
                  <a:pt x="180657" y="10636"/>
                </a:lnTo>
                <a:lnTo>
                  <a:pt x="167600" y="3353"/>
                </a:lnTo>
                <a:lnTo>
                  <a:pt x="152400" y="0"/>
                </a:lnTo>
                <a:lnTo>
                  <a:pt x="138213" y="2085"/>
                </a:lnTo>
                <a:lnTo>
                  <a:pt x="125777" y="9159"/>
                </a:lnTo>
                <a:lnTo>
                  <a:pt x="116270" y="19877"/>
                </a:lnTo>
                <a:lnTo>
                  <a:pt x="110871" y="32893"/>
                </a:lnTo>
                <a:lnTo>
                  <a:pt x="110049" y="49901"/>
                </a:lnTo>
                <a:lnTo>
                  <a:pt x="114680" y="65706"/>
                </a:lnTo>
                <a:lnTo>
                  <a:pt x="123122" y="80345"/>
                </a:lnTo>
                <a:lnTo>
                  <a:pt x="133730" y="93853"/>
                </a:lnTo>
                <a:lnTo>
                  <a:pt x="151350" y="110640"/>
                </a:lnTo>
                <a:lnTo>
                  <a:pt x="170195" y="127952"/>
                </a:lnTo>
                <a:lnTo>
                  <a:pt x="184683" y="147645"/>
                </a:lnTo>
                <a:lnTo>
                  <a:pt x="183157" y="191023"/>
                </a:lnTo>
                <a:lnTo>
                  <a:pt x="155297" y="221440"/>
                </a:lnTo>
                <a:lnTo>
                  <a:pt x="117986" y="247086"/>
                </a:lnTo>
                <a:lnTo>
                  <a:pt x="70465" y="269533"/>
                </a:lnTo>
                <a:lnTo>
                  <a:pt x="31468" y="276748"/>
                </a:lnTo>
                <a:lnTo>
                  <a:pt x="20351" y="274478"/>
                </a:lnTo>
                <a:lnTo>
                  <a:pt x="10616" y="269017"/>
                </a:lnTo>
                <a:lnTo>
                  <a:pt x="0" y="260604"/>
                </a:lnTo>
              </a:path>
            </a:pathLst>
          </a:custGeom>
          <a:ln w="12496">
            <a:solidFill>
              <a:srgbClr val="000000"/>
            </a:solidFill>
          </a:ln>
        </p:spPr>
        <p:txBody>
          <a:bodyPr wrap="square" lIns="0" tIns="0" rIns="0" bIns="0" rtlCol="0"/>
          <a:lstStyle/>
          <a:p>
            <a:endParaRPr/>
          </a:p>
        </p:txBody>
      </p:sp>
      <p:sp>
        <p:nvSpPr>
          <p:cNvPr id="68" name="object 68"/>
          <p:cNvSpPr/>
          <p:nvPr/>
        </p:nvSpPr>
        <p:spPr>
          <a:xfrm>
            <a:off x="6693154" y="2840482"/>
            <a:ext cx="103505" cy="111760"/>
          </a:xfrm>
          <a:custGeom>
            <a:avLst/>
            <a:gdLst/>
            <a:ahLst/>
            <a:cxnLst/>
            <a:rect l="l" t="t" r="r" b="b"/>
            <a:pathLst>
              <a:path w="103504" h="111760">
                <a:moveTo>
                  <a:pt x="79248" y="0"/>
                </a:moveTo>
                <a:lnTo>
                  <a:pt x="66561" y="13096"/>
                </a:lnTo>
                <a:lnTo>
                  <a:pt x="53101" y="25908"/>
                </a:lnTo>
                <a:lnTo>
                  <a:pt x="40046" y="39004"/>
                </a:lnTo>
                <a:lnTo>
                  <a:pt x="11763" y="78390"/>
                </a:lnTo>
                <a:lnTo>
                  <a:pt x="0" y="106298"/>
                </a:lnTo>
                <a:lnTo>
                  <a:pt x="12856" y="109472"/>
                </a:lnTo>
                <a:lnTo>
                  <a:pt x="56191" y="85744"/>
                </a:lnTo>
                <a:lnTo>
                  <a:pt x="83820" y="49275"/>
                </a:lnTo>
                <a:lnTo>
                  <a:pt x="88646" y="38607"/>
                </a:lnTo>
                <a:lnTo>
                  <a:pt x="92582" y="34035"/>
                </a:lnTo>
                <a:lnTo>
                  <a:pt x="90467" y="46489"/>
                </a:lnTo>
                <a:lnTo>
                  <a:pt x="88900" y="59277"/>
                </a:lnTo>
                <a:lnTo>
                  <a:pt x="88189" y="72112"/>
                </a:lnTo>
                <a:lnTo>
                  <a:pt x="88646" y="84708"/>
                </a:lnTo>
                <a:lnTo>
                  <a:pt x="90370" y="92946"/>
                </a:lnTo>
                <a:lnTo>
                  <a:pt x="93297" y="99552"/>
                </a:lnTo>
                <a:lnTo>
                  <a:pt x="97486" y="105372"/>
                </a:lnTo>
                <a:lnTo>
                  <a:pt x="102997" y="111251"/>
                </a:lnTo>
              </a:path>
            </a:pathLst>
          </a:custGeom>
          <a:ln w="12496">
            <a:solidFill>
              <a:srgbClr val="000000"/>
            </a:solidFill>
          </a:ln>
        </p:spPr>
        <p:txBody>
          <a:bodyPr wrap="square" lIns="0" tIns="0" rIns="0" bIns="0" rtlCol="0"/>
          <a:lstStyle/>
          <a:p>
            <a:endParaRPr/>
          </a:p>
        </p:txBody>
      </p:sp>
      <p:sp>
        <p:nvSpPr>
          <p:cNvPr id="69" name="object 69"/>
          <p:cNvSpPr/>
          <p:nvPr/>
        </p:nvSpPr>
        <p:spPr>
          <a:xfrm>
            <a:off x="6867683" y="2847085"/>
            <a:ext cx="75565" cy="93345"/>
          </a:xfrm>
          <a:custGeom>
            <a:avLst/>
            <a:gdLst/>
            <a:ahLst/>
            <a:cxnLst/>
            <a:rect l="l" t="t" r="r" b="b"/>
            <a:pathLst>
              <a:path w="75565" h="93344">
                <a:moveTo>
                  <a:pt x="14446" y="16763"/>
                </a:moveTo>
                <a:lnTo>
                  <a:pt x="10981" y="58965"/>
                </a:lnTo>
                <a:lnTo>
                  <a:pt x="4032" y="81152"/>
                </a:lnTo>
                <a:lnTo>
                  <a:pt x="3143" y="85343"/>
                </a:lnTo>
                <a:lnTo>
                  <a:pt x="6191" y="92963"/>
                </a:lnTo>
                <a:lnTo>
                  <a:pt x="571" y="85605"/>
                </a:lnTo>
                <a:lnTo>
                  <a:pt x="0" y="76771"/>
                </a:lnTo>
                <a:lnTo>
                  <a:pt x="16908" y="40832"/>
                </a:lnTo>
                <a:lnTo>
                  <a:pt x="58896" y="10667"/>
                </a:lnTo>
                <a:lnTo>
                  <a:pt x="64357" y="7112"/>
                </a:lnTo>
                <a:lnTo>
                  <a:pt x="69564" y="3428"/>
                </a:lnTo>
                <a:lnTo>
                  <a:pt x="75406" y="0"/>
                </a:lnTo>
              </a:path>
            </a:pathLst>
          </a:custGeom>
          <a:ln w="12496">
            <a:solidFill>
              <a:srgbClr val="000000"/>
            </a:solidFill>
          </a:ln>
        </p:spPr>
        <p:txBody>
          <a:bodyPr wrap="square" lIns="0" tIns="0" rIns="0" bIns="0" rtlCol="0"/>
          <a:lstStyle/>
          <a:p>
            <a:endParaRPr/>
          </a:p>
        </p:txBody>
      </p:sp>
      <p:sp>
        <p:nvSpPr>
          <p:cNvPr id="70" name="object 70"/>
          <p:cNvSpPr/>
          <p:nvPr/>
        </p:nvSpPr>
        <p:spPr>
          <a:xfrm>
            <a:off x="6985761" y="2686557"/>
            <a:ext cx="149225" cy="233045"/>
          </a:xfrm>
          <a:custGeom>
            <a:avLst/>
            <a:gdLst/>
            <a:ahLst/>
            <a:cxnLst/>
            <a:rect l="l" t="t" r="r" b="b"/>
            <a:pathLst>
              <a:path w="149225" h="233044">
                <a:moveTo>
                  <a:pt x="68834" y="140715"/>
                </a:moveTo>
                <a:lnTo>
                  <a:pt x="60553" y="150526"/>
                </a:lnTo>
                <a:lnTo>
                  <a:pt x="50974" y="158146"/>
                </a:lnTo>
                <a:lnTo>
                  <a:pt x="40419" y="165147"/>
                </a:lnTo>
                <a:lnTo>
                  <a:pt x="29210" y="173100"/>
                </a:lnTo>
                <a:lnTo>
                  <a:pt x="19466" y="181903"/>
                </a:lnTo>
                <a:lnTo>
                  <a:pt x="10604" y="191992"/>
                </a:lnTo>
                <a:lnTo>
                  <a:pt x="3742" y="203461"/>
                </a:lnTo>
                <a:lnTo>
                  <a:pt x="0" y="216407"/>
                </a:lnTo>
                <a:lnTo>
                  <a:pt x="889" y="224916"/>
                </a:lnTo>
                <a:lnTo>
                  <a:pt x="889" y="227583"/>
                </a:lnTo>
                <a:lnTo>
                  <a:pt x="4826" y="231266"/>
                </a:lnTo>
                <a:lnTo>
                  <a:pt x="16904" y="232495"/>
                </a:lnTo>
                <a:lnTo>
                  <a:pt x="27543" y="230425"/>
                </a:lnTo>
                <a:lnTo>
                  <a:pt x="62277" y="200997"/>
                </a:lnTo>
                <a:lnTo>
                  <a:pt x="85217" y="162540"/>
                </a:lnTo>
                <a:lnTo>
                  <a:pt x="103235" y="114222"/>
                </a:lnTo>
                <a:lnTo>
                  <a:pt x="115855" y="56139"/>
                </a:lnTo>
                <a:lnTo>
                  <a:pt x="119630" y="18216"/>
                </a:lnTo>
                <a:lnTo>
                  <a:pt x="119380" y="0"/>
                </a:lnTo>
                <a:lnTo>
                  <a:pt x="113599" y="19171"/>
                </a:lnTo>
                <a:lnTo>
                  <a:pt x="110039" y="57703"/>
                </a:lnTo>
                <a:lnTo>
                  <a:pt x="112414" y="104941"/>
                </a:lnTo>
                <a:lnTo>
                  <a:pt x="120582" y="157027"/>
                </a:lnTo>
                <a:lnTo>
                  <a:pt x="131290" y="194708"/>
                </a:lnTo>
                <a:lnTo>
                  <a:pt x="141347" y="213223"/>
                </a:lnTo>
                <a:lnTo>
                  <a:pt x="148971" y="222122"/>
                </a:lnTo>
              </a:path>
            </a:pathLst>
          </a:custGeom>
          <a:ln w="12496">
            <a:solidFill>
              <a:srgbClr val="000000"/>
            </a:solidFill>
          </a:ln>
        </p:spPr>
        <p:txBody>
          <a:bodyPr wrap="square" lIns="0" tIns="0" rIns="0" bIns="0" rtlCol="0"/>
          <a:lstStyle/>
          <a:p>
            <a:endParaRPr/>
          </a:p>
        </p:txBody>
      </p:sp>
      <p:sp>
        <p:nvSpPr>
          <p:cNvPr id="71" name="object 71"/>
          <p:cNvSpPr/>
          <p:nvPr/>
        </p:nvSpPr>
        <p:spPr>
          <a:xfrm>
            <a:off x="7196073" y="2818764"/>
            <a:ext cx="16510" cy="121920"/>
          </a:xfrm>
          <a:custGeom>
            <a:avLst/>
            <a:gdLst/>
            <a:ahLst/>
            <a:cxnLst/>
            <a:rect l="l" t="t" r="r" b="b"/>
            <a:pathLst>
              <a:path w="16509" h="121919">
                <a:moveTo>
                  <a:pt x="0" y="17145"/>
                </a:moveTo>
                <a:lnTo>
                  <a:pt x="3555" y="8000"/>
                </a:lnTo>
                <a:lnTo>
                  <a:pt x="4191" y="6096"/>
                </a:lnTo>
                <a:lnTo>
                  <a:pt x="5460" y="0"/>
                </a:lnTo>
                <a:lnTo>
                  <a:pt x="4947" y="13156"/>
                </a:lnTo>
                <a:lnTo>
                  <a:pt x="4683" y="26193"/>
                </a:lnTo>
                <a:lnTo>
                  <a:pt x="4585" y="39183"/>
                </a:lnTo>
                <a:lnTo>
                  <a:pt x="4572" y="52197"/>
                </a:lnTo>
                <a:lnTo>
                  <a:pt x="5151" y="67960"/>
                </a:lnTo>
                <a:lnTo>
                  <a:pt x="14224" y="114681"/>
                </a:lnTo>
                <a:lnTo>
                  <a:pt x="15748" y="119252"/>
                </a:lnTo>
                <a:lnTo>
                  <a:pt x="16382" y="121665"/>
                </a:lnTo>
              </a:path>
            </a:pathLst>
          </a:custGeom>
          <a:ln w="12496">
            <a:solidFill>
              <a:srgbClr val="000000"/>
            </a:solidFill>
          </a:ln>
        </p:spPr>
        <p:txBody>
          <a:bodyPr wrap="square" lIns="0" tIns="0" rIns="0" bIns="0" rtlCol="0"/>
          <a:lstStyle/>
          <a:p>
            <a:endParaRPr/>
          </a:p>
        </p:txBody>
      </p:sp>
      <p:sp>
        <p:nvSpPr>
          <p:cNvPr id="72" name="object 72"/>
          <p:cNvSpPr/>
          <p:nvPr/>
        </p:nvSpPr>
        <p:spPr>
          <a:xfrm>
            <a:off x="7225180" y="2692167"/>
            <a:ext cx="9525" cy="60960"/>
          </a:xfrm>
          <a:custGeom>
            <a:avLst/>
            <a:gdLst/>
            <a:ahLst/>
            <a:cxnLst/>
            <a:rect l="l" t="t" r="r" b="b"/>
            <a:pathLst>
              <a:path w="9525" h="60960">
                <a:moveTo>
                  <a:pt x="9501" y="60811"/>
                </a:moveTo>
                <a:lnTo>
                  <a:pt x="6683" y="40509"/>
                </a:lnTo>
                <a:lnTo>
                  <a:pt x="2198" y="16789"/>
                </a:lnTo>
                <a:lnTo>
                  <a:pt x="0" y="0"/>
                </a:lnTo>
                <a:lnTo>
                  <a:pt x="4040" y="486"/>
                </a:lnTo>
                <a:lnTo>
                  <a:pt x="5310" y="3534"/>
                </a:lnTo>
                <a:lnTo>
                  <a:pt x="5945" y="7090"/>
                </a:lnTo>
                <a:lnTo>
                  <a:pt x="7088" y="10138"/>
                </a:lnTo>
              </a:path>
            </a:pathLst>
          </a:custGeom>
          <a:ln w="12496">
            <a:solidFill>
              <a:srgbClr val="000000"/>
            </a:solidFill>
          </a:ln>
        </p:spPr>
        <p:txBody>
          <a:bodyPr wrap="square" lIns="0" tIns="0" rIns="0" bIns="0" rtlCol="0"/>
          <a:lstStyle/>
          <a:p>
            <a:endParaRPr/>
          </a:p>
        </p:txBody>
      </p:sp>
      <p:sp>
        <p:nvSpPr>
          <p:cNvPr id="73" name="object 73"/>
          <p:cNvSpPr/>
          <p:nvPr/>
        </p:nvSpPr>
        <p:spPr>
          <a:xfrm>
            <a:off x="7323484" y="2790063"/>
            <a:ext cx="321945" cy="307340"/>
          </a:xfrm>
          <a:custGeom>
            <a:avLst/>
            <a:gdLst/>
            <a:ahLst/>
            <a:cxnLst/>
            <a:rect l="l" t="t" r="r" b="b"/>
            <a:pathLst>
              <a:path w="321945" h="307339">
                <a:moveTo>
                  <a:pt x="13686" y="109220"/>
                </a:moveTo>
                <a:lnTo>
                  <a:pt x="605" y="67690"/>
                </a:lnTo>
                <a:lnTo>
                  <a:pt x="0" y="53522"/>
                </a:lnTo>
                <a:lnTo>
                  <a:pt x="430" y="38639"/>
                </a:lnTo>
                <a:lnTo>
                  <a:pt x="2980" y="24185"/>
                </a:lnTo>
                <a:lnTo>
                  <a:pt x="8733" y="11302"/>
                </a:lnTo>
                <a:lnTo>
                  <a:pt x="16519" y="3377"/>
                </a:lnTo>
                <a:lnTo>
                  <a:pt x="25687" y="0"/>
                </a:lnTo>
                <a:lnTo>
                  <a:pt x="35522" y="908"/>
                </a:lnTo>
                <a:lnTo>
                  <a:pt x="67883" y="30130"/>
                </a:lnTo>
                <a:lnTo>
                  <a:pt x="86457" y="57658"/>
                </a:lnTo>
                <a:lnTo>
                  <a:pt x="92654" y="66184"/>
                </a:lnTo>
                <a:lnTo>
                  <a:pt x="99077" y="73771"/>
                </a:lnTo>
                <a:lnTo>
                  <a:pt x="106048" y="80857"/>
                </a:lnTo>
                <a:lnTo>
                  <a:pt x="113889" y="87884"/>
                </a:lnTo>
                <a:lnTo>
                  <a:pt x="115597" y="78886"/>
                </a:lnTo>
                <a:lnTo>
                  <a:pt x="117175" y="68770"/>
                </a:lnTo>
                <a:lnTo>
                  <a:pt x="119014" y="58844"/>
                </a:lnTo>
                <a:lnTo>
                  <a:pt x="142351" y="27237"/>
                </a:lnTo>
                <a:lnTo>
                  <a:pt x="183937" y="12182"/>
                </a:lnTo>
                <a:lnTo>
                  <a:pt x="195042" y="10413"/>
                </a:lnTo>
                <a:lnTo>
                  <a:pt x="202027" y="7747"/>
                </a:lnTo>
                <a:lnTo>
                  <a:pt x="204440" y="7365"/>
                </a:lnTo>
                <a:lnTo>
                  <a:pt x="208377" y="13462"/>
                </a:lnTo>
                <a:lnTo>
                  <a:pt x="203392" y="27177"/>
                </a:lnTo>
                <a:lnTo>
                  <a:pt x="200217" y="40227"/>
                </a:lnTo>
                <a:lnTo>
                  <a:pt x="208141" y="90138"/>
                </a:lnTo>
                <a:lnTo>
                  <a:pt x="228592" y="131190"/>
                </a:lnTo>
                <a:lnTo>
                  <a:pt x="252924" y="172910"/>
                </a:lnTo>
                <a:lnTo>
                  <a:pt x="264971" y="194913"/>
                </a:lnTo>
                <a:lnTo>
                  <a:pt x="281910" y="242062"/>
                </a:lnTo>
                <a:lnTo>
                  <a:pt x="274337" y="290675"/>
                </a:lnTo>
                <a:lnTo>
                  <a:pt x="247207" y="306774"/>
                </a:lnTo>
                <a:lnTo>
                  <a:pt x="232189" y="304244"/>
                </a:lnTo>
                <a:lnTo>
                  <a:pt x="218314" y="296689"/>
                </a:lnTo>
                <a:lnTo>
                  <a:pt x="207488" y="286003"/>
                </a:lnTo>
                <a:lnTo>
                  <a:pt x="198213" y="267458"/>
                </a:lnTo>
                <a:lnTo>
                  <a:pt x="196343" y="248507"/>
                </a:lnTo>
                <a:lnTo>
                  <a:pt x="199665" y="229318"/>
                </a:lnTo>
                <a:lnTo>
                  <a:pt x="221301" y="181494"/>
                </a:lnTo>
                <a:lnTo>
                  <a:pt x="266596" y="136084"/>
                </a:lnTo>
                <a:lnTo>
                  <a:pt x="292578" y="115950"/>
                </a:lnTo>
                <a:lnTo>
                  <a:pt x="299727" y="110315"/>
                </a:lnTo>
                <a:lnTo>
                  <a:pt x="307008" y="104775"/>
                </a:lnTo>
                <a:lnTo>
                  <a:pt x="314313" y="99234"/>
                </a:lnTo>
                <a:lnTo>
                  <a:pt x="321534" y="93599"/>
                </a:lnTo>
              </a:path>
            </a:pathLst>
          </a:custGeom>
          <a:ln w="12496">
            <a:solidFill>
              <a:srgbClr val="000000"/>
            </a:solidFill>
          </a:ln>
        </p:spPr>
        <p:txBody>
          <a:bodyPr wrap="square" lIns="0" tIns="0" rIns="0" bIns="0" rtlCol="0"/>
          <a:lstStyle/>
          <a:p>
            <a:endParaRPr/>
          </a:p>
        </p:txBody>
      </p:sp>
      <p:sp>
        <p:nvSpPr>
          <p:cNvPr id="74" name="object 74"/>
          <p:cNvSpPr/>
          <p:nvPr/>
        </p:nvSpPr>
        <p:spPr>
          <a:xfrm>
            <a:off x="7957927" y="2645870"/>
            <a:ext cx="180975" cy="288925"/>
          </a:xfrm>
          <a:custGeom>
            <a:avLst/>
            <a:gdLst/>
            <a:ahLst/>
            <a:cxnLst/>
            <a:rect l="l" t="t" r="r" b="b"/>
            <a:pathLst>
              <a:path w="180975" h="288925">
                <a:moveTo>
                  <a:pt x="75330" y="288464"/>
                </a:moveTo>
                <a:lnTo>
                  <a:pt x="79275" y="271293"/>
                </a:lnTo>
                <a:lnTo>
                  <a:pt x="78315" y="256635"/>
                </a:lnTo>
                <a:lnTo>
                  <a:pt x="73830" y="242048"/>
                </a:lnTo>
                <a:lnTo>
                  <a:pt x="67202" y="225091"/>
                </a:lnTo>
                <a:lnTo>
                  <a:pt x="56632" y="201358"/>
                </a:lnTo>
                <a:lnTo>
                  <a:pt x="44739" y="178387"/>
                </a:lnTo>
                <a:lnTo>
                  <a:pt x="32394" y="155654"/>
                </a:lnTo>
                <a:lnTo>
                  <a:pt x="20466" y="132635"/>
                </a:lnTo>
                <a:lnTo>
                  <a:pt x="11390" y="113520"/>
                </a:lnTo>
                <a:lnTo>
                  <a:pt x="3861" y="93630"/>
                </a:lnTo>
                <a:lnTo>
                  <a:pt x="0" y="73146"/>
                </a:lnTo>
                <a:lnTo>
                  <a:pt x="1924" y="52244"/>
                </a:lnTo>
                <a:lnTo>
                  <a:pt x="25261" y="21542"/>
                </a:lnTo>
                <a:lnTo>
                  <a:pt x="61360" y="5889"/>
                </a:lnTo>
                <a:lnTo>
                  <a:pt x="106191" y="0"/>
                </a:lnTo>
                <a:lnTo>
                  <a:pt x="128940" y="2264"/>
                </a:lnTo>
                <a:lnTo>
                  <a:pt x="151022" y="7159"/>
                </a:lnTo>
                <a:lnTo>
                  <a:pt x="161037" y="11120"/>
                </a:lnTo>
                <a:lnTo>
                  <a:pt x="168374" y="14462"/>
                </a:lnTo>
                <a:lnTo>
                  <a:pt x="174400" y="18089"/>
                </a:lnTo>
                <a:lnTo>
                  <a:pt x="180486" y="22907"/>
                </a:lnTo>
              </a:path>
            </a:pathLst>
          </a:custGeom>
          <a:ln w="12496">
            <a:solidFill>
              <a:srgbClr val="000000"/>
            </a:solidFill>
          </a:ln>
        </p:spPr>
        <p:txBody>
          <a:bodyPr wrap="square" lIns="0" tIns="0" rIns="0" bIns="0" rtlCol="0"/>
          <a:lstStyle/>
          <a:p>
            <a:endParaRPr/>
          </a:p>
        </p:txBody>
      </p:sp>
      <p:sp>
        <p:nvSpPr>
          <p:cNvPr id="75" name="object 75"/>
          <p:cNvSpPr/>
          <p:nvPr/>
        </p:nvSpPr>
        <p:spPr>
          <a:xfrm>
            <a:off x="7899574" y="2757836"/>
            <a:ext cx="314960" cy="135890"/>
          </a:xfrm>
          <a:custGeom>
            <a:avLst/>
            <a:gdLst/>
            <a:ahLst/>
            <a:cxnLst/>
            <a:rect l="l" t="t" r="r" b="b"/>
            <a:pathLst>
              <a:path w="314959" h="135889">
                <a:moveTo>
                  <a:pt x="2619" y="73120"/>
                </a:moveTo>
                <a:lnTo>
                  <a:pt x="0" y="74039"/>
                </a:lnTo>
                <a:lnTo>
                  <a:pt x="13668" y="71802"/>
                </a:lnTo>
                <a:lnTo>
                  <a:pt x="32194" y="68637"/>
                </a:lnTo>
                <a:lnTo>
                  <a:pt x="44148" y="66770"/>
                </a:lnTo>
                <a:lnTo>
                  <a:pt x="100044" y="61229"/>
                </a:lnTo>
                <a:lnTo>
                  <a:pt x="156035" y="54832"/>
                </a:lnTo>
                <a:lnTo>
                  <a:pt x="229504" y="44322"/>
                </a:lnTo>
                <a:lnTo>
                  <a:pt x="299545" y="20669"/>
                </a:lnTo>
                <a:lnTo>
                  <a:pt x="307419" y="14573"/>
                </a:lnTo>
                <a:lnTo>
                  <a:pt x="310213" y="13430"/>
                </a:lnTo>
                <a:lnTo>
                  <a:pt x="312372" y="7334"/>
                </a:lnTo>
                <a:lnTo>
                  <a:pt x="300245" y="1476"/>
                </a:lnTo>
                <a:lnTo>
                  <a:pt x="288797" y="0"/>
                </a:lnTo>
                <a:lnTo>
                  <a:pt x="276850" y="2190"/>
                </a:lnTo>
                <a:lnTo>
                  <a:pt x="236410" y="26669"/>
                </a:lnTo>
                <a:lnTo>
                  <a:pt x="223980" y="57245"/>
                </a:lnTo>
                <a:lnTo>
                  <a:pt x="225278" y="74733"/>
                </a:lnTo>
                <a:lnTo>
                  <a:pt x="255603" y="114649"/>
                </a:lnTo>
                <a:lnTo>
                  <a:pt x="298948" y="132133"/>
                </a:lnTo>
                <a:lnTo>
                  <a:pt x="314531" y="135604"/>
                </a:lnTo>
              </a:path>
            </a:pathLst>
          </a:custGeom>
          <a:ln w="12496">
            <a:solidFill>
              <a:srgbClr val="000000"/>
            </a:solidFill>
          </a:ln>
        </p:spPr>
        <p:txBody>
          <a:bodyPr wrap="square" lIns="0" tIns="0" rIns="0" bIns="0" rtlCol="0"/>
          <a:lstStyle/>
          <a:p>
            <a:endParaRPr/>
          </a:p>
        </p:txBody>
      </p:sp>
      <p:sp>
        <p:nvSpPr>
          <p:cNvPr id="76" name="object 76"/>
          <p:cNvSpPr/>
          <p:nvPr/>
        </p:nvSpPr>
        <p:spPr>
          <a:xfrm>
            <a:off x="8227456" y="2799643"/>
            <a:ext cx="163195" cy="128270"/>
          </a:xfrm>
          <a:custGeom>
            <a:avLst/>
            <a:gdLst/>
            <a:ahLst/>
            <a:cxnLst/>
            <a:rect l="l" t="t" r="r" b="b"/>
            <a:pathLst>
              <a:path w="163195" h="128269">
                <a:moveTo>
                  <a:pt x="64373" y="1214"/>
                </a:moveTo>
                <a:lnTo>
                  <a:pt x="18295" y="7286"/>
                </a:lnTo>
                <a:lnTo>
                  <a:pt x="0" y="41949"/>
                </a:lnTo>
                <a:lnTo>
                  <a:pt x="2442" y="53149"/>
                </a:lnTo>
                <a:lnTo>
                  <a:pt x="8874" y="63063"/>
                </a:lnTo>
                <a:lnTo>
                  <a:pt x="21629" y="71760"/>
                </a:lnTo>
                <a:lnTo>
                  <a:pt x="36623" y="75398"/>
                </a:lnTo>
                <a:lnTo>
                  <a:pt x="52379" y="75154"/>
                </a:lnTo>
                <a:lnTo>
                  <a:pt x="89614" y="63688"/>
                </a:lnTo>
                <a:lnTo>
                  <a:pt x="128285" y="35649"/>
                </a:lnTo>
                <a:lnTo>
                  <a:pt x="146288" y="12771"/>
                </a:lnTo>
                <a:lnTo>
                  <a:pt x="147812" y="10358"/>
                </a:lnTo>
                <a:lnTo>
                  <a:pt x="141946" y="26033"/>
                </a:lnTo>
                <a:lnTo>
                  <a:pt x="137937" y="40981"/>
                </a:lnTo>
                <a:lnTo>
                  <a:pt x="135596" y="56239"/>
                </a:lnTo>
                <a:lnTo>
                  <a:pt x="134731" y="72842"/>
                </a:lnTo>
                <a:lnTo>
                  <a:pt x="135594" y="86661"/>
                </a:lnTo>
                <a:lnTo>
                  <a:pt x="154543" y="124023"/>
                </a:lnTo>
                <a:lnTo>
                  <a:pt x="160385" y="126690"/>
                </a:lnTo>
                <a:lnTo>
                  <a:pt x="163052" y="128214"/>
                </a:lnTo>
              </a:path>
            </a:pathLst>
          </a:custGeom>
          <a:ln w="12496">
            <a:solidFill>
              <a:srgbClr val="000000"/>
            </a:solidFill>
          </a:ln>
        </p:spPr>
        <p:txBody>
          <a:bodyPr wrap="square" lIns="0" tIns="0" rIns="0" bIns="0" rtlCol="0"/>
          <a:lstStyle/>
          <a:p>
            <a:endParaRPr/>
          </a:p>
        </p:txBody>
      </p:sp>
      <p:sp>
        <p:nvSpPr>
          <p:cNvPr id="77" name="object 77"/>
          <p:cNvSpPr/>
          <p:nvPr/>
        </p:nvSpPr>
        <p:spPr>
          <a:xfrm>
            <a:off x="8466073" y="2638932"/>
            <a:ext cx="17145" cy="266700"/>
          </a:xfrm>
          <a:custGeom>
            <a:avLst/>
            <a:gdLst/>
            <a:ahLst/>
            <a:cxnLst/>
            <a:rect l="l" t="t" r="r" b="b"/>
            <a:pathLst>
              <a:path w="17145" h="266700">
                <a:moveTo>
                  <a:pt x="0" y="0"/>
                </a:moveTo>
                <a:lnTo>
                  <a:pt x="12195" y="10283"/>
                </a:lnTo>
                <a:lnTo>
                  <a:pt x="16986" y="24161"/>
                </a:lnTo>
                <a:lnTo>
                  <a:pt x="16966" y="41040"/>
                </a:lnTo>
                <a:lnTo>
                  <a:pt x="14731" y="60325"/>
                </a:lnTo>
                <a:lnTo>
                  <a:pt x="9991" y="96722"/>
                </a:lnTo>
                <a:lnTo>
                  <a:pt x="5667" y="132905"/>
                </a:lnTo>
                <a:lnTo>
                  <a:pt x="2891" y="169088"/>
                </a:lnTo>
                <a:lnTo>
                  <a:pt x="2794" y="205486"/>
                </a:lnTo>
                <a:lnTo>
                  <a:pt x="4069" y="221101"/>
                </a:lnTo>
                <a:lnTo>
                  <a:pt x="5953" y="236204"/>
                </a:lnTo>
                <a:lnTo>
                  <a:pt x="8383" y="251188"/>
                </a:lnTo>
                <a:lnTo>
                  <a:pt x="11302" y="266445"/>
                </a:lnTo>
              </a:path>
            </a:pathLst>
          </a:custGeom>
          <a:ln w="12496">
            <a:solidFill>
              <a:srgbClr val="000000"/>
            </a:solidFill>
          </a:ln>
        </p:spPr>
        <p:txBody>
          <a:bodyPr wrap="square" lIns="0" tIns="0" rIns="0" bIns="0" rtlCol="0"/>
          <a:lstStyle/>
          <a:p>
            <a:endParaRPr/>
          </a:p>
        </p:txBody>
      </p:sp>
      <p:sp>
        <p:nvSpPr>
          <p:cNvPr id="78" name="object 78"/>
          <p:cNvSpPr/>
          <p:nvPr/>
        </p:nvSpPr>
        <p:spPr>
          <a:xfrm>
            <a:off x="8378056" y="2743835"/>
            <a:ext cx="470534" cy="166370"/>
          </a:xfrm>
          <a:custGeom>
            <a:avLst/>
            <a:gdLst/>
            <a:ahLst/>
            <a:cxnLst/>
            <a:rect l="l" t="t" r="r" b="b"/>
            <a:pathLst>
              <a:path w="470534" h="166369">
                <a:moveTo>
                  <a:pt x="640" y="99060"/>
                </a:moveTo>
                <a:lnTo>
                  <a:pt x="36200" y="63626"/>
                </a:lnTo>
                <a:lnTo>
                  <a:pt x="84206" y="49006"/>
                </a:lnTo>
                <a:lnTo>
                  <a:pt x="133736" y="41148"/>
                </a:lnTo>
                <a:lnTo>
                  <a:pt x="147448" y="40320"/>
                </a:lnTo>
                <a:lnTo>
                  <a:pt x="159898" y="41195"/>
                </a:lnTo>
                <a:lnTo>
                  <a:pt x="170634" y="45380"/>
                </a:lnTo>
                <a:lnTo>
                  <a:pt x="179202" y="54482"/>
                </a:lnTo>
                <a:lnTo>
                  <a:pt x="181715" y="66043"/>
                </a:lnTo>
                <a:lnTo>
                  <a:pt x="179679" y="80200"/>
                </a:lnTo>
                <a:lnTo>
                  <a:pt x="175881" y="94452"/>
                </a:lnTo>
                <a:lnTo>
                  <a:pt x="173106" y="106299"/>
                </a:lnTo>
                <a:lnTo>
                  <a:pt x="171549" y="117139"/>
                </a:lnTo>
                <a:lnTo>
                  <a:pt x="171503" y="129778"/>
                </a:lnTo>
                <a:lnTo>
                  <a:pt x="175910" y="139821"/>
                </a:lnTo>
                <a:lnTo>
                  <a:pt x="187711" y="142875"/>
                </a:lnTo>
                <a:lnTo>
                  <a:pt x="199761" y="138832"/>
                </a:lnTo>
                <a:lnTo>
                  <a:pt x="231907" y="113918"/>
                </a:lnTo>
                <a:lnTo>
                  <a:pt x="261268" y="82932"/>
                </a:lnTo>
                <a:lnTo>
                  <a:pt x="270896" y="72262"/>
                </a:lnTo>
                <a:lnTo>
                  <a:pt x="273436" y="70103"/>
                </a:lnTo>
                <a:lnTo>
                  <a:pt x="276103" y="67310"/>
                </a:lnTo>
                <a:lnTo>
                  <a:pt x="278516" y="65150"/>
                </a:lnTo>
                <a:lnTo>
                  <a:pt x="278082" y="77305"/>
                </a:lnTo>
                <a:lnTo>
                  <a:pt x="277993" y="91900"/>
                </a:lnTo>
                <a:lnTo>
                  <a:pt x="280070" y="105852"/>
                </a:lnTo>
                <a:lnTo>
                  <a:pt x="286136" y="116077"/>
                </a:lnTo>
                <a:lnTo>
                  <a:pt x="295888" y="120917"/>
                </a:lnTo>
                <a:lnTo>
                  <a:pt x="305282" y="120221"/>
                </a:lnTo>
                <a:lnTo>
                  <a:pt x="337107" y="98720"/>
                </a:lnTo>
                <a:lnTo>
                  <a:pt x="368432" y="54482"/>
                </a:lnTo>
                <a:lnTo>
                  <a:pt x="380255" y="19389"/>
                </a:lnTo>
                <a:lnTo>
                  <a:pt x="379735" y="7238"/>
                </a:lnTo>
                <a:lnTo>
                  <a:pt x="378592" y="4825"/>
                </a:lnTo>
                <a:lnTo>
                  <a:pt x="377957" y="2159"/>
                </a:lnTo>
                <a:lnTo>
                  <a:pt x="356875" y="41148"/>
                </a:lnTo>
                <a:lnTo>
                  <a:pt x="356667" y="63041"/>
                </a:lnTo>
                <a:lnTo>
                  <a:pt x="359685" y="84851"/>
                </a:lnTo>
                <a:lnTo>
                  <a:pt x="375544" y="125602"/>
                </a:lnTo>
                <a:lnTo>
                  <a:pt x="416442" y="162946"/>
                </a:lnTo>
                <a:lnTo>
                  <a:pt x="435234" y="166369"/>
                </a:lnTo>
                <a:lnTo>
                  <a:pt x="447280" y="164846"/>
                </a:lnTo>
                <a:lnTo>
                  <a:pt x="456062" y="162941"/>
                </a:lnTo>
                <a:lnTo>
                  <a:pt x="463131" y="159797"/>
                </a:lnTo>
                <a:lnTo>
                  <a:pt x="470032" y="154559"/>
                </a:lnTo>
              </a:path>
            </a:pathLst>
          </a:custGeom>
          <a:ln w="12496">
            <a:solidFill>
              <a:srgbClr val="000000"/>
            </a:solidFill>
          </a:ln>
        </p:spPr>
        <p:txBody>
          <a:bodyPr wrap="square" lIns="0" tIns="0" rIns="0" bIns="0" rtlCol="0"/>
          <a:lstStyle/>
          <a:p>
            <a:endParaRPr/>
          </a:p>
        </p:txBody>
      </p:sp>
      <p:sp>
        <p:nvSpPr>
          <p:cNvPr id="79" name="object 79"/>
          <p:cNvSpPr/>
          <p:nvPr/>
        </p:nvSpPr>
        <p:spPr>
          <a:xfrm>
            <a:off x="8829802" y="2714879"/>
            <a:ext cx="79375" cy="145415"/>
          </a:xfrm>
          <a:custGeom>
            <a:avLst/>
            <a:gdLst/>
            <a:ahLst/>
            <a:cxnLst/>
            <a:rect l="l" t="t" r="r" b="b"/>
            <a:pathLst>
              <a:path w="79375" h="145414">
                <a:moveTo>
                  <a:pt x="79248" y="12446"/>
                </a:moveTo>
                <a:lnTo>
                  <a:pt x="75819" y="4191"/>
                </a:lnTo>
                <a:lnTo>
                  <a:pt x="74929" y="1524"/>
                </a:lnTo>
                <a:lnTo>
                  <a:pt x="68579" y="0"/>
                </a:lnTo>
                <a:lnTo>
                  <a:pt x="64793" y="13434"/>
                </a:lnTo>
                <a:lnTo>
                  <a:pt x="62293" y="26606"/>
                </a:lnTo>
                <a:lnTo>
                  <a:pt x="60650" y="39969"/>
                </a:lnTo>
                <a:lnTo>
                  <a:pt x="59436" y="53975"/>
                </a:lnTo>
                <a:lnTo>
                  <a:pt x="57400" y="69726"/>
                </a:lnTo>
                <a:lnTo>
                  <a:pt x="41148" y="114554"/>
                </a:lnTo>
                <a:lnTo>
                  <a:pt x="12037" y="139146"/>
                </a:lnTo>
                <a:lnTo>
                  <a:pt x="0" y="145034"/>
                </a:lnTo>
              </a:path>
            </a:pathLst>
          </a:custGeom>
          <a:ln w="12496">
            <a:solidFill>
              <a:srgbClr val="000000"/>
            </a:solidFill>
          </a:ln>
        </p:spPr>
        <p:txBody>
          <a:bodyPr wrap="square" lIns="0" tIns="0" rIns="0" bIns="0" rtlCol="0"/>
          <a:lstStyle/>
          <a:p>
            <a:endParaRPr/>
          </a:p>
        </p:txBody>
      </p:sp>
      <p:sp>
        <p:nvSpPr>
          <p:cNvPr id="80" name="object 80"/>
          <p:cNvSpPr/>
          <p:nvPr/>
        </p:nvSpPr>
        <p:spPr>
          <a:xfrm>
            <a:off x="2871073" y="3228988"/>
            <a:ext cx="13970" cy="22860"/>
          </a:xfrm>
          <a:custGeom>
            <a:avLst/>
            <a:gdLst/>
            <a:ahLst/>
            <a:cxnLst/>
            <a:rect l="l" t="t" r="r" b="b"/>
            <a:pathLst>
              <a:path w="13969" h="22860">
                <a:moveTo>
                  <a:pt x="13604" y="1256"/>
                </a:moveTo>
                <a:lnTo>
                  <a:pt x="3486" y="0"/>
                </a:lnTo>
                <a:lnTo>
                  <a:pt x="0" y="4732"/>
                </a:lnTo>
                <a:lnTo>
                  <a:pt x="871" y="13061"/>
                </a:lnTo>
                <a:lnTo>
                  <a:pt x="3825" y="22592"/>
                </a:lnTo>
              </a:path>
            </a:pathLst>
          </a:custGeom>
          <a:ln w="12801">
            <a:solidFill>
              <a:srgbClr val="000000"/>
            </a:solidFill>
          </a:ln>
        </p:spPr>
        <p:txBody>
          <a:bodyPr wrap="square" lIns="0" tIns="0" rIns="0" bIns="0" rtlCol="0"/>
          <a:lstStyle/>
          <a:p>
            <a:endParaRPr/>
          </a:p>
        </p:txBody>
      </p:sp>
      <p:sp>
        <p:nvSpPr>
          <p:cNvPr id="81" name="object 81"/>
          <p:cNvSpPr/>
          <p:nvPr/>
        </p:nvSpPr>
        <p:spPr>
          <a:xfrm>
            <a:off x="413004" y="3391153"/>
            <a:ext cx="264795" cy="46990"/>
          </a:xfrm>
          <a:custGeom>
            <a:avLst/>
            <a:gdLst/>
            <a:ahLst/>
            <a:cxnLst/>
            <a:rect l="l" t="t" r="r" b="b"/>
            <a:pathLst>
              <a:path w="264795" h="46989">
                <a:moveTo>
                  <a:pt x="24383" y="46990"/>
                </a:moveTo>
                <a:lnTo>
                  <a:pt x="14401" y="43098"/>
                </a:lnTo>
                <a:lnTo>
                  <a:pt x="8077" y="38623"/>
                </a:lnTo>
                <a:lnTo>
                  <a:pt x="3809" y="32077"/>
                </a:lnTo>
                <a:lnTo>
                  <a:pt x="0" y="21971"/>
                </a:lnTo>
                <a:lnTo>
                  <a:pt x="13201" y="16454"/>
                </a:lnTo>
                <a:lnTo>
                  <a:pt x="26517" y="12795"/>
                </a:lnTo>
                <a:lnTo>
                  <a:pt x="40290" y="10612"/>
                </a:lnTo>
                <a:lnTo>
                  <a:pt x="54864" y="9525"/>
                </a:lnTo>
                <a:lnTo>
                  <a:pt x="82210" y="8971"/>
                </a:lnTo>
                <a:lnTo>
                  <a:pt x="109728" y="9477"/>
                </a:lnTo>
                <a:lnTo>
                  <a:pt x="137245" y="10007"/>
                </a:lnTo>
                <a:lnTo>
                  <a:pt x="164591" y="9525"/>
                </a:lnTo>
                <a:lnTo>
                  <a:pt x="189552" y="7733"/>
                </a:lnTo>
                <a:lnTo>
                  <a:pt x="214541" y="5572"/>
                </a:lnTo>
                <a:lnTo>
                  <a:pt x="239472" y="3006"/>
                </a:lnTo>
                <a:lnTo>
                  <a:pt x="264261" y="0"/>
                </a:lnTo>
              </a:path>
            </a:pathLst>
          </a:custGeom>
          <a:ln w="12801">
            <a:solidFill>
              <a:srgbClr val="000000"/>
            </a:solidFill>
          </a:ln>
        </p:spPr>
        <p:txBody>
          <a:bodyPr wrap="square" lIns="0" tIns="0" rIns="0" bIns="0" rtlCol="0"/>
          <a:lstStyle/>
          <a:p>
            <a:endParaRPr/>
          </a:p>
        </p:txBody>
      </p:sp>
      <p:sp>
        <p:nvSpPr>
          <p:cNvPr id="82" name="object 82"/>
          <p:cNvSpPr/>
          <p:nvPr/>
        </p:nvSpPr>
        <p:spPr>
          <a:xfrm>
            <a:off x="742797" y="3263777"/>
            <a:ext cx="264160" cy="21590"/>
          </a:xfrm>
          <a:custGeom>
            <a:avLst/>
            <a:gdLst/>
            <a:ahLst/>
            <a:cxnLst/>
            <a:rect l="l" t="t" r="r" b="b"/>
            <a:pathLst>
              <a:path w="264159" h="21589">
                <a:moveTo>
                  <a:pt x="0" y="21332"/>
                </a:moveTo>
                <a:lnTo>
                  <a:pt x="53111" y="0"/>
                </a:lnTo>
                <a:lnTo>
                  <a:pt x="76047" y="408"/>
                </a:lnTo>
                <a:lnTo>
                  <a:pt x="121005" y="3679"/>
                </a:lnTo>
                <a:lnTo>
                  <a:pt x="172821" y="8584"/>
                </a:lnTo>
                <a:lnTo>
                  <a:pt x="224637" y="14347"/>
                </a:lnTo>
                <a:lnTo>
                  <a:pt x="254084" y="18758"/>
                </a:lnTo>
                <a:lnTo>
                  <a:pt x="263956" y="20697"/>
                </a:lnTo>
              </a:path>
            </a:pathLst>
          </a:custGeom>
          <a:ln w="12801">
            <a:solidFill>
              <a:srgbClr val="000000"/>
            </a:solidFill>
          </a:ln>
        </p:spPr>
        <p:txBody>
          <a:bodyPr wrap="square" lIns="0" tIns="0" rIns="0" bIns="0" rtlCol="0"/>
          <a:lstStyle/>
          <a:p>
            <a:endParaRPr/>
          </a:p>
        </p:txBody>
      </p:sp>
      <p:sp>
        <p:nvSpPr>
          <p:cNvPr id="83" name="object 83"/>
          <p:cNvSpPr/>
          <p:nvPr/>
        </p:nvSpPr>
        <p:spPr>
          <a:xfrm>
            <a:off x="900017" y="3304666"/>
            <a:ext cx="57150" cy="229235"/>
          </a:xfrm>
          <a:custGeom>
            <a:avLst/>
            <a:gdLst/>
            <a:ahLst/>
            <a:cxnLst/>
            <a:rect l="l" t="t" r="r" b="b"/>
            <a:pathLst>
              <a:path w="57150" h="229235">
                <a:moveTo>
                  <a:pt x="7372" y="0"/>
                </a:moveTo>
                <a:lnTo>
                  <a:pt x="3047" y="12749"/>
                </a:lnTo>
                <a:lnTo>
                  <a:pt x="438" y="25606"/>
                </a:lnTo>
                <a:lnTo>
                  <a:pt x="0" y="38772"/>
                </a:lnTo>
                <a:lnTo>
                  <a:pt x="2190" y="52450"/>
                </a:lnTo>
                <a:lnTo>
                  <a:pt x="9558" y="75600"/>
                </a:lnTo>
                <a:lnTo>
                  <a:pt x="18383" y="98298"/>
                </a:lnTo>
                <a:lnTo>
                  <a:pt x="27265" y="120995"/>
                </a:lnTo>
                <a:lnTo>
                  <a:pt x="34804" y="144145"/>
                </a:lnTo>
                <a:lnTo>
                  <a:pt x="40381" y="165280"/>
                </a:lnTo>
                <a:lnTo>
                  <a:pt x="45815" y="186547"/>
                </a:lnTo>
                <a:lnTo>
                  <a:pt x="51306" y="207885"/>
                </a:lnTo>
                <a:lnTo>
                  <a:pt x="57054" y="229235"/>
                </a:lnTo>
              </a:path>
            </a:pathLst>
          </a:custGeom>
          <a:ln w="12801">
            <a:solidFill>
              <a:srgbClr val="000000"/>
            </a:solidFill>
          </a:ln>
        </p:spPr>
        <p:txBody>
          <a:bodyPr wrap="square" lIns="0" tIns="0" rIns="0" bIns="0" rtlCol="0"/>
          <a:lstStyle/>
          <a:p>
            <a:endParaRPr/>
          </a:p>
        </p:txBody>
      </p:sp>
      <p:sp>
        <p:nvSpPr>
          <p:cNvPr id="84" name="object 84"/>
          <p:cNvSpPr/>
          <p:nvPr/>
        </p:nvSpPr>
        <p:spPr>
          <a:xfrm>
            <a:off x="1002944" y="3442860"/>
            <a:ext cx="187960" cy="105410"/>
          </a:xfrm>
          <a:custGeom>
            <a:avLst/>
            <a:gdLst/>
            <a:ahLst/>
            <a:cxnLst/>
            <a:rect l="l" t="t" r="r" b="b"/>
            <a:pathLst>
              <a:path w="187959" h="105410">
                <a:moveTo>
                  <a:pt x="62026" y="5951"/>
                </a:moveTo>
                <a:lnTo>
                  <a:pt x="19035" y="37526"/>
                </a:lnTo>
                <a:lnTo>
                  <a:pt x="0" y="78166"/>
                </a:lnTo>
                <a:lnTo>
                  <a:pt x="3705" y="90987"/>
                </a:lnTo>
                <a:lnTo>
                  <a:pt x="14782" y="100439"/>
                </a:lnTo>
                <a:lnTo>
                  <a:pt x="38233" y="104965"/>
                </a:lnTo>
                <a:lnTo>
                  <a:pt x="63855" y="101598"/>
                </a:lnTo>
                <a:lnTo>
                  <a:pt x="111099" y="84945"/>
                </a:lnTo>
                <a:lnTo>
                  <a:pt x="152552" y="62370"/>
                </a:lnTo>
                <a:lnTo>
                  <a:pt x="183946" y="28176"/>
                </a:lnTo>
                <a:lnTo>
                  <a:pt x="187871" y="16246"/>
                </a:lnTo>
                <a:lnTo>
                  <a:pt x="185165" y="8268"/>
                </a:lnTo>
                <a:lnTo>
                  <a:pt x="177431" y="3387"/>
                </a:lnTo>
                <a:lnTo>
                  <a:pt x="166268" y="744"/>
                </a:lnTo>
                <a:lnTo>
                  <a:pt x="151285" y="0"/>
                </a:lnTo>
                <a:lnTo>
                  <a:pt x="138074" y="2411"/>
                </a:lnTo>
                <a:lnTo>
                  <a:pt x="125549" y="7512"/>
                </a:lnTo>
                <a:lnTo>
                  <a:pt x="112623" y="14841"/>
                </a:lnTo>
              </a:path>
            </a:pathLst>
          </a:custGeom>
          <a:ln w="12801">
            <a:solidFill>
              <a:srgbClr val="000000"/>
            </a:solidFill>
          </a:ln>
        </p:spPr>
        <p:txBody>
          <a:bodyPr wrap="square" lIns="0" tIns="0" rIns="0" bIns="0" rtlCol="0"/>
          <a:lstStyle/>
          <a:p>
            <a:endParaRPr/>
          </a:p>
        </p:txBody>
      </p:sp>
      <p:sp>
        <p:nvSpPr>
          <p:cNvPr id="85" name="object 85"/>
          <p:cNvSpPr/>
          <p:nvPr/>
        </p:nvSpPr>
        <p:spPr>
          <a:xfrm>
            <a:off x="1258061" y="3289680"/>
            <a:ext cx="177800" cy="199390"/>
          </a:xfrm>
          <a:custGeom>
            <a:avLst/>
            <a:gdLst/>
            <a:ahLst/>
            <a:cxnLst/>
            <a:rect l="l" t="t" r="r" b="b"/>
            <a:pathLst>
              <a:path w="177800" h="199389">
                <a:moveTo>
                  <a:pt x="52831" y="117094"/>
                </a:moveTo>
                <a:lnTo>
                  <a:pt x="15477" y="149258"/>
                </a:lnTo>
                <a:lnTo>
                  <a:pt x="0" y="179546"/>
                </a:lnTo>
                <a:lnTo>
                  <a:pt x="285" y="186630"/>
                </a:lnTo>
                <a:lnTo>
                  <a:pt x="2285" y="195453"/>
                </a:lnTo>
                <a:lnTo>
                  <a:pt x="19186" y="199215"/>
                </a:lnTo>
                <a:lnTo>
                  <a:pt x="35194" y="199262"/>
                </a:lnTo>
                <a:lnTo>
                  <a:pt x="51131" y="195881"/>
                </a:lnTo>
                <a:lnTo>
                  <a:pt x="95291" y="174003"/>
                </a:lnTo>
                <a:lnTo>
                  <a:pt x="143238" y="131296"/>
                </a:lnTo>
                <a:lnTo>
                  <a:pt x="169035" y="86619"/>
                </a:lnTo>
                <a:lnTo>
                  <a:pt x="177444" y="45594"/>
                </a:lnTo>
                <a:lnTo>
                  <a:pt x="175768" y="25273"/>
                </a:lnTo>
                <a:lnTo>
                  <a:pt x="172656" y="14948"/>
                </a:lnTo>
                <a:lnTo>
                  <a:pt x="168401" y="8588"/>
                </a:lnTo>
                <a:lnTo>
                  <a:pt x="162337" y="4252"/>
                </a:lnTo>
                <a:lnTo>
                  <a:pt x="153797" y="0"/>
                </a:lnTo>
                <a:lnTo>
                  <a:pt x="140587" y="9620"/>
                </a:lnTo>
                <a:lnTo>
                  <a:pt x="118744" y="48768"/>
                </a:lnTo>
                <a:lnTo>
                  <a:pt x="113506" y="96218"/>
                </a:lnTo>
                <a:lnTo>
                  <a:pt x="122935" y="143002"/>
                </a:lnTo>
                <a:lnTo>
                  <a:pt x="143382" y="177673"/>
                </a:lnTo>
              </a:path>
            </a:pathLst>
          </a:custGeom>
          <a:ln w="12801">
            <a:solidFill>
              <a:srgbClr val="000000"/>
            </a:solidFill>
          </a:ln>
        </p:spPr>
        <p:txBody>
          <a:bodyPr wrap="square" lIns="0" tIns="0" rIns="0" bIns="0" rtlCol="0"/>
          <a:lstStyle/>
          <a:p>
            <a:endParaRPr/>
          </a:p>
        </p:txBody>
      </p:sp>
      <p:sp>
        <p:nvSpPr>
          <p:cNvPr id="86" name="object 86"/>
          <p:cNvSpPr/>
          <p:nvPr/>
        </p:nvSpPr>
        <p:spPr>
          <a:xfrm>
            <a:off x="1488947" y="3425697"/>
            <a:ext cx="140970" cy="79375"/>
          </a:xfrm>
          <a:custGeom>
            <a:avLst/>
            <a:gdLst/>
            <a:ahLst/>
            <a:cxnLst/>
            <a:rect l="l" t="t" r="r" b="b"/>
            <a:pathLst>
              <a:path w="140969" h="79375">
                <a:moveTo>
                  <a:pt x="76835" y="0"/>
                </a:moveTo>
                <a:lnTo>
                  <a:pt x="37865" y="9286"/>
                </a:lnTo>
                <a:lnTo>
                  <a:pt x="7334" y="39639"/>
                </a:lnTo>
                <a:lnTo>
                  <a:pt x="0" y="66421"/>
                </a:lnTo>
                <a:lnTo>
                  <a:pt x="6705" y="76368"/>
                </a:lnTo>
                <a:lnTo>
                  <a:pt x="19351" y="79327"/>
                </a:lnTo>
                <a:lnTo>
                  <a:pt x="33593" y="78118"/>
                </a:lnTo>
                <a:lnTo>
                  <a:pt x="79009" y="59864"/>
                </a:lnTo>
                <a:lnTo>
                  <a:pt x="115161" y="30946"/>
                </a:lnTo>
                <a:lnTo>
                  <a:pt x="131699" y="11175"/>
                </a:lnTo>
                <a:lnTo>
                  <a:pt x="129895" y="22350"/>
                </a:lnTo>
                <a:lnTo>
                  <a:pt x="128603" y="32845"/>
                </a:lnTo>
                <a:lnTo>
                  <a:pt x="127716" y="43269"/>
                </a:lnTo>
                <a:lnTo>
                  <a:pt x="127127" y="54228"/>
                </a:lnTo>
                <a:lnTo>
                  <a:pt x="126888" y="63978"/>
                </a:lnTo>
                <a:lnTo>
                  <a:pt x="128079" y="69262"/>
                </a:lnTo>
                <a:lnTo>
                  <a:pt x="132127" y="73284"/>
                </a:lnTo>
                <a:lnTo>
                  <a:pt x="140462" y="79248"/>
                </a:lnTo>
              </a:path>
            </a:pathLst>
          </a:custGeom>
          <a:ln w="12801">
            <a:solidFill>
              <a:srgbClr val="000000"/>
            </a:solidFill>
          </a:ln>
        </p:spPr>
        <p:txBody>
          <a:bodyPr wrap="square" lIns="0" tIns="0" rIns="0" bIns="0" rtlCol="0"/>
          <a:lstStyle/>
          <a:p>
            <a:endParaRPr/>
          </a:p>
        </p:txBody>
      </p:sp>
      <p:sp>
        <p:nvSpPr>
          <p:cNvPr id="87" name="object 87"/>
          <p:cNvSpPr/>
          <p:nvPr/>
        </p:nvSpPr>
        <p:spPr>
          <a:xfrm>
            <a:off x="1654429" y="3395471"/>
            <a:ext cx="290830" cy="320040"/>
          </a:xfrm>
          <a:custGeom>
            <a:avLst/>
            <a:gdLst/>
            <a:ahLst/>
            <a:cxnLst/>
            <a:rect l="l" t="t" r="r" b="b"/>
            <a:pathLst>
              <a:path w="290830" h="320039">
                <a:moveTo>
                  <a:pt x="19557" y="57023"/>
                </a:moveTo>
                <a:lnTo>
                  <a:pt x="12322" y="60725"/>
                </a:lnTo>
                <a:lnTo>
                  <a:pt x="5302" y="65214"/>
                </a:lnTo>
                <a:lnTo>
                  <a:pt x="519" y="72846"/>
                </a:lnTo>
                <a:lnTo>
                  <a:pt x="0" y="85978"/>
                </a:lnTo>
                <a:lnTo>
                  <a:pt x="5887" y="99651"/>
                </a:lnTo>
                <a:lnTo>
                  <a:pt x="16621" y="106394"/>
                </a:lnTo>
                <a:lnTo>
                  <a:pt x="30093" y="107660"/>
                </a:lnTo>
                <a:lnTo>
                  <a:pt x="44195" y="104901"/>
                </a:lnTo>
                <a:lnTo>
                  <a:pt x="62384" y="97363"/>
                </a:lnTo>
                <a:lnTo>
                  <a:pt x="79120" y="87360"/>
                </a:lnTo>
                <a:lnTo>
                  <a:pt x="95380" y="76666"/>
                </a:lnTo>
                <a:lnTo>
                  <a:pt x="112140" y="67055"/>
                </a:lnTo>
                <a:lnTo>
                  <a:pt x="162022" y="46678"/>
                </a:lnTo>
                <a:lnTo>
                  <a:pt x="210629" y="63531"/>
                </a:lnTo>
                <a:lnTo>
                  <a:pt x="236585" y="123698"/>
                </a:lnTo>
                <a:lnTo>
                  <a:pt x="242030" y="184673"/>
                </a:lnTo>
                <a:lnTo>
                  <a:pt x="232902" y="241135"/>
                </a:lnTo>
                <a:lnTo>
                  <a:pt x="206581" y="295987"/>
                </a:lnTo>
                <a:lnTo>
                  <a:pt x="162843" y="319805"/>
                </a:lnTo>
                <a:lnTo>
                  <a:pt x="142065" y="315340"/>
                </a:lnTo>
                <a:lnTo>
                  <a:pt x="124263" y="303160"/>
                </a:lnTo>
                <a:lnTo>
                  <a:pt x="110997" y="285622"/>
                </a:lnTo>
                <a:lnTo>
                  <a:pt x="98758" y="245052"/>
                </a:lnTo>
                <a:lnTo>
                  <a:pt x="101758" y="203755"/>
                </a:lnTo>
                <a:lnTo>
                  <a:pt x="115855" y="163768"/>
                </a:lnTo>
                <a:lnTo>
                  <a:pt x="136906" y="127126"/>
                </a:lnTo>
                <a:lnTo>
                  <a:pt x="162325" y="95938"/>
                </a:lnTo>
                <a:lnTo>
                  <a:pt x="192436" y="68786"/>
                </a:lnTo>
                <a:lnTo>
                  <a:pt x="225167" y="44420"/>
                </a:lnTo>
                <a:lnTo>
                  <a:pt x="258444" y="21589"/>
                </a:lnTo>
                <a:lnTo>
                  <a:pt x="266666" y="16144"/>
                </a:lnTo>
                <a:lnTo>
                  <a:pt x="274780" y="10699"/>
                </a:lnTo>
                <a:lnTo>
                  <a:pt x="282823" y="5302"/>
                </a:lnTo>
                <a:lnTo>
                  <a:pt x="290829" y="0"/>
                </a:lnTo>
              </a:path>
            </a:pathLst>
          </a:custGeom>
          <a:ln w="12801">
            <a:solidFill>
              <a:srgbClr val="000000"/>
            </a:solidFill>
          </a:ln>
        </p:spPr>
        <p:txBody>
          <a:bodyPr wrap="square" lIns="0" tIns="0" rIns="0" bIns="0" rtlCol="0"/>
          <a:lstStyle/>
          <a:p>
            <a:endParaRPr/>
          </a:p>
        </p:txBody>
      </p:sp>
      <p:sp>
        <p:nvSpPr>
          <p:cNvPr id="88" name="object 88"/>
          <p:cNvSpPr/>
          <p:nvPr/>
        </p:nvSpPr>
        <p:spPr>
          <a:xfrm>
            <a:off x="2056129" y="3430523"/>
            <a:ext cx="44450" cy="139065"/>
          </a:xfrm>
          <a:custGeom>
            <a:avLst/>
            <a:gdLst/>
            <a:ahLst/>
            <a:cxnLst/>
            <a:rect l="l" t="t" r="r" b="b"/>
            <a:pathLst>
              <a:path w="44450" h="139064">
                <a:moveTo>
                  <a:pt x="44195" y="0"/>
                </a:moveTo>
                <a:lnTo>
                  <a:pt x="38746" y="7691"/>
                </a:lnTo>
                <a:lnTo>
                  <a:pt x="37179" y="15620"/>
                </a:lnTo>
                <a:lnTo>
                  <a:pt x="37087" y="24503"/>
                </a:lnTo>
                <a:lnTo>
                  <a:pt x="36068" y="35051"/>
                </a:lnTo>
                <a:lnTo>
                  <a:pt x="20583" y="84540"/>
                </a:lnTo>
                <a:lnTo>
                  <a:pt x="10233" y="109876"/>
                </a:lnTo>
                <a:lnTo>
                  <a:pt x="6715" y="119395"/>
                </a:lnTo>
                <a:lnTo>
                  <a:pt x="3363" y="129033"/>
                </a:lnTo>
                <a:lnTo>
                  <a:pt x="0" y="138684"/>
                </a:lnTo>
              </a:path>
            </a:pathLst>
          </a:custGeom>
          <a:ln w="12801">
            <a:solidFill>
              <a:srgbClr val="000000"/>
            </a:solidFill>
          </a:ln>
        </p:spPr>
        <p:txBody>
          <a:bodyPr wrap="square" lIns="0" tIns="0" rIns="0" bIns="0" rtlCol="0"/>
          <a:lstStyle/>
          <a:p>
            <a:endParaRPr/>
          </a:p>
        </p:txBody>
      </p:sp>
      <p:sp>
        <p:nvSpPr>
          <p:cNvPr id="89" name="object 89"/>
          <p:cNvSpPr/>
          <p:nvPr/>
        </p:nvSpPr>
        <p:spPr>
          <a:xfrm>
            <a:off x="2502407" y="3335782"/>
            <a:ext cx="279400" cy="131445"/>
          </a:xfrm>
          <a:custGeom>
            <a:avLst/>
            <a:gdLst/>
            <a:ahLst/>
            <a:cxnLst/>
            <a:rect l="l" t="t" r="r" b="b"/>
            <a:pathLst>
              <a:path w="279400" h="131445">
                <a:moveTo>
                  <a:pt x="0" y="25272"/>
                </a:moveTo>
                <a:lnTo>
                  <a:pt x="1055" y="35712"/>
                </a:lnTo>
                <a:lnTo>
                  <a:pt x="1206" y="46402"/>
                </a:lnTo>
                <a:lnTo>
                  <a:pt x="1357" y="57259"/>
                </a:lnTo>
                <a:lnTo>
                  <a:pt x="2412" y="68198"/>
                </a:lnTo>
                <a:lnTo>
                  <a:pt x="18022" y="110615"/>
                </a:lnTo>
                <a:lnTo>
                  <a:pt x="60785" y="131254"/>
                </a:lnTo>
                <a:lnTo>
                  <a:pt x="77094" y="126849"/>
                </a:lnTo>
                <a:lnTo>
                  <a:pt x="92964" y="118871"/>
                </a:lnTo>
                <a:lnTo>
                  <a:pt x="104739" y="110672"/>
                </a:lnTo>
                <a:lnTo>
                  <a:pt x="115347" y="101187"/>
                </a:lnTo>
                <a:lnTo>
                  <a:pt x="125432" y="91082"/>
                </a:lnTo>
                <a:lnTo>
                  <a:pt x="135636" y="81025"/>
                </a:lnTo>
                <a:lnTo>
                  <a:pt x="145782" y="73745"/>
                </a:lnTo>
                <a:lnTo>
                  <a:pt x="154416" y="72501"/>
                </a:lnTo>
                <a:lnTo>
                  <a:pt x="163121" y="75900"/>
                </a:lnTo>
                <a:lnTo>
                  <a:pt x="173481" y="82550"/>
                </a:lnTo>
                <a:lnTo>
                  <a:pt x="187156" y="90588"/>
                </a:lnTo>
                <a:lnTo>
                  <a:pt x="201056" y="96377"/>
                </a:lnTo>
                <a:lnTo>
                  <a:pt x="215647" y="99284"/>
                </a:lnTo>
                <a:lnTo>
                  <a:pt x="231394" y="98678"/>
                </a:lnTo>
                <a:lnTo>
                  <a:pt x="266700" y="68198"/>
                </a:lnTo>
                <a:lnTo>
                  <a:pt x="278003" y="23113"/>
                </a:lnTo>
                <a:lnTo>
                  <a:pt x="278892" y="15747"/>
                </a:lnTo>
                <a:lnTo>
                  <a:pt x="278003" y="7238"/>
                </a:lnTo>
                <a:lnTo>
                  <a:pt x="278638" y="0"/>
                </a:lnTo>
              </a:path>
            </a:pathLst>
          </a:custGeom>
          <a:ln w="12801">
            <a:solidFill>
              <a:srgbClr val="000000"/>
            </a:solidFill>
          </a:ln>
        </p:spPr>
        <p:txBody>
          <a:bodyPr wrap="square" lIns="0" tIns="0" rIns="0" bIns="0" rtlCol="0"/>
          <a:lstStyle/>
          <a:p>
            <a:endParaRPr/>
          </a:p>
        </p:txBody>
      </p:sp>
      <p:sp>
        <p:nvSpPr>
          <p:cNvPr id="90" name="object 90"/>
          <p:cNvSpPr/>
          <p:nvPr/>
        </p:nvSpPr>
        <p:spPr>
          <a:xfrm>
            <a:off x="2850769" y="3329304"/>
            <a:ext cx="22860" cy="104139"/>
          </a:xfrm>
          <a:custGeom>
            <a:avLst/>
            <a:gdLst/>
            <a:ahLst/>
            <a:cxnLst/>
            <a:rect l="l" t="t" r="r" b="b"/>
            <a:pathLst>
              <a:path w="22860" h="104139">
                <a:moveTo>
                  <a:pt x="0" y="0"/>
                </a:moveTo>
                <a:lnTo>
                  <a:pt x="6109" y="7074"/>
                </a:lnTo>
                <a:lnTo>
                  <a:pt x="8874" y="14493"/>
                </a:lnTo>
                <a:lnTo>
                  <a:pt x="9804" y="22985"/>
                </a:lnTo>
                <a:lnTo>
                  <a:pt x="10413" y="33274"/>
                </a:lnTo>
                <a:lnTo>
                  <a:pt x="11846" y="46894"/>
                </a:lnTo>
                <a:lnTo>
                  <a:pt x="13589" y="60134"/>
                </a:lnTo>
                <a:lnTo>
                  <a:pt x="15807" y="73279"/>
                </a:lnTo>
                <a:lnTo>
                  <a:pt x="18668" y="86614"/>
                </a:lnTo>
                <a:lnTo>
                  <a:pt x="19557" y="95758"/>
                </a:lnTo>
                <a:lnTo>
                  <a:pt x="19812" y="98425"/>
                </a:lnTo>
                <a:lnTo>
                  <a:pt x="22606" y="103632"/>
                </a:lnTo>
              </a:path>
            </a:pathLst>
          </a:custGeom>
          <a:ln w="12801">
            <a:solidFill>
              <a:srgbClr val="000000"/>
            </a:solidFill>
          </a:ln>
        </p:spPr>
        <p:txBody>
          <a:bodyPr wrap="square" lIns="0" tIns="0" rIns="0" bIns="0" rtlCol="0"/>
          <a:lstStyle/>
          <a:p>
            <a:endParaRPr/>
          </a:p>
        </p:txBody>
      </p:sp>
      <p:sp>
        <p:nvSpPr>
          <p:cNvPr id="91" name="object 91"/>
          <p:cNvSpPr/>
          <p:nvPr/>
        </p:nvSpPr>
        <p:spPr>
          <a:xfrm>
            <a:off x="2960877" y="3177285"/>
            <a:ext cx="57150" cy="256540"/>
          </a:xfrm>
          <a:custGeom>
            <a:avLst/>
            <a:gdLst/>
            <a:ahLst/>
            <a:cxnLst/>
            <a:rect l="l" t="t" r="r" b="b"/>
            <a:pathLst>
              <a:path w="57150" h="256539">
                <a:moveTo>
                  <a:pt x="6985" y="8127"/>
                </a:moveTo>
                <a:lnTo>
                  <a:pt x="7620" y="5461"/>
                </a:lnTo>
                <a:lnTo>
                  <a:pt x="8509" y="2666"/>
                </a:lnTo>
                <a:lnTo>
                  <a:pt x="9144" y="0"/>
                </a:lnTo>
                <a:lnTo>
                  <a:pt x="4607" y="11376"/>
                </a:lnTo>
                <a:lnTo>
                  <a:pt x="1809" y="22621"/>
                </a:lnTo>
                <a:lnTo>
                  <a:pt x="392" y="34272"/>
                </a:lnTo>
                <a:lnTo>
                  <a:pt x="0" y="46862"/>
                </a:lnTo>
                <a:lnTo>
                  <a:pt x="793" y="75572"/>
                </a:lnTo>
                <a:lnTo>
                  <a:pt x="5429" y="133230"/>
                </a:lnTo>
                <a:lnTo>
                  <a:pt x="13533" y="183975"/>
                </a:lnTo>
                <a:lnTo>
                  <a:pt x="27011" y="233378"/>
                </a:lnTo>
                <a:lnTo>
                  <a:pt x="51625" y="256508"/>
                </a:lnTo>
                <a:lnTo>
                  <a:pt x="54895" y="252162"/>
                </a:lnTo>
                <a:lnTo>
                  <a:pt x="56642" y="242315"/>
                </a:lnTo>
              </a:path>
            </a:pathLst>
          </a:custGeom>
          <a:ln w="12801">
            <a:solidFill>
              <a:srgbClr val="000000"/>
            </a:solidFill>
          </a:ln>
        </p:spPr>
        <p:txBody>
          <a:bodyPr wrap="square" lIns="0" tIns="0" rIns="0" bIns="0" rtlCol="0"/>
          <a:lstStyle/>
          <a:p>
            <a:endParaRPr/>
          </a:p>
        </p:txBody>
      </p:sp>
      <p:sp>
        <p:nvSpPr>
          <p:cNvPr id="92" name="object 92"/>
          <p:cNvSpPr/>
          <p:nvPr/>
        </p:nvSpPr>
        <p:spPr>
          <a:xfrm>
            <a:off x="3035807" y="3199764"/>
            <a:ext cx="79375" cy="252095"/>
          </a:xfrm>
          <a:custGeom>
            <a:avLst/>
            <a:gdLst/>
            <a:ahLst/>
            <a:cxnLst/>
            <a:rect l="l" t="t" r="r" b="b"/>
            <a:pathLst>
              <a:path w="79375" h="252095">
                <a:moveTo>
                  <a:pt x="0" y="0"/>
                </a:moveTo>
                <a:lnTo>
                  <a:pt x="5911" y="55381"/>
                </a:lnTo>
                <a:lnTo>
                  <a:pt x="7737" y="104330"/>
                </a:lnTo>
                <a:lnTo>
                  <a:pt x="9445" y="135731"/>
                </a:lnTo>
                <a:lnTo>
                  <a:pt x="23114" y="196342"/>
                </a:lnTo>
                <a:lnTo>
                  <a:pt x="46275" y="229266"/>
                </a:lnTo>
                <a:lnTo>
                  <a:pt x="61422" y="240740"/>
                </a:lnTo>
                <a:lnTo>
                  <a:pt x="79248" y="252095"/>
                </a:lnTo>
              </a:path>
            </a:pathLst>
          </a:custGeom>
          <a:ln w="12801">
            <a:solidFill>
              <a:srgbClr val="000000"/>
            </a:solidFill>
          </a:ln>
        </p:spPr>
        <p:txBody>
          <a:bodyPr wrap="square" lIns="0" tIns="0" rIns="0" bIns="0" rtlCol="0"/>
          <a:lstStyle/>
          <a:p>
            <a:endParaRPr/>
          </a:p>
        </p:txBody>
      </p:sp>
      <p:sp>
        <p:nvSpPr>
          <p:cNvPr id="93" name="object 93"/>
          <p:cNvSpPr/>
          <p:nvPr/>
        </p:nvSpPr>
        <p:spPr>
          <a:xfrm>
            <a:off x="3502786" y="3172317"/>
            <a:ext cx="26670" cy="289560"/>
          </a:xfrm>
          <a:custGeom>
            <a:avLst/>
            <a:gdLst/>
            <a:ahLst/>
            <a:cxnLst/>
            <a:rect l="l" t="t" r="r" b="b"/>
            <a:pathLst>
              <a:path w="26670" h="289560">
                <a:moveTo>
                  <a:pt x="0" y="3698"/>
                </a:moveTo>
                <a:lnTo>
                  <a:pt x="4589" y="42132"/>
                </a:lnTo>
                <a:lnTo>
                  <a:pt x="7227" y="101728"/>
                </a:lnTo>
                <a:lnTo>
                  <a:pt x="9398" y="146843"/>
                </a:lnTo>
                <a:lnTo>
                  <a:pt x="12711" y="191791"/>
                </a:lnTo>
                <a:lnTo>
                  <a:pt x="17907" y="236870"/>
                </a:lnTo>
                <a:lnTo>
                  <a:pt x="20786" y="254150"/>
                </a:lnTo>
                <a:lnTo>
                  <a:pt x="22844" y="266715"/>
                </a:lnTo>
                <a:lnTo>
                  <a:pt x="24497" y="277375"/>
                </a:lnTo>
                <a:lnTo>
                  <a:pt x="26162" y="288940"/>
                </a:lnTo>
              </a:path>
            </a:pathLst>
          </a:custGeom>
          <a:ln w="12801">
            <a:solidFill>
              <a:srgbClr val="000000"/>
            </a:solidFill>
          </a:ln>
        </p:spPr>
        <p:txBody>
          <a:bodyPr wrap="square" lIns="0" tIns="0" rIns="0" bIns="0" rtlCol="0"/>
          <a:lstStyle/>
          <a:p>
            <a:endParaRPr/>
          </a:p>
        </p:txBody>
      </p:sp>
      <p:sp>
        <p:nvSpPr>
          <p:cNvPr id="94" name="object 94"/>
          <p:cNvSpPr/>
          <p:nvPr/>
        </p:nvSpPr>
        <p:spPr>
          <a:xfrm>
            <a:off x="3465591" y="3353623"/>
            <a:ext cx="304800" cy="120650"/>
          </a:xfrm>
          <a:custGeom>
            <a:avLst/>
            <a:gdLst/>
            <a:ahLst/>
            <a:cxnLst/>
            <a:rect l="l" t="t" r="r" b="b"/>
            <a:pathLst>
              <a:path w="304800" h="120650">
                <a:moveTo>
                  <a:pt x="9128" y="53405"/>
                </a:moveTo>
                <a:lnTo>
                  <a:pt x="3831" y="44602"/>
                </a:lnTo>
                <a:lnTo>
                  <a:pt x="0" y="35180"/>
                </a:lnTo>
                <a:lnTo>
                  <a:pt x="573" y="26044"/>
                </a:lnTo>
                <a:lnTo>
                  <a:pt x="47561" y="8129"/>
                </a:lnTo>
                <a:lnTo>
                  <a:pt x="88630" y="6161"/>
                </a:lnTo>
                <a:lnTo>
                  <a:pt x="115284" y="3567"/>
                </a:lnTo>
                <a:lnTo>
                  <a:pt x="142605" y="938"/>
                </a:lnTo>
                <a:lnTo>
                  <a:pt x="169926" y="0"/>
                </a:lnTo>
                <a:lnTo>
                  <a:pt x="196580" y="2478"/>
                </a:lnTo>
                <a:lnTo>
                  <a:pt x="195409" y="17019"/>
                </a:lnTo>
                <a:lnTo>
                  <a:pt x="192262" y="29942"/>
                </a:lnTo>
                <a:lnTo>
                  <a:pt x="187686" y="42626"/>
                </a:lnTo>
                <a:lnTo>
                  <a:pt x="182229" y="56453"/>
                </a:lnTo>
                <a:lnTo>
                  <a:pt x="178230" y="67623"/>
                </a:lnTo>
                <a:lnTo>
                  <a:pt x="174720" y="80853"/>
                </a:lnTo>
                <a:lnTo>
                  <a:pt x="174138" y="94011"/>
                </a:lnTo>
                <a:lnTo>
                  <a:pt x="178927" y="104967"/>
                </a:lnTo>
                <a:lnTo>
                  <a:pt x="224647" y="95188"/>
                </a:lnTo>
                <a:lnTo>
                  <a:pt x="264473" y="56505"/>
                </a:lnTo>
                <a:lnTo>
                  <a:pt x="286154" y="14688"/>
                </a:lnTo>
                <a:lnTo>
                  <a:pt x="288909" y="5272"/>
                </a:lnTo>
                <a:lnTo>
                  <a:pt x="281719" y="18468"/>
                </a:lnTo>
                <a:lnTo>
                  <a:pt x="273415" y="62295"/>
                </a:lnTo>
                <a:lnTo>
                  <a:pt x="281880" y="105265"/>
                </a:lnTo>
                <a:lnTo>
                  <a:pt x="300212" y="118683"/>
                </a:lnTo>
                <a:lnTo>
                  <a:pt x="304530" y="120207"/>
                </a:lnTo>
              </a:path>
            </a:pathLst>
          </a:custGeom>
          <a:ln w="12801">
            <a:solidFill>
              <a:srgbClr val="000000"/>
            </a:solidFill>
          </a:ln>
        </p:spPr>
        <p:txBody>
          <a:bodyPr wrap="square" lIns="0" tIns="0" rIns="0" bIns="0" rtlCol="0"/>
          <a:lstStyle/>
          <a:p>
            <a:endParaRPr/>
          </a:p>
        </p:txBody>
      </p:sp>
      <p:sp>
        <p:nvSpPr>
          <p:cNvPr id="95" name="object 95"/>
          <p:cNvSpPr/>
          <p:nvPr/>
        </p:nvSpPr>
        <p:spPr>
          <a:xfrm>
            <a:off x="3838955" y="3226373"/>
            <a:ext cx="307340" cy="238760"/>
          </a:xfrm>
          <a:custGeom>
            <a:avLst/>
            <a:gdLst/>
            <a:ahLst/>
            <a:cxnLst/>
            <a:rect l="l" t="t" r="r" b="b"/>
            <a:pathLst>
              <a:path w="307339" h="238760">
                <a:moveTo>
                  <a:pt x="16129" y="3617"/>
                </a:moveTo>
                <a:lnTo>
                  <a:pt x="8663" y="0"/>
                </a:lnTo>
                <a:lnTo>
                  <a:pt x="5842" y="12205"/>
                </a:lnTo>
                <a:lnTo>
                  <a:pt x="5591" y="30245"/>
                </a:lnTo>
                <a:lnTo>
                  <a:pt x="5842" y="44130"/>
                </a:lnTo>
                <a:lnTo>
                  <a:pt x="4036" y="74888"/>
                </a:lnTo>
                <a:lnTo>
                  <a:pt x="1968" y="105503"/>
                </a:lnTo>
                <a:lnTo>
                  <a:pt x="377" y="136070"/>
                </a:lnTo>
                <a:lnTo>
                  <a:pt x="0" y="166685"/>
                </a:lnTo>
                <a:lnTo>
                  <a:pt x="575" y="185810"/>
                </a:lnTo>
                <a:lnTo>
                  <a:pt x="2222" y="204245"/>
                </a:lnTo>
                <a:lnTo>
                  <a:pt x="6250" y="221870"/>
                </a:lnTo>
                <a:lnTo>
                  <a:pt x="13970" y="238567"/>
                </a:lnTo>
                <a:lnTo>
                  <a:pt x="28267" y="236025"/>
                </a:lnTo>
                <a:lnTo>
                  <a:pt x="60325" y="208468"/>
                </a:lnTo>
                <a:lnTo>
                  <a:pt x="88788" y="162161"/>
                </a:lnTo>
                <a:lnTo>
                  <a:pt x="111252" y="112710"/>
                </a:lnTo>
                <a:lnTo>
                  <a:pt x="124521" y="75080"/>
                </a:lnTo>
                <a:lnTo>
                  <a:pt x="128016" y="62418"/>
                </a:lnTo>
                <a:lnTo>
                  <a:pt x="117193" y="80930"/>
                </a:lnTo>
                <a:lnTo>
                  <a:pt x="103834" y="119193"/>
                </a:lnTo>
                <a:lnTo>
                  <a:pt x="100123" y="159390"/>
                </a:lnTo>
                <a:lnTo>
                  <a:pt x="127127" y="203896"/>
                </a:lnTo>
                <a:lnTo>
                  <a:pt x="185404" y="200245"/>
                </a:lnTo>
                <a:lnTo>
                  <a:pt x="237490" y="171257"/>
                </a:lnTo>
                <a:lnTo>
                  <a:pt x="272288" y="140285"/>
                </a:lnTo>
                <a:lnTo>
                  <a:pt x="300228" y="102931"/>
                </a:lnTo>
                <a:lnTo>
                  <a:pt x="304546" y="92263"/>
                </a:lnTo>
                <a:lnTo>
                  <a:pt x="306959" y="89215"/>
                </a:lnTo>
                <a:lnTo>
                  <a:pt x="268747" y="107694"/>
                </a:lnTo>
                <a:lnTo>
                  <a:pt x="236313" y="152497"/>
                </a:lnTo>
                <a:lnTo>
                  <a:pt x="224133" y="192240"/>
                </a:lnTo>
                <a:lnTo>
                  <a:pt x="230759" y="209611"/>
                </a:lnTo>
                <a:lnTo>
                  <a:pt x="241450" y="214753"/>
                </a:lnTo>
                <a:lnTo>
                  <a:pt x="249999" y="217691"/>
                </a:lnTo>
                <a:lnTo>
                  <a:pt x="257976" y="218273"/>
                </a:lnTo>
                <a:lnTo>
                  <a:pt x="266954" y="216342"/>
                </a:lnTo>
              </a:path>
            </a:pathLst>
          </a:custGeom>
          <a:ln w="12801">
            <a:solidFill>
              <a:srgbClr val="000000"/>
            </a:solidFill>
          </a:ln>
        </p:spPr>
        <p:txBody>
          <a:bodyPr wrap="square" lIns="0" tIns="0" rIns="0" bIns="0" rtlCol="0"/>
          <a:lstStyle/>
          <a:p>
            <a:endParaRPr/>
          </a:p>
        </p:txBody>
      </p:sp>
      <p:sp>
        <p:nvSpPr>
          <p:cNvPr id="96" name="object 96"/>
          <p:cNvSpPr/>
          <p:nvPr/>
        </p:nvSpPr>
        <p:spPr>
          <a:xfrm>
            <a:off x="4548882" y="3401262"/>
            <a:ext cx="179705" cy="109220"/>
          </a:xfrm>
          <a:custGeom>
            <a:avLst/>
            <a:gdLst/>
            <a:ahLst/>
            <a:cxnLst/>
            <a:rect l="l" t="t" r="r" b="b"/>
            <a:pathLst>
              <a:path w="179704" h="109220">
                <a:moveTo>
                  <a:pt x="80775" y="50343"/>
                </a:moveTo>
                <a:lnTo>
                  <a:pt x="81661" y="43344"/>
                </a:lnTo>
                <a:lnTo>
                  <a:pt x="82903" y="35405"/>
                </a:lnTo>
                <a:lnTo>
                  <a:pt x="83526" y="27537"/>
                </a:lnTo>
                <a:lnTo>
                  <a:pt x="82553" y="20752"/>
                </a:lnTo>
                <a:lnTo>
                  <a:pt x="76251" y="10167"/>
                </a:lnTo>
                <a:lnTo>
                  <a:pt x="67091" y="3226"/>
                </a:lnTo>
                <a:lnTo>
                  <a:pt x="55979" y="0"/>
                </a:lnTo>
                <a:lnTo>
                  <a:pt x="43818" y="559"/>
                </a:lnTo>
                <a:lnTo>
                  <a:pt x="10082" y="20008"/>
                </a:lnTo>
                <a:lnTo>
                  <a:pt x="0" y="42017"/>
                </a:lnTo>
                <a:lnTo>
                  <a:pt x="1051" y="52978"/>
                </a:lnTo>
                <a:lnTo>
                  <a:pt x="6342" y="62464"/>
                </a:lnTo>
                <a:lnTo>
                  <a:pt x="15751" y="69520"/>
                </a:lnTo>
                <a:lnTo>
                  <a:pt x="30168" y="73503"/>
                </a:lnTo>
                <a:lnTo>
                  <a:pt x="45358" y="73378"/>
                </a:lnTo>
                <a:lnTo>
                  <a:pt x="87933" y="57142"/>
                </a:lnTo>
                <a:lnTo>
                  <a:pt x="122812" y="25959"/>
                </a:lnTo>
                <a:lnTo>
                  <a:pt x="128984" y="18553"/>
                </a:lnTo>
                <a:lnTo>
                  <a:pt x="133322" y="14339"/>
                </a:lnTo>
                <a:lnTo>
                  <a:pt x="138564" y="12029"/>
                </a:lnTo>
                <a:lnTo>
                  <a:pt x="147450" y="10338"/>
                </a:lnTo>
                <a:lnTo>
                  <a:pt x="153275" y="20893"/>
                </a:lnTo>
                <a:lnTo>
                  <a:pt x="157944" y="32198"/>
                </a:lnTo>
                <a:lnTo>
                  <a:pt x="161399" y="44003"/>
                </a:lnTo>
                <a:lnTo>
                  <a:pt x="163579" y="56058"/>
                </a:lnTo>
                <a:lnTo>
                  <a:pt x="165860" y="70336"/>
                </a:lnTo>
                <a:lnTo>
                  <a:pt x="168866" y="83411"/>
                </a:lnTo>
                <a:lnTo>
                  <a:pt x="173134" y="96081"/>
                </a:lnTo>
                <a:lnTo>
                  <a:pt x="179200" y="109144"/>
                </a:lnTo>
              </a:path>
            </a:pathLst>
          </a:custGeom>
          <a:ln w="12801">
            <a:solidFill>
              <a:srgbClr val="000000"/>
            </a:solidFill>
          </a:ln>
        </p:spPr>
        <p:txBody>
          <a:bodyPr wrap="square" lIns="0" tIns="0" rIns="0" bIns="0" rtlCol="0"/>
          <a:lstStyle/>
          <a:p>
            <a:endParaRPr/>
          </a:p>
        </p:txBody>
      </p:sp>
      <p:sp>
        <p:nvSpPr>
          <p:cNvPr id="97" name="object 97"/>
          <p:cNvSpPr/>
          <p:nvPr/>
        </p:nvSpPr>
        <p:spPr>
          <a:xfrm>
            <a:off x="5163565" y="3224783"/>
            <a:ext cx="20955" cy="300355"/>
          </a:xfrm>
          <a:custGeom>
            <a:avLst/>
            <a:gdLst/>
            <a:ahLst/>
            <a:cxnLst/>
            <a:rect l="l" t="t" r="r" b="b"/>
            <a:pathLst>
              <a:path w="20954" h="300354">
                <a:moveTo>
                  <a:pt x="20828" y="0"/>
                </a:moveTo>
                <a:lnTo>
                  <a:pt x="19389" y="19702"/>
                </a:lnTo>
                <a:lnTo>
                  <a:pt x="16938" y="39131"/>
                </a:lnTo>
                <a:lnTo>
                  <a:pt x="13987" y="58489"/>
                </a:lnTo>
                <a:lnTo>
                  <a:pt x="11049" y="77977"/>
                </a:lnTo>
                <a:lnTo>
                  <a:pt x="7125" y="108791"/>
                </a:lnTo>
                <a:lnTo>
                  <a:pt x="3571" y="139795"/>
                </a:lnTo>
                <a:lnTo>
                  <a:pt x="994" y="170846"/>
                </a:lnTo>
                <a:lnTo>
                  <a:pt x="0" y="201802"/>
                </a:lnTo>
                <a:lnTo>
                  <a:pt x="47" y="224268"/>
                </a:lnTo>
                <a:lnTo>
                  <a:pt x="3000" y="269007"/>
                </a:lnTo>
                <a:lnTo>
                  <a:pt x="10160" y="296925"/>
                </a:lnTo>
                <a:lnTo>
                  <a:pt x="11049" y="299974"/>
                </a:lnTo>
              </a:path>
            </a:pathLst>
          </a:custGeom>
          <a:ln w="12801">
            <a:solidFill>
              <a:srgbClr val="000000"/>
            </a:solidFill>
          </a:ln>
        </p:spPr>
        <p:txBody>
          <a:bodyPr wrap="square" lIns="0" tIns="0" rIns="0" bIns="0" rtlCol="0"/>
          <a:lstStyle/>
          <a:p>
            <a:endParaRPr/>
          </a:p>
        </p:txBody>
      </p:sp>
      <p:sp>
        <p:nvSpPr>
          <p:cNvPr id="98" name="object 98"/>
          <p:cNvSpPr/>
          <p:nvPr/>
        </p:nvSpPr>
        <p:spPr>
          <a:xfrm>
            <a:off x="5273821" y="3339972"/>
            <a:ext cx="341630" cy="141605"/>
          </a:xfrm>
          <a:custGeom>
            <a:avLst/>
            <a:gdLst/>
            <a:ahLst/>
            <a:cxnLst/>
            <a:rect l="l" t="t" r="r" b="b"/>
            <a:pathLst>
              <a:path w="341629" h="141604">
                <a:moveTo>
                  <a:pt x="11156" y="48767"/>
                </a:moveTo>
                <a:lnTo>
                  <a:pt x="107" y="96392"/>
                </a:lnTo>
                <a:lnTo>
                  <a:pt x="0" y="109255"/>
                </a:lnTo>
                <a:lnTo>
                  <a:pt x="3536" y="121189"/>
                </a:lnTo>
                <a:lnTo>
                  <a:pt x="11072" y="131075"/>
                </a:lnTo>
                <a:lnTo>
                  <a:pt x="22967" y="137794"/>
                </a:lnTo>
                <a:lnTo>
                  <a:pt x="53026" y="141368"/>
                </a:lnTo>
                <a:lnTo>
                  <a:pt x="83609" y="134572"/>
                </a:lnTo>
                <a:lnTo>
                  <a:pt x="139680" y="108203"/>
                </a:lnTo>
                <a:lnTo>
                  <a:pt x="178381" y="76146"/>
                </a:lnTo>
                <a:lnTo>
                  <a:pt x="190353" y="64642"/>
                </a:lnTo>
                <a:lnTo>
                  <a:pt x="199751" y="59436"/>
                </a:lnTo>
                <a:lnTo>
                  <a:pt x="203180" y="58547"/>
                </a:lnTo>
                <a:lnTo>
                  <a:pt x="202799" y="50291"/>
                </a:lnTo>
                <a:lnTo>
                  <a:pt x="183850" y="86225"/>
                </a:lnTo>
                <a:lnTo>
                  <a:pt x="178466" y="111182"/>
                </a:lnTo>
                <a:lnTo>
                  <a:pt x="182701" y="120602"/>
                </a:lnTo>
                <a:lnTo>
                  <a:pt x="191269" y="127283"/>
                </a:lnTo>
                <a:lnTo>
                  <a:pt x="203434" y="130810"/>
                </a:lnTo>
                <a:lnTo>
                  <a:pt x="239434" y="129385"/>
                </a:lnTo>
                <a:lnTo>
                  <a:pt x="277125" y="117792"/>
                </a:lnTo>
                <a:lnTo>
                  <a:pt x="311054" y="97913"/>
                </a:lnTo>
                <a:lnTo>
                  <a:pt x="335768" y="71627"/>
                </a:lnTo>
                <a:lnTo>
                  <a:pt x="341127" y="58185"/>
                </a:lnTo>
                <a:lnTo>
                  <a:pt x="339498" y="46481"/>
                </a:lnTo>
                <a:lnTo>
                  <a:pt x="332321" y="36302"/>
                </a:lnTo>
                <a:lnTo>
                  <a:pt x="321036" y="27431"/>
                </a:lnTo>
                <a:lnTo>
                  <a:pt x="305212" y="19520"/>
                </a:lnTo>
                <a:lnTo>
                  <a:pt x="288746" y="13858"/>
                </a:lnTo>
                <a:lnTo>
                  <a:pt x="272422" y="8126"/>
                </a:lnTo>
                <a:lnTo>
                  <a:pt x="257028" y="0"/>
                </a:lnTo>
              </a:path>
            </a:pathLst>
          </a:custGeom>
          <a:ln w="12801">
            <a:solidFill>
              <a:srgbClr val="000000"/>
            </a:solidFill>
          </a:ln>
        </p:spPr>
        <p:txBody>
          <a:bodyPr wrap="square" lIns="0" tIns="0" rIns="0" bIns="0" rtlCol="0"/>
          <a:lstStyle/>
          <a:p>
            <a:endParaRPr/>
          </a:p>
        </p:txBody>
      </p:sp>
      <p:sp>
        <p:nvSpPr>
          <p:cNvPr id="99" name="object 99"/>
          <p:cNvSpPr/>
          <p:nvPr/>
        </p:nvSpPr>
        <p:spPr>
          <a:xfrm>
            <a:off x="5664961" y="3245485"/>
            <a:ext cx="161925" cy="230504"/>
          </a:xfrm>
          <a:custGeom>
            <a:avLst/>
            <a:gdLst/>
            <a:ahLst/>
            <a:cxnLst/>
            <a:rect l="l" t="t" r="r" b="b"/>
            <a:pathLst>
              <a:path w="161925" h="230504">
                <a:moveTo>
                  <a:pt x="18923" y="0"/>
                </a:moveTo>
                <a:lnTo>
                  <a:pt x="26209" y="14622"/>
                </a:lnTo>
                <a:lnTo>
                  <a:pt x="29019" y="28686"/>
                </a:lnTo>
                <a:lnTo>
                  <a:pt x="29067" y="43487"/>
                </a:lnTo>
                <a:lnTo>
                  <a:pt x="28066" y="60325"/>
                </a:lnTo>
                <a:lnTo>
                  <a:pt x="22209" y="114045"/>
                </a:lnTo>
                <a:lnTo>
                  <a:pt x="11302" y="167004"/>
                </a:lnTo>
                <a:lnTo>
                  <a:pt x="5318" y="192960"/>
                </a:lnTo>
                <a:lnTo>
                  <a:pt x="2498" y="205884"/>
                </a:lnTo>
                <a:lnTo>
                  <a:pt x="45465" y="192912"/>
                </a:lnTo>
                <a:lnTo>
                  <a:pt x="83835" y="152892"/>
                </a:lnTo>
                <a:lnTo>
                  <a:pt x="119252" y="110109"/>
                </a:lnTo>
                <a:lnTo>
                  <a:pt x="140148" y="75193"/>
                </a:lnTo>
                <a:lnTo>
                  <a:pt x="146050" y="63118"/>
                </a:lnTo>
                <a:lnTo>
                  <a:pt x="130022" y="73973"/>
                </a:lnTo>
                <a:lnTo>
                  <a:pt x="100964" y="123443"/>
                </a:lnTo>
                <a:lnTo>
                  <a:pt x="94805" y="168401"/>
                </a:lnTo>
                <a:lnTo>
                  <a:pt x="114935" y="208787"/>
                </a:lnTo>
                <a:lnTo>
                  <a:pt x="150225" y="227290"/>
                </a:lnTo>
                <a:lnTo>
                  <a:pt x="161925" y="230124"/>
                </a:lnTo>
              </a:path>
            </a:pathLst>
          </a:custGeom>
          <a:ln w="12801">
            <a:solidFill>
              <a:srgbClr val="000000"/>
            </a:solidFill>
          </a:ln>
        </p:spPr>
        <p:txBody>
          <a:bodyPr wrap="square" lIns="0" tIns="0" rIns="0" bIns="0" rtlCol="0"/>
          <a:lstStyle/>
          <a:p>
            <a:endParaRPr/>
          </a:p>
        </p:txBody>
      </p:sp>
      <p:sp>
        <p:nvSpPr>
          <p:cNvPr id="100" name="object 100"/>
          <p:cNvSpPr/>
          <p:nvPr/>
        </p:nvSpPr>
        <p:spPr>
          <a:xfrm>
            <a:off x="6019800" y="3405010"/>
            <a:ext cx="188595" cy="97155"/>
          </a:xfrm>
          <a:custGeom>
            <a:avLst/>
            <a:gdLst/>
            <a:ahLst/>
            <a:cxnLst/>
            <a:rect l="l" t="t" r="r" b="b"/>
            <a:pathLst>
              <a:path w="188595" h="97154">
                <a:moveTo>
                  <a:pt x="114300" y="27672"/>
                </a:moveTo>
                <a:lnTo>
                  <a:pt x="124299" y="22760"/>
                </a:lnTo>
                <a:lnTo>
                  <a:pt x="130571" y="17813"/>
                </a:lnTo>
                <a:lnTo>
                  <a:pt x="133820" y="10937"/>
                </a:lnTo>
                <a:lnTo>
                  <a:pt x="134747" y="240"/>
                </a:lnTo>
                <a:lnTo>
                  <a:pt x="115423" y="0"/>
                </a:lnTo>
                <a:lnTo>
                  <a:pt x="61595" y="14591"/>
                </a:lnTo>
                <a:lnTo>
                  <a:pt x="13964" y="45219"/>
                </a:lnTo>
                <a:lnTo>
                  <a:pt x="888" y="69963"/>
                </a:lnTo>
                <a:lnTo>
                  <a:pt x="0" y="73392"/>
                </a:lnTo>
                <a:lnTo>
                  <a:pt x="6730" y="78218"/>
                </a:lnTo>
                <a:lnTo>
                  <a:pt x="23623" y="82925"/>
                </a:lnTo>
                <a:lnTo>
                  <a:pt x="39290" y="84155"/>
                </a:lnTo>
                <a:lnTo>
                  <a:pt x="55219" y="82575"/>
                </a:lnTo>
                <a:lnTo>
                  <a:pt x="99115" y="71288"/>
                </a:lnTo>
                <a:lnTo>
                  <a:pt x="147121" y="47634"/>
                </a:lnTo>
                <a:lnTo>
                  <a:pt x="177673" y="23100"/>
                </a:lnTo>
                <a:lnTo>
                  <a:pt x="180466" y="21195"/>
                </a:lnTo>
                <a:lnTo>
                  <a:pt x="157861" y="56628"/>
                </a:lnTo>
                <a:lnTo>
                  <a:pt x="157158" y="68359"/>
                </a:lnTo>
                <a:lnTo>
                  <a:pt x="158432" y="80472"/>
                </a:lnTo>
                <a:lnTo>
                  <a:pt x="163325" y="90632"/>
                </a:lnTo>
                <a:lnTo>
                  <a:pt x="173482" y="96506"/>
                </a:lnTo>
                <a:lnTo>
                  <a:pt x="178308" y="96887"/>
                </a:lnTo>
                <a:lnTo>
                  <a:pt x="183134" y="97141"/>
                </a:lnTo>
                <a:lnTo>
                  <a:pt x="188087" y="97141"/>
                </a:lnTo>
              </a:path>
            </a:pathLst>
          </a:custGeom>
          <a:ln w="12801">
            <a:solidFill>
              <a:srgbClr val="000000"/>
            </a:solidFill>
          </a:ln>
        </p:spPr>
        <p:txBody>
          <a:bodyPr wrap="square" lIns="0" tIns="0" rIns="0" bIns="0" rtlCol="0"/>
          <a:lstStyle/>
          <a:p>
            <a:endParaRPr/>
          </a:p>
        </p:txBody>
      </p:sp>
      <p:sp>
        <p:nvSpPr>
          <p:cNvPr id="101" name="object 101"/>
          <p:cNvSpPr/>
          <p:nvPr/>
        </p:nvSpPr>
        <p:spPr>
          <a:xfrm>
            <a:off x="6387084" y="3258311"/>
            <a:ext cx="6985" cy="217804"/>
          </a:xfrm>
          <a:custGeom>
            <a:avLst/>
            <a:gdLst/>
            <a:ahLst/>
            <a:cxnLst/>
            <a:rect l="l" t="t" r="r" b="b"/>
            <a:pathLst>
              <a:path w="6985" h="217804">
                <a:moveTo>
                  <a:pt x="0" y="0"/>
                </a:moveTo>
                <a:lnTo>
                  <a:pt x="4740" y="10941"/>
                </a:lnTo>
                <a:lnTo>
                  <a:pt x="5349" y="24479"/>
                </a:lnTo>
                <a:lnTo>
                  <a:pt x="3982" y="39112"/>
                </a:lnTo>
                <a:lnTo>
                  <a:pt x="2793" y="53339"/>
                </a:lnTo>
                <a:lnTo>
                  <a:pt x="2016" y="80156"/>
                </a:lnTo>
                <a:lnTo>
                  <a:pt x="1904" y="106806"/>
                </a:lnTo>
                <a:lnTo>
                  <a:pt x="2365" y="133457"/>
                </a:lnTo>
                <a:lnTo>
                  <a:pt x="3301" y="160274"/>
                </a:lnTo>
                <a:lnTo>
                  <a:pt x="4091" y="174744"/>
                </a:lnTo>
                <a:lnTo>
                  <a:pt x="4952" y="188976"/>
                </a:lnTo>
                <a:lnTo>
                  <a:pt x="5909" y="203207"/>
                </a:lnTo>
                <a:lnTo>
                  <a:pt x="6985" y="217677"/>
                </a:lnTo>
              </a:path>
            </a:pathLst>
          </a:custGeom>
          <a:ln w="12496">
            <a:solidFill>
              <a:srgbClr val="000000"/>
            </a:solidFill>
          </a:ln>
        </p:spPr>
        <p:txBody>
          <a:bodyPr wrap="square" lIns="0" tIns="0" rIns="0" bIns="0" rtlCol="0"/>
          <a:lstStyle/>
          <a:p>
            <a:endParaRPr/>
          </a:p>
        </p:txBody>
      </p:sp>
      <p:sp>
        <p:nvSpPr>
          <p:cNvPr id="102" name="object 102"/>
          <p:cNvSpPr/>
          <p:nvPr/>
        </p:nvSpPr>
        <p:spPr>
          <a:xfrm>
            <a:off x="6213983" y="3334765"/>
            <a:ext cx="391160" cy="56515"/>
          </a:xfrm>
          <a:custGeom>
            <a:avLst/>
            <a:gdLst/>
            <a:ahLst/>
            <a:cxnLst/>
            <a:rect l="l" t="t" r="r" b="b"/>
            <a:pathLst>
              <a:path w="391159" h="56514">
                <a:moveTo>
                  <a:pt x="0" y="56387"/>
                </a:moveTo>
                <a:lnTo>
                  <a:pt x="59356" y="38068"/>
                </a:lnTo>
                <a:lnTo>
                  <a:pt x="121284" y="28701"/>
                </a:lnTo>
                <a:lnTo>
                  <a:pt x="175113" y="22852"/>
                </a:lnTo>
                <a:lnTo>
                  <a:pt x="228822" y="16859"/>
                </a:lnTo>
                <a:lnTo>
                  <a:pt x="282483" y="10914"/>
                </a:lnTo>
                <a:lnTo>
                  <a:pt x="336168" y="5207"/>
                </a:lnTo>
                <a:lnTo>
                  <a:pt x="349885" y="3857"/>
                </a:lnTo>
                <a:lnTo>
                  <a:pt x="363601" y="2508"/>
                </a:lnTo>
                <a:lnTo>
                  <a:pt x="377317" y="1206"/>
                </a:lnTo>
                <a:lnTo>
                  <a:pt x="391033" y="0"/>
                </a:lnTo>
              </a:path>
            </a:pathLst>
          </a:custGeom>
          <a:ln w="12496">
            <a:solidFill>
              <a:srgbClr val="000000"/>
            </a:solidFill>
          </a:ln>
        </p:spPr>
        <p:txBody>
          <a:bodyPr wrap="square" lIns="0" tIns="0" rIns="0" bIns="0" rtlCol="0"/>
          <a:lstStyle/>
          <a:p>
            <a:endParaRPr/>
          </a:p>
        </p:txBody>
      </p:sp>
      <p:sp>
        <p:nvSpPr>
          <p:cNvPr id="103" name="object 103"/>
          <p:cNvSpPr/>
          <p:nvPr/>
        </p:nvSpPr>
        <p:spPr>
          <a:xfrm>
            <a:off x="6840346" y="3322318"/>
            <a:ext cx="163830" cy="156845"/>
          </a:xfrm>
          <a:custGeom>
            <a:avLst/>
            <a:gdLst/>
            <a:ahLst/>
            <a:cxnLst/>
            <a:rect l="l" t="t" r="r" b="b"/>
            <a:pathLst>
              <a:path w="163829" h="156845">
                <a:moveTo>
                  <a:pt x="108838" y="255"/>
                </a:moveTo>
                <a:lnTo>
                  <a:pt x="61595" y="7875"/>
                </a:lnTo>
                <a:lnTo>
                  <a:pt x="27197" y="40433"/>
                </a:lnTo>
                <a:lnTo>
                  <a:pt x="21335" y="53595"/>
                </a:lnTo>
                <a:lnTo>
                  <a:pt x="23229" y="68546"/>
                </a:lnTo>
                <a:lnTo>
                  <a:pt x="62483" y="91441"/>
                </a:lnTo>
                <a:lnTo>
                  <a:pt x="104521" y="100649"/>
                </a:lnTo>
                <a:lnTo>
                  <a:pt x="125706" y="104300"/>
                </a:lnTo>
                <a:lnTo>
                  <a:pt x="146557" y="109475"/>
                </a:lnTo>
                <a:lnTo>
                  <a:pt x="159130" y="114555"/>
                </a:lnTo>
                <a:lnTo>
                  <a:pt x="163702" y="114936"/>
                </a:lnTo>
                <a:lnTo>
                  <a:pt x="161798" y="125604"/>
                </a:lnTo>
                <a:lnTo>
                  <a:pt x="121269" y="138717"/>
                </a:lnTo>
                <a:lnTo>
                  <a:pt x="79882" y="149353"/>
                </a:lnTo>
                <a:lnTo>
                  <a:pt x="39798" y="156545"/>
                </a:lnTo>
                <a:lnTo>
                  <a:pt x="20393" y="156837"/>
                </a:lnTo>
                <a:lnTo>
                  <a:pt x="0" y="153925"/>
                </a:lnTo>
              </a:path>
            </a:pathLst>
          </a:custGeom>
          <a:ln w="12496">
            <a:solidFill>
              <a:srgbClr val="000000"/>
            </a:solidFill>
          </a:ln>
        </p:spPr>
        <p:txBody>
          <a:bodyPr wrap="square" lIns="0" tIns="0" rIns="0" bIns="0" rtlCol="0"/>
          <a:lstStyle/>
          <a:p>
            <a:endParaRPr/>
          </a:p>
        </p:txBody>
      </p:sp>
      <p:sp>
        <p:nvSpPr>
          <p:cNvPr id="104" name="object 104"/>
          <p:cNvSpPr/>
          <p:nvPr/>
        </p:nvSpPr>
        <p:spPr>
          <a:xfrm>
            <a:off x="7089669" y="3297301"/>
            <a:ext cx="205104" cy="136525"/>
          </a:xfrm>
          <a:custGeom>
            <a:avLst/>
            <a:gdLst/>
            <a:ahLst/>
            <a:cxnLst/>
            <a:rect l="l" t="t" r="r" b="b"/>
            <a:pathLst>
              <a:path w="205104" h="136525">
                <a:moveTo>
                  <a:pt x="70717" y="22606"/>
                </a:moveTo>
                <a:lnTo>
                  <a:pt x="57453" y="36903"/>
                </a:lnTo>
                <a:lnTo>
                  <a:pt x="43761" y="50593"/>
                </a:lnTo>
                <a:lnTo>
                  <a:pt x="30212" y="64450"/>
                </a:lnTo>
                <a:lnTo>
                  <a:pt x="17377" y="79248"/>
                </a:lnTo>
                <a:lnTo>
                  <a:pt x="9457" y="90443"/>
                </a:lnTo>
                <a:lnTo>
                  <a:pt x="1930" y="105473"/>
                </a:lnTo>
                <a:lnTo>
                  <a:pt x="0" y="120503"/>
                </a:lnTo>
                <a:lnTo>
                  <a:pt x="8868" y="131699"/>
                </a:lnTo>
                <a:lnTo>
                  <a:pt x="31763" y="136441"/>
                </a:lnTo>
                <a:lnTo>
                  <a:pt x="58207" y="133635"/>
                </a:lnTo>
                <a:lnTo>
                  <a:pt x="106023" y="118618"/>
                </a:lnTo>
                <a:lnTo>
                  <a:pt x="157283" y="93900"/>
                </a:lnTo>
                <a:lnTo>
                  <a:pt x="198733" y="55752"/>
                </a:lnTo>
                <a:lnTo>
                  <a:pt x="204779" y="41032"/>
                </a:lnTo>
                <a:lnTo>
                  <a:pt x="203194" y="28193"/>
                </a:lnTo>
                <a:lnTo>
                  <a:pt x="170253" y="5750"/>
                </a:lnTo>
                <a:lnTo>
                  <a:pt x="145218" y="1599"/>
                </a:lnTo>
                <a:lnTo>
                  <a:pt x="132820" y="0"/>
                </a:lnTo>
              </a:path>
            </a:pathLst>
          </a:custGeom>
          <a:ln w="12496">
            <a:solidFill>
              <a:srgbClr val="000000"/>
            </a:solidFill>
          </a:ln>
        </p:spPr>
        <p:txBody>
          <a:bodyPr wrap="square" lIns="0" tIns="0" rIns="0" bIns="0" rtlCol="0"/>
          <a:lstStyle/>
          <a:p>
            <a:endParaRPr/>
          </a:p>
        </p:txBody>
      </p:sp>
      <p:sp>
        <p:nvSpPr>
          <p:cNvPr id="105" name="object 105"/>
          <p:cNvSpPr/>
          <p:nvPr/>
        </p:nvSpPr>
        <p:spPr>
          <a:xfrm>
            <a:off x="7355078" y="3265658"/>
            <a:ext cx="596265" cy="180975"/>
          </a:xfrm>
          <a:custGeom>
            <a:avLst/>
            <a:gdLst/>
            <a:ahLst/>
            <a:cxnLst/>
            <a:rect l="l" t="t" r="r" b="b"/>
            <a:pathLst>
              <a:path w="596265" h="180975">
                <a:moveTo>
                  <a:pt x="0" y="45104"/>
                </a:moveTo>
                <a:lnTo>
                  <a:pt x="23860" y="80188"/>
                </a:lnTo>
                <a:lnTo>
                  <a:pt x="42672" y="118510"/>
                </a:lnTo>
                <a:lnTo>
                  <a:pt x="52458" y="158873"/>
                </a:lnTo>
                <a:lnTo>
                  <a:pt x="46354" y="180359"/>
                </a:lnTo>
                <a:lnTo>
                  <a:pt x="48768" y="168167"/>
                </a:lnTo>
                <a:lnTo>
                  <a:pt x="68431" y="125573"/>
                </a:lnTo>
                <a:lnTo>
                  <a:pt x="98837" y="88268"/>
                </a:lnTo>
                <a:lnTo>
                  <a:pt x="129031" y="69488"/>
                </a:lnTo>
                <a:lnTo>
                  <a:pt x="132079" y="69107"/>
                </a:lnTo>
                <a:lnTo>
                  <a:pt x="156718" y="107207"/>
                </a:lnTo>
                <a:lnTo>
                  <a:pt x="163449" y="137687"/>
                </a:lnTo>
                <a:lnTo>
                  <a:pt x="173303" y="131115"/>
                </a:lnTo>
                <a:lnTo>
                  <a:pt x="182372" y="123971"/>
                </a:lnTo>
                <a:lnTo>
                  <a:pt x="191345" y="115399"/>
                </a:lnTo>
                <a:lnTo>
                  <a:pt x="200914" y="104540"/>
                </a:lnTo>
                <a:lnTo>
                  <a:pt x="207150" y="95702"/>
                </a:lnTo>
                <a:lnTo>
                  <a:pt x="215757" y="84697"/>
                </a:lnTo>
                <a:lnTo>
                  <a:pt x="225863" y="76215"/>
                </a:lnTo>
                <a:lnTo>
                  <a:pt x="236600" y="74949"/>
                </a:lnTo>
                <a:lnTo>
                  <a:pt x="246074" y="81657"/>
                </a:lnTo>
                <a:lnTo>
                  <a:pt x="255904" y="92507"/>
                </a:lnTo>
                <a:lnTo>
                  <a:pt x="266211" y="103882"/>
                </a:lnTo>
                <a:lnTo>
                  <a:pt x="316515" y="117193"/>
                </a:lnTo>
                <a:lnTo>
                  <a:pt x="355726" y="107842"/>
                </a:lnTo>
                <a:lnTo>
                  <a:pt x="399367" y="87427"/>
                </a:lnTo>
                <a:lnTo>
                  <a:pt x="435864" y="56915"/>
                </a:lnTo>
                <a:lnTo>
                  <a:pt x="448294" y="19143"/>
                </a:lnTo>
                <a:lnTo>
                  <a:pt x="423124" y="0"/>
                </a:lnTo>
                <a:lnTo>
                  <a:pt x="401732" y="3639"/>
                </a:lnTo>
                <a:lnTo>
                  <a:pt x="365760" y="21609"/>
                </a:lnTo>
                <a:lnTo>
                  <a:pt x="336089" y="54947"/>
                </a:lnTo>
                <a:lnTo>
                  <a:pt x="333755" y="99333"/>
                </a:lnTo>
                <a:lnTo>
                  <a:pt x="371348" y="139465"/>
                </a:lnTo>
                <a:lnTo>
                  <a:pt x="424942" y="157880"/>
                </a:lnTo>
                <a:lnTo>
                  <a:pt x="495300" y="166723"/>
                </a:lnTo>
                <a:lnTo>
                  <a:pt x="531205" y="165256"/>
                </a:lnTo>
                <a:lnTo>
                  <a:pt x="566420" y="160039"/>
                </a:lnTo>
                <a:lnTo>
                  <a:pt x="573780" y="157904"/>
                </a:lnTo>
                <a:lnTo>
                  <a:pt x="581294" y="155721"/>
                </a:lnTo>
                <a:lnTo>
                  <a:pt x="588833" y="153539"/>
                </a:lnTo>
                <a:lnTo>
                  <a:pt x="596265" y="151403"/>
                </a:lnTo>
              </a:path>
            </a:pathLst>
          </a:custGeom>
          <a:ln w="12496">
            <a:solidFill>
              <a:srgbClr val="000000"/>
            </a:solidFill>
          </a:ln>
        </p:spPr>
        <p:txBody>
          <a:bodyPr wrap="square" lIns="0" tIns="0" rIns="0" bIns="0" rtlCol="0"/>
          <a:lstStyle/>
          <a:p>
            <a:endParaRPr/>
          </a:p>
        </p:txBody>
      </p:sp>
      <p:sp>
        <p:nvSpPr>
          <p:cNvPr id="106" name="object 106"/>
          <p:cNvSpPr/>
          <p:nvPr/>
        </p:nvSpPr>
        <p:spPr>
          <a:xfrm>
            <a:off x="5067593" y="3586305"/>
            <a:ext cx="16510" cy="13335"/>
          </a:xfrm>
          <a:custGeom>
            <a:avLst/>
            <a:gdLst/>
            <a:ahLst/>
            <a:cxnLst/>
            <a:rect l="l" t="t" r="r" b="b"/>
            <a:pathLst>
              <a:path w="16510" h="13335">
                <a:moveTo>
                  <a:pt x="16216" y="13128"/>
                </a:moveTo>
                <a:lnTo>
                  <a:pt x="8413" y="4867"/>
                </a:lnTo>
                <a:lnTo>
                  <a:pt x="2849" y="0"/>
                </a:lnTo>
                <a:lnTo>
                  <a:pt x="0" y="1537"/>
                </a:lnTo>
                <a:lnTo>
                  <a:pt x="341" y="12493"/>
                </a:lnTo>
              </a:path>
            </a:pathLst>
          </a:custGeom>
          <a:ln w="12801">
            <a:solidFill>
              <a:srgbClr val="000000"/>
            </a:solidFill>
          </a:ln>
        </p:spPr>
        <p:txBody>
          <a:bodyPr wrap="square" lIns="0" tIns="0" rIns="0" bIns="0" rtlCol="0"/>
          <a:lstStyle/>
          <a:p>
            <a:endParaRPr/>
          </a:p>
        </p:txBody>
      </p:sp>
      <p:sp>
        <p:nvSpPr>
          <p:cNvPr id="107" name="object 107"/>
          <p:cNvSpPr/>
          <p:nvPr/>
        </p:nvSpPr>
        <p:spPr>
          <a:xfrm>
            <a:off x="920419" y="3663696"/>
            <a:ext cx="178435" cy="260985"/>
          </a:xfrm>
          <a:custGeom>
            <a:avLst/>
            <a:gdLst/>
            <a:ahLst/>
            <a:cxnLst/>
            <a:rect l="l" t="t" r="r" b="b"/>
            <a:pathLst>
              <a:path w="178434" h="260985">
                <a:moveTo>
                  <a:pt x="97002" y="163956"/>
                </a:moveTo>
                <a:lnTo>
                  <a:pt x="104317" y="124713"/>
                </a:lnTo>
                <a:lnTo>
                  <a:pt x="57030" y="114290"/>
                </a:lnTo>
                <a:lnTo>
                  <a:pt x="18669" y="149097"/>
                </a:lnTo>
                <a:lnTo>
                  <a:pt x="0" y="192325"/>
                </a:lnTo>
                <a:lnTo>
                  <a:pt x="409" y="215374"/>
                </a:lnTo>
                <a:lnTo>
                  <a:pt x="25093" y="246245"/>
                </a:lnTo>
                <a:lnTo>
                  <a:pt x="75971" y="242315"/>
                </a:lnTo>
                <a:lnTo>
                  <a:pt x="110261" y="215233"/>
                </a:lnTo>
                <a:lnTo>
                  <a:pt x="130835" y="176529"/>
                </a:lnTo>
                <a:lnTo>
                  <a:pt x="142189" y="101663"/>
                </a:lnTo>
                <a:lnTo>
                  <a:pt x="141293" y="63158"/>
                </a:lnTo>
                <a:lnTo>
                  <a:pt x="137736" y="16805"/>
                </a:lnTo>
                <a:lnTo>
                  <a:pt x="133578" y="0"/>
                </a:lnTo>
                <a:lnTo>
                  <a:pt x="129559" y="24671"/>
                </a:lnTo>
                <a:lnTo>
                  <a:pt x="127577" y="73634"/>
                </a:lnTo>
                <a:lnTo>
                  <a:pt x="131368" y="130841"/>
                </a:lnTo>
                <a:lnTo>
                  <a:pt x="143103" y="193960"/>
                </a:lnTo>
                <a:lnTo>
                  <a:pt x="161153" y="236815"/>
                </a:lnTo>
                <a:lnTo>
                  <a:pt x="171916" y="253214"/>
                </a:lnTo>
                <a:lnTo>
                  <a:pt x="178384" y="260603"/>
                </a:lnTo>
              </a:path>
            </a:pathLst>
          </a:custGeom>
          <a:ln w="12801">
            <a:solidFill>
              <a:srgbClr val="000000"/>
            </a:solidFill>
          </a:ln>
        </p:spPr>
        <p:txBody>
          <a:bodyPr wrap="square" lIns="0" tIns="0" rIns="0" bIns="0" rtlCol="0"/>
          <a:lstStyle/>
          <a:p>
            <a:endParaRPr/>
          </a:p>
        </p:txBody>
      </p:sp>
      <p:sp>
        <p:nvSpPr>
          <p:cNvPr id="108" name="object 108"/>
          <p:cNvSpPr/>
          <p:nvPr/>
        </p:nvSpPr>
        <p:spPr>
          <a:xfrm>
            <a:off x="1171027" y="3806952"/>
            <a:ext cx="21590" cy="90170"/>
          </a:xfrm>
          <a:custGeom>
            <a:avLst/>
            <a:gdLst/>
            <a:ahLst/>
            <a:cxnLst/>
            <a:rect l="l" t="t" r="r" b="b"/>
            <a:pathLst>
              <a:path w="21590" h="90170">
                <a:moveTo>
                  <a:pt x="21045" y="0"/>
                </a:moveTo>
                <a:lnTo>
                  <a:pt x="3814" y="34736"/>
                </a:lnTo>
                <a:lnTo>
                  <a:pt x="0" y="61041"/>
                </a:lnTo>
                <a:lnTo>
                  <a:pt x="2947" y="71834"/>
                </a:lnTo>
                <a:lnTo>
                  <a:pt x="9153" y="81127"/>
                </a:lnTo>
                <a:lnTo>
                  <a:pt x="18302" y="90170"/>
                </a:lnTo>
              </a:path>
            </a:pathLst>
          </a:custGeom>
          <a:ln w="12801">
            <a:solidFill>
              <a:srgbClr val="000000"/>
            </a:solidFill>
          </a:ln>
        </p:spPr>
        <p:txBody>
          <a:bodyPr wrap="square" lIns="0" tIns="0" rIns="0" bIns="0" rtlCol="0"/>
          <a:lstStyle/>
          <a:p>
            <a:endParaRPr/>
          </a:p>
        </p:txBody>
      </p:sp>
      <p:sp>
        <p:nvSpPr>
          <p:cNvPr id="109" name="object 109"/>
          <p:cNvSpPr/>
          <p:nvPr/>
        </p:nvSpPr>
        <p:spPr>
          <a:xfrm>
            <a:off x="1210503" y="3678523"/>
            <a:ext cx="17780" cy="30480"/>
          </a:xfrm>
          <a:custGeom>
            <a:avLst/>
            <a:gdLst/>
            <a:ahLst/>
            <a:cxnLst/>
            <a:rect l="l" t="t" r="r" b="b"/>
            <a:pathLst>
              <a:path w="17780" h="30479">
                <a:moveTo>
                  <a:pt x="17230" y="30003"/>
                </a:moveTo>
                <a:lnTo>
                  <a:pt x="9848" y="17811"/>
                </a:lnTo>
                <a:lnTo>
                  <a:pt x="2295" y="6762"/>
                </a:lnTo>
                <a:lnTo>
                  <a:pt x="0" y="0"/>
                </a:lnTo>
                <a:lnTo>
                  <a:pt x="8391" y="666"/>
                </a:lnTo>
              </a:path>
            </a:pathLst>
          </a:custGeom>
          <a:ln w="12801">
            <a:solidFill>
              <a:srgbClr val="000000"/>
            </a:solidFill>
          </a:ln>
        </p:spPr>
        <p:txBody>
          <a:bodyPr wrap="square" lIns="0" tIns="0" rIns="0" bIns="0" rtlCol="0"/>
          <a:lstStyle/>
          <a:p>
            <a:endParaRPr/>
          </a:p>
        </p:txBody>
      </p:sp>
      <p:sp>
        <p:nvSpPr>
          <p:cNvPr id="110" name="object 110"/>
          <p:cNvSpPr/>
          <p:nvPr/>
        </p:nvSpPr>
        <p:spPr>
          <a:xfrm>
            <a:off x="1334388" y="3646773"/>
            <a:ext cx="113030" cy="285115"/>
          </a:xfrm>
          <a:custGeom>
            <a:avLst/>
            <a:gdLst/>
            <a:ahLst/>
            <a:cxnLst/>
            <a:rect l="l" t="t" r="r" b="b"/>
            <a:pathLst>
              <a:path w="113030" h="285114">
                <a:moveTo>
                  <a:pt x="32004" y="284511"/>
                </a:moveTo>
                <a:lnTo>
                  <a:pt x="27140" y="266444"/>
                </a:lnTo>
                <a:lnTo>
                  <a:pt x="23479" y="248269"/>
                </a:lnTo>
                <a:lnTo>
                  <a:pt x="20270" y="230022"/>
                </a:lnTo>
                <a:lnTo>
                  <a:pt x="16764" y="211740"/>
                </a:lnTo>
                <a:lnTo>
                  <a:pt x="10679" y="181738"/>
                </a:lnTo>
                <a:lnTo>
                  <a:pt x="5524" y="151653"/>
                </a:lnTo>
                <a:lnTo>
                  <a:pt x="1797" y="121354"/>
                </a:lnTo>
                <a:lnTo>
                  <a:pt x="0" y="90709"/>
                </a:lnTo>
                <a:lnTo>
                  <a:pt x="1210" y="62150"/>
                </a:lnTo>
                <a:lnTo>
                  <a:pt x="7493" y="35972"/>
                </a:lnTo>
                <a:lnTo>
                  <a:pt x="21395" y="14843"/>
                </a:lnTo>
                <a:lnTo>
                  <a:pt x="45466" y="1428"/>
                </a:lnTo>
                <a:lnTo>
                  <a:pt x="64359" y="0"/>
                </a:lnTo>
                <a:lnTo>
                  <a:pt x="81549" y="5333"/>
                </a:lnTo>
                <a:lnTo>
                  <a:pt x="97526" y="14716"/>
                </a:lnTo>
                <a:lnTo>
                  <a:pt x="112776" y="25431"/>
                </a:lnTo>
              </a:path>
            </a:pathLst>
          </a:custGeom>
          <a:ln w="12801">
            <a:solidFill>
              <a:srgbClr val="000000"/>
            </a:solidFill>
          </a:ln>
        </p:spPr>
        <p:txBody>
          <a:bodyPr wrap="square" lIns="0" tIns="0" rIns="0" bIns="0" rtlCol="0"/>
          <a:lstStyle/>
          <a:p>
            <a:endParaRPr/>
          </a:p>
        </p:txBody>
      </p:sp>
      <p:sp>
        <p:nvSpPr>
          <p:cNvPr id="111" name="object 111"/>
          <p:cNvSpPr/>
          <p:nvPr/>
        </p:nvSpPr>
        <p:spPr>
          <a:xfrm>
            <a:off x="1307846" y="3766439"/>
            <a:ext cx="116839" cy="59055"/>
          </a:xfrm>
          <a:custGeom>
            <a:avLst/>
            <a:gdLst/>
            <a:ahLst/>
            <a:cxnLst/>
            <a:rect l="l" t="t" r="r" b="b"/>
            <a:pathLst>
              <a:path w="116840" h="59054">
                <a:moveTo>
                  <a:pt x="21081" y="58800"/>
                </a:moveTo>
                <a:lnTo>
                  <a:pt x="9778" y="58800"/>
                </a:lnTo>
                <a:lnTo>
                  <a:pt x="6731" y="59055"/>
                </a:lnTo>
                <a:lnTo>
                  <a:pt x="0" y="56642"/>
                </a:lnTo>
                <a:lnTo>
                  <a:pt x="6887" y="41616"/>
                </a:lnTo>
                <a:lnTo>
                  <a:pt x="17002" y="33115"/>
                </a:lnTo>
                <a:lnTo>
                  <a:pt x="30521" y="27709"/>
                </a:lnTo>
                <a:lnTo>
                  <a:pt x="47625" y="21971"/>
                </a:lnTo>
                <a:lnTo>
                  <a:pt x="64726" y="15680"/>
                </a:lnTo>
                <a:lnTo>
                  <a:pt x="81851" y="10032"/>
                </a:lnTo>
                <a:lnTo>
                  <a:pt x="99167" y="4861"/>
                </a:lnTo>
                <a:lnTo>
                  <a:pt x="116840" y="0"/>
                </a:lnTo>
              </a:path>
            </a:pathLst>
          </a:custGeom>
          <a:ln w="12801">
            <a:solidFill>
              <a:srgbClr val="000000"/>
            </a:solidFill>
          </a:ln>
        </p:spPr>
        <p:txBody>
          <a:bodyPr wrap="square" lIns="0" tIns="0" rIns="0" bIns="0" rtlCol="0"/>
          <a:lstStyle/>
          <a:p>
            <a:endParaRPr/>
          </a:p>
        </p:txBody>
      </p:sp>
      <p:sp>
        <p:nvSpPr>
          <p:cNvPr id="112" name="object 112"/>
          <p:cNvSpPr/>
          <p:nvPr/>
        </p:nvSpPr>
        <p:spPr>
          <a:xfrm>
            <a:off x="1505616" y="3645852"/>
            <a:ext cx="85725" cy="255904"/>
          </a:xfrm>
          <a:custGeom>
            <a:avLst/>
            <a:gdLst/>
            <a:ahLst/>
            <a:cxnLst/>
            <a:rect l="l" t="t" r="r" b="b"/>
            <a:pathLst>
              <a:path w="85725" h="255904">
                <a:moveTo>
                  <a:pt x="45561" y="255333"/>
                </a:moveTo>
                <a:lnTo>
                  <a:pt x="38471" y="247993"/>
                </a:lnTo>
                <a:lnTo>
                  <a:pt x="34369" y="239664"/>
                </a:lnTo>
                <a:lnTo>
                  <a:pt x="31577" y="230312"/>
                </a:lnTo>
                <a:lnTo>
                  <a:pt x="28416" y="219900"/>
                </a:lnTo>
                <a:lnTo>
                  <a:pt x="16335" y="179720"/>
                </a:lnTo>
                <a:lnTo>
                  <a:pt x="6826" y="138874"/>
                </a:lnTo>
                <a:lnTo>
                  <a:pt x="0" y="93329"/>
                </a:lnTo>
                <a:lnTo>
                  <a:pt x="432" y="70240"/>
                </a:lnTo>
                <a:lnTo>
                  <a:pt x="13005" y="31515"/>
                </a:lnTo>
                <a:lnTo>
                  <a:pt x="53689" y="1333"/>
                </a:lnTo>
                <a:lnTo>
                  <a:pt x="71659" y="0"/>
                </a:lnTo>
                <a:lnTo>
                  <a:pt x="78263" y="261"/>
                </a:lnTo>
                <a:lnTo>
                  <a:pt x="85439" y="1333"/>
                </a:lnTo>
              </a:path>
            </a:pathLst>
          </a:custGeom>
          <a:ln w="12801">
            <a:solidFill>
              <a:srgbClr val="000000"/>
            </a:solidFill>
          </a:ln>
        </p:spPr>
        <p:txBody>
          <a:bodyPr wrap="square" lIns="0" tIns="0" rIns="0" bIns="0" rtlCol="0"/>
          <a:lstStyle/>
          <a:p>
            <a:endParaRPr/>
          </a:p>
        </p:txBody>
      </p:sp>
      <p:sp>
        <p:nvSpPr>
          <p:cNvPr id="113" name="object 113"/>
          <p:cNvSpPr/>
          <p:nvPr/>
        </p:nvSpPr>
        <p:spPr>
          <a:xfrm>
            <a:off x="1437132" y="3744055"/>
            <a:ext cx="277495" cy="125730"/>
          </a:xfrm>
          <a:custGeom>
            <a:avLst/>
            <a:gdLst/>
            <a:ahLst/>
            <a:cxnLst/>
            <a:rect l="l" t="t" r="r" b="b"/>
            <a:pathLst>
              <a:path w="277494" h="125729">
                <a:moveTo>
                  <a:pt x="10033" y="103409"/>
                </a:moveTo>
                <a:lnTo>
                  <a:pt x="6731" y="104298"/>
                </a:lnTo>
                <a:lnTo>
                  <a:pt x="3302" y="105314"/>
                </a:lnTo>
                <a:lnTo>
                  <a:pt x="0" y="106457"/>
                </a:lnTo>
                <a:lnTo>
                  <a:pt x="14077" y="100566"/>
                </a:lnTo>
                <a:lnTo>
                  <a:pt x="28225" y="97520"/>
                </a:lnTo>
                <a:lnTo>
                  <a:pt x="42898" y="96117"/>
                </a:lnTo>
                <a:lnTo>
                  <a:pt x="58546" y="95154"/>
                </a:lnTo>
                <a:lnTo>
                  <a:pt x="83270" y="93402"/>
                </a:lnTo>
                <a:lnTo>
                  <a:pt x="132716" y="87850"/>
                </a:lnTo>
                <a:lnTo>
                  <a:pt x="179488" y="78966"/>
                </a:lnTo>
                <a:lnTo>
                  <a:pt x="223394" y="64988"/>
                </a:lnTo>
                <a:lnTo>
                  <a:pt x="265112" y="38544"/>
                </a:lnTo>
                <a:lnTo>
                  <a:pt x="277113" y="15398"/>
                </a:lnTo>
                <a:lnTo>
                  <a:pt x="273377" y="3948"/>
                </a:lnTo>
                <a:lnTo>
                  <a:pt x="263794" y="0"/>
                </a:lnTo>
                <a:lnTo>
                  <a:pt x="251950" y="1146"/>
                </a:lnTo>
                <a:lnTo>
                  <a:pt x="210502" y="37671"/>
                </a:lnTo>
                <a:lnTo>
                  <a:pt x="205486" y="82454"/>
                </a:lnTo>
                <a:lnTo>
                  <a:pt x="230935" y="117816"/>
                </a:lnTo>
                <a:lnTo>
                  <a:pt x="250570" y="124110"/>
                </a:lnTo>
                <a:lnTo>
                  <a:pt x="255778" y="125126"/>
                </a:lnTo>
                <a:lnTo>
                  <a:pt x="260857" y="125634"/>
                </a:lnTo>
              </a:path>
            </a:pathLst>
          </a:custGeom>
          <a:ln w="12801">
            <a:solidFill>
              <a:srgbClr val="000000"/>
            </a:solidFill>
          </a:ln>
        </p:spPr>
        <p:txBody>
          <a:bodyPr wrap="square" lIns="0" tIns="0" rIns="0" bIns="0" rtlCol="0"/>
          <a:lstStyle/>
          <a:p>
            <a:endParaRPr/>
          </a:p>
        </p:txBody>
      </p:sp>
      <p:sp>
        <p:nvSpPr>
          <p:cNvPr id="114" name="object 114"/>
          <p:cNvSpPr/>
          <p:nvPr/>
        </p:nvSpPr>
        <p:spPr>
          <a:xfrm>
            <a:off x="1739519" y="3724909"/>
            <a:ext cx="422275" cy="137795"/>
          </a:xfrm>
          <a:custGeom>
            <a:avLst/>
            <a:gdLst/>
            <a:ahLst/>
            <a:cxnLst/>
            <a:rect l="l" t="t" r="r" b="b"/>
            <a:pathLst>
              <a:path w="422275" h="137795">
                <a:moveTo>
                  <a:pt x="11303" y="57657"/>
                </a:moveTo>
                <a:lnTo>
                  <a:pt x="5982" y="69020"/>
                </a:lnTo>
                <a:lnTo>
                  <a:pt x="2174" y="79882"/>
                </a:lnTo>
                <a:lnTo>
                  <a:pt x="105" y="91126"/>
                </a:lnTo>
                <a:lnTo>
                  <a:pt x="0" y="103631"/>
                </a:lnTo>
                <a:lnTo>
                  <a:pt x="1883" y="113452"/>
                </a:lnTo>
                <a:lnTo>
                  <a:pt x="6207" y="123428"/>
                </a:lnTo>
                <a:lnTo>
                  <a:pt x="12983" y="131760"/>
                </a:lnTo>
                <a:lnTo>
                  <a:pt x="22225" y="136651"/>
                </a:lnTo>
                <a:lnTo>
                  <a:pt x="34051" y="137326"/>
                </a:lnTo>
                <a:lnTo>
                  <a:pt x="45116" y="134429"/>
                </a:lnTo>
                <a:lnTo>
                  <a:pt x="55086" y="128579"/>
                </a:lnTo>
                <a:lnTo>
                  <a:pt x="63626" y="120395"/>
                </a:lnTo>
                <a:lnTo>
                  <a:pt x="72001" y="110563"/>
                </a:lnTo>
                <a:lnTo>
                  <a:pt x="79946" y="100790"/>
                </a:lnTo>
                <a:lnTo>
                  <a:pt x="87987" y="91231"/>
                </a:lnTo>
                <a:lnTo>
                  <a:pt x="123275" y="67147"/>
                </a:lnTo>
                <a:lnTo>
                  <a:pt x="134366" y="67056"/>
                </a:lnTo>
                <a:lnTo>
                  <a:pt x="145921" y="69137"/>
                </a:lnTo>
                <a:lnTo>
                  <a:pt x="157273" y="71993"/>
                </a:lnTo>
                <a:lnTo>
                  <a:pt x="168602" y="74824"/>
                </a:lnTo>
                <a:lnTo>
                  <a:pt x="208018" y="71102"/>
                </a:lnTo>
                <a:lnTo>
                  <a:pt x="221978" y="31817"/>
                </a:lnTo>
                <a:lnTo>
                  <a:pt x="199899" y="190"/>
                </a:lnTo>
                <a:lnTo>
                  <a:pt x="189864" y="0"/>
                </a:lnTo>
                <a:lnTo>
                  <a:pt x="177365" y="6671"/>
                </a:lnTo>
                <a:lnTo>
                  <a:pt x="167401" y="18129"/>
                </a:lnTo>
                <a:lnTo>
                  <a:pt x="160129" y="31825"/>
                </a:lnTo>
                <a:lnTo>
                  <a:pt x="155701" y="45212"/>
                </a:lnTo>
                <a:lnTo>
                  <a:pt x="153221" y="63912"/>
                </a:lnTo>
                <a:lnTo>
                  <a:pt x="154622" y="84327"/>
                </a:lnTo>
                <a:lnTo>
                  <a:pt x="161452" y="102933"/>
                </a:lnTo>
                <a:lnTo>
                  <a:pt x="175260" y="116204"/>
                </a:lnTo>
                <a:lnTo>
                  <a:pt x="190982" y="119056"/>
                </a:lnTo>
                <a:lnTo>
                  <a:pt x="207121" y="114157"/>
                </a:lnTo>
                <a:lnTo>
                  <a:pt x="241581" y="80275"/>
                </a:lnTo>
                <a:lnTo>
                  <a:pt x="262763" y="37591"/>
                </a:lnTo>
                <a:lnTo>
                  <a:pt x="266700" y="23875"/>
                </a:lnTo>
                <a:lnTo>
                  <a:pt x="269748" y="17779"/>
                </a:lnTo>
                <a:lnTo>
                  <a:pt x="270216" y="29456"/>
                </a:lnTo>
                <a:lnTo>
                  <a:pt x="270636" y="41179"/>
                </a:lnTo>
                <a:lnTo>
                  <a:pt x="271533" y="52855"/>
                </a:lnTo>
                <a:lnTo>
                  <a:pt x="288379" y="98661"/>
                </a:lnTo>
                <a:lnTo>
                  <a:pt x="307717" y="108067"/>
                </a:lnTo>
                <a:lnTo>
                  <a:pt x="316039" y="105711"/>
                </a:lnTo>
                <a:lnTo>
                  <a:pt x="322933" y="99522"/>
                </a:lnTo>
                <a:lnTo>
                  <a:pt x="329183" y="90296"/>
                </a:lnTo>
                <a:lnTo>
                  <a:pt x="333515" y="81371"/>
                </a:lnTo>
                <a:lnTo>
                  <a:pt x="337835" y="70993"/>
                </a:lnTo>
                <a:lnTo>
                  <a:pt x="342846" y="61186"/>
                </a:lnTo>
                <a:lnTo>
                  <a:pt x="349250" y="53975"/>
                </a:lnTo>
                <a:lnTo>
                  <a:pt x="352044" y="53085"/>
                </a:lnTo>
                <a:lnTo>
                  <a:pt x="354711" y="52196"/>
                </a:lnTo>
                <a:lnTo>
                  <a:pt x="357505" y="51307"/>
                </a:lnTo>
                <a:lnTo>
                  <a:pt x="363358" y="64988"/>
                </a:lnTo>
                <a:lnTo>
                  <a:pt x="368045" y="78739"/>
                </a:lnTo>
                <a:lnTo>
                  <a:pt x="372256" y="92777"/>
                </a:lnTo>
                <a:lnTo>
                  <a:pt x="376681" y="107314"/>
                </a:lnTo>
                <a:lnTo>
                  <a:pt x="379849" y="117133"/>
                </a:lnTo>
                <a:lnTo>
                  <a:pt x="384206" y="126142"/>
                </a:lnTo>
                <a:lnTo>
                  <a:pt x="390898" y="132532"/>
                </a:lnTo>
                <a:lnTo>
                  <a:pt x="401066" y="134492"/>
                </a:lnTo>
                <a:lnTo>
                  <a:pt x="408533" y="129329"/>
                </a:lnTo>
                <a:lnTo>
                  <a:pt x="414035" y="124713"/>
                </a:lnTo>
                <a:lnTo>
                  <a:pt x="418228" y="119812"/>
                </a:lnTo>
                <a:lnTo>
                  <a:pt x="421767" y="113791"/>
                </a:lnTo>
              </a:path>
            </a:pathLst>
          </a:custGeom>
          <a:ln w="12801">
            <a:solidFill>
              <a:srgbClr val="000000"/>
            </a:solidFill>
          </a:ln>
        </p:spPr>
        <p:txBody>
          <a:bodyPr wrap="square" lIns="0" tIns="0" rIns="0" bIns="0" rtlCol="0"/>
          <a:lstStyle/>
          <a:p>
            <a:endParaRPr/>
          </a:p>
        </p:txBody>
      </p:sp>
      <p:sp>
        <p:nvSpPr>
          <p:cNvPr id="115" name="object 115"/>
          <p:cNvSpPr/>
          <p:nvPr/>
        </p:nvSpPr>
        <p:spPr>
          <a:xfrm>
            <a:off x="2331085" y="3580510"/>
            <a:ext cx="31115" cy="250825"/>
          </a:xfrm>
          <a:custGeom>
            <a:avLst/>
            <a:gdLst/>
            <a:ahLst/>
            <a:cxnLst/>
            <a:rect l="l" t="t" r="r" b="b"/>
            <a:pathLst>
              <a:path w="31114" h="250825">
                <a:moveTo>
                  <a:pt x="0" y="0"/>
                </a:moveTo>
                <a:lnTo>
                  <a:pt x="17823" y="50934"/>
                </a:lnTo>
                <a:lnTo>
                  <a:pt x="25074" y="97208"/>
                </a:lnTo>
                <a:lnTo>
                  <a:pt x="30583" y="154672"/>
                </a:lnTo>
                <a:lnTo>
                  <a:pt x="30860" y="182880"/>
                </a:lnTo>
                <a:lnTo>
                  <a:pt x="29271" y="200497"/>
                </a:lnTo>
                <a:lnTo>
                  <a:pt x="26241" y="217519"/>
                </a:lnTo>
                <a:lnTo>
                  <a:pt x="22092" y="234207"/>
                </a:lnTo>
                <a:lnTo>
                  <a:pt x="17144" y="250825"/>
                </a:lnTo>
              </a:path>
            </a:pathLst>
          </a:custGeom>
          <a:ln w="12801">
            <a:solidFill>
              <a:srgbClr val="000000"/>
            </a:solidFill>
          </a:ln>
        </p:spPr>
        <p:txBody>
          <a:bodyPr wrap="square" lIns="0" tIns="0" rIns="0" bIns="0" rtlCol="0"/>
          <a:lstStyle/>
          <a:p>
            <a:endParaRPr/>
          </a:p>
        </p:txBody>
      </p:sp>
      <p:sp>
        <p:nvSpPr>
          <p:cNvPr id="116" name="object 116"/>
          <p:cNvSpPr/>
          <p:nvPr/>
        </p:nvSpPr>
        <p:spPr>
          <a:xfrm>
            <a:off x="2154047" y="3727958"/>
            <a:ext cx="378460" cy="44450"/>
          </a:xfrm>
          <a:custGeom>
            <a:avLst/>
            <a:gdLst/>
            <a:ahLst/>
            <a:cxnLst/>
            <a:rect l="l" t="t" r="r" b="b"/>
            <a:pathLst>
              <a:path w="378460" h="44450">
                <a:moveTo>
                  <a:pt x="0" y="44196"/>
                </a:moveTo>
                <a:lnTo>
                  <a:pt x="52022" y="27178"/>
                </a:lnTo>
                <a:lnTo>
                  <a:pt x="106044" y="16256"/>
                </a:lnTo>
                <a:lnTo>
                  <a:pt x="151501" y="11138"/>
                </a:lnTo>
                <a:lnTo>
                  <a:pt x="197278" y="9509"/>
                </a:lnTo>
                <a:lnTo>
                  <a:pt x="243222" y="9094"/>
                </a:lnTo>
                <a:lnTo>
                  <a:pt x="289178" y="7620"/>
                </a:lnTo>
                <a:lnTo>
                  <a:pt x="317466" y="5322"/>
                </a:lnTo>
                <a:lnTo>
                  <a:pt x="339074" y="3524"/>
                </a:lnTo>
                <a:lnTo>
                  <a:pt x="357991" y="1869"/>
                </a:lnTo>
                <a:lnTo>
                  <a:pt x="378205" y="0"/>
                </a:lnTo>
              </a:path>
            </a:pathLst>
          </a:custGeom>
          <a:ln w="12801">
            <a:solidFill>
              <a:srgbClr val="000000"/>
            </a:solidFill>
          </a:ln>
        </p:spPr>
        <p:txBody>
          <a:bodyPr wrap="square" lIns="0" tIns="0" rIns="0" bIns="0" rtlCol="0"/>
          <a:lstStyle/>
          <a:p>
            <a:endParaRPr/>
          </a:p>
        </p:txBody>
      </p:sp>
      <p:sp>
        <p:nvSpPr>
          <p:cNvPr id="117" name="object 117"/>
          <p:cNvSpPr/>
          <p:nvPr/>
        </p:nvSpPr>
        <p:spPr>
          <a:xfrm>
            <a:off x="846124" y="3677912"/>
            <a:ext cx="6849592" cy="2136413"/>
          </a:xfrm>
          <a:prstGeom prst="rect">
            <a:avLst/>
          </a:prstGeom>
          <a:blipFill>
            <a:blip r:embed="rId2" cstate="print"/>
            <a:stretch>
              <a:fillRect/>
            </a:stretch>
          </a:blipFill>
        </p:spPr>
        <p:txBody>
          <a:bodyPr wrap="square" lIns="0" tIns="0" rIns="0" bIns="0" rtlCol="0"/>
          <a:lstStyle/>
          <a:p>
            <a:endParaRPr/>
          </a:p>
        </p:txBody>
      </p:sp>
      <p:sp>
        <p:nvSpPr>
          <p:cNvPr id="118" name="object 118"/>
          <p:cNvSpPr/>
          <p:nvPr/>
        </p:nvSpPr>
        <p:spPr>
          <a:xfrm>
            <a:off x="3561841" y="3719752"/>
            <a:ext cx="250825" cy="181610"/>
          </a:xfrm>
          <a:custGeom>
            <a:avLst/>
            <a:gdLst/>
            <a:ahLst/>
            <a:cxnLst/>
            <a:rect l="l" t="t" r="r" b="b"/>
            <a:pathLst>
              <a:path w="250825" h="181610">
                <a:moveTo>
                  <a:pt x="0" y="18873"/>
                </a:moveTo>
                <a:lnTo>
                  <a:pt x="13662" y="65057"/>
                </a:lnTo>
                <a:lnTo>
                  <a:pt x="18750" y="98853"/>
                </a:lnTo>
                <a:lnTo>
                  <a:pt x="21351" y="117060"/>
                </a:lnTo>
                <a:lnTo>
                  <a:pt x="25183" y="161037"/>
                </a:lnTo>
                <a:lnTo>
                  <a:pt x="19558" y="181433"/>
                </a:lnTo>
                <a:lnTo>
                  <a:pt x="14091" y="168945"/>
                </a:lnTo>
                <a:lnTo>
                  <a:pt x="12303" y="158113"/>
                </a:lnTo>
                <a:lnTo>
                  <a:pt x="13539" y="146875"/>
                </a:lnTo>
                <a:lnTo>
                  <a:pt x="37163" y="91342"/>
                </a:lnTo>
                <a:lnTo>
                  <a:pt x="66802" y="54941"/>
                </a:lnTo>
                <a:lnTo>
                  <a:pt x="94869" y="27763"/>
                </a:lnTo>
                <a:lnTo>
                  <a:pt x="130556" y="12777"/>
                </a:lnTo>
                <a:lnTo>
                  <a:pt x="133858" y="14047"/>
                </a:lnTo>
                <a:lnTo>
                  <a:pt x="137541" y="15317"/>
                </a:lnTo>
                <a:lnTo>
                  <a:pt x="140843" y="16206"/>
                </a:lnTo>
                <a:lnTo>
                  <a:pt x="146806" y="29342"/>
                </a:lnTo>
                <a:lnTo>
                  <a:pt x="149494" y="42812"/>
                </a:lnTo>
                <a:lnTo>
                  <a:pt x="149540" y="56854"/>
                </a:lnTo>
                <a:lnTo>
                  <a:pt x="147574" y="71705"/>
                </a:lnTo>
                <a:lnTo>
                  <a:pt x="144210" y="88522"/>
                </a:lnTo>
                <a:lnTo>
                  <a:pt x="140858" y="105566"/>
                </a:lnTo>
                <a:lnTo>
                  <a:pt x="147732" y="150633"/>
                </a:lnTo>
                <a:lnTo>
                  <a:pt x="169481" y="156567"/>
                </a:lnTo>
                <a:lnTo>
                  <a:pt x="181737" y="154509"/>
                </a:lnTo>
                <a:lnTo>
                  <a:pt x="227206" y="130649"/>
                </a:lnTo>
                <a:lnTo>
                  <a:pt x="250221" y="90199"/>
                </a:lnTo>
                <a:lnTo>
                  <a:pt x="248622" y="75469"/>
                </a:lnTo>
                <a:lnTo>
                  <a:pt x="226462" y="44273"/>
                </a:lnTo>
                <a:lnTo>
                  <a:pt x="186961" y="20603"/>
                </a:lnTo>
                <a:lnTo>
                  <a:pt x="149213" y="6274"/>
                </a:lnTo>
                <a:lnTo>
                  <a:pt x="111073" y="0"/>
                </a:lnTo>
                <a:lnTo>
                  <a:pt x="93599" y="4649"/>
                </a:lnTo>
                <a:lnTo>
                  <a:pt x="89662" y="12269"/>
                </a:lnTo>
                <a:lnTo>
                  <a:pt x="89662" y="15825"/>
                </a:lnTo>
                <a:lnTo>
                  <a:pt x="99441" y="19508"/>
                </a:lnTo>
              </a:path>
            </a:pathLst>
          </a:custGeom>
          <a:ln w="12801">
            <a:solidFill>
              <a:srgbClr val="000000"/>
            </a:solidFill>
          </a:ln>
        </p:spPr>
        <p:txBody>
          <a:bodyPr wrap="square" lIns="0" tIns="0" rIns="0" bIns="0" rtlCol="0"/>
          <a:lstStyle/>
          <a:p>
            <a:endParaRPr/>
          </a:p>
        </p:txBody>
      </p:sp>
      <p:sp>
        <p:nvSpPr>
          <p:cNvPr id="119" name="object 119"/>
          <p:cNvSpPr/>
          <p:nvPr/>
        </p:nvSpPr>
        <p:spPr>
          <a:xfrm>
            <a:off x="3853640" y="3721417"/>
            <a:ext cx="174625" cy="138430"/>
          </a:xfrm>
          <a:custGeom>
            <a:avLst/>
            <a:gdLst/>
            <a:ahLst/>
            <a:cxnLst/>
            <a:rect l="l" t="t" r="r" b="b"/>
            <a:pathLst>
              <a:path w="174625" h="138429">
                <a:moveTo>
                  <a:pt x="107870" y="12636"/>
                </a:moveTo>
                <a:lnTo>
                  <a:pt x="97218" y="3770"/>
                </a:lnTo>
                <a:lnTo>
                  <a:pt x="87137" y="0"/>
                </a:lnTo>
                <a:lnTo>
                  <a:pt x="76152" y="1277"/>
                </a:lnTo>
                <a:lnTo>
                  <a:pt x="31797" y="33416"/>
                </a:lnTo>
                <a:lnTo>
                  <a:pt x="8810" y="66611"/>
                </a:lnTo>
                <a:lnTo>
                  <a:pt x="0" y="96774"/>
                </a:lnTo>
                <a:lnTo>
                  <a:pt x="1970" y="111938"/>
                </a:lnTo>
                <a:lnTo>
                  <a:pt x="48164" y="129079"/>
                </a:lnTo>
                <a:lnTo>
                  <a:pt x="108049" y="105971"/>
                </a:lnTo>
                <a:lnTo>
                  <a:pt x="147776" y="72090"/>
                </a:lnTo>
                <a:lnTo>
                  <a:pt x="145192" y="117602"/>
                </a:lnTo>
                <a:lnTo>
                  <a:pt x="164893" y="135826"/>
                </a:lnTo>
                <a:lnTo>
                  <a:pt x="169465" y="137096"/>
                </a:lnTo>
                <a:lnTo>
                  <a:pt x="174037" y="138239"/>
                </a:lnTo>
              </a:path>
            </a:pathLst>
          </a:custGeom>
          <a:ln w="12801">
            <a:solidFill>
              <a:srgbClr val="000000"/>
            </a:solidFill>
          </a:ln>
        </p:spPr>
        <p:txBody>
          <a:bodyPr wrap="square" lIns="0" tIns="0" rIns="0" bIns="0" rtlCol="0"/>
          <a:lstStyle/>
          <a:p>
            <a:endParaRPr/>
          </a:p>
        </p:txBody>
      </p:sp>
      <p:sp>
        <p:nvSpPr>
          <p:cNvPr id="120" name="object 120"/>
          <p:cNvSpPr/>
          <p:nvPr/>
        </p:nvSpPr>
        <p:spPr>
          <a:xfrm>
            <a:off x="4062095" y="3734974"/>
            <a:ext cx="101600" cy="131445"/>
          </a:xfrm>
          <a:custGeom>
            <a:avLst/>
            <a:gdLst/>
            <a:ahLst/>
            <a:cxnLst/>
            <a:rect l="l" t="t" r="r" b="b"/>
            <a:pathLst>
              <a:path w="101600" h="131445">
                <a:moveTo>
                  <a:pt x="101218" y="17113"/>
                </a:moveTo>
                <a:lnTo>
                  <a:pt x="90547" y="4615"/>
                </a:lnTo>
                <a:lnTo>
                  <a:pt x="78136" y="0"/>
                </a:lnTo>
                <a:lnTo>
                  <a:pt x="63678" y="2575"/>
                </a:lnTo>
                <a:lnTo>
                  <a:pt x="30575" y="25384"/>
                </a:lnTo>
                <a:lnTo>
                  <a:pt x="6143" y="61944"/>
                </a:lnTo>
                <a:lnTo>
                  <a:pt x="0" y="82391"/>
                </a:lnTo>
                <a:lnTo>
                  <a:pt x="1035" y="101445"/>
                </a:lnTo>
                <a:lnTo>
                  <a:pt x="9715" y="116332"/>
                </a:lnTo>
                <a:lnTo>
                  <a:pt x="24110" y="126503"/>
                </a:lnTo>
                <a:lnTo>
                  <a:pt x="42290" y="131413"/>
                </a:lnTo>
                <a:lnTo>
                  <a:pt x="57775" y="130522"/>
                </a:lnTo>
                <a:lnTo>
                  <a:pt x="69770" y="129428"/>
                </a:lnTo>
                <a:lnTo>
                  <a:pt x="80313" y="127644"/>
                </a:lnTo>
                <a:lnTo>
                  <a:pt x="91439" y="124682"/>
                </a:lnTo>
              </a:path>
            </a:pathLst>
          </a:custGeom>
          <a:ln w="12801">
            <a:solidFill>
              <a:srgbClr val="000000"/>
            </a:solidFill>
          </a:ln>
        </p:spPr>
        <p:txBody>
          <a:bodyPr wrap="square" lIns="0" tIns="0" rIns="0" bIns="0" rtlCol="0"/>
          <a:lstStyle/>
          <a:p>
            <a:endParaRPr/>
          </a:p>
        </p:txBody>
      </p:sp>
      <p:sp>
        <p:nvSpPr>
          <p:cNvPr id="121" name="object 121"/>
          <p:cNvSpPr/>
          <p:nvPr/>
        </p:nvSpPr>
        <p:spPr>
          <a:xfrm>
            <a:off x="4215524" y="3644772"/>
            <a:ext cx="337185" cy="227329"/>
          </a:xfrm>
          <a:custGeom>
            <a:avLst/>
            <a:gdLst/>
            <a:ahLst/>
            <a:cxnLst/>
            <a:rect l="l" t="t" r="r" b="b"/>
            <a:pathLst>
              <a:path w="337185" h="227329">
                <a:moveTo>
                  <a:pt x="35800" y="0"/>
                </a:moveTo>
                <a:lnTo>
                  <a:pt x="1637" y="25272"/>
                </a:lnTo>
                <a:lnTo>
                  <a:pt x="0" y="49139"/>
                </a:lnTo>
                <a:lnTo>
                  <a:pt x="732" y="74183"/>
                </a:lnTo>
                <a:lnTo>
                  <a:pt x="7733" y="122808"/>
                </a:lnTo>
                <a:lnTo>
                  <a:pt x="20480" y="168846"/>
                </a:lnTo>
                <a:lnTo>
                  <a:pt x="40753" y="211835"/>
                </a:lnTo>
                <a:lnTo>
                  <a:pt x="59676" y="226758"/>
                </a:lnTo>
                <a:lnTo>
                  <a:pt x="70971" y="226623"/>
                </a:lnTo>
                <a:lnTo>
                  <a:pt x="109412" y="191833"/>
                </a:lnTo>
                <a:lnTo>
                  <a:pt x="131177" y="159131"/>
                </a:lnTo>
                <a:lnTo>
                  <a:pt x="138963" y="146250"/>
                </a:lnTo>
                <a:lnTo>
                  <a:pt x="146226" y="135334"/>
                </a:lnTo>
                <a:lnTo>
                  <a:pt x="155108" y="127394"/>
                </a:lnTo>
                <a:lnTo>
                  <a:pt x="167753" y="123443"/>
                </a:lnTo>
                <a:lnTo>
                  <a:pt x="170900" y="135016"/>
                </a:lnTo>
                <a:lnTo>
                  <a:pt x="174261" y="146303"/>
                </a:lnTo>
                <a:lnTo>
                  <a:pt x="193657" y="179490"/>
                </a:lnTo>
                <a:lnTo>
                  <a:pt x="219334" y="188237"/>
                </a:lnTo>
                <a:lnTo>
                  <a:pt x="234555" y="186562"/>
                </a:lnTo>
                <a:lnTo>
                  <a:pt x="273591" y="168671"/>
                </a:lnTo>
                <a:lnTo>
                  <a:pt x="306437" y="140588"/>
                </a:lnTo>
                <a:lnTo>
                  <a:pt x="333976" y="95226"/>
                </a:lnTo>
                <a:lnTo>
                  <a:pt x="332980" y="78104"/>
                </a:lnTo>
                <a:lnTo>
                  <a:pt x="324804" y="66835"/>
                </a:lnTo>
                <a:lnTo>
                  <a:pt x="312533" y="63388"/>
                </a:lnTo>
                <a:lnTo>
                  <a:pt x="298832" y="65299"/>
                </a:lnTo>
                <a:lnTo>
                  <a:pt x="258589" y="94011"/>
                </a:lnTo>
                <a:lnTo>
                  <a:pt x="250164" y="146494"/>
                </a:lnTo>
                <a:lnTo>
                  <a:pt x="289419" y="176783"/>
                </a:lnTo>
                <a:lnTo>
                  <a:pt x="336663" y="174116"/>
                </a:lnTo>
              </a:path>
            </a:pathLst>
          </a:custGeom>
          <a:ln w="12801">
            <a:solidFill>
              <a:srgbClr val="000000"/>
            </a:solidFill>
          </a:ln>
        </p:spPr>
        <p:txBody>
          <a:bodyPr wrap="square" lIns="0" tIns="0" rIns="0" bIns="0" rtlCol="0"/>
          <a:lstStyle/>
          <a:p>
            <a:endParaRPr/>
          </a:p>
        </p:txBody>
      </p:sp>
      <p:sp>
        <p:nvSpPr>
          <p:cNvPr id="122" name="object 122"/>
          <p:cNvSpPr/>
          <p:nvPr/>
        </p:nvSpPr>
        <p:spPr>
          <a:xfrm>
            <a:off x="4598796" y="3660902"/>
            <a:ext cx="68580" cy="207645"/>
          </a:xfrm>
          <a:custGeom>
            <a:avLst/>
            <a:gdLst/>
            <a:ahLst/>
            <a:cxnLst/>
            <a:rect l="l" t="t" r="r" b="b"/>
            <a:pathLst>
              <a:path w="68579" h="207645">
                <a:moveTo>
                  <a:pt x="65531" y="0"/>
                </a:moveTo>
                <a:lnTo>
                  <a:pt x="26152" y="22252"/>
                </a:lnTo>
                <a:lnTo>
                  <a:pt x="18893" y="57727"/>
                </a:lnTo>
                <a:lnTo>
                  <a:pt x="25384" y="78152"/>
                </a:lnTo>
                <a:lnTo>
                  <a:pt x="36042" y="97315"/>
                </a:lnTo>
                <a:lnTo>
                  <a:pt x="47878" y="114681"/>
                </a:lnTo>
                <a:lnTo>
                  <a:pt x="54949" y="123914"/>
                </a:lnTo>
                <a:lnTo>
                  <a:pt x="62531" y="134350"/>
                </a:lnTo>
                <a:lnTo>
                  <a:pt x="67899" y="145524"/>
                </a:lnTo>
                <a:lnTo>
                  <a:pt x="68325" y="156972"/>
                </a:lnTo>
                <a:lnTo>
                  <a:pt x="63027" y="166806"/>
                </a:lnTo>
                <a:lnTo>
                  <a:pt x="54133" y="174974"/>
                </a:lnTo>
                <a:lnTo>
                  <a:pt x="43858" y="181760"/>
                </a:lnTo>
                <a:lnTo>
                  <a:pt x="34416" y="187452"/>
                </a:lnTo>
                <a:lnTo>
                  <a:pt x="26003" y="192696"/>
                </a:lnTo>
                <a:lnTo>
                  <a:pt x="17494" y="197786"/>
                </a:lnTo>
                <a:lnTo>
                  <a:pt x="8842" y="202757"/>
                </a:lnTo>
                <a:lnTo>
                  <a:pt x="0" y="207645"/>
                </a:lnTo>
              </a:path>
            </a:pathLst>
          </a:custGeom>
          <a:ln w="12801">
            <a:solidFill>
              <a:srgbClr val="000000"/>
            </a:solidFill>
          </a:ln>
        </p:spPr>
        <p:txBody>
          <a:bodyPr wrap="square" lIns="0" tIns="0" rIns="0" bIns="0" rtlCol="0"/>
          <a:lstStyle/>
          <a:p>
            <a:endParaRPr/>
          </a:p>
        </p:txBody>
      </p:sp>
      <p:sp>
        <p:nvSpPr>
          <p:cNvPr id="123" name="object 123"/>
          <p:cNvSpPr/>
          <p:nvPr/>
        </p:nvSpPr>
        <p:spPr>
          <a:xfrm>
            <a:off x="5041391" y="3720084"/>
            <a:ext cx="51435" cy="99695"/>
          </a:xfrm>
          <a:custGeom>
            <a:avLst/>
            <a:gdLst/>
            <a:ahLst/>
            <a:cxnLst/>
            <a:rect l="l" t="t" r="r" b="b"/>
            <a:pathLst>
              <a:path w="51435" h="99695">
                <a:moveTo>
                  <a:pt x="0" y="8890"/>
                </a:moveTo>
                <a:lnTo>
                  <a:pt x="635" y="5842"/>
                </a:lnTo>
                <a:lnTo>
                  <a:pt x="1270" y="3048"/>
                </a:lnTo>
                <a:lnTo>
                  <a:pt x="1778" y="0"/>
                </a:lnTo>
                <a:lnTo>
                  <a:pt x="4218" y="8677"/>
                </a:lnTo>
                <a:lnTo>
                  <a:pt x="5587" y="17414"/>
                </a:lnTo>
                <a:lnTo>
                  <a:pt x="6671" y="26271"/>
                </a:lnTo>
                <a:lnTo>
                  <a:pt x="8255" y="35306"/>
                </a:lnTo>
                <a:lnTo>
                  <a:pt x="20899" y="72114"/>
                </a:lnTo>
                <a:lnTo>
                  <a:pt x="42548" y="99075"/>
                </a:lnTo>
                <a:lnTo>
                  <a:pt x="50927" y="99314"/>
                </a:lnTo>
              </a:path>
            </a:pathLst>
          </a:custGeom>
          <a:ln w="12801">
            <a:solidFill>
              <a:srgbClr val="000000"/>
            </a:solidFill>
          </a:ln>
        </p:spPr>
        <p:txBody>
          <a:bodyPr wrap="square" lIns="0" tIns="0" rIns="0" bIns="0" rtlCol="0"/>
          <a:lstStyle/>
          <a:p>
            <a:endParaRPr/>
          </a:p>
        </p:txBody>
      </p:sp>
      <p:sp>
        <p:nvSpPr>
          <p:cNvPr id="124" name="object 124"/>
          <p:cNvSpPr/>
          <p:nvPr/>
        </p:nvSpPr>
        <p:spPr>
          <a:xfrm>
            <a:off x="5163565" y="3688839"/>
            <a:ext cx="201295" cy="134620"/>
          </a:xfrm>
          <a:custGeom>
            <a:avLst/>
            <a:gdLst/>
            <a:ahLst/>
            <a:cxnLst/>
            <a:rect l="l" t="t" r="r" b="b"/>
            <a:pathLst>
              <a:path w="201295" h="134620">
                <a:moveTo>
                  <a:pt x="0" y="11685"/>
                </a:moveTo>
                <a:lnTo>
                  <a:pt x="16763" y="51944"/>
                </a:lnTo>
                <a:lnTo>
                  <a:pt x="19889" y="91860"/>
                </a:lnTo>
                <a:lnTo>
                  <a:pt x="6731" y="121794"/>
                </a:lnTo>
                <a:lnTo>
                  <a:pt x="7590" y="105251"/>
                </a:lnTo>
                <a:lnTo>
                  <a:pt x="22860" y="60834"/>
                </a:lnTo>
                <a:lnTo>
                  <a:pt x="56774" y="15775"/>
                </a:lnTo>
                <a:lnTo>
                  <a:pt x="85605" y="0"/>
                </a:lnTo>
                <a:lnTo>
                  <a:pt x="98393" y="1478"/>
                </a:lnTo>
                <a:lnTo>
                  <a:pt x="132246" y="35087"/>
                </a:lnTo>
                <a:lnTo>
                  <a:pt x="152042" y="72651"/>
                </a:lnTo>
                <a:lnTo>
                  <a:pt x="162179" y="90933"/>
                </a:lnTo>
                <a:lnTo>
                  <a:pt x="170789" y="103915"/>
                </a:lnTo>
                <a:lnTo>
                  <a:pt x="179720" y="114682"/>
                </a:lnTo>
                <a:lnTo>
                  <a:pt x="189628" y="124402"/>
                </a:lnTo>
                <a:lnTo>
                  <a:pt x="201168" y="134240"/>
                </a:lnTo>
              </a:path>
            </a:pathLst>
          </a:custGeom>
          <a:ln w="12801">
            <a:solidFill>
              <a:srgbClr val="000000"/>
            </a:solidFill>
          </a:ln>
        </p:spPr>
        <p:txBody>
          <a:bodyPr wrap="square" lIns="0" tIns="0" rIns="0" bIns="0" rtlCol="0"/>
          <a:lstStyle/>
          <a:p>
            <a:endParaRPr/>
          </a:p>
        </p:txBody>
      </p:sp>
      <p:sp>
        <p:nvSpPr>
          <p:cNvPr id="125" name="object 125"/>
          <p:cNvSpPr/>
          <p:nvPr/>
        </p:nvSpPr>
        <p:spPr>
          <a:xfrm>
            <a:off x="5628766" y="3626484"/>
            <a:ext cx="97155" cy="248285"/>
          </a:xfrm>
          <a:custGeom>
            <a:avLst/>
            <a:gdLst/>
            <a:ahLst/>
            <a:cxnLst/>
            <a:rect l="l" t="t" r="r" b="b"/>
            <a:pathLst>
              <a:path w="97154" h="248285">
                <a:moveTo>
                  <a:pt x="0" y="14096"/>
                </a:moveTo>
                <a:lnTo>
                  <a:pt x="4825" y="4952"/>
                </a:lnTo>
                <a:lnTo>
                  <a:pt x="4191" y="3937"/>
                </a:lnTo>
                <a:lnTo>
                  <a:pt x="12446" y="0"/>
                </a:lnTo>
                <a:lnTo>
                  <a:pt x="36449" y="46380"/>
                </a:lnTo>
                <a:lnTo>
                  <a:pt x="51613" y="88820"/>
                </a:lnTo>
                <a:lnTo>
                  <a:pt x="68925" y="140414"/>
                </a:lnTo>
                <a:lnTo>
                  <a:pt x="77724" y="166115"/>
                </a:lnTo>
                <a:lnTo>
                  <a:pt x="84028" y="183975"/>
                </a:lnTo>
                <a:lnTo>
                  <a:pt x="89963" y="202406"/>
                </a:lnTo>
                <a:lnTo>
                  <a:pt x="94636" y="220979"/>
                </a:lnTo>
                <a:lnTo>
                  <a:pt x="97155" y="239267"/>
                </a:lnTo>
                <a:lnTo>
                  <a:pt x="97155" y="245744"/>
                </a:lnTo>
                <a:lnTo>
                  <a:pt x="96900" y="247776"/>
                </a:lnTo>
                <a:lnTo>
                  <a:pt x="90170" y="244728"/>
                </a:lnTo>
              </a:path>
            </a:pathLst>
          </a:custGeom>
          <a:ln w="12801">
            <a:solidFill>
              <a:srgbClr val="000000"/>
            </a:solidFill>
          </a:ln>
        </p:spPr>
        <p:txBody>
          <a:bodyPr wrap="square" lIns="0" tIns="0" rIns="0" bIns="0" rtlCol="0"/>
          <a:lstStyle/>
          <a:p>
            <a:endParaRPr/>
          </a:p>
        </p:txBody>
      </p:sp>
      <p:sp>
        <p:nvSpPr>
          <p:cNvPr id="126" name="object 126"/>
          <p:cNvSpPr/>
          <p:nvPr/>
        </p:nvSpPr>
        <p:spPr>
          <a:xfrm>
            <a:off x="5674105" y="3612515"/>
            <a:ext cx="448309" cy="264160"/>
          </a:xfrm>
          <a:custGeom>
            <a:avLst/>
            <a:gdLst/>
            <a:ahLst/>
            <a:cxnLst/>
            <a:rect l="l" t="t" r="r" b="b"/>
            <a:pathLst>
              <a:path w="448310" h="264160">
                <a:moveTo>
                  <a:pt x="0" y="174879"/>
                </a:moveTo>
                <a:lnTo>
                  <a:pt x="46101" y="166751"/>
                </a:lnTo>
                <a:lnTo>
                  <a:pt x="83927" y="132818"/>
                </a:lnTo>
                <a:lnTo>
                  <a:pt x="105415" y="100240"/>
                </a:lnTo>
                <a:lnTo>
                  <a:pt x="124858" y="62073"/>
                </a:lnTo>
                <a:lnTo>
                  <a:pt x="141081" y="21018"/>
                </a:lnTo>
                <a:lnTo>
                  <a:pt x="148463" y="0"/>
                </a:lnTo>
                <a:lnTo>
                  <a:pt x="139670" y="20125"/>
                </a:lnTo>
                <a:lnTo>
                  <a:pt x="129942" y="61900"/>
                </a:lnTo>
                <a:lnTo>
                  <a:pt x="126166" y="109698"/>
                </a:lnTo>
                <a:lnTo>
                  <a:pt x="129865" y="159660"/>
                </a:lnTo>
                <a:lnTo>
                  <a:pt x="139791" y="196611"/>
                </a:lnTo>
                <a:lnTo>
                  <a:pt x="161544" y="212471"/>
                </a:lnTo>
                <a:lnTo>
                  <a:pt x="168161" y="204727"/>
                </a:lnTo>
                <a:lnTo>
                  <a:pt x="173434" y="197199"/>
                </a:lnTo>
                <a:lnTo>
                  <a:pt x="178349" y="189432"/>
                </a:lnTo>
                <a:lnTo>
                  <a:pt x="183896" y="180975"/>
                </a:lnTo>
                <a:lnTo>
                  <a:pt x="187198" y="171323"/>
                </a:lnTo>
                <a:lnTo>
                  <a:pt x="189357" y="167640"/>
                </a:lnTo>
                <a:lnTo>
                  <a:pt x="196342" y="163957"/>
                </a:lnTo>
                <a:lnTo>
                  <a:pt x="212643" y="175178"/>
                </a:lnTo>
                <a:lnTo>
                  <a:pt x="227980" y="187721"/>
                </a:lnTo>
                <a:lnTo>
                  <a:pt x="243437" y="200193"/>
                </a:lnTo>
                <a:lnTo>
                  <a:pt x="278751" y="220081"/>
                </a:lnTo>
                <a:lnTo>
                  <a:pt x="318871" y="228935"/>
                </a:lnTo>
                <a:lnTo>
                  <a:pt x="357201" y="225198"/>
                </a:lnTo>
                <a:lnTo>
                  <a:pt x="402082" y="197231"/>
                </a:lnTo>
                <a:lnTo>
                  <a:pt x="416851" y="155636"/>
                </a:lnTo>
                <a:lnTo>
                  <a:pt x="389542" y="117875"/>
                </a:lnTo>
                <a:lnTo>
                  <a:pt x="376809" y="119126"/>
                </a:lnTo>
                <a:lnTo>
                  <a:pt x="343983" y="154005"/>
                </a:lnTo>
                <a:lnTo>
                  <a:pt x="340699" y="200150"/>
                </a:lnTo>
                <a:lnTo>
                  <a:pt x="374905" y="244326"/>
                </a:lnTo>
                <a:lnTo>
                  <a:pt x="416694" y="260802"/>
                </a:lnTo>
                <a:lnTo>
                  <a:pt x="437443" y="263675"/>
                </a:lnTo>
                <a:lnTo>
                  <a:pt x="448056" y="263017"/>
                </a:lnTo>
              </a:path>
            </a:pathLst>
          </a:custGeom>
          <a:ln w="12801">
            <a:solidFill>
              <a:srgbClr val="000000"/>
            </a:solidFill>
          </a:ln>
        </p:spPr>
        <p:txBody>
          <a:bodyPr wrap="square" lIns="0" tIns="0" rIns="0" bIns="0" rtlCol="0"/>
          <a:lstStyle/>
          <a:p>
            <a:endParaRPr/>
          </a:p>
        </p:txBody>
      </p:sp>
      <p:sp>
        <p:nvSpPr>
          <p:cNvPr id="127" name="object 127"/>
          <p:cNvSpPr/>
          <p:nvPr/>
        </p:nvSpPr>
        <p:spPr>
          <a:xfrm>
            <a:off x="6406641" y="3625738"/>
            <a:ext cx="138430" cy="292735"/>
          </a:xfrm>
          <a:custGeom>
            <a:avLst/>
            <a:gdLst/>
            <a:ahLst/>
            <a:cxnLst/>
            <a:rect l="l" t="t" r="r" b="b"/>
            <a:pathLst>
              <a:path w="138429" h="292735">
                <a:moveTo>
                  <a:pt x="65786" y="286115"/>
                </a:moveTo>
                <a:lnTo>
                  <a:pt x="71628" y="290687"/>
                </a:lnTo>
                <a:lnTo>
                  <a:pt x="73152" y="292465"/>
                </a:lnTo>
                <a:lnTo>
                  <a:pt x="78232" y="291195"/>
                </a:lnTo>
                <a:lnTo>
                  <a:pt x="74295" y="282013"/>
                </a:lnTo>
                <a:lnTo>
                  <a:pt x="69596" y="273653"/>
                </a:lnTo>
                <a:lnTo>
                  <a:pt x="64516" y="265459"/>
                </a:lnTo>
                <a:lnTo>
                  <a:pt x="59436" y="256778"/>
                </a:lnTo>
                <a:lnTo>
                  <a:pt x="39354" y="217868"/>
                </a:lnTo>
                <a:lnTo>
                  <a:pt x="21844" y="177530"/>
                </a:lnTo>
                <a:lnTo>
                  <a:pt x="5778" y="125872"/>
                </a:lnTo>
                <a:lnTo>
                  <a:pt x="0" y="72120"/>
                </a:lnTo>
                <a:lnTo>
                  <a:pt x="2325" y="51583"/>
                </a:lnTo>
                <a:lnTo>
                  <a:pt x="36830" y="5953"/>
                </a:lnTo>
                <a:lnTo>
                  <a:pt x="73517" y="0"/>
                </a:lnTo>
                <a:lnTo>
                  <a:pt x="91997" y="4470"/>
                </a:lnTo>
                <a:lnTo>
                  <a:pt x="109347" y="12049"/>
                </a:lnTo>
                <a:lnTo>
                  <a:pt x="119497" y="18825"/>
                </a:lnTo>
                <a:lnTo>
                  <a:pt x="126920" y="26828"/>
                </a:lnTo>
                <a:lnTo>
                  <a:pt x="132796" y="36141"/>
                </a:lnTo>
                <a:lnTo>
                  <a:pt x="138303" y="46847"/>
                </a:lnTo>
              </a:path>
            </a:pathLst>
          </a:custGeom>
          <a:ln w="12496">
            <a:solidFill>
              <a:srgbClr val="000000"/>
            </a:solidFill>
          </a:ln>
        </p:spPr>
        <p:txBody>
          <a:bodyPr wrap="square" lIns="0" tIns="0" rIns="0" bIns="0" rtlCol="0"/>
          <a:lstStyle/>
          <a:p>
            <a:endParaRPr/>
          </a:p>
        </p:txBody>
      </p:sp>
      <p:sp>
        <p:nvSpPr>
          <p:cNvPr id="128" name="object 128"/>
          <p:cNvSpPr/>
          <p:nvPr/>
        </p:nvSpPr>
        <p:spPr>
          <a:xfrm>
            <a:off x="6344665" y="3762252"/>
            <a:ext cx="303530" cy="107950"/>
          </a:xfrm>
          <a:custGeom>
            <a:avLst/>
            <a:gdLst/>
            <a:ahLst/>
            <a:cxnLst/>
            <a:rect l="l" t="t" r="r" b="b"/>
            <a:pathLst>
              <a:path w="303529" h="107950">
                <a:moveTo>
                  <a:pt x="18287" y="32762"/>
                </a:moveTo>
                <a:lnTo>
                  <a:pt x="8636" y="36826"/>
                </a:lnTo>
                <a:lnTo>
                  <a:pt x="6096" y="37334"/>
                </a:lnTo>
                <a:lnTo>
                  <a:pt x="0" y="40382"/>
                </a:lnTo>
                <a:lnTo>
                  <a:pt x="42791" y="39631"/>
                </a:lnTo>
                <a:lnTo>
                  <a:pt x="104060" y="31873"/>
                </a:lnTo>
                <a:lnTo>
                  <a:pt x="150622" y="22094"/>
                </a:lnTo>
                <a:lnTo>
                  <a:pt x="186467" y="11045"/>
                </a:lnTo>
                <a:lnTo>
                  <a:pt x="204378" y="5484"/>
                </a:lnTo>
                <a:lnTo>
                  <a:pt x="222504" y="1139"/>
                </a:lnTo>
                <a:lnTo>
                  <a:pt x="232608" y="0"/>
                </a:lnTo>
                <a:lnTo>
                  <a:pt x="241045" y="1456"/>
                </a:lnTo>
                <a:lnTo>
                  <a:pt x="265953" y="39826"/>
                </a:lnTo>
                <a:lnTo>
                  <a:pt x="270845" y="53524"/>
                </a:lnTo>
                <a:lnTo>
                  <a:pt x="275843" y="66925"/>
                </a:lnTo>
                <a:lnTo>
                  <a:pt x="281251" y="78327"/>
                </a:lnTo>
                <a:lnTo>
                  <a:pt x="287480" y="88800"/>
                </a:lnTo>
                <a:lnTo>
                  <a:pt x="294685" y="98464"/>
                </a:lnTo>
                <a:lnTo>
                  <a:pt x="303022" y="107438"/>
                </a:lnTo>
              </a:path>
            </a:pathLst>
          </a:custGeom>
          <a:ln w="12496">
            <a:solidFill>
              <a:srgbClr val="000000"/>
            </a:solidFill>
          </a:ln>
        </p:spPr>
        <p:txBody>
          <a:bodyPr wrap="square" lIns="0" tIns="0" rIns="0" bIns="0" rtlCol="0"/>
          <a:lstStyle/>
          <a:p>
            <a:endParaRPr/>
          </a:p>
        </p:txBody>
      </p:sp>
      <p:sp>
        <p:nvSpPr>
          <p:cNvPr id="129" name="object 129"/>
          <p:cNvSpPr/>
          <p:nvPr/>
        </p:nvSpPr>
        <p:spPr>
          <a:xfrm>
            <a:off x="6628130" y="3633851"/>
            <a:ext cx="21590" cy="33655"/>
          </a:xfrm>
          <a:custGeom>
            <a:avLst/>
            <a:gdLst/>
            <a:ahLst/>
            <a:cxnLst/>
            <a:rect l="l" t="t" r="r" b="b"/>
            <a:pathLst>
              <a:path w="21590" h="33654">
                <a:moveTo>
                  <a:pt x="17779" y="33147"/>
                </a:moveTo>
                <a:lnTo>
                  <a:pt x="13483" y="24842"/>
                </a:lnTo>
                <a:lnTo>
                  <a:pt x="9223" y="16621"/>
                </a:lnTo>
                <a:lnTo>
                  <a:pt x="4796" y="8376"/>
                </a:lnTo>
                <a:lnTo>
                  <a:pt x="0" y="0"/>
                </a:lnTo>
                <a:lnTo>
                  <a:pt x="5008" y="8673"/>
                </a:lnTo>
                <a:lnTo>
                  <a:pt x="9779" y="16049"/>
                </a:lnTo>
                <a:lnTo>
                  <a:pt x="14930" y="23020"/>
                </a:lnTo>
                <a:lnTo>
                  <a:pt x="21081" y="30480"/>
                </a:lnTo>
              </a:path>
            </a:pathLst>
          </a:custGeom>
          <a:ln w="12496">
            <a:solidFill>
              <a:srgbClr val="000000"/>
            </a:solidFill>
          </a:ln>
        </p:spPr>
        <p:txBody>
          <a:bodyPr wrap="square" lIns="0" tIns="0" rIns="0" bIns="0" rtlCol="0"/>
          <a:lstStyle/>
          <a:p>
            <a:endParaRPr/>
          </a:p>
        </p:txBody>
      </p:sp>
      <p:sp>
        <p:nvSpPr>
          <p:cNvPr id="130" name="object 130"/>
          <p:cNvSpPr/>
          <p:nvPr/>
        </p:nvSpPr>
        <p:spPr>
          <a:xfrm>
            <a:off x="6808978" y="3718700"/>
            <a:ext cx="100330" cy="163830"/>
          </a:xfrm>
          <a:custGeom>
            <a:avLst/>
            <a:gdLst/>
            <a:ahLst/>
            <a:cxnLst/>
            <a:rect l="l" t="t" r="r" b="b"/>
            <a:pathLst>
              <a:path w="100329" h="163829">
                <a:moveTo>
                  <a:pt x="0" y="94601"/>
                </a:moveTo>
                <a:lnTo>
                  <a:pt x="38353" y="95871"/>
                </a:lnTo>
                <a:lnTo>
                  <a:pt x="71697" y="70814"/>
                </a:lnTo>
                <a:lnTo>
                  <a:pt x="87947" y="34879"/>
                </a:lnTo>
                <a:lnTo>
                  <a:pt x="70764" y="0"/>
                </a:lnTo>
                <a:lnTo>
                  <a:pt x="59197" y="128"/>
                </a:lnTo>
                <a:lnTo>
                  <a:pt x="26511" y="32043"/>
                </a:lnTo>
                <a:lnTo>
                  <a:pt x="16668" y="69187"/>
                </a:lnTo>
                <a:lnTo>
                  <a:pt x="22169" y="109577"/>
                </a:lnTo>
                <a:lnTo>
                  <a:pt x="43727" y="142450"/>
                </a:lnTo>
                <a:lnTo>
                  <a:pt x="82534" y="162339"/>
                </a:lnTo>
                <a:lnTo>
                  <a:pt x="90874" y="163726"/>
                </a:lnTo>
                <a:lnTo>
                  <a:pt x="100202" y="163816"/>
                </a:lnTo>
              </a:path>
            </a:pathLst>
          </a:custGeom>
          <a:ln w="12496">
            <a:solidFill>
              <a:srgbClr val="000000"/>
            </a:solidFill>
          </a:ln>
        </p:spPr>
        <p:txBody>
          <a:bodyPr wrap="square" lIns="0" tIns="0" rIns="0" bIns="0" rtlCol="0"/>
          <a:lstStyle/>
          <a:p>
            <a:endParaRPr/>
          </a:p>
        </p:txBody>
      </p:sp>
      <p:sp>
        <p:nvSpPr>
          <p:cNvPr id="131" name="object 131"/>
          <p:cNvSpPr/>
          <p:nvPr/>
        </p:nvSpPr>
        <p:spPr>
          <a:xfrm>
            <a:off x="7024066" y="3616705"/>
            <a:ext cx="57785" cy="260350"/>
          </a:xfrm>
          <a:custGeom>
            <a:avLst/>
            <a:gdLst/>
            <a:ahLst/>
            <a:cxnLst/>
            <a:rect l="l" t="t" r="r" b="b"/>
            <a:pathLst>
              <a:path w="57784" h="260350">
                <a:moveTo>
                  <a:pt x="684" y="0"/>
                </a:moveTo>
                <a:lnTo>
                  <a:pt x="1303" y="41433"/>
                </a:lnTo>
                <a:lnTo>
                  <a:pt x="8304" y="82296"/>
                </a:lnTo>
                <a:lnTo>
                  <a:pt x="20623" y="138191"/>
                </a:lnTo>
                <a:lnTo>
                  <a:pt x="26628" y="166360"/>
                </a:lnTo>
                <a:lnTo>
                  <a:pt x="31799" y="194564"/>
                </a:lnTo>
                <a:lnTo>
                  <a:pt x="35329" y="213254"/>
                </a:lnTo>
                <a:lnTo>
                  <a:pt x="39943" y="229600"/>
                </a:lnTo>
                <a:lnTo>
                  <a:pt x="46962" y="244873"/>
                </a:lnTo>
                <a:lnTo>
                  <a:pt x="57707" y="260350"/>
                </a:lnTo>
              </a:path>
            </a:pathLst>
          </a:custGeom>
          <a:ln w="12496">
            <a:solidFill>
              <a:srgbClr val="000000"/>
            </a:solidFill>
          </a:ln>
        </p:spPr>
        <p:txBody>
          <a:bodyPr wrap="square" lIns="0" tIns="0" rIns="0" bIns="0" rtlCol="0"/>
          <a:lstStyle/>
          <a:p>
            <a:endParaRPr/>
          </a:p>
        </p:txBody>
      </p:sp>
      <p:sp>
        <p:nvSpPr>
          <p:cNvPr id="132" name="object 132"/>
          <p:cNvSpPr/>
          <p:nvPr/>
        </p:nvSpPr>
        <p:spPr>
          <a:xfrm>
            <a:off x="7188136" y="3591814"/>
            <a:ext cx="217804" cy="379095"/>
          </a:xfrm>
          <a:custGeom>
            <a:avLst/>
            <a:gdLst/>
            <a:ahLst/>
            <a:cxnLst/>
            <a:rect l="l" t="t" r="r" b="b"/>
            <a:pathLst>
              <a:path w="217804" h="379095">
                <a:moveTo>
                  <a:pt x="65849" y="165481"/>
                </a:moveTo>
                <a:lnTo>
                  <a:pt x="18861" y="189019"/>
                </a:lnTo>
                <a:lnTo>
                  <a:pt x="0" y="238029"/>
                </a:lnTo>
                <a:lnTo>
                  <a:pt x="1944" y="256698"/>
                </a:lnTo>
                <a:lnTo>
                  <a:pt x="42957" y="289893"/>
                </a:lnTo>
                <a:lnTo>
                  <a:pt x="81597" y="284606"/>
                </a:lnTo>
                <a:lnTo>
                  <a:pt x="128587" y="252444"/>
                </a:lnTo>
                <a:lnTo>
                  <a:pt x="159956" y="204469"/>
                </a:lnTo>
                <a:lnTo>
                  <a:pt x="174672" y="139604"/>
                </a:lnTo>
                <a:lnTo>
                  <a:pt x="167957" y="73406"/>
                </a:lnTo>
                <a:lnTo>
                  <a:pt x="152780" y="32369"/>
                </a:lnTo>
                <a:lnTo>
                  <a:pt x="124650" y="0"/>
                </a:lnTo>
                <a:lnTo>
                  <a:pt x="112849" y="11902"/>
                </a:lnTo>
                <a:lnTo>
                  <a:pt x="110045" y="63373"/>
                </a:lnTo>
                <a:lnTo>
                  <a:pt x="115274" y="102685"/>
                </a:lnTo>
                <a:lnTo>
                  <a:pt x="122920" y="141557"/>
                </a:lnTo>
                <a:lnTo>
                  <a:pt x="132351" y="179976"/>
                </a:lnTo>
                <a:lnTo>
                  <a:pt x="142938" y="217931"/>
                </a:lnTo>
                <a:lnTo>
                  <a:pt x="165496" y="287797"/>
                </a:lnTo>
                <a:lnTo>
                  <a:pt x="195389" y="354711"/>
                </a:lnTo>
                <a:lnTo>
                  <a:pt x="210837" y="375034"/>
                </a:lnTo>
                <a:lnTo>
                  <a:pt x="217233" y="379094"/>
                </a:lnTo>
              </a:path>
            </a:pathLst>
          </a:custGeom>
          <a:ln w="12496">
            <a:solidFill>
              <a:srgbClr val="000000"/>
            </a:solidFill>
          </a:ln>
        </p:spPr>
        <p:txBody>
          <a:bodyPr wrap="square" lIns="0" tIns="0" rIns="0" bIns="0" rtlCol="0"/>
          <a:lstStyle/>
          <a:p>
            <a:endParaRPr/>
          </a:p>
        </p:txBody>
      </p:sp>
      <p:sp>
        <p:nvSpPr>
          <p:cNvPr id="133" name="object 133"/>
          <p:cNvSpPr/>
          <p:nvPr/>
        </p:nvSpPr>
        <p:spPr>
          <a:xfrm>
            <a:off x="327155" y="5581141"/>
            <a:ext cx="142875" cy="274320"/>
          </a:xfrm>
          <a:custGeom>
            <a:avLst/>
            <a:gdLst/>
            <a:ahLst/>
            <a:cxnLst/>
            <a:rect l="l" t="t" r="r" b="b"/>
            <a:pathLst>
              <a:path w="142875" h="274320">
                <a:moveTo>
                  <a:pt x="114804" y="58267"/>
                </a:moveTo>
                <a:lnTo>
                  <a:pt x="124282" y="49823"/>
                </a:lnTo>
                <a:lnTo>
                  <a:pt x="128673" y="41236"/>
                </a:lnTo>
                <a:lnTo>
                  <a:pt x="127577" y="31564"/>
                </a:lnTo>
                <a:lnTo>
                  <a:pt x="99412" y="4959"/>
                </a:lnTo>
                <a:lnTo>
                  <a:pt x="73656" y="0"/>
                </a:lnTo>
                <a:lnTo>
                  <a:pt x="54230" y="1223"/>
                </a:lnTo>
                <a:lnTo>
                  <a:pt x="34832" y="6473"/>
                </a:lnTo>
                <a:lnTo>
                  <a:pt x="17549" y="16119"/>
                </a:lnTo>
                <a:lnTo>
                  <a:pt x="4467" y="30530"/>
                </a:lnTo>
                <a:lnTo>
                  <a:pt x="0" y="45551"/>
                </a:lnTo>
                <a:lnTo>
                  <a:pt x="3705" y="59715"/>
                </a:lnTo>
                <a:lnTo>
                  <a:pt x="42829" y="100991"/>
                </a:lnTo>
                <a:lnTo>
                  <a:pt x="85339" y="131919"/>
                </a:lnTo>
                <a:lnTo>
                  <a:pt x="105965" y="148183"/>
                </a:lnTo>
                <a:lnTo>
                  <a:pt x="120600" y="161461"/>
                </a:lnTo>
                <a:lnTo>
                  <a:pt x="133892" y="176682"/>
                </a:lnTo>
                <a:lnTo>
                  <a:pt x="142441" y="193960"/>
                </a:lnTo>
                <a:lnTo>
                  <a:pt x="142846" y="213410"/>
                </a:lnTo>
                <a:lnTo>
                  <a:pt x="134192" y="229998"/>
                </a:lnTo>
                <a:lnTo>
                  <a:pt x="100541" y="253230"/>
                </a:lnTo>
                <a:lnTo>
                  <a:pt x="51520" y="270903"/>
                </a:lnTo>
                <a:lnTo>
                  <a:pt x="34323" y="274232"/>
                </a:lnTo>
                <a:lnTo>
                  <a:pt x="19097" y="272846"/>
                </a:lnTo>
                <a:lnTo>
                  <a:pt x="16049" y="270713"/>
                </a:lnTo>
                <a:lnTo>
                  <a:pt x="13306" y="268579"/>
                </a:lnTo>
                <a:lnTo>
                  <a:pt x="10563" y="266446"/>
                </a:lnTo>
              </a:path>
            </a:pathLst>
          </a:custGeom>
          <a:ln w="12801">
            <a:solidFill>
              <a:srgbClr val="000000"/>
            </a:solidFill>
          </a:ln>
        </p:spPr>
        <p:txBody>
          <a:bodyPr wrap="square" lIns="0" tIns="0" rIns="0" bIns="0" rtlCol="0"/>
          <a:lstStyle/>
          <a:p>
            <a:endParaRPr/>
          </a:p>
        </p:txBody>
      </p:sp>
      <p:sp>
        <p:nvSpPr>
          <p:cNvPr id="134" name="object 134"/>
          <p:cNvSpPr/>
          <p:nvPr/>
        </p:nvSpPr>
        <p:spPr>
          <a:xfrm>
            <a:off x="572414" y="5680228"/>
            <a:ext cx="106045" cy="148590"/>
          </a:xfrm>
          <a:custGeom>
            <a:avLst/>
            <a:gdLst/>
            <a:ahLst/>
            <a:cxnLst/>
            <a:rect l="l" t="t" r="r" b="b"/>
            <a:pathLst>
              <a:path w="106045" h="148589">
                <a:moveTo>
                  <a:pt x="0" y="58240"/>
                </a:moveTo>
                <a:lnTo>
                  <a:pt x="38190" y="78033"/>
                </a:lnTo>
                <a:lnTo>
                  <a:pt x="71685" y="51906"/>
                </a:lnTo>
                <a:lnTo>
                  <a:pt x="89001" y="20445"/>
                </a:lnTo>
                <a:lnTo>
                  <a:pt x="88349" y="8410"/>
                </a:lnTo>
                <a:lnTo>
                  <a:pt x="82181" y="1890"/>
                </a:lnTo>
                <a:lnTo>
                  <a:pt x="72413" y="0"/>
                </a:lnTo>
                <a:lnTo>
                  <a:pt x="60959" y="1852"/>
                </a:lnTo>
                <a:lnTo>
                  <a:pt x="23155" y="31256"/>
                </a:lnTo>
                <a:lnTo>
                  <a:pt x="8443" y="70537"/>
                </a:lnTo>
                <a:lnTo>
                  <a:pt x="19997" y="118905"/>
                </a:lnTo>
                <a:lnTo>
                  <a:pt x="55530" y="146070"/>
                </a:lnTo>
                <a:lnTo>
                  <a:pt x="71856" y="148537"/>
                </a:lnTo>
                <a:lnTo>
                  <a:pt x="88296" y="146318"/>
                </a:lnTo>
                <a:lnTo>
                  <a:pt x="105765" y="140841"/>
                </a:lnTo>
              </a:path>
            </a:pathLst>
          </a:custGeom>
          <a:ln w="12801">
            <a:solidFill>
              <a:srgbClr val="000000"/>
            </a:solidFill>
          </a:ln>
        </p:spPr>
        <p:txBody>
          <a:bodyPr wrap="square" lIns="0" tIns="0" rIns="0" bIns="0" rtlCol="0"/>
          <a:lstStyle/>
          <a:p>
            <a:endParaRPr/>
          </a:p>
        </p:txBody>
      </p:sp>
      <p:sp>
        <p:nvSpPr>
          <p:cNvPr id="135" name="object 135"/>
          <p:cNvSpPr/>
          <p:nvPr/>
        </p:nvSpPr>
        <p:spPr>
          <a:xfrm>
            <a:off x="732777" y="5590946"/>
            <a:ext cx="55244" cy="239395"/>
          </a:xfrm>
          <a:custGeom>
            <a:avLst/>
            <a:gdLst/>
            <a:ahLst/>
            <a:cxnLst/>
            <a:rect l="l" t="t" r="r" b="b"/>
            <a:pathLst>
              <a:path w="55245" h="239395">
                <a:moveTo>
                  <a:pt x="14592" y="0"/>
                </a:moveTo>
                <a:lnTo>
                  <a:pt x="6210" y="1285"/>
                </a:lnTo>
                <a:lnTo>
                  <a:pt x="3086" y="7086"/>
                </a:lnTo>
                <a:lnTo>
                  <a:pt x="2590" y="16202"/>
                </a:lnTo>
                <a:lnTo>
                  <a:pt x="2095" y="27432"/>
                </a:lnTo>
                <a:lnTo>
                  <a:pt x="261" y="50525"/>
                </a:lnTo>
                <a:lnTo>
                  <a:pt x="938" y="96826"/>
                </a:lnTo>
                <a:lnTo>
                  <a:pt x="5353" y="143484"/>
                </a:lnTo>
                <a:lnTo>
                  <a:pt x="15220" y="190728"/>
                </a:lnTo>
                <a:lnTo>
                  <a:pt x="36957" y="229895"/>
                </a:lnTo>
                <a:lnTo>
                  <a:pt x="44915" y="234696"/>
                </a:lnTo>
                <a:lnTo>
                  <a:pt x="55130" y="239268"/>
                </a:lnTo>
              </a:path>
            </a:pathLst>
          </a:custGeom>
          <a:ln w="12801">
            <a:solidFill>
              <a:srgbClr val="000000"/>
            </a:solidFill>
          </a:ln>
        </p:spPr>
        <p:txBody>
          <a:bodyPr wrap="square" lIns="0" tIns="0" rIns="0" bIns="0" rtlCol="0"/>
          <a:lstStyle/>
          <a:p>
            <a:endParaRPr/>
          </a:p>
        </p:txBody>
      </p:sp>
      <p:sp>
        <p:nvSpPr>
          <p:cNvPr id="136" name="object 136"/>
          <p:cNvSpPr/>
          <p:nvPr/>
        </p:nvSpPr>
        <p:spPr>
          <a:xfrm>
            <a:off x="849082" y="5691073"/>
            <a:ext cx="123189" cy="125730"/>
          </a:xfrm>
          <a:custGeom>
            <a:avLst/>
            <a:gdLst/>
            <a:ahLst/>
            <a:cxnLst/>
            <a:rect l="l" t="t" r="r" b="b"/>
            <a:pathLst>
              <a:path w="123190" h="125729">
                <a:moveTo>
                  <a:pt x="9234" y="85191"/>
                </a:moveTo>
                <a:lnTo>
                  <a:pt x="52111" y="74395"/>
                </a:lnTo>
                <a:lnTo>
                  <a:pt x="84215" y="41605"/>
                </a:lnTo>
                <a:lnTo>
                  <a:pt x="99260" y="14730"/>
                </a:lnTo>
                <a:lnTo>
                  <a:pt x="98845" y="3810"/>
                </a:lnTo>
                <a:lnTo>
                  <a:pt x="86739" y="19"/>
                </a:lnTo>
                <a:lnTo>
                  <a:pt x="76290" y="0"/>
                </a:lnTo>
                <a:lnTo>
                  <a:pt x="65841" y="2952"/>
                </a:lnTo>
                <a:lnTo>
                  <a:pt x="23331" y="29489"/>
                </a:lnTo>
                <a:lnTo>
                  <a:pt x="0" y="77252"/>
                </a:lnTo>
                <a:lnTo>
                  <a:pt x="2643" y="92087"/>
                </a:lnTo>
                <a:lnTo>
                  <a:pt x="10944" y="104922"/>
                </a:lnTo>
                <a:lnTo>
                  <a:pt x="24474" y="114757"/>
                </a:lnTo>
                <a:lnTo>
                  <a:pt x="48596" y="123072"/>
                </a:lnTo>
                <a:lnTo>
                  <a:pt x="72975" y="125501"/>
                </a:lnTo>
                <a:lnTo>
                  <a:pt x="97640" y="123929"/>
                </a:lnTo>
                <a:lnTo>
                  <a:pt x="122620" y="120243"/>
                </a:lnTo>
              </a:path>
            </a:pathLst>
          </a:custGeom>
          <a:ln w="12801">
            <a:solidFill>
              <a:srgbClr val="000000"/>
            </a:solidFill>
          </a:ln>
        </p:spPr>
        <p:txBody>
          <a:bodyPr wrap="square" lIns="0" tIns="0" rIns="0" bIns="0" rtlCol="0"/>
          <a:lstStyle/>
          <a:p>
            <a:endParaRPr/>
          </a:p>
        </p:txBody>
      </p:sp>
      <p:sp>
        <p:nvSpPr>
          <p:cNvPr id="137" name="object 137"/>
          <p:cNvSpPr/>
          <p:nvPr/>
        </p:nvSpPr>
        <p:spPr>
          <a:xfrm>
            <a:off x="1025042" y="5719267"/>
            <a:ext cx="114300" cy="113030"/>
          </a:xfrm>
          <a:custGeom>
            <a:avLst/>
            <a:gdLst/>
            <a:ahLst/>
            <a:cxnLst/>
            <a:rect l="l" t="t" r="r" b="b"/>
            <a:pathLst>
              <a:path w="114300" h="113029">
                <a:moveTo>
                  <a:pt x="57912" y="0"/>
                </a:moveTo>
                <a:lnTo>
                  <a:pt x="18592" y="20421"/>
                </a:lnTo>
                <a:lnTo>
                  <a:pt x="419" y="57883"/>
                </a:lnTo>
                <a:lnTo>
                  <a:pt x="0" y="71627"/>
                </a:lnTo>
                <a:lnTo>
                  <a:pt x="3729" y="85243"/>
                </a:lnTo>
                <a:lnTo>
                  <a:pt x="11544" y="97116"/>
                </a:lnTo>
                <a:lnTo>
                  <a:pt x="22502" y="106303"/>
                </a:lnTo>
                <a:lnTo>
                  <a:pt x="35661" y="111861"/>
                </a:lnTo>
                <a:lnTo>
                  <a:pt x="51325" y="113023"/>
                </a:lnTo>
                <a:lnTo>
                  <a:pt x="69075" y="110870"/>
                </a:lnTo>
                <a:lnTo>
                  <a:pt x="86196" y="105860"/>
                </a:lnTo>
                <a:lnTo>
                  <a:pt x="99974" y="98450"/>
                </a:lnTo>
                <a:lnTo>
                  <a:pt x="104851" y="92963"/>
                </a:lnTo>
                <a:lnTo>
                  <a:pt x="109423" y="88087"/>
                </a:lnTo>
                <a:lnTo>
                  <a:pt x="114300" y="82905"/>
                </a:lnTo>
              </a:path>
            </a:pathLst>
          </a:custGeom>
          <a:ln w="12801">
            <a:solidFill>
              <a:srgbClr val="000000"/>
            </a:solidFill>
          </a:ln>
        </p:spPr>
        <p:txBody>
          <a:bodyPr wrap="square" lIns="0" tIns="0" rIns="0" bIns="0" rtlCol="0"/>
          <a:lstStyle/>
          <a:p>
            <a:endParaRPr/>
          </a:p>
        </p:txBody>
      </p:sp>
      <p:sp>
        <p:nvSpPr>
          <p:cNvPr id="138" name="object 138"/>
          <p:cNvSpPr/>
          <p:nvPr/>
        </p:nvSpPr>
        <p:spPr>
          <a:xfrm>
            <a:off x="1181404" y="5589727"/>
            <a:ext cx="40005" cy="229235"/>
          </a:xfrm>
          <a:custGeom>
            <a:avLst/>
            <a:gdLst/>
            <a:ahLst/>
            <a:cxnLst/>
            <a:rect l="l" t="t" r="r" b="b"/>
            <a:pathLst>
              <a:path w="40005" h="229235">
                <a:moveTo>
                  <a:pt x="11277" y="7620"/>
                </a:moveTo>
                <a:lnTo>
                  <a:pt x="9753" y="5181"/>
                </a:lnTo>
                <a:lnTo>
                  <a:pt x="8534" y="2438"/>
                </a:lnTo>
                <a:lnTo>
                  <a:pt x="7619" y="0"/>
                </a:lnTo>
                <a:lnTo>
                  <a:pt x="1695" y="9596"/>
                </a:lnTo>
                <a:lnTo>
                  <a:pt x="0" y="20764"/>
                </a:lnTo>
                <a:lnTo>
                  <a:pt x="590" y="33132"/>
                </a:lnTo>
                <a:lnTo>
                  <a:pt x="1524" y="46329"/>
                </a:lnTo>
                <a:lnTo>
                  <a:pt x="3009" y="71061"/>
                </a:lnTo>
                <a:lnTo>
                  <a:pt x="7696" y="120524"/>
                </a:lnTo>
                <a:lnTo>
                  <a:pt x="15878" y="164096"/>
                </a:lnTo>
                <a:lnTo>
                  <a:pt x="34137" y="217932"/>
                </a:lnTo>
                <a:lnTo>
                  <a:pt x="35966" y="221589"/>
                </a:lnTo>
                <a:lnTo>
                  <a:pt x="37490" y="225552"/>
                </a:lnTo>
                <a:lnTo>
                  <a:pt x="39624" y="229209"/>
                </a:lnTo>
              </a:path>
            </a:pathLst>
          </a:custGeom>
          <a:ln w="12801">
            <a:solidFill>
              <a:srgbClr val="000000"/>
            </a:solidFill>
          </a:ln>
        </p:spPr>
        <p:txBody>
          <a:bodyPr wrap="square" lIns="0" tIns="0" rIns="0" bIns="0" rtlCol="0"/>
          <a:lstStyle/>
          <a:p>
            <a:endParaRPr/>
          </a:p>
        </p:txBody>
      </p:sp>
      <p:sp>
        <p:nvSpPr>
          <p:cNvPr id="139" name="object 139"/>
          <p:cNvSpPr/>
          <p:nvPr/>
        </p:nvSpPr>
        <p:spPr>
          <a:xfrm>
            <a:off x="1114444" y="5723367"/>
            <a:ext cx="213360" cy="89535"/>
          </a:xfrm>
          <a:custGeom>
            <a:avLst/>
            <a:gdLst/>
            <a:ahLst/>
            <a:cxnLst/>
            <a:rect l="l" t="t" r="r" b="b"/>
            <a:pathLst>
              <a:path w="213359" h="89535">
                <a:moveTo>
                  <a:pt x="5695" y="38571"/>
                </a:moveTo>
                <a:lnTo>
                  <a:pt x="0" y="28084"/>
                </a:lnTo>
                <a:lnTo>
                  <a:pt x="590" y="21197"/>
                </a:lnTo>
                <a:lnTo>
                  <a:pt x="7238" y="16368"/>
                </a:lnTo>
                <a:lnTo>
                  <a:pt x="47239" y="5738"/>
                </a:lnTo>
                <a:lnTo>
                  <a:pt x="104113" y="309"/>
                </a:lnTo>
                <a:lnTo>
                  <a:pt x="132492" y="166"/>
                </a:lnTo>
                <a:lnTo>
                  <a:pt x="144357" y="0"/>
                </a:lnTo>
                <a:lnTo>
                  <a:pt x="187051" y="8701"/>
                </a:lnTo>
                <a:lnTo>
                  <a:pt x="195560" y="49849"/>
                </a:lnTo>
                <a:lnTo>
                  <a:pt x="197458" y="61350"/>
                </a:lnTo>
                <a:lnTo>
                  <a:pt x="200926" y="71680"/>
                </a:lnTo>
                <a:lnTo>
                  <a:pt x="206062" y="80924"/>
                </a:lnTo>
                <a:lnTo>
                  <a:pt x="212959" y="89168"/>
                </a:lnTo>
              </a:path>
            </a:pathLst>
          </a:custGeom>
          <a:ln w="12801">
            <a:solidFill>
              <a:srgbClr val="000000"/>
            </a:solidFill>
          </a:ln>
        </p:spPr>
        <p:txBody>
          <a:bodyPr wrap="square" lIns="0" tIns="0" rIns="0" bIns="0" rtlCol="0"/>
          <a:lstStyle/>
          <a:p>
            <a:endParaRPr/>
          </a:p>
        </p:txBody>
      </p:sp>
      <p:sp>
        <p:nvSpPr>
          <p:cNvPr id="140" name="object 140"/>
          <p:cNvSpPr/>
          <p:nvPr/>
        </p:nvSpPr>
        <p:spPr>
          <a:xfrm>
            <a:off x="1271905" y="5622035"/>
            <a:ext cx="24765" cy="26034"/>
          </a:xfrm>
          <a:custGeom>
            <a:avLst/>
            <a:gdLst/>
            <a:ahLst/>
            <a:cxnLst/>
            <a:rect l="l" t="t" r="r" b="b"/>
            <a:pathLst>
              <a:path w="24765" h="26035">
                <a:moveTo>
                  <a:pt x="24383" y="25907"/>
                </a:moveTo>
                <a:lnTo>
                  <a:pt x="18234" y="19202"/>
                </a:lnTo>
                <a:lnTo>
                  <a:pt x="12334" y="12725"/>
                </a:lnTo>
                <a:lnTo>
                  <a:pt x="6363" y="6362"/>
                </a:lnTo>
                <a:lnTo>
                  <a:pt x="0" y="0"/>
                </a:lnTo>
                <a:lnTo>
                  <a:pt x="5453" y="6372"/>
                </a:lnTo>
                <a:lnTo>
                  <a:pt x="10382" y="10515"/>
                </a:lnTo>
                <a:lnTo>
                  <a:pt x="16216" y="13973"/>
                </a:lnTo>
                <a:lnTo>
                  <a:pt x="24383" y="18287"/>
                </a:lnTo>
              </a:path>
            </a:pathLst>
          </a:custGeom>
          <a:ln w="12801">
            <a:solidFill>
              <a:srgbClr val="000000"/>
            </a:solidFill>
          </a:ln>
        </p:spPr>
        <p:txBody>
          <a:bodyPr wrap="square" lIns="0" tIns="0" rIns="0" bIns="0" rtlCol="0"/>
          <a:lstStyle/>
          <a:p>
            <a:endParaRPr/>
          </a:p>
        </p:txBody>
      </p:sp>
      <p:sp>
        <p:nvSpPr>
          <p:cNvPr id="141" name="object 141"/>
          <p:cNvSpPr/>
          <p:nvPr/>
        </p:nvSpPr>
        <p:spPr>
          <a:xfrm>
            <a:off x="1438021" y="5690920"/>
            <a:ext cx="308610" cy="127635"/>
          </a:xfrm>
          <a:custGeom>
            <a:avLst/>
            <a:gdLst/>
            <a:ahLst/>
            <a:cxnLst/>
            <a:rect l="l" t="t" r="r" b="b"/>
            <a:pathLst>
              <a:path w="308610" h="127635">
                <a:moveTo>
                  <a:pt x="28066" y="0"/>
                </a:moveTo>
                <a:lnTo>
                  <a:pt x="24582" y="8643"/>
                </a:lnTo>
                <a:lnTo>
                  <a:pt x="20193" y="16573"/>
                </a:lnTo>
                <a:lnTo>
                  <a:pt x="15708" y="24217"/>
                </a:lnTo>
                <a:lnTo>
                  <a:pt x="11937" y="32004"/>
                </a:lnTo>
                <a:lnTo>
                  <a:pt x="7304" y="44948"/>
                </a:lnTo>
                <a:lnTo>
                  <a:pt x="2968" y="60579"/>
                </a:lnTo>
                <a:lnTo>
                  <a:pt x="132" y="76323"/>
                </a:lnTo>
                <a:lnTo>
                  <a:pt x="0" y="89611"/>
                </a:lnTo>
                <a:lnTo>
                  <a:pt x="3042" y="101646"/>
                </a:lnTo>
                <a:lnTo>
                  <a:pt x="8905" y="113195"/>
                </a:lnTo>
                <a:lnTo>
                  <a:pt x="17555" y="122401"/>
                </a:lnTo>
                <a:lnTo>
                  <a:pt x="28956" y="127406"/>
                </a:lnTo>
                <a:lnTo>
                  <a:pt x="44031" y="125796"/>
                </a:lnTo>
                <a:lnTo>
                  <a:pt x="75945" y="92964"/>
                </a:lnTo>
                <a:lnTo>
                  <a:pt x="87286" y="47872"/>
                </a:lnTo>
                <a:lnTo>
                  <a:pt x="88391" y="48158"/>
                </a:lnTo>
                <a:lnTo>
                  <a:pt x="99694" y="85344"/>
                </a:lnTo>
                <a:lnTo>
                  <a:pt x="119018" y="98117"/>
                </a:lnTo>
                <a:lnTo>
                  <a:pt x="127762" y="95097"/>
                </a:lnTo>
                <a:lnTo>
                  <a:pt x="137822" y="87239"/>
                </a:lnTo>
                <a:lnTo>
                  <a:pt x="146431" y="77266"/>
                </a:lnTo>
                <a:lnTo>
                  <a:pt x="154086" y="66379"/>
                </a:lnTo>
                <a:lnTo>
                  <a:pt x="161290" y="55778"/>
                </a:lnTo>
                <a:lnTo>
                  <a:pt x="167213" y="47067"/>
                </a:lnTo>
                <a:lnTo>
                  <a:pt x="174196" y="37528"/>
                </a:lnTo>
                <a:lnTo>
                  <a:pt x="182346" y="29417"/>
                </a:lnTo>
                <a:lnTo>
                  <a:pt x="191770" y="24993"/>
                </a:lnTo>
                <a:lnTo>
                  <a:pt x="200842" y="26846"/>
                </a:lnTo>
                <a:lnTo>
                  <a:pt x="208438" y="33642"/>
                </a:lnTo>
                <a:lnTo>
                  <a:pt x="214558" y="42438"/>
                </a:lnTo>
                <a:lnTo>
                  <a:pt x="219202" y="50292"/>
                </a:lnTo>
                <a:lnTo>
                  <a:pt x="228883" y="64836"/>
                </a:lnTo>
                <a:lnTo>
                  <a:pt x="267334" y="97840"/>
                </a:lnTo>
                <a:lnTo>
                  <a:pt x="290401" y="102222"/>
                </a:lnTo>
                <a:lnTo>
                  <a:pt x="299035" y="101141"/>
                </a:lnTo>
                <a:lnTo>
                  <a:pt x="308228" y="97231"/>
                </a:lnTo>
              </a:path>
            </a:pathLst>
          </a:custGeom>
          <a:ln w="12801">
            <a:solidFill>
              <a:srgbClr val="000000"/>
            </a:solidFill>
          </a:ln>
        </p:spPr>
        <p:txBody>
          <a:bodyPr wrap="square" lIns="0" tIns="0" rIns="0" bIns="0" rtlCol="0"/>
          <a:lstStyle/>
          <a:p>
            <a:endParaRPr/>
          </a:p>
        </p:txBody>
      </p:sp>
      <p:sp>
        <p:nvSpPr>
          <p:cNvPr id="142" name="object 142"/>
          <p:cNvSpPr/>
          <p:nvPr/>
        </p:nvSpPr>
        <p:spPr>
          <a:xfrm>
            <a:off x="455294" y="6297196"/>
            <a:ext cx="9525" cy="13335"/>
          </a:xfrm>
          <a:custGeom>
            <a:avLst/>
            <a:gdLst/>
            <a:ahLst/>
            <a:cxnLst/>
            <a:rect l="l" t="t" r="r" b="b"/>
            <a:pathLst>
              <a:path w="9525" h="13335">
                <a:moveTo>
                  <a:pt x="9525" y="2105"/>
                </a:moveTo>
                <a:lnTo>
                  <a:pt x="2333" y="0"/>
                </a:lnTo>
                <a:lnTo>
                  <a:pt x="0" y="1495"/>
                </a:lnTo>
                <a:lnTo>
                  <a:pt x="523" y="5962"/>
                </a:lnTo>
                <a:lnTo>
                  <a:pt x="1904" y="12773"/>
                </a:lnTo>
              </a:path>
            </a:pathLst>
          </a:custGeom>
          <a:ln w="12496">
            <a:solidFill>
              <a:srgbClr val="006FC0"/>
            </a:solidFill>
          </a:ln>
        </p:spPr>
        <p:txBody>
          <a:bodyPr wrap="square" lIns="0" tIns="0" rIns="0" bIns="0" rtlCol="0"/>
          <a:lstStyle/>
          <a:p>
            <a:endParaRPr/>
          </a:p>
        </p:txBody>
      </p:sp>
      <p:sp>
        <p:nvSpPr>
          <p:cNvPr id="143" name="object 143"/>
          <p:cNvSpPr/>
          <p:nvPr/>
        </p:nvSpPr>
        <p:spPr>
          <a:xfrm>
            <a:off x="255727" y="6091037"/>
            <a:ext cx="85725" cy="268605"/>
          </a:xfrm>
          <a:custGeom>
            <a:avLst/>
            <a:gdLst/>
            <a:ahLst/>
            <a:cxnLst/>
            <a:rect l="l" t="t" r="r" b="b"/>
            <a:pathLst>
              <a:path w="85725" h="268604">
                <a:moveTo>
                  <a:pt x="0" y="122920"/>
                </a:moveTo>
                <a:lnTo>
                  <a:pt x="44805" y="120176"/>
                </a:lnTo>
                <a:lnTo>
                  <a:pt x="77419" y="96097"/>
                </a:lnTo>
                <a:lnTo>
                  <a:pt x="85382" y="56207"/>
                </a:lnTo>
                <a:lnTo>
                  <a:pt x="81576" y="35361"/>
                </a:lnTo>
                <a:lnTo>
                  <a:pt x="73456" y="16544"/>
                </a:lnTo>
                <a:lnTo>
                  <a:pt x="66460" y="7486"/>
                </a:lnTo>
                <a:lnTo>
                  <a:pt x="57721" y="1457"/>
                </a:lnTo>
                <a:lnTo>
                  <a:pt x="47782" y="0"/>
                </a:lnTo>
                <a:lnTo>
                  <a:pt x="37185" y="4657"/>
                </a:lnTo>
                <a:lnTo>
                  <a:pt x="14782" y="39138"/>
                </a:lnTo>
                <a:lnTo>
                  <a:pt x="6096" y="80248"/>
                </a:lnTo>
                <a:lnTo>
                  <a:pt x="4114" y="136674"/>
                </a:lnTo>
                <a:lnTo>
                  <a:pt x="14020" y="192414"/>
                </a:lnTo>
                <a:lnTo>
                  <a:pt x="32651" y="233486"/>
                </a:lnTo>
                <a:lnTo>
                  <a:pt x="66141" y="262213"/>
                </a:lnTo>
                <a:lnTo>
                  <a:pt x="72237" y="264042"/>
                </a:lnTo>
                <a:lnTo>
                  <a:pt x="78333" y="266176"/>
                </a:lnTo>
                <a:lnTo>
                  <a:pt x="84429" y="268004"/>
                </a:lnTo>
              </a:path>
            </a:pathLst>
          </a:custGeom>
          <a:ln w="12496">
            <a:solidFill>
              <a:srgbClr val="006FC0"/>
            </a:solidFill>
          </a:ln>
        </p:spPr>
        <p:txBody>
          <a:bodyPr wrap="square" lIns="0" tIns="0" rIns="0" bIns="0" rtlCol="0"/>
          <a:lstStyle/>
          <a:p>
            <a:endParaRPr/>
          </a:p>
        </p:txBody>
      </p:sp>
      <p:sp>
        <p:nvSpPr>
          <p:cNvPr id="144" name="object 144"/>
          <p:cNvSpPr/>
          <p:nvPr/>
        </p:nvSpPr>
        <p:spPr>
          <a:xfrm>
            <a:off x="545692" y="6156350"/>
            <a:ext cx="140970" cy="253365"/>
          </a:xfrm>
          <a:custGeom>
            <a:avLst/>
            <a:gdLst/>
            <a:ahLst/>
            <a:cxnLst/>
            <a:rect l="l" t="t" r="r" b="b"/>
            <a:pathLst>
              <a:path w="140970" h="253364">
                <a:moveTo>
                  <a:pt x="72137" y="59131"/>
                </a:moveTo>
                <a:lnTo>
                  <a:pt x="60555" y="15849"/>
                </a:lnTo>
                <a:lnTo>
                  <a:pt x="7934" y="28584"/>
                </a:lnTo>
                <a:lnTo>
                  <a:pt x="0" y="68418"/>
                </a:lnTo>
                <a:lnTo>
                  <a:pt x="6605" y="87477"/>
                </a:lnTo>
                <a:lnTo>
                  <a:pt x="15387" y="98564"/>
                </a:lnTo>
                <a:lnTo>
                  <a:pt x="26569" y="105308"/>
                </a:lnTo>
                <a:lnTo>
                  <a:pt x="39352" y="107708"/>
                </a:lnTo>
                <a:lnTo>
                  <a:pt x="52935" y="105765"/>
                </a:lnTo>
                <a:lnTo>
                  <a:pt x="92711" y="76104"/>
                </a:lnTo>
                <a:lnTo>
                  <a:pt x="114123" y="35471"/>
                </a:lnTo>
                <a:lnTo>
                  <a:pt x="123039" y="7315"/>
                </a:lnTo>
                <a:lnTo>
                  <a:pt x="123953" y="4571"/>
                </a:lnTo>
                <a:lnTo>
                  <a:pt x="124867" y="2133"/>
                </a:lnTo>
                <a:lnTo>
                  <a:pt x="126087" y="0"/>
                </a:lnTo>
                <a:lnTo>
                  <a:pt x="133545" y="12844"/>
                </a:lnTo>
                <a:lnTo>
                  <a:pt x="137288" y="26403"/>
                </a:lnTo>
                <a:lnTo>
                  <a:pt x="138860" y="40933"/>
                </a:lnTo>
                <a:lnTo>
                  <a:pt x="139803" y="56692"/>
                </a:lnTo>
                <a:lnTo>
                  <a:pt x="140779" y="82867"/>
                </a:lnTo>
                <a:lnTo>
                  <a:pt x="139384" y="108584"/>
                </a:lnTo>
                <a:lnTo>
                  <a:pt x="130963" y="160019"/>
                </a:lnTo>
                <a:lnTo>
                  <a:pt x="119572" y="203834"/>
                </a:lnTo>
                <a:lnTo>
                  <a:pt x="102007" y="245363"/>
                </a:lnTo>
                <a:lnTo>
                  <a:pt x="97435" y="250545"/>
                </a:lnTo>
                <a:lnTo>
                  <a:pt x="95302" y="253288"/>
                </a:lnTo>
              </a:path>
            </a:pathLst>
          </a:custGeom>
          <a:ln w="12496">
            <a:solidFill>
              <a:srgbClr val="006FC0"/>
            </a:solidFill>
          </a:ln>
        </p:spPr>
        <p:txBody>
          <a:bodyPr wrap="square" lIns="0" tIns="0" rIns="0" bIns="0" rtlCol="0"/>
          <a:lstStyle/>
          <a:p>
            <a:endParaRPr/>
          </a:p>
        </p:txBody>
      </p:sp>
      <p:sp>
        <p:nvSpPr>
          <p:cNvPr id="145" name="object 145"/>
          <p:cNvSpPr/>
          <p:nvPr/>
        </p:nvSpPr>
        <p:spPr>
          <a:xfrm>
            <a:off x="773887" y="6235598"/>
            <a:ext cx="13970" cy="44450"/>
          </a:xfrm>
          <a:custGeom>
            <a:avLst/>
            <a:gdLst/>
            <a:ahLst/>
            <a:cxnLst/>
            <a:rect l="l" t="t" r="r" b="b"/>
            <a:pathLst>
              <a:path w="13970" h="44450">
                <a:moveTo>
                  <a:pt x="9448" y="0"/>
                </a:moveTo>
                <a:lnTo>
                  <a:pt x="13849" y="7791"/>
                </a:lnTo>
                <a:lnTo>
                  <a:pt x="13334" y="15239"/>
                </a:lnTo>
                <a:lnTo>
                  <a:pt x="9963" y="23145"/>
                </a:lnTo>
                <a:lnTo>
                  <a:pt x="5791" y="32308"/>
                </a:lnTo>
                <a:lnTo>
                  <a:pt x="3962" y="36271"/>
                </a:lnTo>
                <a:lnTo>
                  <a:pt x="1828" y="40233"/>
                </a:lnTo>
                <a:lnTo>
                  <a:pt x="0" y="44195"/>
                </a:lnTo>
              </a:path>
            </a:pathLst>
          </a:custGeom>
          <a:ln w="12496">
            <a:solidFill>
              <a:srgbClr val="006FC0"/>
            </a:solidFill>
          </a:ln>
        </p:spPr>
        <p:txBody>
          <a:bodyPr wrap="square" lIns="0" tIns="0" rIns="0" bIns="0" rtlCol="0"/>
          <a:lstStyle/>
          <a:p>
            <a:endParaRPr/>
          </a:p>
        </p:txBody>
      </p:sp>
      <p:sp>
        <p:nvSpPr>
          <p:cNvPr id="146" name="object 146"/>
          <p:cNvSpPr/>
          <p:nvPr/>
        </p:nvSpPr>
        <p:spPr>
          <a:xfrm>
            <a:off x="805586" y="6240475"/>
            <a:ext cx="100330" cy="288925"/>
          </a:xfrm>
          <a:custGeom>
            <a:avLst/>
            <a:gdLst/>
            <a:ahLst/>
            <a:cxnLst/>
            <a:rect l="l" t="t" r="r" b="b"/>
            <a:pathLst>
              <a:path w="100330" h="288925">
                <a:moveTo>
                  <a:pt x="95402" y="0"/>
                </a:moveTo>
                <a:lnTo>
                  <a:pt x="99888" y="15459"/>
                </a:lnTo>
                <a:lnTo>
                  <a:pt x="100203" y="29032"/>
                </a:lnTo>
                <a:lnTo>
                  <a:pt x="97888" y="42948"/>
                </a:lnTo>
                <a:lnTo>
                  <a:pt x="94487" y="59436"/>
                </a:lnTo>
                <a:lnTo>
                  <a:pt x="87972" y="91592"/>
                </a:lnTo>
                <a:lnTo>
                  <a:pt x="70142" y="155448"/>
                </a:lnTo>
                <a:lnTo>
                  <a:pt x="46934" y="214150"/>
                </a:lnTo>
                <a:lnTo>
                  <a:pt x="18235" y="264842"/>
                </a:lnTo>
                <a:lnTo>
                  <a:pt x="0" y="288645"/>
                </a:lnTo>
              </a:path>
            </a:pathLst>
          </a:custGeom>
          <a:ln w="12496">
            <a:solidFill>
              <a:srgbClr val="006FC0"/>
            </a:solidFill>
          </a:ln>
        </p:spPr>
        <p:txBody>
          <a:bodyPr wrap="square" lIns="0" tIns="0" rIns="0" bIns="0" rtlCol="0"/>
          <a:lstStyle/>
          <a:p>
            <a:endParaRPr/>
          </a:p>
        </p:txBody>
      </p:sp>
      <p:sp>
        <p:nvSpPr>
          <p:cNvPr id="147" name="object 147"/>
          <p:cNvSpPr/>
          <p:nvPr/>
        </p:nvSpPr>
        <p:spPr>
          <a:xfrm>
            <a:off x="1197254" y="6045098"/>
            <a:ext cx="139065" cy="311785"/>
          </a:xfrm>
          <a:custGeom>
            <a:avLst/>
            <a:gdLst/>
            <a:ahLst/>
            <a:cxnLst/>
            <a:rect l="l" t="t" r="r" b="b"/>
            <a:pathLst>
              <a:path w="139065" h="311785">
                <a:moveTo>
                  <a:pt x="106019" y="0"/>
                </a:moveTo>
                <a:lnTo>
                  <a:pt x="102237" y="6053"/>
                </a:lnTo>
                <a:lnTo>
                  <a:pt x="98621" y="9334"/>
                </a:lnTo>
                <a:lnTo>
                  <a:pt x="93910" y="11530"/>
                </a:lnTo>
                <a:lnTo>
                  <a:pt x="86842" y="14325"/>
                </a:lnTo>
                <a:lnTo>
                  <a:pt x="73598" y="20921"/>
                </a:lnTo>
                <a:lnTo>
                  <a:pt x="36575" y="44195"/>
                </a:lnTo>
                <a:lnTo>
                  <a:pt x="0" y="73761"/>
                </a:lnTo>
                <a:lnTo>
                  <a:pt x="8558" y="75728"/>
                </a:lnTo>
                <a:lnTo>
                  <a:pt x="18402" y="76923"/>
                </a:lnTo>
                <a:lnTo>
                  <a:pt x="29789" y="77147"/>
                </a:lnTo>
                <a:lnTo>
                  <a:pt x="42976" y="76199"/>
                </a:lnTo>
                <a:lnTo>
                  <a:pt x="58511" y="74228"/>
                </a:lnTo>
                <a:lnTo>
                  <a:pt x="73983" y="72999"/>
                </a:lnTo>
                <a:lnTo>
                  <a:pt x="89332" y="73371"/>
                </a:lnTo>
                <a:lnTo>
                  <a:pt x="104495" y="76199"/>
                </a:lnTo>
                <a:lnTo>
                  <a:pt x="102582" y="88739"/>
                </a:lnTo>
                <a:lnTo>
                  <a:pt x="66311" y="127339"/>
                </a:lnTo>
                <a:lnTo>
                  <a:pt x="53336" y="138379"/>
                </a:lnTo>
                <a:lnTo>
                  <a:pt x="40585" y="149647"/>
                </a:lnTo>
                <a:lnTo>
                  <a:pt x="28346" y="161543"/>
                </a:lnTo>
                <a:lnTo>
                  <a:pt x="36785" y="162744"/>
                </a:lnTo>
                <a:lnTo>
                  <a:pt x="44424" y="162001"/>
                </a:lnTo>
                <a:lnTo>
                  <a:pt x="52177" y="160343"/>
                </a:lnTo>
                <a:lnTo>
                  <a:pt x="60959" y="158800"/>
                </a:lnTo>
                <a:lnTo>
                  <a:pt x="72569" y="159786"/>
                </a:lnTo>
                <a:lnTo>
                  <a:pt x="77924" y="165773"/>
                </a:lnTo>
                <a:lnTo>
                  <a:pt x="78758" y="175131"/>
                </a:lnTo>
                <a:lnTo>
                  <a:pt x="76809" y="186232"/>
                </a:lnTo>
                <a:lnTo>
                  <a:pt x="69451" y="209973"/>
                </a:lnTo>
                <a:lnTo>
                  <a:pt x="61836" y="234657"/>
                </a:lnTo>
                <a:lnTo>
                  <a:pt x="57135" y="259741"/>
                </a:lnTo>
                <a:lnTo>
                  <a:pt x="58521" y="284683"/>
                </a:lnTo>
                <a:lnTo>
                  <a:pt x="63447" y="296241"/>
                </a:lnTo>
                <a:lnTo>
                  <a:pt x="71659" y="304457"/>
                </a:lnTo>
                <a:lnTo>
                  <a:pt x="82224" y="309414"/>
                </a:lnTo>
                <a:lnTo>
                  <a:pt x="94208" y="311200"/>
                </a:lnTo>
                <a:lnTo>
                  <a:pt x="107011" y="310157"/>
                </a:lnTo>
                <a:lnTo>
                  <a:pt x="117671" y="306285"/>
                </a:lnTo>
                <a:lnTo>
                  <a:pt x="127712" y="300528"/>
                </a:lnTo>
                <a:lnTo>
                  <a:pt x="138658" y="293827"/>
                </a:lnTo>
              </a:path>
            </a:pathLst>
          </a:custGeom>
          <a:ln w="12496">
            <a:solidFill>
              <a:srgbClr val="006FC0"/>
            </a:solidFill>
          </a:ln>
        </p:spPr>
        <p:txBody>
          <a:bodyPr wrap="square" lIns="0" tIns="0" rIns="0" bIns="0" rtlCol="0"/>
          <a:lstStyle/>
          <a:p>
            <a:endParaRPr/>
          </a:p>
        </p:txBody>
      </p:sp>
      <p:sp>
        <p:nvSpPr>
          <p:cNvPr id="148" name="object 148"/>
          <p:cNvSpPr/>
          <p:nvPr/>
        </p:nvSpPr>
        <p:spPr>
          <a:xfrm>
            <a:off x="1432560" y="6128613"/>
            <a:ext cx="13335" cy="177800"/>
          </a:xfrm>
          <a:custGeom>
            <a:avLst/>
            <a:gdLst/>
            <a:ahLst/>
            <a:cxnLst/>
            <a:rect l="l" t="t" r="r" b="b"/>
            <a:pathLst>
              <a:path w="13334" h="177800">
                <a:moveTo>
                  <a:pt x="13081" y="0"/>
                </a:moveTo>
                <a:lnTo>
                  <a:pt x="8989" y="14320"/>
                </a:lnTo>
                <a:lnTo>
                  <a:pt x="7302" y="28155"/>
                </a:lnTo>
                <a:lnTo>
                  <a:pt x="6758" y="42391"/>
                </a:lnTo>
                <a:lnTo>
                  <a:pt x="6096" y="57912"/>
                </a:lnTo>
                <a:lnTo>
                  <a:pt x="4232" y="76942"/>
                </a:lnTo>
                <a:lnTo>
                  <a:pt x="2238" y="96316"/>
                </a:lnTo>
                <a:lnTo>
                  <a:pt x="648" y="115690"/>
                </a:lnTo>
                <a:lnTo>
                  <a:pt x="0" y="134721"/>
                </a:lnTo>
                <a:lnTo>
                  <a:pt x="321" y="145632"/>
                </a:lnTo>
                <a:lnTo>
                  <a:pt x="1238" y="156400"/>
                </a:lnTo>
                <a:lnTo>
                  <a:pt x="2678" y="166997"/>
                </a:lnTo>
                <a:lnTo>
                  <a:pt x="4571" y="177393"/>
                </a:lnTo>
              </a:path>
            </a:pathLst>
          </a:custGeom>
          <a:ln w="12496">
            <a:solidFill>
              <a:srgbClr val="006FC0"/>
            </a:solidFill>
          </a:ln>
        </p:spPr>
        <p:txBody>
          <a:bodyPr wrap="square" lIns="0" tIns="0" rIns="0" bIns="0" rtlCol="0"/>
          <a:lstStyle/>
          <a:p>
            <a:endParaRPr/>
          </a:p>
        </p:txBody>
      </p:sp>
      <p:sp>
        <p:nvSpPr>
          <p:cNvPr id="149" name="object 149"/>
          <p:cNvSpPr/>
          <p:nvPr/>
        </p:nvSpPr>
        <p:spPr>
          <a:xfrm>
            <a:off x="1548383" y="6258458"/>
            <a:ext cx="6350" cy="149860"/>
          </a:xfrm>
          <a:custGeom>
            <a:avLst/>
            <a:gdLst/>
            <a:ahLst/>
            <a:cxnLst/>
            <a:rect l="l" t="t" r="r" b="b"/>
            <a:pathLst>
              <a:path w="6350" h="149860">
                <a:moveTo>
                  <a:pt x="0" y="0"/>
                </a:moveTo>
                <a:lnTo>
                  <a:pt x="4202" y="11734"/>
                </a:lnTo>
                <a:lnTo>
                  <a:pt x="6000" y="22097"/>
                </a:lnTo>
                <a:lnTo>
                  <a:pt x="6322" y="32918"/>
                </a:lnTo>
                <a:lnTo>
                  <a:pt x="6096" y="46024"/>
                </a:lnTo>
                <a:lnTo>
                  <a:pt x="5572" y="66093"/>
                </a:lnTo>
                <a:lnTo>
                  <a:pt x="5238" y="86105"/>
                </a:lnTo>
                <a:lnTo>
                  <a:pt x="4953" y="106118"/>
                </a:lnTo>
                <a:lnTo>
                  <a:pt x="4571" y="126187"/>
                </a:lnTo>
                <a:lnTo>
                  <a:pt x="3302" y="138379"/>
                </a:lnTo>
                <a:lnTo>
                  <a:pt x="3047" y="142036"/>
                </a:lnTo>
                <a:lnTo>
                  <a:pt x="5206" y="149656"/>
                </a:lnTo>
              </a:path>
            </a:pathLst>
          </a:custGeom>
          <a:ln w="12496">
            <a:solidFill>
              <a:srgbClr val="006FC0"/>
            </a:solidFill>
          </a:ln>
        </p:spPr>
        <p:txBody>
          <a:bodyPr wrap="square" lIns="0" tIns="0" rIns="0" bIns="0" rtlCol="0"/>
          <a:lstStyle/>
          <a:p>
            <a:endParaRPr/>
          </a:p>
        </p:txBody>
      </p:sp>
      <p:sp>
        <p:nvSpPr>
          <p:cNvPr id="150" name="object 150"/>
          <p:cNvSpPr/>
          <p:nvPr/>
        </p:nvSpPr>
        <p:spPr>
          <a:xfrm>
            <a:off x="1593496" y="6105129"/>
            <a:ext cx="128905" cy="206375"/>
          </a:xfrm>
          <a:custGeom>
            <a:avLst/>
            <a:gdLst/>
            <a:ahLst/>
            <a:cxnLst/>
            <a:rect l="l" t="t" r="r" b="b"/>
            <a:pathLst>
              <a:path w="128905" h="206375">
                <a:moveTo>
                  <a:pt x="14323" y="49391"/>
                </a:moveTo>
                <a:lnTo>
                  <a:pt x="6707" y="41781"/>
                </a:lnTo>
                <a:lnTo>
                  <a:pt x="1115" y="34228"/>
                </a:lnTo>
                <a:lnTo>
                  <a:pt x="0" y="26331"/>
                </a:lnTo>
                <a:lnTo>
                  <a:pt x="5814" y="17692"/>
                </a:lnTo>
                <a:lnTo>
                  <a:pt x="52677" y="623"/>
                </a:lnTo>
                <a:lnTo>
                  <a:pt x="66440" y="0"/>
                </a:lnTo>
                <a:lnTo>
                  <a:pt x="80204" y="1804"/>
                </a:lnTo>
                <a:lnTo>
                  <a:pt x="91253" y="8124"/>
                </a:lnTo>
                <a:lnTo>
                  <a:pt x="96873" y="21045"/>
                </a:lnTo>
                <a:lnTo>
                  <a:pt x="94220" y="32389"/>
                </a:lnTo>
                <a:lnTo>
                  <a:pt x="67663" y="64022"/>
                </a:lnTo>
                <a:lnTo>
                  <a:pt x="47553" y="81938"/>
                </a:lnTo>
                <a:lnTo>
                  <a:pt x="40866" y="87796"/>
                </a:lnTo>
                <a:lnTo>
                  <a:pt x="50928" y="86534"/>
                </a:lnTo>
                <a:lnTo>
                  <a:pt x="61075" y="85243"/>
                </a:lnTo>
                <a:lnTo>
                  <a:pt x="71245" y="84239"/>
                </a:lnTo>
                <a:lnTo>
                  <a:pt x="115919" y="92321"/>
                </a:lnTo>
                <a:lnTo>
                  <a:pt x="128353" y="113714"/>
                </a:lnTo>
                <a:lnTo>
                  <a:pt x="126210" y="126506"/>
                </a:lnTo>
                <a:lnTo>
                  <a:pt x="105985" y="162234"/>
                </a:lnTo>
                <a:lnTo>
                  <a:pt x="76553" y="199353"/>
                </a:lnTo>
                <a:lnTo>
                  <a:pt x="69605" y="205516"/>
                </a:lnTo>
                <a:lnTo>
                  <a:pt x="69647" y="206363"/>
                </a:lnTo>
                <a:lnTo>
                  <a:pt x="74285" y="202868"/>
                </a:lnTo>
                <a:lnTo>
                  <a:pt x="81125" y="196000"/>
                </a:lnTo>
              </a:path>
            </a:pathLst>
          </a:custGeom>
          <a:ln w="12496">
            <a:solidFill>
              <a:srgbClr val="006FC0"/>
            </a:solidFill>
          </a:ln>
        </p:spPr>
        <p:txBody>
          <a:bodyPr wrap="square" lIns="0" tIns="0" rIns="0" bIns="0" rtlCol="0"/>
          <a:lstStyle/>
          <a:p>
            <a:endParaRPr/>
          </a:p>
        </p:txBody>
      </p:sp>
      <p:sp>
        <p:nvSpPr>
          <p:cNvPr id="151" name="object 151"/>
          <p:cNvSpPr/>
          <p:nvPr/>
        </p:nvSpPr>
        <p:spPr>
          <a:xfrm>
            <a:off x="1734566" y="6043574"/>
            <a:ext cx="121920" cy="279400"/>
          </a:xfrm>
          <a:custGeom>
            <a:avLst/>
            <a:gdLst/>
            <a:ahLst/>
            <a:cxnLst/>
            <a:rect l="l" t="t" r="r" b="b"/>
            <a:pathLst>
              <a:path w="121919" h="279400">
                <a:moveTo>
                  <a:pt x="16763" y="0"/>
                </a:moveTo>
                <a:lnTo>
                  <a:pt x="9143" y="6705"/>
                </a:lnTo>
                <a:lnTo>
                  <a:pt x="7111" y="8534"/>
                </a:lnTo>
                <a:lnTo>
                  <a:pt x="0" y="9448"/>
                </a:lnTo>
                <a:lnTo>
                  <a:pt x="12299" y="10672"/>
                </a:lnTo>
                <a:lnTo>
                  <a:pt x="24288" y="10325"/>
                </a:lnTo>
                <a:lnTo>
                  <a:pt x="36325" y="9234"/>
                </a:lnTo>
                <a:lnTo>
                  <a:pt x="48767" y="8229"/>
                </a:lnTo>
                <a:lnTo>
                  <a:pt x="57685" y="8267"/>
                </a:lnTo>
                <a:lnTo>
                  <a:pt x="68389" y="9448"/>
                </a:lnTo>
                <a:lnTo>
                  <a:pt x="77378" y="13373"/>
                </a:lnTo>
                <a:lnTo>
                  <a:pt x="81152" y="21640"/>
                </a:lnTo>
                <a:lnTo>
                  <a:pt x="78795" y="31584"/>
                </a:lnTo>
                <a:lnTo>
                  <a:pt x="72485" y="42214"/>
                </a:lnTo>
                <a:lnTo>
                  <a:pt x="64793" y="52158"/>
                </a:lnTo>
                <a:lnTo>
                  <a:pt x="58292" y="60045"/>
                </a:lnTo>
                <a:lnTo>
                  <a:pt x="53189" y="66527"/>
                </a:lnTo>
                <a:lnTo>
                  <a:pt x="46418" y="75780"/>
                </a:lnTo>
                <a:lnTo>
                  <a:pt x="41933" y="85548"/>
                </a:lnTo>
                <a:lnTo>
                  <a:pt x="43687" y="93573"/>
                </a:lnTo>
                <a:lnTo>
                  <a:pt x="55822" y="103303"/>
                </a:lnTo>
                <a:lnTo>
                  <a:pt x="69992" y="109689"/>
                </a:lnTo>
                <a:lnTo>
                  <a:pt x="84853" y="114876"/>
                </a:lnTo>
                <a:lnTo>
                  <a:pt x="99059" y="121005"/>
                </a:lnTo>
                <a:lnTo>
                  <a:pt x="107491" y="127306"/>
                </a:lnTo>
                <a:lnTo>
                  <a:pt x="112506" y="134835"/>
                </a:lnTo>
                <a:lnTo>
                  <a:pt x="114544" y="143679"/>
                </a:lnTo>
                <a:lnTo>
                  <a:pt x="114045" y="153923"/>
                </a:lnTo>
                <a:lnTo>
                  <a:pt x="112704" y="164449"/>
                </a:lnTo>
                <a:lnTo>
                  <a:pt x="111601" y="175031"/>
                </a:lnTo>
                <a:lnTo>
                  <a:pt x="111117" y="185727"/>
                </a:lnTo>
                <a:lnTo>
                  <a:pt x="111632" y="196595"/>
                </a:lnTo>
                <a:lnTo>
                  <a:pt x="113625" y="206640"/>
                </a:lnTo>
                <a:lnTo>
                  <a:pt x="116617" y="216369"/>
                </a:lnTo>
                <a:lnTo>
                  <a:pt x="119562" y="226042"/>
                </a:lnTo>
                <a:lnTo>
                  <a:pt x="121411" y="235915"/>
                </a:lnTo>
                <a:lnTo>
                  <a:pt x="119943" y="248150"/>
                </a:lnTo>
                <a:lnTo>
                  <a:pt x="113855" y="256298"/>
                </a:lnTo>
                <a:lnTo>
                  <a:pt x="105195" y="262789"/>
                </a:lnTo>
                <a:lnTo>
                  <a:pt x="96011" y="270052"/>
                </a:lnTo>
                <a:lnTo>
                  <a:pt x="89153" y="276596"/>
                </a:lnTo>
                <a:lnTo>
                  <a:pt x="84296" y="279196"/>
                </a:lnTo>
                <a:lnTo>
                  <a:pt x="78438" y="279053"/>
                </a:lnTo>
                <a:lnTo>
                  <a:pt x="68579" y="277367"/>
                </a:lnTo>
              </a:path>
            </a:pathLst>
          </a:custGeom>
          <a:ln w="12496">
            <a:solidFill>
              <a:srgbClr val="006FC0"/>
            </a:solidFill>
          </a:ln>
        </p:spPr>
        <p:txBody>
          <a:bodyPr wrap="square" lIns="0" tIns="0" rIns="0" bIns="0" rtlCol="0"/>
          <a:lstStyle/>
          <a:p>
            <a:endParaRPr/>
          </a:p>
        </p:txBody>
      </p:sp>
      <p:sp>
        <p:nvSpPr>
          <p:cNvPr id="152" name="object 152"/>
          <p:cNvSpPr/>
          <p:nvPr/>
        </p:nvSpPr>
        <p:spPr>
          <a:xfrm>
            <a:off x="2056129" y="6182563"/>
            <a:ext cx="113664" cy="142875"/>
          </a:xfrm>
          <a:custGeom>
            <a:avLst/>
            <a:gdLst/>
            <a:ahLst/>
            <a:cxnLst/>
            <a:rect l="l" t="t" r="r" b="b"/>
            <a:pathLst>
              <a:path w="113664" h="142875">
                <a:moveTo>
                  <a:pt x="5842" y="24383"/>
                </a:moveTo>
                <a:lnTo>
                  <a:pt x="3047" y="11582"/>
                </a:lnTo>
                <a:lnTo>
                  <a:pt x="2539" y="7924"/>
                </a:lnTo>
                <a:lnTo>
                  <a:pt x="0" y="0"/>
                </a:lnTo>
                <a:lnTo>
                  <a:pt x="6066" y="11453"/>
                </a:lnTo>
                <a:lnTo>
                  <a:pt x="11287" y="23279"/>
                </a:lnTo>
                <a:lnTo>
                  <a:pt x="16198" y="35275"/>
                </a:lnTo>
                <a:lnTo>
                  <a:pt x="21336" y="47243"/>
                </a:lnTo>
                <a:lnTo>
                  <a:pt x="38354" y="82562"/>
                </a:lnTo>
                <a:lnTo>
                  <a:pt x="57657" y="116738"/>
                </a:lnTo>
                <a:lnTo>
                  <a:pt x="89662" y="142646"/>
                </a:lnTo>
                <a:lnTo>
                  <a:pt x="91529" y="131440"/>
                </a:lnTo>
                <a:lnTo>
                  <a:pt x="92503" y="120434"/>
                </a:lnTo>
                <a:lnTo>
                  <a:pt x="92501" y="109256"/>
                </a:lnTo>
                <a:lnTo>
                  <a:pt x="91439" y="97535"/>
                </a:lnTo>
                <a:lnTo>
                  <a:pt x="89935" y="82853"/>
                </a:lnTo>
                <a:lnTo>
                  <a:pt x="88360" y="68084"/>
                </a:lnTo>
                <a:lnTo>
                  <a:pt x="87118" y="53259"/>
                </a:lnTo>
                <a:lnTo>
                  <a:pt x="86613" y="38404"/>
                </a:lnTo>
                <a:lnTo>
                  <a:pt x="86633" y="27293"/>
                </a:lnTo>
                <a:lnTo>
                  <a:pt x="87915" y="18783"/>
                </a:lnTo>
                <a:lnTo>
                  <a:pt x="92293" y="12387"/>
                </a:lnTo>
                <a:lnTo>
                  <a:pt x="101600" y="7619"/>
                </a:lnTo>
                <a:lnTo>
                  <a:pt x="105156" y="6400"/>
                </a:lnTo>
                <a:lnTo>
                  <a:pt x="109219" y="5486"/>
                </a:lnTo>
                <a:lnTo>
                  <a:pt x="113411" y="4267"/>
                </a:lnTo>
              </a:path>
            </a:pathLst>
          </a:custGeom>
          <a:ln w="12496">
            <a:solidFill>
              <a:srgbClr val="006FC0"/>
            </a:solidFill>
          </a:ln>
        </p:spPr>
        <p:txBody>
          <a:bodyPr wrap="square" lIns="0" tIns="0" rIns="0" bIns="0" rtlCol="0"/>
          <a:lstStyle/>
          <a:p>
            <a:endParaRPr/>
          </a:p>
        </p:txBody>
      </p:sp>
      <p:sp>
        <p:nvSpPr>
          <p:cNvPr id="153" name="object 153"/>
          <p:cNvSpPr/>
          <p:nvPr/>
        </p:nvSpPr>
        <p:spPr>
          <a:xfrm>
            <a:off x="2209577" y="6167323"/>
            <a:ext cx="62865" cy="154940"/>
          </a:xfrm>
          <a:custGeom>
            <a:avLst/>
            <a:gdLst/>
            <a:ahLst/>
            <a:cxnLst/>
            <a:rect l="l" t="t" r="r" b="b"/>
            <a:pathLst>
              <a:path w="62864" h="154939">
                <a:moveTo>
                  <a:pt x="40100" y="0"/>
                </a:moveTo>
                <a:lnTo>
                  <a:pt x="5048" y="16459"/>
                </a:lnTo>
                <a:lnTo>
                  <a:pt x="0" y="33337"/>
                </a:lnTo>
                <a:lnTo>
                  <a:pt x="2012" y="41876"/>
                </a:lnTo>
                <a:lnTo>
                  <a:pt x="6572" y="49987"/>
                </a:lnTo>
                <a:lnTo>
                  <a:pt x="15214" y="59197"/>
                </a:lnTo>
                <a:lnTo>
                  <a:pt x="25034" y="67208"/>
                </a:lnTo>
                <a:lnTo>
                  <a:pt x="35307" y="74761"/>
                </a:lnTo>
                <a:lnTo>
                  <a:pt x="45307" y="82600"/>
                </a:lnTo>
                <a:lnTo>
                  <a:pt x="52468" y="89611"/>
                </a:lnTo>
                <a:lnTo>
                  <a:pt x="58689" y="97764"/>
                </a:lnTo>
                <a:lnTo>
                  <a:pt x="62505" y="106946"/>
                </a:lnTo>
                <a:lnTo>
                  <a:pt x="62452" y="117043"/>
                </a:lnTo>
                <a:lnTo>
                  <a:pt x="39592" y="147523"/>
                </a:lnTo>
                <a:lnTo>
                  <a:pt x="33496" y="152704"/>
                </a:lnTo>
                <a:lnTo>
                  <a:pt x="31591" y="154838"/>
                </a:lnTo>
                <a:lnTo>
                  <a:pt x="25495" y="153924"/>
                </a:lnTo>
              </a:path>
            </a:pathLst>
          </a:custGeom>
          <a:ln w="12496">
            <a:solidFill>
              <a:srgbClr val="006FC0"/>
            </a:solidFill>
          </a:ln>
        </p:spPr>
        <p:txBody>
          <a:bodyPr wrap="square" lIns="0" tIns="0" rIns="0" bIns="0" rtlCol="0"/>
          <a:lstStyle/>
          <a:p>
            <a:endParaRPr/>
          </a:p>
        </p:txBody>
      </p:sp>
      <p:sp>
        <p:nvSpPr>
          <p:cNvPr id="154" name="object 154"/>
          <p:cNvSpPr/>
          <p:nvPr/>
        </p:nvSpPr>
        <p:spPr>
          <a:xfrm>
            <a:off x="2442972" y="6006998"/>
            <a:ext cx="67945" cy="349885"/>
          </a:xfrm>
          <a:custGeom>
            <a:avLst/>
            <a:gdLst/>
            <a:ahLst/>
            <a:cxnLst/>
            <a:rect l="l" t="t" r="r" b="b"/>
            <a:pathLst>
              <a:path w="67944" h="349885">
                <a:moveTo>
                  <a:pt x="57657" y="0"/>
                </a:moveTo>
                <a:lnTo>
                  <a:pt x="50002" y="11982"/>
                </a:lnTo>
                <a:lnTo>
                  <a:pt x="42513" y="24079"/>
                </a:lnTo>
                <a:lnTo>
                  <a:pt x="34976" y="36175"/>
                </a:lnTo>
                <a:lnTo>
                  <a:pt x="27177" y="48158"/>
                </a:lnTo>
                <a:lnTo>
                  <a:pt x="18135" y="60888"/>
                </a:lnTo>
                <a:lnTo>
                  <a:pt x="9318" y="73418"/>
                </a:lnTo>
                <a:lnTo>
                  <a:pt x="3335" y="86348"/>
                </a:lnTo>
                <a:lnTo>
                  <a:pt x="2793" y="100279"/>
                </a:lnTo>
                <a:lnTo>
                  <a:pt x="15200" y="100955"/>
                </a:lnTo>
                <a:lnTo>
                  <a:pt x="27749" y="101117"/>
                </a:lnTo>
                <a:lnTo>
                  <a:pt x="40298" y="101393"/>
                </a:lnTo>
                <a:lnTo>
                  <a:pt x="52704" y="102412"/>
                </a:lnTo>
                <a:lnTo>
                  <a:pt x="64035" y="106308"/>
                </a:lnTo>
                <a:lnTo>
                  <a:pt x="67722" y="113004"/>
                </a:lnTo>
                <a:lnTo>
                  <a:pt x="65742" y="121872"/>
                </a:lnTo>
                <a:lnTo>
                  <a:pt x="60070" y="132283"/>
                </a:lnTo>
                <a:lnTo>
                  <a:pt x="50752" y="145089"/>
                </a:lnTo>
                <a:lnTo>
                  <a:pt x="40290" y="157238"/>
                </a:lnTo>
                <a:lnTo>
                  <a:pt x="29495" y="169102"/>
                </a:lnTo>
                <a:lnTo>
                  <a:pt x="19176" y="181051"/>
                </a:lnTo>
                <a:lnTo>
                  <a:pt x="13948" y="187513"/>
                </a:lnTo>
                <a:lnTo>
                  <a:pt x="9064" y="194119"/>
                </a:lnTo>
                <a:lnTo>
                  <a:pt x="4443" y="200896"/>
                </a:lnTo>
                <a:lnTo>
                  <a:pt x="0" y="207873"/>
                </a:lnTo>
                <a:lnTo>
                  <a:pt x="7425" y="214441"/>
                </a:lnTo>
                <a:lnTo>
                  <a:pt x="15398" y="219722"/>
                </a:lnTo>
                <a:lnTo>
                  <a:pt x="22467" y="226090"/>
                </a:lnTo>
                <a:lnTo>
                  <a:pt x="27177" y="235915"/>
                </a:lnTo>
                <a:lnTo>
                  <a:pt x="27455" y="248264"/>
                </a:lnTo>
                <a:lnTo>
                  <a:pt x="24256" y="261556"/>
                </a:lnTo>
                <a:lnTo>
                  <a:pt x="19534" y="274448"/>
                </a:lnTo>
                <a:lnTo>
                  <a:pt x="15239" y="285597"/>
                </a:lnTo>
                <a:lnTo>
                  <a:pt x="10693" y="298061"/>
                </a:lnTo>
                <a:lnTo>
                  <a:pt x="6111" y="311010"/>
                </a:lnTo>
                <a:lnTo>
                  <a:pt x="3363" y="324130"/>
                </a:lnTo>
                <a:lnTo>
                  <a:pt x="4317" y="337108"/>
                </a:lnTo>
                <a:lnTo>
                  <a:pt x="10660" y="347557"/>
                </a:lnTo>
                <a:lnTo>
                  <a:pt x="19621" y="349605"/>
                </a:lnTo>
                <a:lnTo>
                  <a:pt x="29821" y="346624"/>
                </a:lnTo>
                <a:lnTo>
                  <a:pt x="39877" y="341985"/>
                </a:lnTo>
                <a:lnTo>
                  <a:pt x="47668" y="338561"/>
                </a:lnTo>
                <a:lnTo>
                  <a:pt x="53244" y="335394"/>
                </a:lnTo>
                <a:lnTo>
                  <a:pt x="57344" y="331484"/>
                </a:lnTo>
                <a:lnTo>
                  <a:pt x="60705" y="325831"/>
                </a:lnTo>
              </a:path>
            </a:pathLst>
          </a:custGeom>
          <a:ln w="12496">
            <a:solidFill>
              <a:srgbClr val="006FC0"/>
            </a:solidFill>
          </a:ln>
        </p:spPr>
        <p:txBody>
          <a:bodyPr wrap="square" lIns="0" tIns="0" rIns="0" bIns="0" rtlCol="0"/>
          <a:lstStyle/>
          <a:p>
            <a:endParaRPr/>
          </a:p>
        </p:txBody>
      </p:sp>
      <p:sp>
        <p:nvSpPr>
          <p:cNvPr id="155" name="object 155"/>
          <p:cNvSpPr/>
          <p:nvPr/>
        </p:nvSpPr>
        <p:spPr>
          <a:xfrm>
            <a:off x="2553335" y="6139281"/>
            <a:ext cx="33020" cy="194310"/>
          </a:xfrm>
          <a:custGeom>
            <a:avLst/>
            <a:gdLst/>
            <a:ahLst/>
            <a:cxnLst/>
            <a:rect l="l" t="t" r="r" b="b"/>
            <a:pathLst>
              <a:path w="33019" h="194310">
                <a:moveTo>
                  <a:pt x="0" y="0"/>
                </a:moveTo>
                <a:lnTo>
                  <a:pt x="813" y="10863"/>
                </a:lnTo>
                <a:lnTo>
                  <a:pt x="984" y="21983"/>
                </a:lnTo>
                <a:lnTo>
                  <a:pt x="1107" y="33389"/>
                </a:lnTo>
                <a:lnTo>
                  <a:pt x="1777" y="45110"/>
                </a:lnTo>
                <a:lnTo>
                  <a:pt x="3752" y="66541"/>
                </a:lnTo>
                <a:lnTo>
                  <a:pt x="6238" y="87858"/>
                </a:lnTo>
                <a:lnTo>
                  <a:pt x="8939" y="109061"/>
                </a:lnTo>
                <a:lnTo>
                  <a:pt x="11556" y="130149"/>
                </a:lnTo>
                <a:lnTo>
                  <a:pt x="14654" y="146965"/>
                </a:lnTo>
                <a:lnTo>
                  <a:pt x="19478" y="162953"/>
                </a:lnTo>
                <a:lnTo>
                  <a:pt x="25612" y="178541"/>
                </a:lnTo>
                <a:lnTo>
                  <a:pt x="32638" y="194157"/>
                </a:lnTo>
              </a:path>
            </a:pathLst>
          </a:custGeom>
          <a:ln w="12496">
            <a:solidFill>
              <a:srgbClr val="006FC0"/>
            </a:solidFill>
          </a:ln>
        </p:spPr>
        <p:txBody>
          <a:bodyPr wrap="square" lIns="0" tIns="0" rIns="0" bIns="0" rtlCol="0"/>
          <a:lstStyle/>
          <a:p>
            <a:endParaRPr/>
          </a:p>
        </p:txBody>
      </p:sp>
      <p:sp>
        <p:nvSpPr>
          <p:cNvPr id="156" name="object 156"/>
          <p:cNvSpPr/>
          <p:nvPr/>
        </p:nvSpPr>
        <p:spPr>
          <a:xfrm>
            <a:off x="2638313" y="6270955"/>
            <a:ext cx="12065" cy="152400"/>
          </a:xfrm>
          <a:custGeom>
            <a:avLst/>
            <a:gdLst/>
            <a:ahLst/>
            <a:cxnLst/>
            <a:rect l="l" t="t" r="r" b="b"/>
            <a:pathLst>
              <a:path w="12064" h="152400">
                <a:moveTo>
                  <a:pt x="11922" y="0"/>
                </a:moveTo>
                <a:lnTo>
                  <a:pt x="11834" y="13582"/>
                </a:lnTo>
                <a:lnTo>
                  <a:pt x="10175" y="27279"/>
                </a:lnTo>
                <a:lnTo>
                  <a:pt x="7707" y="40976"/>
                </a:lnTo>
                <a:lnTo>
                  <a:pt x="5191" y="54559"/>
                </a:lnTo>
                <a:lnTo>
                  <a:pt x="1756" y="75547"/>
                </a:lnTo>
                <a:lnTo>
                  <a:pt x="0" y="95592"/>
                </a:lnTo>
                <a:lnTo>
                  <a:pt x="458" y="115466"/>
                </a:lnTo>
                <a:lnTo>
                  <a:pt x="3667" y="135940"/>
                </a:lnTo>
                <a:lnTo>
                  <a:pt x="5572" y="145084"/>
                </a:lnTo>
                <a:lnTo>
                  <a:pt x="6715" y="148132"/>
                </a:lnTo>
                <a:lnTo>
                  <a:pt x="11922" y="152399"/>
                </a:lnTo>
              </a:path>
            </a:pathLst>
          </a:custGeom>
          <a:ln w="12496">
            <a:solidFill>
              <a:srgbClr val="006FC0"/>
            </a:solidFill>
          </a:ln>
        </p:spPr>
        <p:txBody>
          <a:bodyPr wrap="square" lIns="0" tIns="0" rIns="0" bIns="0" rtlCol="0"/>
          <a:lstStyle/>
          <a:p>
            <a:endParaRPr/>
          </a:p>
        </p:txBody>
      </p:sp>
      <p:sp>
        <p:nvSpPr>
          <p:cNvPr id="157" name="object 157"/>
          <p:cNvSpPr/>
          <p:nvPr/>
        </p:nvSpPr>
        <p:spPr>
          <a:xfrm>
            <a:off x="2700527" y="6140643"/>
            <a:ext cx="100330" cy="165735"/>
          </a:xfrm>
          <a:custGeom>
            <a:avLst/>
            <a:gdLst/>
            <a:ahLst/>
            <a:cxnLst/>
            <a:rect l="l" t="t" r="r" b="b"/>
            <a:pathLst>
              <a:path w="100330" h="165735">
                <a:moveTo>
                  <a:pt x="0" y="40700"/>
                </a:moveTo>
                <a:lnTo>
                  <a:pt x="33240" y="6496"/>
                </a:lnTo>
                <a:lnTo>
                  <a:pt x="56588" y="0"/>
                </a:lnTo>
                <a:lnTo>
                  <a:pt x="67691" y="2295"/>
                </a:lnTo>
                <a:lnTo>
                  <a:pt x="76654" y="11196"/>
                </a:lnTo>
                <a:lnTo>
                  <a:pt x="78914" y="23212"/>
                </a:lnTo>
                <a:lnTo>
                  <a:pt x="77245" y="36199"/>
                </a:lnTo>
                <a:lnTo>
                  <a:pt x="74422" y="48015"/>
                </a:lnTo>
                <a:lnTo>
                  <a:pt x="68324" y="66722"/>
                </a:lnTo>
                <a:lnTo>
                  <a:pt x="60690" y="84743"/>
                </a:lnTo>
                <a:lnTo>
                  <a:pt x="52365" y="102536"/>
                </a:lnTo>
                <a:lnTo>
                  <a:pt x="44196" y="120557"/>
                </a:lnTo>
                <a:lnTo>
                  <a:pt x="40257" y="130001"/>
                </a:lnTo>
                <a:lnTo>
                  <a:pt x="36306" y="142160"/>
                </a:lnTo>
                <a:lnTo>
                  <a:pt x="35855" y="154033"/>
                </a:lnTo>
                <a:lnTo>
                  <a:pt x="42418" y="162620"/>
                </a:lnTo>
                <a:lnTo>
                  <a:pt x="52853" y="165487"/>
                </a:lnTo>
                <a:lnTo>
                  <a:pt x="65992" y="165439"/>
                </a:lnTo>
                <a:lnTo>
                  <a:pt x="79154" y="163220"/>
                </a:lnTo>
                <a:lnTo>
                  <a:pt x="89662" y="159572"/>
                </a:lnTo>
                <a:lnTo>
                  <a:pt x="92964" y="157133"/>
                </a:lnTo>
                <a:lnTo>
                  <a:pt x="96901" y="154695"/>
                </a:lnTo>
                <a:lnTo>
                  <a:pt x="100330" y="151952"/>
                </a:lnTo>
              </a:path>
            </a:pathLst>
          </a:custGeom>
          <a:ln w="12496">
            <a:solidFill>
              <a:srgbClr val="006FC0"/>
            </a:solidFill>
          </a:ln>
        </p:spPr>
        <p:txBody>
          <a:bodyPr wrap="square" lIns="0" tIns="0" rIns="0" bIns="0" rtlCol="0"/>
          <a:lstStyle/>
          <a:p>
            <a:endParaRPr/>
          </a:p>
        </p:txBody>
      </p:sp>
      <p:sp>
        <p:nvSpPr>
          <p:cNvPr id="158" name="object 158"/>
          <p:cNvSpPr/>
          <p:nvPr/>
        </p:nvSpPr>
        <p:spPr>
          <a:xfrm>
            <a:off x="2832480" y="6266078"/>
            <a:ext cx="12065" cy="113030"/>
          </a:xfrm>
          <a:custGeom>
            <a:avLst/>
            <a:gdLst/>
            <a:ahLst/>
            <a:cxnLst/>
            <a:rect l="l" t="t" r="r" b="b"/>
            <a:pathLst>
              <a:path w="12064" h="113029">
                <a:moveTo>
                  <a:pt x="11937" y="0"/>
                </a:moveTo>
                <a:lnTo>
                  <a:pt x="7090" y="9901"/>
                </a:lnTo>
                <a:lnTo>
                  <a:pt x="3254" y="20688"/>
                </a:lnTo>
                <a:lnTo>
                  <a:pt x="775" y="32104"/>
                </a:lnTo>
                <a:lnTo>
                  <a:pt x="0" y="43891"/>
                </a:lnTo>
                <a:lnTo>
                  <a:pt x="773" y="56688"/>
                </a:lnTo>
                <a:lnTo>
                  <a:pt x="2285" y="69456"/>
                </a:lnTo>
                <a:lnTo>
                  <a:pt x="4179" y="82167"/>
                </a:lnTo>
                <a:lnTo>
                  <a:pt x="6095" y="94792"/>
                </a:lnTo>
                <a:lnTo>
                  <a:pt x="6731" y="103936"/>
                </a:lnTo>
                <a:lnTo>
                  <a:pt x="7366" y="107289"/>
                </a:lnTo>
                <a:lnTo>
                  <a:pt x="11049" y="112776"/>
                </a:lnTo>
              </a:path>
            </a:pathLst>
          </a:custGeom>
          <a:ln w="12496">
            <a:solidFill>
              <a:srgbClr val="006FC0"/>
            </a:solidFill>
          </a:ln>
        </p:spPr>
        <p:txBody>
          <a:bodyPr wrap="square" lIns="0" tIns="0" rIns="0" bIns="0" rtlCol="0"/>
          <a:lstStyle/>
          <a:p>
            <a:endParaRPr/>
          </a:p>
        </p:txBody>
      </p:sp>
      <p:sp>
        <p:nvSpPr>
          <p:cNvPr id="159" name="object 159"/>
          <p:cNvSpPr/>
          <p:nvPr/>
        </p:nvSpPr>
        <p:spPr>
          <a:xfrm>
            <a:off x="2887979" y="6113678"/>
            <a:ext cx="69850" cy="194945"/>
          </a:xfrm>
          <a:custGeom>
            <a:avLst/>
            <a:gdLst/>
            <a:ahLst/>
            <a:cxnLst/>
            <a:rect l="l" t="t" r="r" b="b"/>
            <a:pathLst>
              <a:path w="69850" h="194945">
                <a:moveTo>
                  <a:pt x="8255" y="0"/>
                </a:moveTo>
                <a:lnTo>
                  <a:pt x="5461" y="609"/>
                </a:lnTo>
                <a:lnTo>
                  <a:pt x="2793" y="1219"/>
                </a:lnTo>
                <a:lnTo>
                  <a:pt x="0" y="1524"/>
                </a:lnTo>
                <a:lnTo>
                  <a:pt x="4202" y="7977"/>
                </a:lnTo>
                <a:lnTo>
                  <a:pt x="9810" y="12230"/>
                </a:lnTo>
                <a:lnTo>
                  <a:pt x="16609" y="15625"/>
                </a:lnTo>
                <a:lnTo>
                  <a:pt x="24383" y="19507"/>
                </a:lnTo>
                <a:lnTo>
                  <a:pt x="32811" y="24250"/>
                </a:lnTo>
                <a:lnTo>
                  <a:pt x="58197" y="59055"/>
                </a:lnTo>
                <a:lnTo>
                  <a:pt x="56082" y="66770"/>
                </a:lnTo>
                <a:lnTo>
                  <a:pt x="52705" y="74371"/>
                </a:lnTo>
                <a:lnTo>
                  <a:pt x="48652" y="84820"/>
                </a:lnTo>
                <a:lnTo>
                  <a:pt x="49720" y="90068"/>
                </a:lnTo>
                <a:lnTo>
                  <a:pt x="55169" y="94173"/>
                </a:lnTo>
                <a:lnTo>
                  <a:pt x="64262" y="101193"/>
                </a:lnTo>
                <a:lnTo>
                  <a:pt x="69427" y="109494"/>
                </a:lnTo>
                <a:lnTo>
                  <a:pt x="69675" y="118452"/>
                </a:lnTo>
                <a:lnTo>
                  <a:pt x="66994" y="127468"/>
                </a:lnTo>
                <a:lnTo>
                  <a:pt x="45037" y="164058"/>
                </a:lnTo>
                <a:lnTo>
                  <a:pt x="23749" y="188061"/>
                </a:lnTo>
                <a:lnTo>
                  <a:pt x="22606" y="190195"/>
                </a:lnTo>
                <a:lnTo>
                  <a:pt x="21970" y="192328"/>
                </a:lnTo>
                <a:lnTo>
                  <a:pt x="20700" y="194767"/>
                </a:lnTo>
              </a:path>
            </a:pathLst>
          </a:custGeom>
          <a:ln w="12496">
            <a:solidFill>
              <a:srgbClr val="006FC0"/>
            </a:solidFill>
          </a:ln>
        </p:spPr>
        <p:txBody>
          <a:bodyPr wrap="square" lIns="0" tIns="0" rIns="0" bIns="0" rtlCol="0"/>
          <a:lstStyle/>
          <a:p>
            <a:endParaRPr/>
          </a:p>
        </p:txBody>
      </p:sp>
      <p:sp>
        <p:nvSpPr>
          <p:cNvPr id="160" name="object 160"/>
          <p:cNvSpPr/>
          <p:nvPr/>
        </p:nvSpPr>
        <p:spPr>
          <a:xfrm>
            <a:off x="2976626" y="6280099"/>
            <a:ext cx="15240" cy="144780"/>
          </a:xfrm>
          <a:custGeom>
            <a:avLst/>
            <a:gdLst/>
            <a:ahLst/>
            <a:cxnLst/>
            <a:rect l="l" t="t" r="r" b="b"/>
            <a:pathLst>
              <a:path w="15239" h="144779">
                <a:moveTo>
                  <a:pt x="6476" y="0"/>
                </a:moveTo>
                <a:lnTo>
                  <a:pt x="11803" y="13749"/>
                </a:lnTo>
                <a:lnTo>
                  <a:pt x="14319" y="26327"/>
                </a:lnTo>
                <a:lnTo>
                  <a:pt x="14978" y="39304"/>
                </a:lnTo>
                <a:lnTo>
                  <a:pt x="14731" y="54254"/>
                </a:lnTo>
                <a:lnTo>
                  <a:pt x="9874" y="104960"/>
                </a:lnTo>
                <a:lnTo>
                  <a:pt x="0" y="135636"/>
                </a:lnTo>
                <a:lnTo>
                  <a:pt x="381" y="144170"/>
                </a:lnTo>
              </a:path>
            </a:pathLst>
          </a:custGeom>
          <a:ln w="12496">
            <a:solidFill>
              <a:srgbClr val="006FC0"/>
            </a:solidFill>
          </a:ln>
        </p:spPr>
        <p:txBody>
          <a:bodyPr wrap="square" lIns="0" tIns="0" rIns="0" bIns="0" rtlCol="0"/>
          <a:lstStyle/>
          <a:p>
            <a:endParaRPr/>
          </a:p>
        </p:txBody>
      </p:sp>
      <p:sp>
        <p:nvSpPr>
          <p:cNvPr id="161" name="object 161"/>
          <p:cNvSpPr/>
          <p:nvPr/>
        </p:nvSpPr>
        <p:spPr>
          <a:xfrm>
            <a:off x="3026410" y="6129528"/>
            <a:ext cx="132715" cy="190500"/>
          </a:xfrm>
          <a:custGeom>
            <a:avLst/>
            <a:gdLst/>
            <a:ahLst/>
            <a:cxnLst/>
            <a:rect l="l" t="t" r="r" b="b"/>
            <a:pathLst>
              <a:path w="132714" h="190500">
                <a:moveTo>
                  <a:pt x="0" y="11582"/>
                </a:moveTo>
                <a:lnTo>
                  <a:pt x="5246" y="23279"/>
                </a:lnTo>
                <a:lnTo>
                  <a:pt x="7969" y="33604"/>
                </a:lnTo>
                <a:lnTo>
                  <a:pt x="9215" y="44500"/>
                </a:lnTo>
                <a:lnTo>
                  <a:pt x="10032" y="57912"/>
                </a:lnTo>
                <a:lnTo>
                  <a:pt x="9848" y="71942"/>
                </a:lnTo>
                <a:lnTo>
                  <a:pt x="10747" y="87172"/>
                </a:lnTo>
                <a:lnTo>
                  <a:pt x="15480" y="100345"/>
                </a:lnTo>
                <a:lnTo>
                  <a:pt x="26796" y="108204"/>
                </a:lnTo>
                <a:lnTo>
                  <a:pt x="36286" y="106794"/>
                </a:lnTo>
                <a:lnTo>
                  <a:pt x="73913" y="77585"/>
                </a:lnTo>
                <a:lnTo>
                  <a:pt x="94487" y="44196"/>
                </a:lnTo>
                <a:lnTo>
                  <a:pt x="95567" y="32746"/>
                </a:lnTo>
                <a:lnTo>
                  <a:pt x="93599" y="21412"/>
                </a:lnTo>
                <a:lnTo>
                  <a:pt x="89630" y="10420"/>
                </a:lnTo>
                <a:lnTo>
                  <a:pt x="84708" y="0"/>
                </a:lnTo>
                <a:lnTo>
                  <a:pt x="86173" y="13192"/>
                </a:lnTo>
                <a:lnTo>
                  <a:pt x="88233" y="25984"/>
                </a:lnTo>
                <a:lnTo>
                  <a:pt x="90816" y="38661"/>
                </a:lnTo>
                <a:lnTo>
                  <a:pt x="93852" y="51511"/>
                </a:lnTo>
                <a:lnTo>
                  <a:pt x="98714" y="75923"/>
                </a:lnTo>
                <a:lnTo>
                  <a:pt x="102552" y="100507"/>
                </a:lnTo>
                <a:lnTo>
                  <a:pt x="106390" y="124977"/>
                </a:lnTo>
                <a:lnTo>
                  <a:pt x="111251" y="149047"/>
                </a:lnTo>
                <a:lnTo>
                  <a:pt x="114008" y="162929"/>
                </a:lnTo>
                <a:lnTo>
                  <a:pt x="116919" y="175069"/>
                </a:lnTo>
                <a:lnTo>
                  <a:pt x="122235" y="184408"/>
                </a:lnTo>
                <a:lnTo>
                  <a:pt x="132206" y="189890"/>
                </a:lnTo>
              </a:path>
            </a:pathLst>
          </a:custGeom>
          <a:ln w="12496">
            <a:solidFill>
              <a:srgbClr val="006FC0"/>
            </a:solidFill>
          </a:ln>
        </p:spPr>
        <p:txBody>
          <a:bodyPr wrap="square" lIns="0" tIns="0" rIns="0" bIns="0" rtlCol="0"/>
          <a:lstStyle/>
          <a:p>
            <a:endParaRPr/>
          </a:p>
        </p:txBody>
      </p:sp>
      <p:sp>
        <p:nvSpPr>
          <p:cNvPr id="162" name="object 162"/>
          <p:cNvSpPr/>
          <p:nvPr/>
        </p:nvSpPr>
        <p:spPr>
          <a:xfrm>
            <a:off x="3137661" y="6085808"/>
            <a:ext cx="127635" cy="261620"/>
          </a:xfrm>
          <a:custGeom>
            <a:avLst/>
            <a:gdLst/>
            <a:ahLst/>
            <a:cxnLst/>
            <a:rect l="l" t="t" r="r" b="b"/>
            <a:pathLst>
              <a:path w="127635" h="261620">
                <a:moveTo>
                  <a:pt x="14224" y="8667"/>
                </a:moveTo>
                <a:lnTo>
                  <a:pt x="7238" y="8058"/>
                </a:lnTo>
                <a:lnTo>
                  <a:pt x="4571" y="7753"/>
                </a:lnTo>
                <a:lnTo>
                  <a:pt x="0" y="5314"/>
                </a:lnTo>
                <a:lnTo>
                  <a:pt x="8066" y="2247"/>
                </a:lnTo>
                <a:lnTo>
                  <a:pt x="15478" y="438"/>
                </a:lnTo>
                <a:lnTo>
                  <a:pt x="23056" y="0"/>
                </a:lnTo>
                <a:lnTo>
                  <a:pt x="31623" y="1047"/>
                </a:lnTo>
                <a:lnTo>
                  <a:pt x="41709" y="5476"/>
                </a:lnTo>
                <a:lnTo>
                  <a:pt x="46783" y="12477"/>
                </a:lnTo>
                <a:lnTo>
                  <a:pt x="48785" y="21536"/>
                </a:lnTo>
                <a:lnTo>
                  <a:pt x="49656" y="32137"/>
                </a:lnTo>
                <a:lnTo>
                  <a:pt x="50800" y="39023"/>
                </a:lnTo>
                <a:lnTo>
                  <a:pt x="52609" y="45853"/>
                </a:lnTo>
                <a:lnTo>
                  <a:pt x="55229" y="52454"/>
                </a:lnTo>
                <a:lnTo>
                  <a:pt x="58800" y="58654"/>
                </a:lnTo>
                <a:lnTo>
                  <a:pt x="65432" y="72189"/>
                </a:lnTo>
                <a:lnTo>
                  <a:pt x="83185" y="112909"/>
                </a:lnTo>
                <a:lnTo>
                  <a:pt x="100187" y="128911"/>
                </a:lnTo>
                <a:lnTo>
                  <a:pt x="108741" y="136998"/>
                </a:lnTo>
                <a:lnTo>
                  <a:pt x="127083" y="173302"/>
                </a:lnTo>
                <a:lnTo>
                  <a:pt x="127380" y="183318"/>
                </a:lnTo>
                <a:lnTo>
                  <a:pt x="126303" y="192628"/>
                </a:lnTo>
                <a:lnTo>
                  <a:pt x="111188" y="235896"/>
                </a:lnTo>
                <a:lnTo>
                  <a:pt x="108211" y="244020"/>
                </a:lnTo>
                <a:lnTo>
                  <a:pt x="106044" y="252202"/>
                </a:lnTo>
                <a:lnTo>
                  <a:pt x="103483" y="260218"/>
                </a:lnTo>
                <a:lnTo>
                  <a:pt x="100409" y="261461"/>
                </a:lnTo>
                <a:lnTo>
                  <a:pt x="96025" y="258075"/>
                </a:lnTo>
                <a:lnTo>
                  <a:pt x="89535" y="252202"/>
                </a:lnTo>
              </a:path>
            </a:pathLst>
          </a:custGeom>
          <a:ln w="12496">
            <a:solidFill>
              <a:srgbClr val="006FC0"/>
            </a:solidFill>
          </a:ln>
        </p:spPr>
        <p:txBody>
          <a:bodyPr wrap="square" lIns="0" tIns="0" rIns="0" bIns="0" rtlCol="0"/>
          <a:lstStyle/>
          <a:p>
            <a:endParaRPr/>
          </a:p>
        </p:txBody>
      </p:sp>
      <p:sp>
        <p:nvSpPr>
          <p:cNvPr id="163" name="object 163"/>
          <p:cNvSpPr/>
          <p:nvPr/>
        </p:nvSpPr>
        <p:spPr>
          <a:xfrm>
            <a:off x="3861815" y="6060552"/>
            <a:ext cx="139700" cy="230504"/>
          </a:xfrm>
          <a:custGeom>
            <a:avLst/>
            <a:gdLst/>
            <a:ahLst/>
            <a:cxnLst/>
            <a:rect l="l" t="t" r="r" b="b"/>
            <a:pathLst>
              <a:path w="139700" h="230504">
                <a:moveTo>
                  <a:pt x="0" y="36361"/>
                </a:moveTo>
                <a:lnTo>
                  <a:pt x="25316" y="5610"/>
                </a:lnTo>
                <a:lnTo>
                  <a:pt x="39564" y="0"/>
                </a:lnTo>
                <a:lnTo>
                  <a:pt x="47498" y="2224"/>
                </a:lnTo>
                <a:lnTo>
                  <a:pt x="57832" y="10101"/>
                </a:lnTo>
                <a:lnTo>
                  <a:pt x="63881" y="19292"/>
                </a:lnTo>
                <a:lnTo>
                  <a:pt x="66786" y="30084"/>
                </a:lnTo>
                <a:lnTo>
                  <a:pt x="67691" y="42762"/>
                </a:lnTo>
                <a:lnTo>
                  <a:pt x="67117" y="60293"/>
                </a:lnTo>
                <a:lnTo>
                  <a:pt x="56134" y="111342"/>
                </a:lnTo>
                <a:lnTo>
                  <a:pt x="39703" y="165820"/>
                </a:lnTo>
                <a:lnTo>
                  <a:pt x="34162" y="183884"/>
                </a:lnTo>
                <a:lnTo>
                  <a:pt x="32347" y="191695"/>
                </a:lnTo>
                <a:lnTo>
                  <a:pt x="30591" y="199277"/>
                </a:lnTo>
                <a:lnTo>
                  <a:pt x="29001" y="206859"/>
                </a:lnTo>
                <a:lnTo>
                  <a:pt x="27686" y="214669"/>
                </a:lnTo>
                <a:lnTo>
                  <a:pt x="38800" y="216060"/>
                </a:lnTo>
                <a:lnTo>
                  <a:pt x="48593" y="215736"/>
                </a:lnTo>
                <a:lnTo>
                  <a:pt x="58314" y="214498"/>
                </a:lnTo>
                <a:lnTo>
                  <a:pt x="69214" y="213145"/>
                </a:lnTo>
                <a:lnTo>
                  <a:pt x="81198" y="212359"/>
                </a:lnTo>
                <a:lnTo>
                  <a:pt x="92979" y="212574"/>
                </a:lnTo>
                <a:lnTo>
                  <a:pt x="104594" y="214217"/>
                </a:lnTo>
                <a:lnTo>
                  <a:pt x="116078" y="217717"/>
                </a:lnTo>
                <a:lnTo>
                  <a:pt x="123567" y="221641"/>
                </a:lnTo>
                <a:lnTo>
                  <a:pt x="129222" y="224651"/>
                </a:lnTo>
                <a:lnTo>
                  <a:pt x="134115" y="227318"/>
                </a:lnTo>
                <a:lnTo>
                  <a:pt x="139319" y="230214"/>
                </a:lnTo>
              </a:path>
            </a:pathLst>
          </a:custGeom>
          <a:ln w="12496">
            <a:solidFill>
              <a:srgbClr val="00AF50"/>
            </a:solidFill>
          </a:ln>
        </p:spPr>
        <p:txBody>
          <a:bodyPr wrap="square" lIns="0" tIns="0" rIns="0" bIns="0" rtlCol="0"/>
          <a:lstStyle/>
          <a:p>
            <a:endParaRPr/>
          </a:p>
        </p:txBody>
      </p:sp>
      <p:sp>
        <p:nvSpPr>
          <p:cNvPr id="164" name="object 164"/>
          <p:cNvSpPr/>
          <p:nvPr/>
        </p:nvSpPr>
        <p:spPr>
          <a:xfrm>
            <a:off x="4001261" y="6077711"/>
            <a:ext cx="147955" cy="193040"/>
          </a:xfrm>
          <a:custGeom>
            <a:avLst/>
            <a:gdLst/>
            <a:ahLst/>
            <a:cxnLst/>
            <a:rect l="l" t="t" r="r" b="b"/>
            <a:pathLst>
              <a:path w="147954" h="193039">
                <a:moveTo>
                  <a:pt x="54355" y="69494"/>
                </a:moveTo>
                <a:lnTo>
                  <a:pt x="37379" y="34871"/>
                </a:lnTo>
                <a:lnTo>
                  <a:pt x="7826" y="81824"/>
                </a:lnTo>
                <a:lnTo>
                  <a:pt x="0" y="123896"/>
                </a:lnTo>
                <a:lnTo>
                  <a:pt x="1397" y="145389"/>
                </a:lnTo>
                <a:lnTo>
                  <a:pt x="6806" y="162720"/>
                </a:lnTo>
                <a:lnTo>
                  <a:pt x="16859" y="177736"/>
                </a:lnTo>
                <a:lnTo>
                  <a:pt x="31150" y="188466"/>
                </a:lnTo>
                <a:lnTo>
                  <a:pt x="49275" y="192938"/>
                </a:lnTo>
                <a:lnTo>
                  <a:pt x="70465" y="189337"/>
                </a:lnTo>
                <a:lnTo>
                  <a:pt x="107461" y="164992"/>
                </a:lnTo>
                <a:lnTo>
                  <a:pt x="136360" y="124744"/>
                </a:lnTo>
                <a:lnTo>
                  <a:pt x="147778" y="69965"/>
                </a:lnTo>
                <a:lnTo>
                  <a:pt x="143128" y="42062"/>
                </a:lnTo>
                <a:lnTo>
                  <a:pt x="118786" y="7258"/>
                </a:lnTo>
                <a:lnTo>
                  <a:pt x="93979" y="1219"/>
                </a:lnTo>
                <a:lnTo>
                  <a:pt x="91312" y="0"/>
                </a:lnTo>
                <a:lnTo>
                  <a:pt x="86740" y="6095"/>
                </a:lnTo>
              </a:path>
            </a:pathLst>
          </a:custGeom>
          <a:ln w="12496">
            <a:solidFill>
              <a:srgbClr val="00AF50"/>
            </a:solidFill>
          </a:ln>
        </p:spPr>
        <p:txBody>
          <a:bodyPr wrap="square" lIns="0" tIns="0" rIns="0" bIns="0" rtlCol="0"/>
          <a:lstStyle/>
          <a:p>
            <a:endParaRPr/>
          </a:p>
        </p:txBody>
      </p:sp>
      <p:sp>
        <p:nvSpPr>
          <p:cNvPr id="165" name="object 165"/>
          <p:cNvSpPr/>
          <p:nvPr/>
        </p:nvSpPr>
        <p:spPr>
          <a:xfrm>
            <a:off x="4174235" y="6108306"/>
            <a:ext cx="177800" cy="160020"/>
          </a:xfrm>
          <a:custGeom>
            <a:avLst/>
            <a:gdLst/>
            <a:ahLst/>
            <a:cxnLst/>
            <a:rect l="l" t="t" r="r" b="b"/>
            <a:pathLst>
              <a:path w="177800" h="160020">
                <a:moveTo>
                  <a:pt x="33781" y="22136"/>
                </a:moveTo>
                <a:lnTo>
                  <a:pt x="24949" y="25569"/>
                </a:lnTo>
                <a:lnTo>
                  <a:pt x="17224" y="27432"/>
                </a:lnTo>
                <a:lnTo>
                  <a:pt x="9332" y="28093"/>
                </a:lnTo>
                <a:lnTo>
                  <a:pt x="0" y="27927"/>
                </a:lnTo>
                <a:lnTo>
                  <a:pt x="1478" y="18835"/>
                </a:lnTo>
                <a:lnTo>
                  <a:pt x="36935" y="423"/>
                </a:lnTo>
                <a:lnTo>
                  <a:pt x="49990" y="0"/>
                </a:lnTo>
                <a:lnTo>
                  <a:pt x="62878" y="2033"/>
                </a:lnTo>
                <a:lnTo>
                  <a:pt x="93805" y="24765"/>
                </a:lnTo>
                <a:lnTo>
                  <a:pt x="99949" y="50177"/>
                </a:lnTo>
                <a:lnTo>
                  <a:pt x="98367" y="66017"/>
                </a:lnTo>
                <a:lnTo>
                  <a:pt x="81025" y="112052"/>
                </a:lnTo>
                <a:lnTo>
                  <a:pt x="69992" y="133654"/>
                </a:lnTo>
                <a:lnTo>
                  <a:pt x="64506" y="144670"/>
                </a:lnTo>
                <a:lnTo>
                  <a:pt x="59436" y="155943"/>
                </a:lnTo>
                <a:lnTo>
                  <a:pt x="69353" y="159605"/>
                </a:lnTo>
                <a:lnTo>
                  <a:pt x="77819" y="159867"/>
                </a:lnTo>
                <a:lnTo>
                  <a:pt x="86617" y="157786"/>
                </a:lnTo>
                <a:lnTo>
                  <a:pt x="97536" y="154419"/>
                </a:lnTo>
                <a:lnTo>
                  <a:pt x="109460" y="150737"/>
                </a:lnTo>
                <a:lnTo>
                  <a:pt x="122158" y="146685"/>
                </a:lnTo>
                <a:lnTo>
                  <a:pt x="134737" y="143146"/>
                </a:lnTo>
                <a:lnTo>
                  <a:pt x="146303" y="141008"/>
                </a:lnTo>
                <a:lnTo>
                  <a:pt x="154062" y="140560"/>
                </a:lnTo>
                <a:lnTo>
                  <a:pt x="162083" y="140855"/>
                </a:lnTo>
                <a:lnTo>
                  <a:pt x="170056" y="141608"/>
                </a:lnTo>
                <a:lnTo>
                  <a:pt x="177673" y="142532"/>
                </a:lnTo>
              </a:path>
            </a:pathLst>
          </a:custGeom>
          <a:ln w="12496">
            <a:solidFill>
              <a:srgbClr val="00AF50"/>
            </a:solidFill>
          </a:ln>
        </p:spPr>
        <p:txBody>
          <a:bodyPr wrap="square" lIns="0" tIns="0" rIns="0" bIns="0" rtlCol="0"/>
          <a:lstStyle/>
          <a:p>
            <a:endParaRPr/>
          </a:p>
        </p:txBody>
      </p:sp>
      <p:sp>
        <p:nvSpPr>
          <p:cNvPr id="166" name="object 166"/>
          <p:cNvSpPr/>
          <p:nvPr/>
        </p:nvSpPr>
        <p:spPr>
          <a:xfrm>
            <a:off x="4485225" y="6068567"/>
            <a:ext cx="100965" cy="212725"/>
          </a:xfrm>
          <a:custGeom>
            <a:avLst/>
            <a:gdLst/>
            <a:ahLst/>
            <a:cxnLst/>
            <a:rect l="l" t="t" r="r" b="b"/>
            <a:pathLst>
              <a:path w="100964" h="212725">
                <a:moveTo>
                  <a:pt x="80424" y="163677"/>
                </a:moveTo>
                <a:lnTo>
                  <a:pt x="58322" y="125863"/>
                </a:lnTo>
                <a:lnTo>
                  <a:pt x="16377" y="138822"/>
                </a:lnTo>
                <a:lnTo>
                  <a:pt x="160" y="174955"/>
                </a:lnTo>
                <a:lnTo>
                  <a:pt x="0" y="186504"/>
                </a:lnTo>
                <a:lnTo>
                  <a:pt x="2589" y="197396"/>
                </a:lnTo>
                <a:lnTo>
                  <a:pt x="8536" y="206287"/>
                </a:lnTo>
                <a:lnTo>
                  <a:pt x="18448" y="211835"/>
                </a:lnTo>
                <a:lnTo>
                  <a:pt x="30640" y="212464"/>
                </a:lnTo>
                <a:lnTo>
                  <a:pt x="41689" y="207492"/>
                </a:lnTo>
                <a:lnTo>
                  <a:pt x="68034" y="165234"/>
                </a:lnTo>
                <a:lnTo>
                  <a:pt x="72717" y="113409"/>
                </a:lnTo>
                <a:lnTo>
                  <a:pt x="70260" y="68351"/>
                </a:lnTo>
                <a:lnTo>
                  <a:pt x="66855" y="29489"/>
                </a:lnTo>
                <a:lnTo>
                  <a:pt x="65438" y="10058"/>
                </a:lnTo>
                <a:lnTo>
                  <a:pt x="65438" y="6400"/>
                </a:lnTo>
                <a:lnTo>
                  <a:pt x="65438" y="3352"/>
                </a:lnTo>
                <a:lnTo>
                  <a:pt x="65438" y="0"/>
                </a:lnTo>
                <a:lnTo>
                  <a:pt x="68105" y="19921"/>
                </a:lnTo>
                <a:lnTo>
                  <a:pt x="69629" y="39585"/>
                </a:lnTo>
                <a:lnTo>
                  <a:pt x="70582" y="59193"/>
                </a:lnTo>
                <a:lnTo>
                  <a:pt x="71534" y="78943"/>
                </a:lnTo>
                <a:lnTo>
                  <a:pt x="73019" y="100826"/>
                </a:lnTo>
                <a:lnTo>
                  <a:pt x="78321" y="144137"/>
                </a:lnTo>
                <a:lnTo>
                  <a:pt x="89838" y="184670"/>
                </a:lnTo>
                <a:lnTo>
                  <a:pt x="94539" y="193066"/>
                </a:lnTo>
                <a:lnTo>
                  <a:pt x="100490" y="201777"/>
                </a:lnTo>
              </a:path>
            </a:pathLst>
          </a:custGeom>
          <a:ln w="12496">
            <a:solidFill>
              <a:srgbClr val="00AF50"/>
            </a:solidFill>
          </a:ln>
        </p:spPr>
        <p:txBody>
          <a:bodyPr wrap="square" lIns="0" tIns="0" rIns="0" bIns="0" rtlCol="0"/>
          <a:lstStyle/>
          <a:p>
            <a:endParaRPr/>
          </a:p>
        </p:txBody>
      </p:sp>
      <p:sp>
        <p:nvSpPr>
          <p:cNvPr id="167" name="object 167"/>
          <p:cNvSpPr/>
          <p:nvPr/>
        </p:nvSpPr>
        <p:spPr>
          <a:xfrm>
            <a:off x="4662804" y="6198717"/>
            <a:ext cx="27940" cy="76835"/>
          </a:xfrm>
          <a:custGeom>
            <a:avLst/>
            <a:gdLst/>
            <a:ahLst/>
            <a:cxnLst/>
            <a:rect l="l" t="t" r="r" b="b"/>
            <a:pathLst>
              <a:path w="27939" h="76835">
                <a:moveTo>
                  <a:pt x="0" y="7010"/>
                </a:moveTo>
                <a:lnTo>
                  <a:pt x="1905" y="4571"/>
                </a:lnTo>
                <a:lnTo>
                  <a:pt x="4318" y="2133"/>
                </a:lnTo>
                <a:lnTo>
                  <a:pt x="6477" y="0"/>
                </a:lnTo>
                <a:lnTo>
                  <a:pt x="8300" y="9372"/>
                </a:lnTo>
                <a:lnTo>
                  <a:pt x="9921" y="18745"/>
                </a:lnTo>
                <a:lnTo>
                  <a:pt x="11566" y="28117"/>
                </a:lnTo>
                <a:lnTo>
                  <a:pt x="13462" y="37490"/>
                </a:lnTo>
                <a:lnTo>
                  <a:pt x="15501" y="49077"/>
                </a:lnTo>
                <a:lnTo>
                  <a:pt x="17589" y="58407"/>
                </a:lnTo>
                <a:lnTo>
                  <a:pt x="21105" y="67108"/>
                </a:lnTo>
                <a:lnTo>
                  <a:pt x="27432" y="76809"/>
                </a:lnTo>
              </a:path>
            </a:pathLst>
          </a:custGeom>
          <a:ln w="12496">
            <a:solidFill>
              <a:srgbClr val="00AF50"/>
            </a:solidFill>
          </a:ln>
        </p:spPr>
        <p:txBody>
          <a:bodyPr wrap="square" lIns="0" tIns="0" rIns="0" bIns="0" rtlCol="0"/>
          <a:lstStyle/>
          <a:p>
            <a:endParaRPr/>
          </a:p>
        </p:txBody>
      </p:sp>
      <p:sp>
        <p:nvSpPr>
          <p:cNvPr id="168" name="object 168"/>
          <p:cNvSpPr/>
          <p:nvPr/>
        </p:nvSpPr>
        <p:spPr>
          <a:xfrm>
            <a:off x="4674996" y="6077711"/>
            <a:ext cx="22225" cy="43180"/>
          </a:xfrm>
          <a:custGeom>
            <a:avLst/>
            <a:gdLst/>
            <a:ahLst/>
            <a:cxnLst/>
            <a:rect l="l" t="t" r="r" b="b"/>
            <a:pathLst>
              <a:path w="22225" h="43179">
                <a:moveTo>
                  <a:pt x="21970" y="42976"/>
                </a:moveTo>
                <a:lnTo>
                  <a:pt x="19323" y="28932"/>
                </a:lnTo>
                <a:lnTo>
                  <a:pt x="16033" y="18402"/>
                </a:lnTo>
                <a:lnTo>
                  <a:pt x="10219" y="9415"/>
                </a:lnTo>
                <a:lnTo>
                  <a:pt x="0" y="0"/>
                </a:lnTo>
                <a:lnTo>
                  <a:pt x="0" y="8534"/>
                </a:lnTo>
                <a:lnTo>
                  <a:pt x="0" y="11277"/>
                </a:lnTo>
                <a:lnTo>
                  <a:pt x="3048" y="16154"/>
                </a:lnTo>
              </a:path>
            </a:pathLst>
          </a:custGeom>
          <a:ln w="12801">
            <a:solidFill>
              <a:srgbClr val="00AF50"/>
            </a:solidFill>
          </a:ln>
        </p:spPr>
        <p:txBody>
          <a:bodyPr wrap="square" lIns="0" tIns="0" rIns="0" bIns="0" rtlCol="0"/>
          <a:lstStyle/>
          <a:p>
            <a:endParaRPr/>
          </a:p>
        </p:txBody>
      </p:sp>
      <p:sp>
        <p:nvSpPr>
          <p:cNvPr id="169" name="object 169"/>
          <p:cNvSpPr/>
          <p:nvPr/>
        </p:nvSpPr>
        <p:spPr>
          <a:xfrm>
            <a:off x="4747259" y="6165189"/>
            <a:ext cx="209550" cy="123825"/>
          </a:xfrm>
          <a:custGeom>
            <a:avLst/>
            <a:gdLst/>
            <a:ahLst/>
            <a:cxnLst/>
            <a:rect l="l" t="t" r="r" b="b"/>
            <a:pathLst>
              <a:path w="209550" h="123825">
                <a:moveTo>
                  <a:pt x="0" y="0"/>
                </a:moveTo>
                <a:lnTo>
                  <a:pt x="14573" y="38176"/>
                </a:lnTo>
                <a:lnTo>
                  <a:pt x="25907" y="77724"/>
                </a:lnTo>
                <a:lnTo>
                  <a:pt x="27177" y="85953"/>
                </a:lnTo>
                <a:lnTo>
                  <a:pt x="28066" y="88696"/>
                </a:lnTo>
                <a:lnTo>
                  <a:pt x="53086" y="49072"/>
                </a:lnTo>
                <a:lnTo>
                  <a:pt x="58545" y="37738"/>
                </a:lnTo>
                <a:lnTo>
                  <a:pt x="65420" y="25603"/>
                </a:lnTo>
                <a:lnTo>
                  <a:pt x="73749" y="14611"/>
                </a:lnTo>
                <a:lnTo>
                  <a:pt x="83565" y="6705"/>
                </a:lnTo>
                <a:lnTo>
                  <a:pt x="85978" y="6400"/>
                </a:lnTo>
                <a:lnTo>
                  <a:pt x="88137" y="6400"/>
                </a:lnTo>
                <a:lnTo>
                  <a:pt x="90550" y="6096"/>
                </a:lnTo>
                <a:lnTo>
                  <a:pt x="97222" y="18992"/>
                </a:lnTo>
                <a:lnTo>
                  <a:pt x="100583" y="30632"/>
                </a:lnTo>
                <a:lnTo>
                  <a:pt x="101659" y="42957"/>
                </a:lnTo>
                <a:lnTo>
                  <a:pt x="101473" y="57912"/>
                </a:lnTo>
                <a:lnTo>
                  <a:pt x="101111" y="69241"/>
                </a:lnTo>
                <a:lnTo>
                  <a:pt x="100679" y="80429"/>
                </a:lnTo>
                <a:lnTo>
                  <a:pt x="100580" y="91559"/>
                </a:lnTo>
                <a:lnTo>
                  <a:pt x="101218" y="102717"/>
                </a:lnTo>
                <a:lnTo>
                  <a:pt x="109474" y="96526"/>
                </a:lnTo>
                <a:lnTo>
                  <a:pt x="116204" y="87934"/>
                </a:lnTo>
                <a:lnTo>
                  <a:pt x="122364" y="78200"/>
                </a:lnTo>
                <a:lnTo>
                  <a:pt x="128904" y="68580"/>
                </a:lnTo>
                <a:lnTo>
                  <a:pt x="141233" y="52730"/>
                </a:lnTo>
                <a:lnTo>
                  <a:pt x="154479" y="38023"/>
                </a:lnTo>
                <a:lnTo>
                  <a:pt x="168749" y="24345"/>
                </a:lnTo>
                <a:lnTo>
                  <a:pt x="184150" y="11582"/>
                </a:lnTo>
                <a:lnTo>
                  <a:pt x="195722" y="20664"/>
                </a:lnTo>
                <a:lnTo>
                  <a:pt x="200342" y="30518"/>
                </a:lnTo>
                <a:lnTo>
                  <a:pt x="201437" y="42486"/>
                </a:lnTo>
                <a:lnTo>
                  <a:pt x="202437" y="57912"/>
                </a:lnTo>
                <a:lnTo>
                  <a:pt x="204225" y="74328"/>
                </a:lnTo>
                <a:lnTo>
                  <a:pt x="205787" y="90716"/>
                </a:lnTo>
                <a:lnTo>
                  <a:pt x="207420" y="107161"/>
                </a:lnTo>
                <a:lnTo>
                  <a:pt x="209423" y="123748"/>
                </a:lnTo>
              </a:path>
            </a:pathLst>
          </a:custGeom>
          <a:ln w="12496">
            <a:solidFill>
              <a:srgbClr val="00AF50"/>
            </a:solidFill>
          </a:ln>
        </p:spPr>
        <p:txBody>
          <a:bodyPr wrap="square" lIns="0" tIns="0" rIns="0" bIns="0" rtlCol="0"/>
          <a:lstStyle/>
          <a:p>
            <a:endParaRPr/>
          </a:p>
        </p:txBody>
      </p:sp>
      <p:sp>
        <p:nvSpPr>
          <p:cNvPr id="170" name="object 170"/>
          <p:cNvSpPr/>
          <p:nvPr/>
        </p:nvSpPr>
        <p:spPr>
          <a:xfrm>
            <a:off x="5051171" y="6174028"/>
            <a:ext cx="162560" cy="6985"/>
          </a:xfrm>
          <a:custGeom>
            <a:avLst/>
            <a:gdLst/>
            <a:ahLst/>
            <a:cxnLst/>
            <a:rect l="l" t="t" r="r" b="b"/>
            <a:pathLst>
              <a:path w="162560" h="6985">
                <a:moveTo>
                  <a:pt x="23749" y="2133"/>
                </a:moveTo>
                <a:lnTo>
                  <a:pt x="11302" y="609"/>
                </a:lnTo>
                <a:lnTo>
                  <a:pt x="7874" y="304"/>
                </a:lnTo>
                <a:lnTo>
                  <a:pt x="0" y="0"/>
                </a:lnTo>
                <a:lnTo>
                  <a:pt x="11590" y="2586"/>
                </a:lnTo>
                <a:lnTo>
                  <a:pt x="23193" y="4457"/>
                </a:lnTo>
                <a:lnTo>
                  <a:pt x="34915" y="5700"/>
                </a:lnTo>
                <a:lnTo>
                  <a:pt x="46862" y="6400"/>
                </a:lnTo>
                <a:lnTo>
                  <a:pt x="65613" y="6762"/>
                </a:lnTo>
                <a:lnTo>
                  <a:pt x="84280" y="6324"/>
                </a:lnTo>
                <a:lnTo>
                  <a:pt x="102780" y="5543"/>
                </a:lnTo>
                <a:lnTo>
                  <a:pt x="121030" y="4876"/>
                </a:lnTo>
                <a:lnTo>
                  <a:pt x="131782" y="4662"/>
                </a:lnTo>
                <a:lnTo>
                  <a:pt x="141700" y="4305"/>
                </a:lnTo>
                <a:lnTo>
                  <a:pt x="151570" y="3548"/>
                </a:lnTo>
                <a:lnTo>
                  <a:pt x="162178" y="2133"/>
                </a:lnTo>
              </a:path>
            </a:pathLst>
          </a:custGeom>
          <a:ln w="12801">
            <a:solidFill>
              <a:srgbClr val="00AF50"/>
            </a:solidFill>
          </a:ln>
        </p:spPr>
        <p:txBody>
          <a:bodyPr wrap="square" lIns="0" tIns="0" rIns="0" bIns="0" rtlCol="0"/>
          <a:lstStyle/>
          <a:p>
            <a:endParaRPr/>
          </a:p>
        </p:txBody>
      </p:sp>
      <p:sp>
        <p:nvSpPr>
          <p:cNvPr id="171" name="object 171"/>
          <p:cNvSpPr/>
          <p:nvPr/>
        </p:nvSpPr>
        <p:spPr>
          <a:xfrm>
            <a:off x="5148960" y="6074054"/>
            <a:ext cx="113664" cy="224790"/>
          </a:xfrm>
          <a:custGeom>
            <a:avLst/>
            <a:gdLst/>
            <a:ahLst/>
            <a:cxnLst/>
            <a:rect l="l" t="t" r="r" b="b"/>
            <a:pathLst>
              <a:path w="113664" h="224789">
                <a:moveTo>
                  <a:pt x="0" y="0"/>
                </a:moveTo>
                <a:lnTo>
                  <a:pt x="9372" y="9534"/>
                </a:lnTo>
                <a:lnTo>
                  <a:pt x="19446" y="17983"/>
                </a:lnTo>
                <a:lnTo>
                  <a:pt x="30021" y="25974"/>
                </a:lnTo>
                <a:lnTo>
                  <a:pt x="40893" y="34137"/>
                </a:lnTo>
                <a:lnTo>
                  <a:pt x="54846" y="44881"/>
                </a:lnTo>
                <a:lnTo>
                  <a:pt x="94868" y="79857"/>
                </a:lnTo>
                <a:lnTo>
                  <a:pt x="113192" y="116847"/>
                </a:lnTo>
                <a:lnTo>
                  <a:pt x="112140" y="131064"/>
                </a:lnTo>
                <a:lnTo>
                  <a:pt x="89693" y="168135"/>
                </a:lnTo>
                <a:lnTo>
                  <a:pt x="59436" y="199948"/>
                </a:lnTo>
                <a:lnTo>
                  <a:pt x="38004" y="218851"/>
                </a:lnTo>
                <a:lnTo>
                  <a:pt x="30479" y="224637"/>
                </a:lnTo>
              </a:path>
            </a:pathLst>
          </a:custGeom>
          <a:ln w="12496">
            <a:solidFill>
              <a:srgbClr val="00AF50"/>
            </a:solidFill>
          </a:ln>
        </p:spPr>
        <p:txBody>
          <a:bodyPr wrap="square" lIns="0" tIns="0" rIns="0" bIns="0" rtlCol="0"/>
          <a:lstStyle/>
          <a:p>
            <a:endParaRPr/>
          </a:p>
        </p:txBody>
      </p:sp>
      <p:sp>
        <p:nvSpPr>
          <p:cNvPr id="172" name="object 172"/>
          <p:cNvSpPr/>
          <p:nvPr/>
        </p:nvSpPr>
        <p:spPr>
          <a:xfrm>
            <a:off x="5455920" y="6041440"/>
            <a:ext cx="133350" cy="304165"/>
          </a:xfrm>
          <a:custGeom>
            <a:avLst/>
            <a:gdLst/>
            <a:ahLst/>
            <a:cxnLst/>
            <a:rect l="l" t="t" r="r" b="b"/>
            <a:pathLst>
              <a:path w="133350" h="304164">
                <a:moveTo>
                  <a:pt x="0" y="66141"/>
                </a:moveTo>
                <a:lnTo>
                  <a:pt x="1635" y="54221"/>
                </a:lnTo>
                <a:lnTo>
                  <a:pt x="3365" y="40728"/>
                </a:lnTo>
                <a:lnTo>
                  <a:pt x="5857" y="27522"/>
                </a:lnTo>
                <a:lnTo>
                  <a:pt x="9778" y="16459"/>
                </a:lnTo>
                <a:lnTo>
                  <a:pt x="15525" y="8191"/>
                </a:lnTo>
                <a:lnTo>
                  <a:pt x="23558" y="2209"/>
                </a:lnTo>
                <a:lnTo>
                  <a:pt x="32924" y="0"/>
                </a:lnTo>
                <a:lnTo>
                  <a:pt x="42671" y="3047"/>
                </a:lnTo>
                <a:lnTo>
                  <a:pt x="64420" y="34632"/>
                </a:lnTo>
                <a:lnTo>
                  <a:pt x="74929" y="71932"/>
                </a:lnTo>
                <a:lnTo>
                  <a:pt x="83343" y="131406"/>
                </a:lnTo>
                <a:lnTo>
                  <a:pt x="81660" y="191109"/>
                </a:lnTo>
                <a:lnTo>
                  <a:pt x="72882" y="239725"/>
                </a:lnTo>
                <a:lnTo>
                  <a:pt x="53339" y="284683"/>
                </a:lnTo>
                <a:lnTo>
                  <a:pt x="25018" y="303580"/>
                </a:lnTo>
                <a:lnTo>
                  <a:pt x="17922" y="294765"/>
                </a:lnTo>
                <a:lnTo>
                  <a:pt x="19286" y="247921"/>
                </a:lnTo>
                <a:lnTo>
                  <a:pt x="43306" y="206044"/>
                </a:lnTo>
                <a:lnTo>
                  <a:pt x="81508" y="197472"/>
                </a:lnTo>
                <a:lnTo>
                  <a:pt x="109156" y="225132"/>
                </a:lnTo>
                <a:lnTo>
                  <a:pt x="115105" y="236377"/>
                </a:lnTo>
                <a:lnTo>
                  <a:pt x="121030" y="247192"/>
                </a:lnTo>
                <a:lnTo>
                  <a:pt x="125856" y="255422"/>
                </a:lnTo>
                <a:lnTo>
                  <a:pt x="128015" y="258470"/>
                </a:lnTo>
                <a:lnTo>
                  <a:pt x="132841" y="262737"/>
                </a:lnTo>
              </a:path>
            </a:pathLst>
          </a:custGeom>
          <a:ln w="12496">
            <a:solidFill>
              <a:srgbClr val="00AF50"/>
            </a:solidFill>
          </a:ln>
        </p:spPr>
        <p:txBody>
          <a:bodyPr wrap="square" lIns="0" tIns="0" rIns="0" bIns="0" rtlCol="0"/>
          <a:lstStyle/>
          <a:p>
            <a:endParaRPr/>
          </a:p>
        </p:txBody>
      </p:sp>
      <p:sp>
        <p:nvSpPr>
          <p:cNvPr id="173" name="object 173"/>
          <p:cNvSpPr/>
          <p:nvPr/>
        </p:nvSpPr>
        <p:spPr>
          <a:xfrm>
            <a:off x="5704975" y="6055766"/>
            <a:ext cx="116205" cy="230504"/>
          </a:xfrm>
          <a:custGeom>
            <a:avLst/>
            <a:gdLst/>
            <a:ahLst/>
            <a:cxnLst/>
            <a:rect l="l" t="t" r="r" b="b"/>
            <a:pathLst>
              <a:path w="116204" h="230504">
                <a:moveTo>
                  <a:pt x="82542" y="172821"/>
                </a:moveTo>
                <a:lnTo>
                  <a:pt x="70096" y="129540"/>
                </a:lnTo>
                <a:lnTo>
                  <a:pt x="31615" y="131673"/>
                </a:lnTo>
                <a:lnTo>
                  <a:pt x="4683" y="168963"/>
                </a:lnTo>
                <a:lnTo>
                  <a:pt x="0" y="196891"/>
                </a:lnTo>
                <a:lnTo>
                  <a:pt x="1738" y="210083"/>
                </a:lnTo>
                <a:lnTo>
                  <a:pt x="7239" y="221561"/>
                </a:lnTo>
                <a:lnTo>
                  <a:pt x="17645" y="229209"/>
                </a:lnTo>
                <a:lnTo>
                  <a:pt x="30849" y="230514"/>
                </a:lnTo>
                <a:lnTo>
                  <a:pt x="42505" y="225247"/>
                </a:lnTo>
                <a:lnTo>
                  <a:pt x="71161" y="186266"/>
                </a:lnTo>
                <a:lnTo>
                  <a:pt x="83659" y="144575"/>
                </a:lnTo>
                <a:lnTo>
                  <a:pt x="88866" y="98883"/>
                </a:lnTo>
                <a:lnTo>
                  <a:pt x="89735" y="51249"/>
                </a:lnTo>
                <a:lnTo>
                  <a:pt x="86240" y="11544"/>
                </a:lnTo>
                <a:lnTo>
                  <a:pt x="83431" y="0"/>
                </a:lnTo>
                <a:lnTo>
                  <a:pt x="76215" y="13077"/>
                </a:lnTo>
                <a:lnTo>
                  <a:pt x="74287" y="60655"/>
                </a:lnTo>
                <a:lnTo>
                  <a:pt x="80208" y="108966"/>
                </a:lnTo>
                <a:lnTo>
                  <a:pt x="93845" y="155448"/>
                </a:lnTo>
                <a:lnTo>
                  <a:pt x="109221" y="184337"/>
                </a:lnTo>
                <a:lnTo>
                  <a:pt x="116070" y="193243"/>
                </a:lnTo>
              </a:path>
            </a:pathLst>
          </a:custGeom>
          <a:ln w="12496">
            <a:solidFill>
              <a:srgbClr val="00AF50"/>
            </a:solidFill>
          </a:ln>
        </p:spPr>
        <p:txBody>
          <a:bodyPr wrap="square" lIns="0" tIns="0" rIns="0" bIns="0" rtlCol="0"/>
          <a:lstStyle/>
          <a:p>
            <a:endParaRPr/>
          </a:p>
        </p:txBody>
      </p:sp>
      <p:sp>
        <p:nvSpPr>
          <p:cNvPr id="174" name="object 174"/>
          <p:cNvSpPr/>
          <p:nvPr/>
        </p:nvSpPr>
        <p:spPr>
          <a:xfrm>
            <a:off x="5868034" y="6185915"/>
            <a:ext cx="20955" cy="105410"/>
          </a:xfrm>
          <a:custGeom>
            <a:avLst/>
            <a:gdLst/>
            <a:ahLst/>
            <a:cxnLst/>
            <a:rect l="l" t="t" r="r" b="b"/>
            <a:pathLst>
              <a:path w="20954" h="105410">
                <a:moveTo>
                  <a:pt x="6730" y="0"/>
                </a:moveTo>
                <a:lnTo>
                  <a:pt x="4125" y="10458"/>
                </a:lnTo>
                <a:lnTo>
                  <a:pt x="1984" y="20345"/>
                </a:lnTo>
                <a:lnTo>
                  <a:pt x="533" y="30346"/>
                </a:lnTo>
                <a:lnTo>
                  <a:pt x="0" y="41148"/>
                </a:lnTo>
                <a:lnTo>
                  <a:pt x="561" y="54854"/>
                </a:lnTo>
                <a:lnTo>
                  <a:pt x="8509" y="95402"/>
                </a:lnTo>
                <a:lnTo>
                  <a:pt x="14779" y="105003"/>
                </a:lnTo>
                <a:lnTo>
                  <a:pt x="17420" y="104746"/>
                </a:lnTo>
                <a:lnTo>
                  <a:pt x="20954" y="99974"/>
                </a:lnTo>
              </a:path>
            </a:pathLst>
          </a:custGeom>
          <a:ln w="12496">
            <a:solidFill>
              <a:srgbClr val="00AF50"/>
            </a:solidFill>
          </a:ln>
        </p:spPr>
        <p:txBody>
          <a:bodyPr wrap="square" lIns="0" tIns="0" rIns="0" bIns="0" rtlCol="0"/>
          <a:lstStyle/>
          <a:p>
            <a:endParaRPr/>
          </a:p>
        </p:txBody>
      </p:sp>
      <p:sp>
        <p:nvSpPr>
          <p:cNvPr id="175" name="object 175"/>
          <p:cNvSpPr/>
          <p:nvPr/>
        </p:nvSpPr>
        <p:spPr>
          <a:xfrm>
            <a:off x="5877766" y="6078626"/>
            <a:ext cx="25400" cy="33020"/>
          </a:xfrm>
          <a:custGeom>
            <a:avLst/>
            <a:gdLst/>
            <a:ahLst/>
            <a:cxnLst/>
            <a:rect l="l" t="t" r="r" b="b"/>
            <a:pathLst>
              <a:path w="25400" h="33020">
                <a:moveTo>
                  <a:pt x="25320" y="31089"/>
                </a:moveTo>
                <a:lnTo>
                  <a:pt x="22062" y="20059"/>
                </a:lnTo>
                <a:lnTo>
                  <a:pt x="18208" y="11201"/>
                </a:lnTo>
                <a:lnTo>
                  <a:pt x="12354" y="4514"/>
                </a:lnTo>
                <a:lnTo>
                  <a:pt x="3095" y="0"/>
                </a:lnTo>
                <a:lnTo>
                  <a:pt x="506" y="9124"/>
                </a:lnTo>
                <a:lnTo>
                  <a:pt x="0" y="16306"/>
                </a:lnTo>
                <a:lnTo>
                  <a:pt x="1327" y="23488"/>
                </a:lnTo>
                <a:lnTo>
                  <a:pt x="4238" y="32613"/>
                </a:lnTo>
              </a:path>
            </a:pathLst>
          </a:custGeom>
          <a:ln w="12801">
            <a:solidFill>
              <a:srgbClr val="00AF50"/>
            </a:solidFill>
          </a:ln>
        </p:spPr>
        <p:txBody>
          <a:bodyPr wrap="square" lIns="0" tIns="0" rIns="0" bIns="0" rtlCol="0"/>
          <a:lstStyle/>
          <a:p>
            <a:endParaRPr/>
          </a:p>
        </p:txBody>
      </p:sp>
      <p:sp>
        <p:nvSpPr>
          <p:cNvPr id="176" name="object 176"/>
          <p:cNvSpPr/>
          <p:nvPr/>
        </p:nvSpPr>
        <p:spPr>
          <a:xfrm>
            <a:off x="5945759" y="6177686"/>
            <a:ext cx="251460" cy="116205"/>
          </a:xfrm>
          <a:custGeom>
            <a:avLst/>
            <a:gdLst/>
            <a:ahLst/>
            <a:cxnLst/>
            <a:rect l="l" t="t" r="r" b="b"/>
            <a:pathLst>
              <a:path w="251460" h="116204">
                <a:moveTo>
                  <a:pt x="0" y="0"/>
                </a:moveTo>
                <a:lnTo>
                  <a:pt x="2728" y="10334"/>
                </a:lnTo>
                <a:lnTo>
                  <a:pt x="4968" y="20954"/>
                </a:lnTo>
                <a:lnTo>
                  <a:pt x="7233" y="31461"/>
                </a:lnTo>
                <a:lnTo>
                  <a:pt x="10032" y="41452"/>
                </a:lnTo>
                <a:lnTo>
                  <a:pt x="12805" y="48948"/>
                </a:lnTo>
                <a:lnTo>
                  <a:pt x="16208" y="56387"/>
                </a:lnTo>
                <a:lnTo>
                  <a:pt x="19730" y="63827"/>
                </a:lnTo>
                <a:lnTo>
                  <a:pt x="22860" y="71323"/>
                </a:lnTo>
                <a:lnTo>
                  <a:pt x="33146" y="33004"/>
                </a:lnTo>
                <a:lnTo>
                  <a:pt x="58626" y="14897"/>
                </a:lnTo>
                <a:lnTo>
                  <a:pt x="67716" y="17454"/>
                </a:lnTo>
                <a:lnTo>
                  <a:pt x="99742" y="62217"/>
                </a:lnTo>
                <a:lnTo>
                  <a:pt x="109092" y="106679"/>
                </a:lnTo>
                <a:lnTo>
                  <a:pt x="109346" y="109727"/>
                </a:lnTo>
                <a:lnTo>
                  <a:pt x="109346" y="112775"/>
                </a:lnTo>
                <a:lnTo>
                  <a:pt x="109727" y="116128"/>
                </a:lnTo>
                <a:lnTo>
                  <a:pt x="119762" y="108813"/>
                </a:lnTo>
                <a:lnTo>
                  <a:pt x="127047" y="98069"/>
                </a:lnTo>
                <a:lnTo>
                  <a:pt x="133070" y="85610"/>
                </a:lnTo>
                <a:lnTo>
                  <a:pt x="139318" y="73151"/>
                </a:lnTo>
                <a:lnTo>
                  <a:pt x="150939" y="53716"/>
                </a:lnTo>
                <a:lnTo>
                  <a:pt x="165036" y="33566"/>
                </a:lnTo>
                <a:lnTo>
                  <a:pt x="181895" y="16444"/>
                </a:lnTo>
                <a:lnTo>
                  <a:pt x="201802" y="6095"/>
                </a:lnTo>
                <a:lnTo>
                  <a:pt x="213927" y="6943"/>
                </a:lnTo>
                <a:lnTo>
                  <a:pt x="236503" y="54316"/>
                </a:lnTo>
                <a:lnTo>
                  <a:pt x="239791" y="70370"/>
                </a:lnTo>
                <a:lnTo>
                  <a:pt x="243199" y="86367"/>
                </a:lnTo>
                <a:lnTo>
                  <a:pt x="247523" y="102107"/>
                </a:lnTo>
                <a:lnTo>
                  <a:pt x="248412" y="104851"/>
                </a:lnTo>
                <a:lnTo>
                  <a:pt x="249936" y="107289"/>
                </a:lnTo>
                <a:lnTo>
                  <a:pt x="251078" y="110337"/>
                </a:lnTo>
              </a:path>
            </a:pathLst>
          </a:custGeom>
          <a:ln w="12496">
            <a:solidFill>
              <a:srgbClr val="00AF50"/>
            </a:solidFill>
          </a:ln>
        </p:spPr>
        <p:txBody>
          <a:bodyPr wrap="square" lIns="0" tIns="0" rIns="0" bIns="0" rtlCol="0"/>
          <a:lstStyle/>
          <a:p>
            <a:endParaRPr/>
          </a:p>
        </p:txBody>
      </p:sp>
    </p:spTree>
    <p:extLst>
      <p:ext uri="{BB962C8B-B14F-4D97-AF65-F5344CB8AC3E}">
        <p14:creationId xmlns:p14="http://schemas.microsoft.com/office/powerpoint/2010/main" val="80798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6324808"/>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R="2171065" algn="ctr">
              <a:lnSpc>
                <a:spcPct val="100000"/>
              </a:lnSpc>
              <a:spcBef>
                <a:spcPts val="5"/>
              </a:spcBef>
            </a:pPr>
            <a:r>
              <a:rPr sz="4000" spc="-5" dirty="0">
                <a:latin typeface="Modern No. 20"/>
                <a:cs typeface="Modern No. 20"/>
              </a:rPr>
              <a:t>Feature Selection vs.</a:t>
            </a:r>
            <a:r>
              <a:rPr sz="4000" spc="30" dirty="0">
                <a:latin typeface="Modern No. 20"/>
                <a:cs typeface="Modern No. 20"/>
              </a:rPr>
              <a:t> </a:t>
            </a:r>
            <a:r>
              <a:rPr sz="4000" spc="-5" dirty="0">
                <a:latin typeface="Modern No. 20"/>
                <a:cs typeface="Modern No. 20"/>
              </a:rPr>
              <a:t>Extraction</a:t>
            </a:r>
            <a:r>
              <a:rPr lang="en-US" sz="4000" spc="-5" dirty="0">
                <a:latin typeface="Modern No. 20"/>
                <a:cs typeface="Modern No. 20"/>
              </a:rPr>
              <a:t> </a:t>
            </a:r>
            <a:endParaRPr sz="4000" dirty="0">
              <a:latin typeface="Modern No. 20"/>
              <a:cs typeface="Modern No. 20"/>
            </a:endParaRPr>
          </a:p>
          <a:p>
            <a:pPr marL="584200" indent="-342900">
              <a:lnSpc>
                <a:spcPct val="100000"/>
              </a:lnSpc>
              <a:spcBef>
                <a:spcPts val="800"/>
              </a:spcBef>
              <a:buFont typeface="Arial"/>
              <a:buChar char="•"/>
              <a:tabLst>
                <a:tab pos="584835" algn="l"/>
              </a:tabLst>
            </a:pPr>
            <a:r>
              <a:rPr sz="2700" spc="-15" dirty="0">
                <a:latin typeface="Calibri"/>
                <a:cs typeface="Calibri"/>
              </a:rPr>
              <a:t>Defs.</a:t>
            </a:r>
            <a:endParaRPr sz="2700" dirty="0">
              <a:latin typeface="Calibri"/>
              <a:cs typeface="Calibri"/>
            </a:endParaRPr>
          </a:p>
          <a:p>
            <a:pPr marL="984885" lvl="1" indent="-286385">
              <a:lnSpc>
                <a:spcPct val="100000"/>
              </a:lnSpc>
              <a:spcBef>
                <a:spcPts val="10"/>
              </a:spcBef>
              <a:buFont typeface="Arial"/>
              <a:buChar char="–"/>
              <a:tabLst>
                <a:tab pos="985519" algn="l"/>
              </a:tabLst>
            </a:pPr>
            <a:r>
              <a:rPr sz="2400" spc="-15" dirty="0">
                <a:latin typeface="Calibri"/>
                <a:cs typeface="Calibri"/>
              </a:rPr>
              <a:t>Feature</a:t>
            </a:r>
            <a:r>
              <a:rPr sz="2400" spc="-60" dirty="0">
                <a:latin typeface="Calibri"/>
                <a:cs typeface="Calibri"/>
              </a:rPr>
              <a:t> </a:t>
            </a:r>
            <a:r>
              <a:rPr sz="2400" spc="-10" dirty="0">
                <a:latin typeface="Calibri"/>
                <a:cs typeface="Calibri"/>
              </a:rPr>
              <a:t>extraction</a:t>
            </a:r>
            <a:endParaRPr sz="2400" dirty="0">
              <a:latin typeface="Calibri"/>
              <a:cs typeface="Calibri"/>
            </a:endParaRPr>
          </a:p>
          <a:p>
            <a:pPr marL="1384300" lvl="2" indent="-228600">
              <a:lnSpc>
                <a:spcPct val="100000"/>
              </a:lnSpc>
              <a:spcBef>
                <a:spcPts val="15"/>
              </a:spcBef>
              <a:buFont typeface="Arial"/>
              <a:buChar char="•"/>
              <a:tabLst>
                <a:tab pos="1384935" algn="l"/>
              </a:tabLst>
            </a:pPr>
            <a:r>
              <a:rPr sz="2000" spc="-25" dirty="0">
                <a:latin typeface="Calibri"/>
                <a:cs typeface="Calibri"/>
              </a:rPr>
              <a:t>Transform </a:t>
            </a:r>
            <a:r>
              <a:rPr sz="2000" spc="-10" dirty="0">
                <a:latin typeface="Calibri"/>
                <a:cs typeface="Calibri"/>
              </a:rPr>
              <a:t>existing </a:t>
            </a:r>
            <a:r>
              <a:rPr sz="2000" spc="-15" dirty="0">
                <a:latin typeface="Calibri"/>
                <a:cs typeface="Calibri"/>
              </a:rPr>
              <a:t>features into </a:t>
            </a:r>
            <a:r>
              <a:rPr sz="2000" spc="-10" dirty="0">
                <a:latin typeface="Calibri"/>
                <a:cs typeface="Calibri"/>
              </a:rPr>
              <a:t>lower </a:t>
            </a:r>
            <a:r>
              <a:rPr sz="2000" spc="-5" dirty="0">
                <a:latin typeface="Calibri"/>
                <a:cs typeface="Calibri"/>
              </a:rPr>
              <a:t>dim.</a:t>
            </a:r>
            <a:r>
              <a:rPr sz="2000" spc="60" dirty="0">
                <a:latin typeface="Calibri"/>
                <a:cs typeface="Calibri"/>
              </a:rPr>
              <a:t> </a:t>
            </a:r>
            <a:r>
              <a:rPr sz="2000" dirty="0">
                <a:latin typeface="Calibri"/>
                <a:cs typeface="Calibri"/>
              </a:rPr>
              <a:t>Space</a:t>
            </a:r>
          </a:p>
          <a:p>
            <a:pPr marL="1841500" lvl="3" indent="-228600">
              <a:lnSpc>
                <a:spcPct val="100000"/>
              </a:lnSpc>
              <a:spcBef>
                <a:spcPts val="10"/>
              </a:spcBef>
              <a:buFont typeface="Arial"/>
              <a:buChar char="–"/>
              <a:tabLst>
                <a:tab pos="1842135" algn="l"/>
              </a:tabLst>
            </a:pPr>
            <a:r>
              <a:rPr sz="1700" spc="-30" dirty="0">
                <a:latin typeface="Calibri"/>
                <a:cs typeface="Calibri"/>
              </a:rPr>
              <a:t>We </a:t>
            </a:r>
            <a:r>
              <a:rPr sz="1700" dirty="0">
                <a:latin typeface="Calibri"/>
                <a:cs typeface="Calibri"/>
              </a:rPr>
              <a:t>will</a:t>
            </a:r>
            <a:r>
              <a:rPr sz="1700" spc="-95" dirty="0">
                <a:latin typeface="Calibri"/>
                <a:cs typeface="Calibri"/>
              </a:rPr>
              <a:t> </a:t>
            </a:r>
            <a:r>
              <a:rPr sz="1700" spc="-5" dirty="0">
                <a:latin typeface="Calibri"/>
                <a:cs typeface="Calibri"/>
              </a:rPr>
              <a:t>explore</a:t>
            </a:r>
            <a:endParaRPr sz="1700" dirty="0">
              <a:latin typeface="Calibri"/>
              <a:cs typeface="Calibri"/>
            </a:endParaRPr>
          </a:p>
          <a:p>
            <a:pPr marL="2070100">
              <a:lnSpc>
                <a:spcPct val="100000"/>
              </a:lnSpc>
            </a:pPr>
            <a:r>
              <a:rPr sz="1700" dirty="0">
                <a:latin typeface="Arial"/>
                <a:cs typeface="Arial"/>
              </a:rPr>
              <a:t>»</a:t>
            </a:r>
            <a:r>
              <a:rPr sz="1700" spc="290" dirty="0">
                <a:latin typeface="Arial"/>
                <a:cs typeface="Arial"/>
              </a:rPr>
              <a:t> </a:t>
            </a:r>
            <a:r>
              <a:rPr sz="1700" dirty="0">
                <a:latin typeface="Calibri"/>
                <a:cs typeface="Calibri"/>
              </a:rPr>
              <a:t>PCA</a:t>
            </a:r>
          </a:p>
          <a:p>
            <a:pPr marL="2070100">
              <a:lnSpc>
                <a:spcPts val="2025"/>
              </a:lnSpc>
            </a:pPr>
            <a:r>
              <a:rPr sz="1700" dirty="0">
                <a:latin typeface="Arial"/>
                <a:cs typeface="Arial"/>
              </a:rPr>
              <a:t>»</a:t>
            </a:r>
            <a:r>
              <a:rPr sz="1700" spc="285" dirty="0">
                <a:latin typeface="Arial"/>
                <a:cs typeface="Arial"/>
              </a:rPr>
              <a:t> </a:t>
            </a:r>
            <a:r>
              <a:rPr sz="1700" spc="-10" dirty="0">
                <a:latin typeface="Calibri"/>
                <a:cs typeface="Calibri"/>
              </a:rPr>
              <a:t>LDA</a:t>
            </a:r>
            <a:endParaRPr sz="1700" dirty="0">
              <a:latin typeface="Calibri"/>
              <a:cs typeface="Calibri"/>
            </a:endParaRPr>
          </a:p>
          <a:p>
            <a:pPr marL="984885" lvl="1" indent="-286385">
              <a:lnSpc>
                <a:spcPts val="2865"/>
              </a:lnSpc>
              <a:buFont typeface="Arial"/>
              <a:buChar char="–"/>
              <a:tabLst>
                <a:tab pos="985519" algn="l"/>
              </a:tabLst>
            </a:pPr>
            <a:r>
              <a:rPr sz="2400" spc="-15" dirty="0">
                <a:latin typeface="Calibri"/>
                <a:cs typeface="Calibri"/>
              </a:rPr>
              <a:t>Feature</a:t>
            </a:r>
            <a:r>
              <a:rPr sz="2400" spc="-60" dirty="0">
                <a:latin typeface="Calibri"/>
                <a:cs typeface="Calibri"/>
              </a:rPr>
              <a:t> </a:t>
            </a:r>
            <a:r>
              <a:rPr sz="2400" spc="-5" dirty="0">
                <a:latin typeface="Calibri"/>
                <a:cs typeface="Calibri"/>
              </a:rPr>
              <a:t>selection</a:t>
            </a:r>
            <a:endParaRPr sz="2400" dirty="0">
              <a:latin typeface="Calibri"/>
              <a:cs typeface="Calibri"/>
            </a:endParaRPr>
          </a:p>
          <a:p>
            <a:pPr marL="1384300" lvl="2" indent="-228600">
              <a:lnSpc>
                <a:spcPct val="100000"/>
              </a:lnSpc>
              <a:spcBef>
                <a:spcPts val="15"/>
              </a:spcBef>
              <a:buFont typeface="Arial"/>
              <a:buChar char="•"/>
              <a:tabLst>
                <a:tab pos="1384935" algn="l"/>
              </a:tabLst>
            </a:pPr>
            <a:r>
              <a:rPr sz="2000" spc="-5" dirty="0">
                <a:latin typeface="Calibri"/>
                <a:cs typeface="Calibri"/>
              </a:rPr>
              <a:t>Select </a:t>
            </a:r>
            <a:r>
              <a:rPr sz="2000" dirty="0">
                <a:latin typeface="Calibri"/>
                <a:cs typeface="Calibri"/>
              </a:rPr>
              <a:t>a </a:t>
            </a:r>
            <a:r>
              <a:rPr sz="2000" spc="-10" dirty="0">
                <a:latin typeface="Calibri"/>
                <a:cs typeface="Calibri"/>
              </a:rPr>
              <a:t>subset </a:t>
            </a:r>
            <a:r>
              <a:rPr sz="2000" spc="-5" dirty="0">
                <a:latin typeface="Calibri"/>
                <a:cs typeface="Calibri"/>
              </a:rPr>
              <a:t>of </a:t>
            </a:r>
            <a:r>
              <a:rPr sz="2000" spc="-10" dirty="0">
                <a:latin typeface="Calibri"/>
                <a:cs typeface="Calibri"/>
              </a:rPr>
              <a:t>existing </a:t>
            </a:r>
            <a:r>
              <a:rPr sz="2000" spc="-15" dirty="0">
                <a:latin typeface="Calibri"/>
                <a:cs typeface="Calibri"/>
              </a:rPr>
              <a:t>features </a:t>
            </a:r>
            <a:r>
              <a:rPr sz="2000" dirty="0">
                <a:latin typeface="Calibri"/>
                <a:cs typeface="Calibri"/>
              </a:rPr>
              <a:t>without</a:t>
            </a:r>
            <a:r>
              <a:rPr sz="2000" spc="80" dirty="0">
                <a:latin typeface="Calibri"/>
                <a:cs typeface="Calibri"/>
              </a:rPr>
              <a:t> </a:t>
            </a:r>
            <a:r>
              <a:rPr sz="2000" spc="-15" dirty="0">
                <a:latin typeface="Calibri"/>
                <a:cs typeface="Calibri"/>
              </a:rPr>
              <a:t>transform</a:t>
            </a:r>
            <a:endParaRPr sz="2000" dirty="0">
              <a:latin typeface="Calibri"/>
              <a:cs typeface="Calibri"/>
            </a:endParaRPr>
          </a:p>
          <a:p>
            <a:pPr marL="1841500" lvl="3" indent="-228600">
              <a:lnSpc>
                <a:spcPct val="100000"/>
              </a:lnSpc>
              <a:spcBef>
                <a:spcPts val="10"/>
              </a:spcBef>
              <a:buFont typeface="Arial"/>
              <a:buChar char="–"/>
              <a:tabLst>
                <a:tab pos="1842135" algn="l"/>
              </a:tabLst>
            </a:pPr>
            <a:r>
              <a:rPr sz="1700" spc="-10" dirty="0">
                <a:latin typeface="Calibri"/>
                <a:cs typeface="Calibri"/>
              </a:rPr>
              <a:t>Different</a:t>
            </a:r>
            <a:r>
              <a:rPr sz="1700" spc="-90" dirty="0">
                <a:latin typeface="Calibri"/>
                <a:cs typeface="Calibri"/>
              </a:rPr>
              <a:t> </a:t>
            </a:r>
            <a:r>
              <a:rPr sz="1700" spc="-5" dirty="0">
                <a:latin typeface="Calibri"/>
                <a:cs typeface="Calibri"/>
              </a:rPr>
              <a:t>options</a:t>
            </a:r>
            <a:endParaRPr sz="1700" dirty="0">
              <a:latin typeface="Calibri"/>
              <a:cs typeface="Calibri"/>
            </a:endParaRPr>
          </a:p>
          <a:p>
            <a:pPr marL="2070100">
              <a:lnSpc>
                <a:spcPct val="100000"/>
              </a:lnSpc>
            </a:pPr>
            <a:r>
              <a:rPr sz="1700" dirty="0">
                <a:latin typeface="Arial"/>
                <a:cs typeface="Arial"/>
              </a:rPr>
              <a:t>»  </a:t>
            </a:r>
            <a:r>
              <a:rPr sz="1700" spc="-5" dirty="0">
                <a:latin typeface="Calibri"/>
                <a:cs typeface="Calibri"/>
              </a:rPr>
              <a:t>Exponential</a:t>
            </a:r>
            <a:r>
              <a:rPr sz="1700" spc="-204" dirty="0">
                <a:latin typeface="Calibri"/>
                <a:cs typeface="Calibri"/>
              </a:rPr>
              <a:t> </a:t>
            </a:r>
            <a:r>
              <a:rPr sz="1700" dirty="0">
                <a:latin typeface="Calibri"/>
                <a:cs typeface="Calibri"/>
              </a:rPr>
              <a:t>algorithms</a:t>
            </a:r>
          </a:p>
          <a:p>
            <a:pPr marL="2756535" lvl="4" indent="-228600">
              <a:lnSpc>
                <a:spcPct val="100000"/>
              </a:lnSpc>
              <a:buFont typeface="Arial"/>
              <a:buChar char="•"/>
              <a:tabLst>
                <a:tab pos="2756535" algn="l"/>
              </a:tabLst>
            </a:pPr>
            <a:r>
              <a:rPr sz="1700" spc="-5" dirty="0">
                <a:latin typeface="Calibri"/>
                <a:cs typeface="Calibri"/>
              </a:rPr>
              <a:t>Exhaustive, </a:t>
            </a:r>
            <a:r>
              <a:rPr sz="1700" dirty="0">
                <a:latin typeface="Calibri"/>
                <a:cs typeface="Calibri"/>
              </a:rPr>
              <a:t>beam </a:t>
            </a:r>
            <a:r>
              <a:rPr sz="1700" spc="-5" dirty="0">
                <a:latin typeface="Calibri"/>
                <a:cs typeface="Calibri"/>
              </a:rPr>
              <a:t>search,</a:t>
            </a:r>
            <a:r>
              <a:rPr sz="1700" spc="-140" dirty="0">
                <a:latin typeface="Calibri"/>
                <a:cs typeface="Calibri"/>
              </a:rPr>
              <a:t> </a:t>
            </a:r>
            <a:r>
              <a:rPr sz="1700" spc="-10" dirty="0">
                <a:latin typeface="Calibri"/>
                <a:cs typeface="Calibri"/>
              </a:rPr>
              <a:t>etc.</a:t>
            </a:r>
            <a:endParaRPr sz="1700" dirty="0">
              <a:latin typeface="Calibri"/>
              <a:cs typeface="Calibri"/>
            </a:endParaRPr>
          </a:p>
          <a:p>
            <a:pPr marL="2070100">
              <a:lnSpc>
                <a:spcPct val="100000"/>
              </a:lnSpc>
            </a:pPr>
            <a:r>
              <a:rPr sz="1700" dirty="0">
                <a:latin typeface="Arial"/>
                <a:cs typeface="Arial"/>
              </a:rPr>
              <a:t>»  </a:t>
            </a:r>
            <a:r>
              <a:rPr sz="1700" spc="-5" dirty="0">
                <a:latin typeface="Calibri"/>
                <a:cs typeface="Calibri"/>
              </a:rPr>
              <a:t>Sequential</a:t>
            </a:r>
            <a:r>
              <a:rPr sz="1700" spc="-210" dirty="0">
                <a:latin typeface="Calibri"/>
                <a:cs typeface="Calibri"/>
              </a:rPr>
              <a:t> </a:t>
            </a:r>
            <a:r>
              <a:rPr sz="1700" dirty="0">
                <a:latin typeface="Calibri"/>
                <a:cs typeface="Calibri"/>
              </a:rPr>
              <a:t>algorithms</a:t>
            </a:r>
          </a:p>
          <a:p>
            <a:pPr marL="2756535" lvl="4" indent="-228600">
              <a:lnSpc>
                <a:spcPct val="100000"/>
              </a:lnSpc>
              <a:buFont typeface="Arial"/>
              <a:buChar char="•"/>
              <a:tabLst>
                <a:tab pos="2756535" algn="l"/>
              </a:tabLst>
            </a:pPr>
            <a:r>
              <a:rPr sz="1700" dirty="0">
                <a:latin typeface="Calibri"/>
                <a:cs typeface="Calibri"/>
              </a:rPr>
              <a:t>Seq. </a:t>
            </a:r>
            <a:r>
              <a:rPr sz="1700" spc="-10" dirty="0">
                <a:latin typeface="Calibri"/>
                <a:cs typeface="Calibri"/>
              </a:rPr>
              <a:t>forward </a:t>
            </a:r>
            <a:r>
              <a:rPr sz="1700" dirty="0">
                <a:latin typeface="Calibri"/>
                <a:cs typeface="Calibri"/>
              </a:rPr>
              <a:t>selection, </a:t>
            </a:r>
            <a:r>
              <a:rPr sz="1700" spc="-5" dirty="0">
                <a:latin typeface="Calibri"/>
                <a:cs typeface="Calibri"/>
              </a:rPr>
              <a:t>backward selection, floating search,</a:t>
            </a:r>
            <a:r>
              <a:rPr sz="1700" spc="-130" dirty="0">
                <a:latin typeface="Calibri"/>
                <a:cs typeface="Calibri"/>
              </a:rPr>
              <a:t> </a:t>
            </a:r>
            <a:r>
              <a:rPr sz="1700" spc="-10" dirty="0">
                <a:latin typeface="Calibri"/>
                <a:cs typeface="Calibri"/>
              </a:rPr>
              <a:t>etc.</a:t>
            </a:r>
            <a:endParaRPr sz="1700" dirty="0">
              <a:latin typeface="Calibri"/>
              <a:cs typeface="Calibri"/>
            </a:endParaRPr>
          </a:p>
          <a:p>
            <a:pPr marL="2070100">
              <a:lnSpc>
                <a:spcPct val="100000"/>
              </a:lnSpc>
            </a:pPr>
            <a:r>
              <a:rPr sz="1700" dirty="0">
                <a:latin typeface="Arial"/>
                <a:cs typeface="Arial"/>
              </a:rPr>
              <a:t>»  </a:t>
            </a:r>
            <a:r>
              <a:rPr sz="1700" spc="-5" dirty="0">
                <a:latin typeface="Calibri"/>
                <a:cs typeface="Calibri"/>
              </a:rPr>
              <a:t>Randomized</a:t>
            </a:r>
            <a:r>
              <a:rPr sz="1700" spc="-160" dirty="0">
                <a:latin typeface="Calibri"/>
                <a:cs typeface="Calibri"/>
              </a:rPr>
              <a:t> </a:t>
            </a:r>
            <a:r>
              <a:rPr sz="1700" spc="-5" dirty="0">
                <a:latin typeface="Calibri"/>
                <a:cs typeface="Calibri"/>
              </a:rPr>
              <a:t>algorithms</a:t>
            </a:r>
            <a:endParaRPr sz="1700" dirty="0">
              <a:latin typeface="Calibri"/>
              <a:cs typeface="Calibri"/>
            </a:endParaRPr>
          </a:p>
          <a:p>
            <a:pPr marL="2756535" lvl="4" indent="-228600">
              <a:lnSpc>
                <a:spcPct val="100000"/>
              </a:lnSpc>
              <a:buFont typeface="Arial"/>
              <a:buChar char="•"/>
              <a:tabLst>
                <a:tab pos="2756535" algn="l"/>
              </a:tabLst>
            </a:pPr>
            <a:r>
              <a:rPr sz="1700" spc="-5" dirty="0">
                <a:latin typeface="Calibri"/>
                <a:cs typeface="Calibri"/>
              </a:rPr>
              <a:t>Simulated </a:t>
            </a:r>
            <a:r>
              <a:rPr sz="1700" dirty="0">
                <a:latin typeface="Calibri"/>
                <a:cs typeface="Calibri"/>
              </a:rPr>
              <a:t>annealing, </a:t>
            </a:r>
            <a:r>
              <a:rPr sz="1700" spc="-5" dirty="0">
                <a:latin typeface="Calibri"/>
                <a:cs typeface="Calibri"/>
              </a:rPr>
              <a:t>genetic </a:t>
            </a:r>
            <a:r>
              <a:rPr sz="1700" dirty="0">
                <a:latin typeface="Calibri"/>
                <a:cs typeface="Calibri"/>
              </a:rPr>
              <a:t>algorithms,</a:t>
            </a:r>
            <a:r>
              <a:rPr sz="1700" spc="-170" dirty="0">
                <a:latin typeface="Calibri"/>
                <a:cs typeface="Calibri"/>
              </a:rPr>
              <a:t> </a:t>
            </a:r>
            <a:r>
              <a:rPr sz="1700" spc="-10" dirty="0">
                <a:latin typeface="Calibri"/>
                <a:cs typeface="Calibri"/>
              </a:rPr>
              <a:t>etc.</a:t>
            </a:r>
            <a:endParaRPr sz="1700" dirty="0">
              <a:latin typeface="Calibri"/>
              <a:cs typeface="Calibri"/>
            </a:endParaRPr>
          </a:p>
        </p:txBody>
      </p:sp>
    </p:spTree>
    <p:extLst>
      <p:ext uri="{BB962C8B-B14F-4D97-AF65-F5344CB8AC3E}">
        <p14:creationId xmlns:p14="http://schemas.microsoft.com/office/powerpoint/2010/main" val="376627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6548120"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Feature Selection vs.</a:t>
            </a:r>
            <a:r>
              <a:rPr sz="4000" spc="30" dirty="0">
                <a:latin typeface="Modern No. 20"/>
                <a:cs typeface="Modern No. 20"/>
              </a:rPr>
              <a:t> </a:t>
            </a:r>
            <a:r>
              <a:rPr sz="4000" spc="-5" dirty="0">
                <a:latin typeface="Modern No. 20"/>
                <a:cs typeface="Modern No. 20"/>
              </a:rPr>
              <a:t>Extraction</a:t>
            </a:r>
            <a:endParaRPr sz="4000">
              <a:latin typeface="Modern No. 20"/>
              <a:cs typeface="Modern No. 20"/>
            </a:endParaRPr>
          </a:p>
        </p:txBody>
      </p:sp>
      <p:sp>
        <p:nvSpPr>
          <p:cNvPr id="4" name="object 4" descr="This image contains examples of two types of formulas. The first is a feature selection formula and the second is a feature extraction formula. "/>
          <p:cNvSpPr/>
          <p:nvPr/>
        </p:nvSpPr>
        <p:spPr>
          <a:xfrm>
            <a:off x="457200" y="2971800"/>
            <a:ext cx="8115808" cy="1905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640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147289"/>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Dimensionality</a:t>
            </a:r>
            <a:r>
              <a:rPr sz="4000" spc="-10" dirty="0">
                <a:latin typeface="Modern No. 20"/>
                <a:cs typeface="Modern No. 20"/>
              </a:rPr>
              <a:t> </a:t>
            </a:r>
            <a:r>
              <a:rPr sz="4000" spc="-5" dirty="0">
                <a:latin typeface="Modern No. 20"/>
                <a:cs typeface="Modern No. 20"/>
              </a:rPr>
              <a:t>Reduction</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dirty="0">
                <a:latin typeface="Calibri"/>
                <a:cs typeface="Calibri"/>
              </a:rPr>
              <a:t>In </a:t>
            </a:r>
            <a:r>
              <a:rPr sz="3200" spc="-10" dirty="0">
                <a:latin typeface="Calibri"/>
                <a:cs typeface="Calibri"/>
              </a:rPr>
              <a:t>general, </a:t>
            </a:r>
            <a:r>
              <a:rPr sz="3200" i="1" spc="-5" dirty="0">
                <a:latin typeface="Calibri"/>
                <a:cs typeface="Calibri"/>
              </a:rPr>
              <a:t>optimal </a:t>
            </a:r>
            <a:r>
              <a:rPr sz="3200" dirty="0">
                <a:latin typeface="Calibri"/>
                <a:cs typeface="Calibri"/>
              </a:rPr>
              <a:t>mapping is</a:t>
            </a:r>
            <a:r>
              <a:rPr sz="3200" spc="-10" dirty="0">
                <a:latin typeface="Calibri"/>
                <a:cs typeface="Calibri"/>
              </a:rPr>
              <a:t> </a:t>
            </a:r>
            <a:r>
              <a:rPr sz="3200" spc="-5" dirty="0">
                <a:latin typeface="Calibri"/>
                <a:cs typeface="Calibri"/>
              </a:rPr>
              <a:t>non-linear</a:t>
            </a:r>
            <a:endParaRPr sz="3200" dirty="0">
              <a:latin typeface="Calibri"/>
              <a:cs typeface="Calibri"/>
            </a:endParaRPr>
          </a:p>
          <a:p>
            <a:pPr marL="984885" lvl="1" indent="-286385">
              <a:lnSpc>
                <a:spcPct val="100000"/>
              </a:lnSpc>
              <a:spcBef>
                <a:spcPts val="685"/>
              </a:spcBef>
              <a:buFont typeface="Arial"/>
              <a:buChar char="–"/>
              <a:tabLst>
                <a:tab pos="985519" algn="l"/>
              </a:tabLst>
            </a:pPr>
            <a:r>
              <a:rPr sz="2800" spc="-15" dirty="0">
                <a:latin typeface="Calibri"/>
                <a:cs typeface="Calibri"/>
              </a:rPr>
              <a:t>manifolds</a:t>
            </a:r>
            <a:endParaRPr sz="2800" dirty="0">
              <a:latin typeface="Calibri"/>
              <a:cs typeface="Calibri"/>
            </a:endParaRPr>
          </a:p>
          <a:p>
            <a:pPr marL="584200" indent="-342900">
              <a:lnSpc>
                <a:spcPct val="100000"/>
              </a:lnSpc>
              <a:spcBef>
                <a:spcPts val="750"/>
              </a:spcBef>
              <a:buFont typeface="Arial"/>
              <a:buChar char="•"/>
              <a:tabLst>
                <a:tab pos="584835" algn="l"/>
              </a:tabLst>
            </a:pPr>
            <a:r>
              <a:rPr sz="3200" spc="-45" dirty="0">
                <a:latin typeface="Calibri"/>
                <a:cs typeface="Calibri"/>
              </a:rPr>
              <a:t>However, </a:t>
            </a:r>
            <a:r>
              <a:rPr sz="3200" spc="-5" dirty="0">
                <a:latin typeface="Calibri"/>
                <a:cs typeface="Calibri"/>
              </a:rPr>
              <a:t>linear </a:t>
            </a:r>
            <a:r>
              <a:rPr sz="3200" dirty="0">
                <a:latin typeface="Calibri"/>
                <a:cs typeface="Calibri"/>
              </a:rPr>
              <a:t>is the </a:t>
            </a:r>
            <a:r>
              <a:rPr sz="3200" spc="-5" dirty="0">
                <a:latin typeface="Calibri"/>
                <a:cs typeface="Calibri"/>
              </a:rPr>
              <a:t>common</a:t>
            </a:r>
            <a:r>
              <a:rPr sz="3200" spc="-25" dirty="0">
                <a:latin typeface="Calibri"/>
                <a:cs typeface="Calibri"/>
              </a:rPr>
              <a:t> </a:t>
            </a:r>
            <a:r>
              <a:rPr sz="3200" spc="-10" dirty="0">
                <a:latin typeface="Calibri"/>
                <a:cs typeface="Calibri"/>
              </a:rPr>
              <a:t>practice</a:t>
            </a:r>
            <a:endParaRPr sz="3200" dirty="0">
              <a:latin typeface="Calibri"/>
              <a:cs typeface="Calibri"/>
            </a:endParaRPr>
          </a:p>
          <a:p>
            <a:pPr marL="984885" lvl="1" indent="-286385">
              <a:lnSpc>
                <a:spcPct val="100000"/>
              </a:lnSpc>
              <a:spcBef>
                <a:spcPts val="690"/>
              </a:spcBef>
              <a:buFont typeface="Arial"/>
              <a:buChar char="–"/>
              <a:tabLst>
                <a:tab pos="985519" algn="l"/>
              </a:tabLst>
            </a:pPr>
            <a:r>
              <a:rPr sz="2800" spc="-5" dirty="0">
                <a:latin typeface="Calibri"/>
                <a:cs typeface="Calibri"/>
              </a:rPr>
              <a:t>Will </a:t>
            </a:r>
            <a:r>
              <a:rPr sz="2800" spc="-20" dirty="0">
                <a:latin typeface="Calibri"/>
                <a:cs typeface="Calibri"/>
              </a:rPr>
              <a:t>focus </a:t>
            </a:r>
            <a:r>
              <a:rPr sz="2800" spc="-5" dirty="0">
                <a:latin typeface="Calibri"/>
                <a:cs typeface="Calibri"/>
              </a:rPr>
              <a:t>on </a:t>
            </a:r>
            <a:r>
              <a:rPr sz="2800" spc="-10" dirty="0">
                <a:latin typeface="Calibri"/>
                <a:cs typeface="Calibri"/>
              </a:rPr>
              <a:t>this </a:t>
            </a:r>
            <a:r>
              <a:rPr sz="2800" spc="-15" dirty="0">
                <a:latin typeface="Calibri"/>
                <a:cs typeface="Calibri"/>
              </a:rPr>
              <a:t>category </a:t>
            </a:r>
            <a:r>
              <a:rPr sz="2800" spc="-5" dirty="0">
                <a:latin typeface="Calibri"/>
                <a:cs typeface="Calibri"/>
              </a:rPr>
              <a:t>in </a:t>
            </a:r>
            <a:r>
              <a:rPr sz="2800" spc="-10" dirty="0">
                <a:latin typeface="Calibri"/>
                <a:cs typeface="Calibri"/>
              </a:rPr>
              <a:t>this</a:t>
            </a:r>
            <a:r>
              <a:rPr sz="2800" spc="90" dirty="0">
                <a:latin typeface="Calibri"/>
                <a:cs typeface="Calibri"/>
              </a:rPr>
              <a:t> </a:t>
            </a:r>
            <a:r>
              <a:rPr sz="2800" spc="-5" dirty="0">
                <a:latin typeface="Calibri"/>
                <a:cs typeface="Calibri"/>
              </a:rPr>
              <a:t>class</a:t>
            </a:r>
            <a:endParaRPr sz="2800" dirty="0">
              <a:latin typeface="Calibri"/>
              <a:cs typeface="Calibri"/>
            </a:endParaRPr>
          </a:p>
        </p:txBody>
      </p:sp>
      <p:sp>
        <p:nvSpPr>
          <p:cNvPr id="4" name="object 4" descr="This image depicts a linear feature extraction formula."/>
          <p:cNvSpPr/>
          <p:nvPr/>
        </p:nvSpPr>
        <p:spPr>
          <a:xfrm>
            <a:off x="990600" y="4495800"/>
            <a:ext cx="7051167" cy="1905000"/>
          </a:xfrm>
          <a:prstGeom prst="rect">
            <a:avLst/>
          </a:prstGeom>
          <a:blipFill>
            <a:blip r:embed="rId3" cstate="print"/>
            <a:stretch>
              <a:fillRect/>
            </a:stretch>
          </a:blipFill>
        </p:spPr>
        <p:txBody>
          <a:bodyPr wrap="square" lIns="0" tIns="0" rIns="0" bIns="0" rtlCol="0"/>
          <a:lstStyle/>
          <a:p>
            <a:r>
              <a:rPr lang="en-US" dirty="0"/>
              <a:t>feature</a:t>
            </a:r>
            <a:endParaRPr dirty="0"/>
          </a:p>
        </p:txBody>
      </p:sp>
    </p:spTree>
    <p:extLst>
      <p:ext uri="{BB962C8B-B14F-4D97-AF65-F5344CB8AC3E}">
        <p14:creationId xmlns:p14="http://schemas.microsoft.com/office/powerpoint/2010/main" val="426378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2510944"/>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PCA vs.</a:t>
            </a:r>
            <a:r>
              <a:rPr sz="4000" spc="-60" dirty="0">
                <a:latin typeface="Modern No. 20"/>
                <a:cs typeface="Modern No. 20"/>
              </a:rPr>
              <a:t> </a:t>
            </a:r>
            <a:r>
              <a:rPr sz="4000" spc="-5" dirty="0">
                <a:latin typeface="Modern No. 20"/>
                <a:cs typeface="Modern No. 20"/>
              </a:rPr>
              <a:t>LDA</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55" dirty="0">
                <a:latin typeface="Calibri"/>
                <a:cs typeface="Calibri"/>
              </a:rPr>
              <a:t>Two </a:t>
            </a:r>
            <a:r>
              <a:rPr sz="3200" spc="-5" dirty="0">
                <a:latin typeface="Calibri"/>
                <a:cs typeface="Calibri"/>
              </a:rPr>
              <a:t>common</a:t>
            </a:r>
            <a:r>
              <a:rPr sz="3200" spc="-20" dirty="0">
                <a:latin typeface="Calibri"/>
                <a:cs typeface="Calibri"/>
              </a:rPr>
              <a:t> </a:t>
            </a:r>
            <a:r>
              <a:rPr sz="3200" spc="-10" dirty="0">
                <a:latin typeface="Calibri"/>
                <a:cs typeface="Calibri"/>
              </a:rPr>
              <a:t>techniques</a:t>
            </a:r>
            <a:endParaRPr sz="3200" dirty="0">
              <a:latin typeface="Calibri"/>
              <a:cs typeface="Calibri"/>
            </a:endParaRPr>
          </a:p>
        </p:txBody>
      </p:sp>
      <p:sp>
        <p:nvSpPr>
          <p:cNvPr id="4" name="object 4" descr="This graph compares PCA and LAD data. Feature 1 is on the x-axis and feature 2 on the y-axis."/>
          <p:cNvSpPr/>
          <p:nvPr/>
        </p:nvSpPr>
        <p:spPr>
          <a:xfrm>
            <a:off x="2133600" y="2819361"/>
            <a:ext cx="5029200" cy="38206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74595" y="4267200"/>
            <a:ext cx="1993900" cy="1981200"/>
          </a:xfrm>
          <a:custGeom>
            <a:avLst/>
            <a:gdLst/>
            <a:ahLst/>
            <a:cxnLst/>
            <a:rect l="l" t="t" r="r" b="b"/>
            <a:pathLst>
              <a:path w="1993900" h="1981200">
                <a:moveTo>
                  <a:pt x="201041" y="0"/>
                </a:moveTo>
                <a:lnTo>
                  <a:pt x="0" y="202564"/>
                </a:lnTo>
                <a:lnTo>
                  <a:pt x="1792605" y="1981200"/>
                </a:lnTo>
                <a:lnTo>
                  <a:pt x="1993645" y="1778609"/>
                </a:lnTo>
                <a:lnTo>
                  <a:pt x="201041" y="0"/>
                </a:lnTo>
                <a:close/>
              </a:path>
            </a:pathLst>
          </a:custGeom>
          <a:solidFill>
            <a:srgbClr val="FFFFFF"/>
          </a:solidFill>
        </p:spPr>
        <p:txBody>
          <a:bodyPr wrap="square" lIns="0" tIns="0" rIns="0" bIns="0" rtlCol="0"/>
          <a:lstStyle/>
          <a:p>
            <a:endParaRPr/>
          </a:p>
        </p:txBody>
      </p:sp>
      <p:sp>
        <p:nvSpPr>
          <p:cNvPr id="6" name="object 6"/>
          <p:cNvSpPr/>
          <p:nvPr/>
        </p:nvSpPr>
        <p:spPr>
          <a:xfrm>
            <a:off x="2474595" y="4267200"/>
            <a:ext cx="1993900" cy="1981200"/>
          </a:xfrm>
          <a:custGeom>
            <a:avLst/>
            <a:gdLst/>
            <a:ahLst/>
            <a:cxnLst/>
            <a:rect l="l" t="t" r="r" b="b"/>
            <a:pathLst>
              <a:path w="1993900" h="1981200">
                <a:moveTo>
                  <a:pt x="201041" y="0"/>
                </a:moveTo>
                <a:lnTo>
                  <a:pt x="1993645" y="1778609"/>
                </a:lnTo>
                <a:lnTo>
                  <a:pt x="1792605" y="1981200"/>
                </a:lnTo>
                <a:lnTo>
                  <a:pt x="0" y="202564"/>
                </a:lnTo>
                <a:lnTo>
                  <a:pt x="201041" y="0"/>
                </a:lnTo>
                <a:close/>
              </a:path>
            </a:pathLst>
          </a:custGeom>
          <a:ln w="25400">
            <a:solidFill>
              <a:srgbClr val="FFFFFF"/>
            </a:solidFill>
          </a:ln>
        </p:spPr>
        <p:txBody>
          <a:bodyPr wrap="square" lIns="0" tIns="0" rIns="0" bIns="0" rtlCol="0"/>
          <a:lstStyle/>
          <a:p>
            <a:endParaRPr/>
          </a:p>
        </p:txBody>
      </p:sp>
      <p:sp>
        <p:nvSpPr>
          <p:cNvPr id="7" name="object 7"/>
          <p:cNvSpPr/>
          <p:nvPr/>
        </p:nvSpPr>
        <p:spPr>
          <a:xfrm>
            <a:off x="5404611" y="4239259"/>
            <a:ext cx="1884680" cy="1988820"/>
          </a:xfrm>
          <a:custGeom>
            <a:avLst/>
            <a:gdLst/>
            <a:ahLst/>
            <a:cxnLst/>
            <a:rect l="l" t="t" r="r" b="b"/>
            <a:pathLst>
              <a:path w="1884679" h="1988820">
                <a:moveTo>
                  <a:pt x="1727835" y="0"/>
                </a:moveTo>
                <a:lnTo>
                  <a:pt x="0" y="1841639"/>
                </a:lnTo>
                <a:lnTo>
                  <a:pt x="156717" y="1988616"/>
                </a:lnTo>
                <a:lnTo>
                  <a:pt x="1884553" y="147065"/>
                </a:lnTo>
                <a:lnTo>
                  <a:pt x="1727835" y="0"/>
                </a:lnTo>
                <a:close/>
              </a:path>
            </a:pathLst>
          </a:custGeom>
          <a:solidFill>
            <a:srgbClr val="FFFFFF"/>
          </a:solidFill>
        </p:spPr>
        <p:txBody>
          <a:bodyPr wrap="square" lIns="0" tIns="0" rIns="0" bIns="0" rtlCol="0"/>
          <a:lstStyle/>
          <a:p>
            <a:endParaRPr/>
          </a:p>
        </p:txBody>
      </p:sp>
      <p:sp>
        <p:nvSpPr>
          <p:cNvPr id="8" name="object 8"/>
          <p:cNvSpPr/>
          <p:nvPr/>
        </p:nvSpPr>
        <p:spPr>
          <a:xfrm>
            <a:off x="5404611" y="4239259"/>
            <a:ext cx="1884680" cy="1988820"/>
          </a:xfrm>
          <a:custGeom>
            <a:avLst/>
            <a:gdLst/>
            <a:ahLst/>
            <a:cxnLst/>
            <a:rect l="l" t="t" r="r" b="b"/>
            <a:pathLst>
              <a:path w="1884679" h="1988820">
                <a:moveTo>
                  <a:pt x="0" y="1841639"/>
                </a:moveTo>
                <a:lnTo>
                  <a:pt x="1727835" y="0"/>
                </a:lnTo>
                <a:lnTo>
                  <a:pt x="1884553" y="147065"/>
                </a:lnTo>
                <a:lnTo>
                  <a:pt x="156717" y="1988616"/>
                </a:lnTo>
                <a:lnTo>
                  <a:pt x="0" y="1841639"/>
                </a:lnTo>
                <a:close/>
              </a:path>
            </a:pathLst>
          </a:custGeom>
          <a:ln w="25400">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417618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788490"/>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15" dirty="0">
                <a:latin typeface="Calibri"/>
                <a:cs typeface="Calibri"/>
              </a:rPr>
              <a:t>“information</a:t>
            </a:r>
            <a:r>
              <a:rPr sz="3200" spc="-20" dirty="0">
                <a:latin typeface="Calibri"/>
                <a:cs typeface="Calibri"/>
              </a:rPr>
              <a:t> </a:t>
            </a:r>
            <a:r>
              <a:rPr sz="3200" spc="15" dirty="0">
                <a:latin typeface="Calibri"/>
                <a:cs typeface="Calibri"/>
              </a:rPr>
              <a:t>packing”</a:t>
            </a:r>
            <a:endParaRPr sz="3200" dirty="0">
              <a:latin typeface="Calibri"/>
              <a:cs typeface="Calibri"/>
            </a:endParaRPr>
          </a:p>
          <a:p>
            <a:pPr marL="584200" indent="-342900">
              <a:lnSpc>
                <a:spcPct val="100000"/>
              </a:lnSpc>
              <a:spcBef>
                <a:spcPts val="765"/>
              </a:spcBef>
              <a:buFont typeface="Arial"/>
              <a:buChar char="•"/>
              <a:tabLst>
                <a:tab pos="584835" algn="l"/>
              </a:tabLst>
            </a:pPr>
            <a:r>
              <a:rPr sz="3200" spc="-20" dirty="0">
                <a:latin typeface="Calibri"/>
                <a:cs typeface="Calibri"/>
              </a:rPr>
              <a:t>aka </a:t>
            </a:r>
            <a:r>
              <a:rPr sz="3200" spc="-10" dirty="0">
                <a:latin typeface="Calibri"/>
                <a:cs typeface="Calibri"/>
              </a:rPr>
              <a:t>Karhunen-Loeve</a:t>
            </a:r>
            <a:r>
              <a:rPr sz="3200" spc="-25" dirty="0">
                <a:latin typeface="Calibri"/>
                <a:cs typeface="Calibri"/>
              </a:rPr>
              <a:t> </a:t>
            </a:r>
            <a:r>
              <a:rPr sz="3200" spc="-45" dirty="0">
                <a:latin typeface="Calibri"/>
                <a:cs typeface="Calibri"/>
              </a:rPr>
              <a:t>Transform</a:t>
            </a:r>
            <a:endParaRPr sz="3200" dirty="0">
              <a:latin typeface="Calibri"/>
              <a:cs typeface="Calibri"/>
            </a:endParaRPr>
          </a:p>
          <a:p>
            <a:pPr marL="584200" indent="-342900">
              <a:lnSpc>
                <a:spcPct val="100000"/>
              </a:lnSpc>
              <a:spcBef>
                <a:spcPts val="765"/>
              </a:spcBef>
              <a:buFont typeface="Arial"/>
              <a:buChar char="•"/>
              <a:tabLst>
                <a:tab pos="584835" algn="l"/>
              </a:tabLst>
            </a:pPr>
            <a:r>
              <a:rPr sz="3200" dirty="0">
                <a:latin typeface="Calibri"/>
                <a:cs typeface="Calibri"/>
              </a:rPr>
              <a:t>Goal is </a:t>
            </a:r>
            <a:r>
              <a:rPr sz="3200" spc="-20" dirty="0">
                <a:latin typeface="Calibri"/>
                <a:cs typeface="Calibri"/>
              </a:rPr>
              <a:t>to </a:t>
            </a:r>
            <a:r>
              <a:rPr sz="3200" spc="-15" dirty="0">
                <a:latin typeface="Calibri"/>
                <a:cs typeface="Calibri"/>
              </a:rPr>
              <a:t>de-correlate </a:t>
            </a:r>
            <a:r>
              <a:rPr sz="3200" dirty="0">
                <a:latin typeface="Calibri"/>
                <a:cs typeface="Calibri"/>
              </a:rPr>
              <a:t>the</a:t>
            </a:r>
            <a:r>
              <a:rPr sz="3200" spc="-40" dirty="0">
                <a:latin typeface="Calibri"/>
                <a:cs typeface="Calibri"/>
              </a:rPr>
              <a:t> </a:t>
            </a:r>
            <a:r>
              <a:rPr sz="3200" spc="-20" dirty="0">
                <a:latin typeface="Calibri"/>
                <a:cs typeface="Calibri"/>
              </a:rPr>
              <a:t>data</a:t>
            </a:r>
            <a:endParaRPr sz="3200" dirty="0">
              <a:latin typeface="Calibri"/>
              <a:cs typeface="Calibri"/>
            </a:endParaRPr>
          </a:p>
          <a:p>
            <a:pPr marL="584200" marR="636905" indent="-342900">
              <a:lnSpc>
                <a:spcPct val="100000"/>
              </a:lnSpc>
              <a:spcBef>
                <a:spcPts val="770"/>
              </a:spcBef>
              <a:buFont typeface="Arial"/>
              <a:buChar char="•"/>
              <a:tabLst>
                <a:tab pos="584835" algn="l"/>
              </a:tabLst>
            </a:pPr>
            <a:r>
              <a:rPr sz="3200" spc="-35" dirty="0">
                <a:latin typeface="Calibri"/>
                <a:cs typeface="Calibri"/>
              </a:rPr>
              <a:t>Want </a:t>
            </a:r>
            <a:r>
              <a:rPr sz="3200" spc="-20" dirty="0">
                <a:latin typeface="Calibri"/>
                <a:cs typeface="Calibri"/>
              </a:rPr>
              <a:t>features </a:t>
            </a:r>
            <a:r>
              <a:rPr sz="3200" spc="-10" dirty="0">
                <a:latin typeface="Calibri"/>
                <a:cs typeface="Calibri"/>
              </a:rPr>
              <a:t>that </a:t>
            </a:r>
            <a:r>
              <a:rPr sz="3200" spc="-15" dirty="0">
                <a:latin typeface="Calibri"/>
                <a:cs typeface="Calibri"/>
              </a:rPr>
              <a:t>are </a:t>
            </a:r>
            <a:r>
              <a:rPr sz="3200" dirty="0">
                <a:latin typeface="Calibri"/>
                <a:cs typeface="Calibri"/>
              </a:rPr>
              <a:t>mutually </a:t>
            </a:r>
            <a:r>
              <a:rPr sz="3200" spc="-15" dirty="0">
                <a:latin typeface="Calibri"/>
                <a:cs typeface="Calibri"/>
              </a:rPr>
              <a:t>uncorrelated  </a:t>
            </a:r>
            <a:r>
              <a:rPr sz="3200" dirty="0">
                <a:latin typeface="Calibri"/>
                <a:cs typeface="Calibri"/>
              </a:rPr>
              <a:t>in </a:t>
            </a:r>
            <a:r>
              <a:rPr sz="3200" spc="-15" dirty="0">
                <a:latin typeface="Calibri"/>
                <a:cs typeface="Calibri"/>
              </a:rPr>
              <a:t>order </a:t>
            </a:r>
            <a:r>
              <a:rPr sz="3200" spc="-25" dirty="0">
                <a:latin typeface="Calibri"/>
                <a:cs typeface="Calibri"/>
              </a:rPr>
              <a:t>to </a:t>
            </a:r>
            <a:r>
              <a:rPr sz="3200" spc="-15" dirty="0">
                <a:latin typeface="Calibri"/>
                <a:cs typeface="Calibri"/>
              </a:rPr>
              <a:t>avoid information</a:t>
            </a:r>
            <a:r>
              <a:rPr sz="3200" spc="40" dirty="0">
                <a:latin typeface="Calibri"/>
                <a:cs typeface="Calibri"/>
              </a:rPr>
              <a:t> </a:t>
            </a:r>
            <a:r>
              <a:rPr sz="3200" spc="-5" dirty="0">
                <a:latin typeface="Calibri"/>
                <a:cs typeface="Calibri"/>
              </a:rPr>
              <a:t>redundancies</a:t>
            </a:r>
            <a:endParaRPr sz="3200" dirty="0">
              <a:latin typeface="Calibri"/>
              <a:cs typeface="Calibri"/>
            </a:endParaRPr>
          </a:p>
        </p:txBody>
      </p:sp>
      <p:sp>
        <p:nvSpPr>
          <p:cNvPr id="4" name="object 4"/>
          <p:cNvSpPr/>
          <p:nvPr/>
        </p:nvSpPr>
        <p:spPr>
          <a:xfrm>
            <a:off x="1039977" y="5433695"/>
            <a:ext cx="657225" cy="778510"/>
          </a:xfrm>
          <a:custGeom>
            <a:avLst/>
            <a:gdLst/>
            <a:ahLst/>
            <a:cxnLst/>
            <a:rect l="l" t="t" r="r" b="b"/>
            <a:pathLst>
              <a:path w="657225" h="778510">
                <a:moveTo>
                  <a:pt x="575462" y="203276"/>
                </a:moveTo>
                <a:lnTo>
                  <a:pt x="563780" y="160197"/>
                </a:lnTo>
                <a:lnTo>
                  <a:pt x="564238" y="145348"/>
                </a:lnTo>
                <a:lnTo>
                  <a:pt x="564530" y="130513"/>
                </a:lnTo>
                <a:lnTo>
                  <a:pt x="559317" y="83137"/>
                </a:lnTo>
                <a:lnTo>
                  <a:pt x="548764" y="39645"/>
                </a:lnTo>
                <a:lnTo>
                  <a:pt x="540787" y="17654"/>
                </a:lnTo>
                <a:lnTo>
                  <a:pt x="536727" y="6730"/>
                </a:lnTo>
                <a:lnTo>
                  <a:pt x="535584" y="4571"/>
                </a:lnTo>
                <a:lnTo>
                  <a:pt x="534314" y="2158"/>
                </a:lnTo>
                <a:lnTo>
                  <a:pt x="533425" y="0"/>
                </a:lnTo>
                <a:lnTo>
                  <a:pt x="522493" y="7840"/>
                </a:lnTo>
                <a:lnTo>
                  <a:pt x="510644" y="16906"/>
                </a:lnTo>
                <a:lnTo>
                  <a:pt x="498438" y="26664"/>
                </a:lnTo>
                <a:lnTo>
                  <a:pt x="486435" y="36575"/>
                </a:lnTo>
                <a:lnTo>
                  <a:pt x="465581" y="53649"/>
                </a:lnTo>
                <a:lnTo>
                  <a:pt x="444192" y="69818"/>
                </a:lnTo>
                <a:lnTo>
                  <a:pt x="422302" y="85367"/>
                </a:lnTo>
                <a:lnTo>
                  <a:pt x="399948" y="100583"/>
                </a:lnTo>
                <a:lnTo>
                  <a:pt x="362560" y="126068"/>
                </a:lnTo>
                <a:lnTo>
                  <a:pt x="325732" y="152463"/>
                </a:lnTo>
                <a:lnTo>
                  <a:pt x="289881" y="180115"/>
                </a:lnTo>
                <a:lnTo>
                  <a:pt x="255422" y="209372"/>
                </a:lnTo>
                <a:lnTo>
                  <a:pt x="238706" y="228017"/>
                </a:lnTo>
                <a:lnTo>
                  <a:pt x="233197" y="234670"/>
                </a:lnTo>
                <a:lnTo>
                  <a:pt x="304916" y="261997"/>
                </a:lnTo>
                <a:lnTo>
                  <a:pt x="345433" y="277647"/>
                </a:lnTo>
                <a:lnTo>
                  <a:pt x="382854" y="298554"/>
                </a:lnTo>
                <a:lnTo>
                  <a:pt x="412394" y="326720"/>
                </a:lnTo>
                <a:lnTo>
                  <a:pt x="423453" y="354476"/>
                </a:lnTo>
                <a:lnTo>
                  <a:pt x="419046" y="381660"/>
                </a:lnTo>
                <a:lnTo>
                  <a:pt x="385216" y="429742"/>
                </a:lnTo>
                <a:lnTo>
                  <a:pt x="349610" y="463613"/>
                </a:lnTo>
                <a:lnTo>
                  <a:pt x="310961" y="494616"/>
                </a:lnTo>
                <a:lnTo>
                  <a:pt x="270117" y="523427"/>
                </a:lnTo>
                <a:lnTo>
                  <a:pt x="227930" y="550724"/>
                </a:lnTo>
                <a:lnTo>
                  <a:pt x="185248" y="577184"/>
                </a:lnTo>
                <a:lnTo>
                  <a:pt x="142923" y="603483"/>
                </a:lnTo>
                <a:lnTo>
                  <a:pt x="101803" y="630300"/>
                </a:lnTo>
                <a:lnTo>
                  <a:pt x="58978" y="659295"/>
                </a:lnTo>
                <a:lnTo>
                  <a:pt x="17068" y="689432"/>
                </a:lnTo>
                <a:lnTo>
                  <a:pt x="8229" y="696747"/>
                </a:lnTo>
                <a:lnTo>
                  <a:pt x="5791" y="698576"/>
                </a:lnTo>
                <a:lnTo>
                  <a:pt x="0" y="702843"/>
                </a:lnTo>
                <a:lnTo>
                  <a:pt x="12649" y="701276"/>
                </a:lnTo>
                <a:lnTo>
                  <a:pt x="25755" y="699681"/>
                </a:lnTo>
                <a:lnTo>
                  <a:pt x="39090" y="697914"/>
                </a:lnTo>
                <a:lnTo>
                  <a:pt x="52425" y="695832"/>
                </a:lnTo>
                <a:lnTo>
                  <a:pt x="78824" y="691965"/>
                </a:lnTo>
                <a:lnTo>
                  <a:pt x="105651" y="688898"/>
                </a:lnTo>
                <a:lnTo>
                  <a:pt x="132535" y="687089"/>
                </a:lnTo>
                <a:lnTo>
                  <a:pt x="159105" y="686993"/>
                </a:lnTo>
                <a:lnTo>
                  <a:pt x="192048" y="688784"/>
                </a:lnTo>
                <a:lnTo>
                  <a:pt x="257582" y="696937"/>
                </a:lnTo>
                <a:lnTo>
                  <a:pt x="324353" y="709887"/>
                </a:lnTo>
                <a:lnTo>
                  <a:pt x="358784" y="717130"/>
                </a:lnTo>
                <a:lnTo>
                  <a:pt x="393191" y="724317"/>
                </a:lnTo>
                <a:lnTo>
                  <a:pt x="427634" y="731189"/>
                </a:lnTo>
                <a:lnTo>
                  <a:pt x="481093" y="741743"/>
                </a:lnTo>
                <a:lnTo>
                  <a:pt x="534123" y="752754"/>
                </a:lnTo>
                <a:lnTo>
                  <a:pt x="586868" y="764793"/>
                </a:lnTo>
                <a:lnTo>
                  <a:pt x="639470" y="778433"/>
                </a:lnTo>
                <a:lnTo>
                  <a:pt x="641313" y="765255"/>
                </a:lnTo>
                <a:lnTo>
                  <a:pt x="642597" y="752563"/>
                </a:lnTo>
                <a:lnTo>
                  <a:pt x="643238" y="739471"/>
                </a:lnTo>
                <a:lnTo>
                  <a:pt x="643153" y="725093"/>
                </a:lnTo>
                <a:lnTo>
                  <a:pt x="642562" y="703195"/>
                </a:lnTo>
                <a:lnTo>
                  <a:pt x="641946" y="681354"/>
                </a:lnTo>
                <a:lnTo>
                  <a:pt x="641617" y="659514"/>
                </a:lnTo>
                <a:lnTo>
                  <a:pt x="641883" y="637616"/>
                </a:lnTo>
                <a:lnTo>
                  <a:pt x="642061" y="617794"/>
                </a:lnTo>
                <a:lnTo>
                  <a:pt x="642264" y="596544"/>
                </a:lnTo>
                <a:lnTo>
                  <a:pt x="646455" y="556844"/>
                </a:lnTo>
                <a:lnTo>
                  <a:pt x="654492" y="537856"/>
                </a:lnTo>
                <a:lnTo>
                  <a:pt x="656869" y="531545"/>
                </a:lnTo>
              </a:path>
            </a:pathLst>
          </a:custGeom>
          <a:ln w="12801">
            <a:solidFill>
              <a:srgbClr val="000000"/>
            </a:solidFill>
          </a:ln>
        </p:spPr>
        <p:txBody>
          <a:bodyPr wrap="square" lIns="0" tIns="0" rIns="0" bIns="0" rtlCol="0"/>
          <a:lstStyle/>
          <a:p>
            <a:endParaRPr/>
          </a:p>
        </p:txBody>
      </p:sp>
      <p:sp>
        <p:nvSpPr>
          <p:cNvPr id="5" name="object 5"/>
          <p:cNvSpPr/>
          <p:nvPr/>
        </p:nvSpPr>
        <p:spPr>
          <a:xfrm>
            <a:off x="1812670" y="5754319"/>
            <a:ext cx="189865" cy="18415"/>
          </a:xfrm>
          <a:custGeom>
            <a:avLst/>
            <a:gdLst/>
            <a:ahLst/>
            <a:cxnLst/>
            <a:rect l="l" t="t" r="r" b="b"/>
            <a:pathLst>
              <a:path w="189864" h="18414">
                <a:moveTo>
                  <a:pt x="0" y="0"/>
                </a:moveTo>
                <a:lnTo>
                  <a:pt x="10209" y="4400"/>
                </a:lnTo>
                <a:lnTo>
                  <a:pt x="19478" y="6400"/>
                </a:lnTo>
                <a:lnTo>
                  <a:pt x="29200" y="7029"/>
                </a:lnTo>
                <a:lnTo>
                  <a:pt x="40767" y="7315"/>
                </a:lnTo>
                <a:lnTo>
                  <a:pt x="58997" y="8472"/>
                </a:lnTo>
                <a:lnTo>
                  <a:pt x="77358" y="9715"/>
                </a:lnTo>
                <a:lnTo>
                  <a:pt x="95648" y="11129"/>
                </a:lnTo>
                <a:lnTo>
                  <a:pt x="113665" y="12801"/>
                </a:lnTo>
                <a:lnTo>
                  <a:pt x="132711" y="14854"/>
                </a:lnTo>
                <a:lnTo>
                  <a:pt x="151542" y="16649"/>
                </a:lnTo>
                <a:lnTo>
                  <a:pt x="170422" y="17816"/>
                </a:lnTo>
                <a:lnTo>
                  <a:pt x="189611" y="17983"/>
                </a:lnTo>
              </a:path>
            </a:pathLst>
          </a:custGeom>
          <a:ln w="12801">
            <a:solidFill>
              <a:srgbClr val="000000"/>
            </a:solidFill>
          </a:ln>
        </p:spPr>
        <p:txBody>
          <a:bodyPr wrap="square" lIns="0" tIns="0" rIns="0" bIns="0" rtlCol="0"/>
          <a:lstStyle/>
          <a:p>
            <a:endParaRPr/>
          </a:p>
        </p:txBody>
      </p:sp>
      <p:sp>
        <p:nvSpPr>
          <p:cNvPr id="6" name="object 6"/>
          <p:cNvSpPr/>
          <p:nvPr/>
        </p:nvSpPr>
        <p:spPr>
          <a:xfrm>
            <a:off x="1847088" y="5831128"/>
            <a:ext cx="162560" cy="6985"/>
          </a:xfrm>
          <a:custGeom>
            <a:avLst/>
            <a:gdLst/>
            <a:ahLst/>
            <a:cxnLst/>
            <a:rect l="l" t="t" r="r" b="b"/>
            <a:pathLst>
              <a:path w="162560" h="6985">
                <a:moveTo>
                  <a:pt x="0" y="6095"/>
                </a:moveTo>
                <a:lnTo>
                  <a:pt x="13047" y="6638"/>
                </a:lnTo>
                <a:lnTo>
                  <a:pt x="25320" y="5638"/>
                </a:lnTo>
                <a:lnTo>
                  <a:pt x="37665" y="3952"/>
                </a:lnTo>
                <a:lnTo>
                  <a:pt x="50926" y="2438"/>
                </a:lnTo>
                <a:lnTo>
                  <a:pt x="69439" y="1552"/>
                </a:lnTo>
                <a:lnTo>
                  <a:pt x="87677" y="1981"/>
                </a:lnTo>
                <a:lnTo>
                  <a:pt x="105987" y="2867"/>
                </a:lnTo>
                <a:lnTo>
                  <a:pt x="124713" y="3352"/>
                </a:lnTo>
                <a:lnTo>
                  <a:pt x="136729" y="2743"/>
                </a:lnTo>
                <a:lnTo>
                  <a:pt x="145780" y="2133"/>
                </a:lnTo>
                <a:lnTo>
                  <a:pt x="153664" y="1295"/>
                </a:lnTo>
                <a:lnTo>
                  <a:pt x="162179" y="0"/>
                </a:lnTo>
              </a:path>
            </a:pathLst>
          </a:custGeom>
          <a:ln w="12801">
            <a:solidFill>
              <a:srgbClr val="000000"/>
            </a:solidFill>
          </a:ln>
        </p:spPr>
        <p:txBody>
          <a:bodyPr wrap="square" lIns="0" tIns="0" rIns="0" bIns="0" rtlCol="0"/>
          <a:lstStyle/>
          <a:p>
            <a:endParaRPr/>
          </a:p>
        </p:txBody>
      </p:sp>
      <p:sp>
        <p:nvSpPr>
          <p:cNvPr id="7" name="object 7"/>
          <p:cNvSpPr/>
          <p:nvPr/>
        </p:nvSpPr>
        <p:spPr>
          <a:xfrm>
            <a:off x="2226105" y="5212969"/>
            <a:ext cx="519430" cy="1223645"/>
          </a:xfrm>
          <a:custGeom>
            <a:avLst/>
            <a:gdLst/>
            <a:ahLst/>
            <a:cxnLst/>
            <a:rect l="l" t="t" r="r" b="b"/>
            <a:pathLst>
              <a:path w="519430" h="1223645">
                <a:moveTo>
                  <a:pt x="216612" y="50291"/>
                </a:moveTo>
                <a:lnTo>
                  <a:pt x="199725" y="42461"/>
                </a:lnTo>
                <a:lnTo>
                  <a:pt x="182671" y="34131"/>
                </a:lnTo>
                <a:lnTo>
                  <a:pt x="165570" y="26038"/>
                </a:lnTo>
                <a:lnTo>
                  <a:pt x="129681" y="12019"/>
                </a:lnTo>
                <a:lnTo>
                  <a:pt x="90819" y="2117"/>
                </a:lnTo>
                <a:lnTo>
                  <a:pt x="70816" y="0"/>
                </a:lnTo>
                <a:lnTo>
                  <a:pt x="55334" y="230"/>
                </a:lnTo>
                <a:lnTo>
                  <a:pt x="17222" y="20446"/>
                </a:lnTo>
                <a:lnTo>
                  <a:pt x="3887" y="63055"/>
                </a:lnTo>
                <a:lnTo>
                  <a:pt x="1982" y="107949"/>
                </a:lnTo>
                <a:lnTo>
                  <a:pt x="269" y="155642"/>
                </a:lnTo>
                <a:lnTo>
                  <a:pt x="0" y="203451"/>
                </a:lnTo>
                <a:lnTo>
                  <a:pt x="858" y="251346"/>
                </a:lnTo>
                <a:lnTo>
                  <a:pt x="2528" y="299299"/>
                </a:lnTo>
                <a:lnTo>
                  <a:pt x="4695" y="347280"/>
                </a:lnTo>
                <a:lnTo>
                  <a:pt x="7043" y="395261"/>
                </a:lnTo>
                <a:lnTo>
                  <a:pt x="9256" y="443213"/>
                </a:lnTo>
                <a:lnTo>
                  <a:pt x="11019" y="491106"/>
                </a:lnTo>
                <a:lnTo>
                  <a:pt x="12015" y="538911"/>
                </a:lnTo>
                <a:lnTo>
                  <a:pt x="12062" y="588587"/>
                </a:lnTo>
                <a:lnTo>
                  <a:pt x="11316" y="638344"/>
                </a:lnTo>
                <a:lnTo>
                  <a:pt x="10003" y="688157"/>
                </a:lnTo>
                <a:lnTo>
                  <a:pt x="8350" y="738002"/>
                </a:lnTo>
                <a:lnTo>
                  <a:pt x="6583" y="787853"/>
                </a:lnTo>
                <a:lnTo>
                  <a:pt x="4930" y="837687"/>
                </a:lnTo>
                <a:lnTo>
                  <a:pt x="3617" y="887478"/>
                </a:lnTo>
                <a:lnTo>
                  <a:pt x="2871" y="937202"/>
                </a:lnTo>
                <a:lnTo>
                  <a:pt x="2918" y="986834"/>
                </a:lnTo>
                <a:lnTo>
                  <a:pt x="3986" y="1036349"/>
                </a:lnTo>
                <a:lnTo>
                  <a:pt x="6300" y="1085722"/>
                </a:lnTo>
                <a:lnTo>
                  <a:pt x="11086" y="1122799"/>
                </a:lnTo>
                <a:lnTo>
                  <a:pt x="12904" y="1135100"/>
                </a:lnTo>
                <a:lnTo>
                  <a:pt x="23012" y="1131871"/>
                </a:lnTo>
                <a:lnTo>
                  <a:pt x="33192" y="1128242"/>
                </a:lnTo>
                <a:lnTo>
                  <a:pt x="43515" y="1125070"/>
                </a:lnTo>
                <a:lnTo>
                  <a:pt x="54052" y="1123213"/>
                </a:lnTo>
                <a:lnTo>
                  <a:pt x="104189" y="1124252"/>
                </a:lnTo>
                <a:lnTo>
                  <a:pt x="155404" y="1132840"/>
                </a:lnTo>
                <a:lnTo>
                  <a:pt x="206583" y="1146212"/>
                </a:lnTo>
                <a:lnTo>
                  <a:pt x="256610" y="1161603"/>
                </a:lnTo>
                <a:lnTo>
                  <a:pt x="304369" y="1176248"/>
                </a:lnTo>
                <a:lnTo>
                  <a:pt x="341999" y="1187526"/>
                </a:lnTo>
                <a:lnTo>
                  <a:pt x="379569" y="1199260"/>
                </a:lnTo>
                <a:lnTo>
                  <a:pt x="417258" y="1210538"/>
                </a:lnTo>
                <a:lnTo>
                  <a:pt x="455245" y="1220444"/>
                </a:lnTo>
                <a:lnTo>
                  <a:pt x="473426" y="1223316"/>
                </a:lnTo>
                <a:lnTo>
                  <a:pt x="487821" y="1222844"/>
                </a:lnTo>
                <a:lnTo>
                  <a:pt x="501929" y="1220487"/>
                </a:lnTo>
                <a:lnTo>
                  <a:pt x="519253" y="1217701"/>
                </a:lnTo>
              </a:path>
            </a:pathLst>
          </a:custGeom>
          <a:ln w="12496">
            <a:solidFill>
              <a:srgbClr val="000000"/>
            </a:solidFill>
          </a:ln>
        </p:spPr>
        <p:txBody>
          <a:bodyPr wrap="square" lIns="0" tIns="0" rIns="0" bIns="0" rtlCol="0"/>
          <a:lstStyle/>
          <a:p>
            <a:endParaRPr/>
          </a:p>
        </p:txBody>
      </p:sp>
      <p:sp>
        <p:nvSpPr>
          <p:cNvPr id="8" name="object 8"/>
          <p:cNvSpPr/>
          <p:nvPr/>
        </p:nvSpPr>
        <p:spPr>
          <a:xfrm>
            <a:off x="2494279" y="5425610"/>
            <a:ext cx="1369695" cy="895985"/>
          </a:xfrm>
          <a:custGeom>
            <a:avLst/>
            <a:gdLst/>
            <a:ahLst/>
            <a:cxnLst/>
            <a:rect l="l" t="t" r="r" b="b"/>
            <a:pathLst>
              <a:path w="1369695" h="895985">
                <a:moveTo>
                  <a:pt x="1184909" y="895636"/>
                </a:moveTo>
                <a:lnTo>
                  <a:pt x="1175269" y="890445"/>
                </a:lnTo>
                <a:lnTo>
                  <a:pt x="1167892" y="886797"/>
                </a:lnTo>
                <a:lnTo>
                  <a:pt x="1160799" y="882692"/>
                </a:lnTo>
                <a:lnTo>
                  <a:pt x="1152017" y="876129"/>
                </a:lnTo>
                <a:lnTo>
                  <a:pt x="1114890" y="846038"/>
                </a:lnTo>
                <a:lnTo>
                  <a:pt x="1077427" y="816155"/>
                </a:lnTo>
                <a:lnTo>
                  <a:pt x="1039636" y="786539"/>
                </a:lnTo>
                <a:lnTo>
                  <a:pt x="1001523" y="757248"/>
                </a:lnTo>
                <a:lnTo>
                  <a:pt x="963094" y="728341"/>
                </a:lnTo>
                <a:lnTo>
                  <a:pt x="924356" y="699876"/>
                </a:lnTo>
                <a:lnTo>
                  <a:pt x="885317" y="671913"/>
                </a:lnTo>
                <a:lnTo>
                  <a:pt x="844879" y="644694"/>
                </a:lnTo>
                <a:lnTo>
                  <a:pt x="803475" y="619143"/>
                </a:lnTo>
                <a:lnTo>
                  <a:pt x="761276" y="594971"/>
                </a:lnTo>
                <a:lnTo>
                  <a:pt x="718453" y="571887"/>
                </a:lnTo>
                <a:lnTo>
                  <a:pt x="675178" y="549600"/>
                </a:lnTo>
                <a:lnTo>
                  <a:pt x="631624" y="527819"/>
                </a:lnTo>
                <a:lnTo>
                  <a:pt x="587962" y="506254"/>
                </a:lnTo>
                <a:lnTo>
                  <a:pt x="544364" y="484615"/>
                </a:lnTo>
                <a:lnTo>
                  <a:pt x="501002" y="462610"/>
                </a:lnTo>
                <a:lnTo>
                  <a:pt x="458049" y="439949"/>
                </a:lnTo>
                <a:lnTo>
                  <a:pt x="415675" y="416342"/>
                </a:lnTo>
                <a:lnTo>
                  <a:pt x="374052" y="391499"/>
                </a:lnTo>
                <a:lnTo>
                  <a:pt x="333354" y="365127"/>
                </a:lnTo>
                <a:lnTo>
                  <a:pt x="293750" y="336938"/>
                </a:lnTo>
                <a:lnTo>
                  <a:pt x="258658" y="311287"/>
                </a:lnTo>
                <a:lnTo>
                  <a:pt x="219773" y="283008"/>
                </a:lnTo>
                <a:lnTo>
                  <a:pt x="178959" y="252415"/>
                </a:lnTo>
                <a:lnTo>
                  <a:pt x="138080" y="219825"/>
                </a:lnTo>
                <a:lnTo>
                  <a:pt x="98999" y="185550"/>
                </a:lnTo>
                <a:lnTo>
                  <a:pt x="63579" y="149907"/>
                </a:lnTo>
                <a:lnTo>
                  <a:pt x="33683" y="113210"/>
                </a:lnTo>
                <a:lnTo>
                  <a:pt x="11175" y="75775"/>
                </a:lnTo>
                <a:lnTo>
                  <a:pt x="0" y="35309"/>
                </a:lnTo>
                <a:lnTo>
                  <a:pt x="5318" y="17643"/>
                </a:lnTo>
                <a:lnTo>
                  <a:pt x="21589" y="3512"/>
                </a:lnTo>
                <a:lnTo>
                  <a:pt x="42348" y="0"/>
                </a:lnTo>
                <a:lnTo>
                  <a:pt x="66309" y="4655"/>
                </a:lnTo>
                <a:lnTo>
                  <a:pt x="90009" y="12834"/>
                </a:lnTo>
                <a:lnTo>
                  <a:pt x="109981" y="19895"/>
                </a:lnTo>
                <a:lnTo>
                  <a:pt x="157812" y="35724"/>
                </a:lnTo>
                <a:lnTo>
                  <a:pt x="205715" y="53681"/>
                </a:lnTo>
                <a:lnTo>
                  <a:pt x="253567" y="73406"/>
                </a:lnTo>
                <a:lnTo>
                  <a:pt x="301243" y="94544"/>
                </a:lnTo>
                <a:lnTo>
                  <a:pt x="348620" y="116737"/>
                </a:lnTo>
                <a:lnTo>
                  <a:pt x="395572" y="139629"/>
                </a:lnTo>
                <a:lnTo>
                  <a:pt x="441975" y="162861"/>
                </a:lnTo>
                <a:lnTo>
                  <a:pt x="487705" y="186078"/>
                </a:lnTo>
                <a:lnTo>
                  <a:pt x="532638" y="208922"/>
                </a:lnTo>
                <a:lnTo>
                  <a:pt x="576907" y="231722"/>
                </a:lnTo>
                <a:lnTo>
                  <a:pt x="621023" y="254824"/>
                </a:lnTo>
                <a:lnTo>
                  <a:pt x="665013" y="278173"/>
                </a:lnTo>
                <a:lnTo>
                  <a:pt x="708904" y="301716"/>
                </a:lnTo>
                <a:lnTo>
                  <a:pt x="752723" y="325399"/>
                </a:lnTo>
                <a:lnTo>
                  <a:pt x="796496" y="349168"/>
                </a:lnTo>
                <a:lnTo>
                  <a:pt x="840251" y="372968"/>
                </a:lnTo>
                <a:lnTo>
                  <a:pt x="884014" y="396746"/>
                </a:lnTo>
                <a:lnTo>
                  <a:pt x="927812" y="420448"/>
                </a:lnTo>
                <a:lnTo>
                  <a:pt x="971672" y="444020"/>
                </a:lnTo>
                <a:lnTo>
                  <a:pt x="1015622" y="467407"/>
                </a:lnTo>
                <a:lnTo>
                  <a:pt x="1059687" y="490557"/>
                </a:lnTo>
                <a:lnTo>
                  <a:pt x="1100291" y="511412"/>
                </a:lnTo>
                <a:lnTo>
                  <a:pt x="1142463" y="532966"/>
                </a:lnTo>
                <a:lnTo>
                  <a:pt x="1185128" y="555618"/>
                </a:lnTo>
                <a:lnTo>
                  <a:pt x="1227210" y="579768"/>
                </a:lnTo>
                <a:lnTo>
                  <a:pt x="1267636" y="605817"/>
                </a:lnTo>
                <a:lnTo>
                  <a:pt x="1305329" y="634163"/>
                </a:lnTo>
                <a:lnTo>
                  <a:pt x="1339215" y="665207"/>
                </a:lnTo>
                <a:lnTo>
                  <a:pt x="1369695" y="714432"/>
                </a:lnTo>
                <a:lnTo>
                  <a:pt x="1368254" y="739788"/>
                </a:lnTo>
                <a:lnTo>
                  <a:pt x="1326473" y="778807"/>
                </a:lnTo>
                <a:lnTo>
                  <a:pt x="1263890" y="791275"/>
                </a:lnTo>
                <a:lnTo>
                  <a:pt x="1235836" y="795052"/>
                </a:lnTo>
                <a:lnTo>
                  <a:pt x="1224813" y="797014"/>
                </a:lnTo>
                <a:lnTo>
                  <a:pt x="1213659" y="798862"/>
                </a:lnTo>
                <a:lnTo>
                  <a:pt x="1202386" y="800710"/>
                </a:lnTo>
                <a:lnTo>
                  <a:pt x="1191006" y="802672"/>
                </a:lnTo>
              </a:path>
            </a:pathLst>
          </a:custGeom>
          <a:ln w="12496">
            <a:solidFill>
              <a:srgbClr val="000000"/>
            </a:solidFill>
          </a:ln>
        </p:spPr>
        <p:txBody>
          <a:bodyPr wrap="square" lIns="0" tIns="0" rIns="0" bIns="0" rtlCol="0"/>
          <a:lstStyle/>
          <a:p>
            <a:endParaRPr/>
          </a:p>
        </p:txBody>
      </p:sp>
      <p:sp>
        <p:nvSpPr>
          <p:cNvPr id="9" name="object 9"/>
          <p:cNvSpPr/>
          <p:nvPr/>
        </p:nvSpPr>
        <p:spPr>
          <a:xfrm>
            <a:off x="3899915" y="5203618"/>
            <a:ext cx="387350" cy="1220470"/>
          </a:xfrm>
          <a:custGeom>
            <a:avLst/>
            <a:gdLst/>
            <a:ahLst/>
            <a:cxnLst/>
            <a:rect l="l" t="t" r="r" b="b"/>
            <a:pathLst>
              <a:path w="387350" h="1220470">
                <a:moveTo>
                  <a:pt x="0" y="1730"/>
                </a:moveTo>
                <a:lnTo>
                  <a:pt x="15474" y="2256"/>
                </a:lnTo>
                <a:lnTo>
                  <a:pt x="30638" y="2127"/>
                </a:lnTo>
                <a:lnTo>
                  <a:pt x="46041" y="1641"/>
                </a:lnTo>
                <a:lnTo>
                  <a:pt x="62230" y="1095"/>
                </a:lnTo>
                <a:lnTo>
                  <a:pt x="86268" y="339"/>
                </a:lnTo>
                <a:lnTo>
                  <a:pt x="134346" y="970"/>
                </a:lnTo>
                <a:lnTo>
                  <a:pt x="181923" y="8465"/>
                </a:lnTo>
                <a:lnTo>
                  <a:pt x="229000" y="22109"/>
                </a:lnTo>
                <a:lnTo>
                  <a:pt x="280074" y="72181"/>
                </a:lnTo>
                <a:lnTo>
                  <a:pt x="295846" y="115728"/>
                </a:lnTo>
                <a:lnTo>
                  <a:pt x="301617" y="163109"/>
                </a:lnTo>
                <a:lnTo>
                  <a:pt x="302006" y="211788"/>
                </a:lnTo>
                <a:lnTo>
                  <a:pt x="301006" y="261308"/>
                </a:lnTo>
                <a:lnTo>
                  <a:pt x="299368" y="310740"/>
                </a:lnTo>
                <a:lnTo>
                  <a:pt x="297358" y="360106"/>
                </a:lnTo>
                <a:lnTo>
                  <a:pt x="295242" y="409428"/>
                </a:lnTo>
                <a:lnTo>
                  <a:pt x="293284" y="458728"/>
                </a:lnTo>
                <a:lnTo>
                  <a:pt x="291751" y="508029"/>
                </a:lnTo>
                <a:lnTo>
                  <a:pt x="290908" y="557353"/>
                </a:lnTo>
                <a:lnTo>
                  <a:pt x="291020" y="606723"/>
                </a:lnTo>
                <a:lnTo>
                  <a:pt x="292354" y="656161"/>
                </a:lnTo>
                <a:lnTo>
                  <a:pt x="294208" y="702064"/>
                </a:lnTo>
                <a:lnTo>
                  <a:pt x="296369" y="749325"/>
                </a:lnTo>
                <a:lnTo>
                  <a:pt x="299218" y="797507"/>
                </a:lnTo>
                <a:lnTo>
                  <a:pt x="303139" y="846176"/>
                </a:lnTo>
                <a:lnTo>
                  <a:pt x="308514" y="894895"/>
                </a:lnTo>
                <a:lnTo>
                  <a:pt x="315726" y="943231"/>
                </a:lnTo>
                <a:lnTo>
                  <a:pt x="325156" y="990748"/>
                </a:lnTo>
                <a:lnTo>
                  <a:pt x="337188" y="1037010"/>
                </a:lnTo>
                <a:lnTo>
                  <a:pt x="352203" y="1081582"/>
                </a:lnTo>
                <a:lnTo>
                  <a:pt x="370586" y="1124029"/>
                </a:lnTo>
                <a:lnTo>
                  <a:pt x="383051" y="1144989"/>
                </a:lnTo>
                <a:lnTo>
                  <a:pt x="387096" y="1152070"/>
                </a:lnTo>
                <a:lnTo>
                  <a:pt x="369947" y="1155423"/>
                </a:lnTo>
                <a:lnTo>
                  <a:pt x="352774" y="1158319"/>
                </a:lnTo>
                <a:lnTo>
                  <a:pt x="335553" y="1160986"/>
                </a:lnTo>
                <a:lnTo>
                  <a:pt x="318262" y="1163653"/>
                </a:lnTo>
                <a:lnTo>
                  <a:pt x="283604" y="1169573"/>
                </a:lnTo>
                <a:lnTo>
                  <a:pt x="248650" y="1176264"/>
                </a:lnTo>
                <a:lnTo>
                  <a:pt x="214052" y="1184270"/>
                </a:lnTo>
                <a:lnTo>
                  <a:pt x="180467" y="1194133"/>
                </a:lnTo>
                <a:lnTo>
                  <a:pt x="155346" y="1202982"/>
                </a:lnTo>
                <a:lnTo>
                  <a:pt x="130667" y="1210973"/>
                </a:lnTo>
                <a:lnTo>
                  <a:pt x="105582" y="1217021"/>
                </a:lnTo>
                <a:lnTo>
                  <a:pt x="79248" y="1220041"/>
                </a:lnTo>
                <a:lnTo>
                  <a:pt x="73151" y="1219431"/>
                </a:lnTo>
                <a:lnTo>
                  <a:pt x="67056" y="1219126"/>
                </a:lnTo>
                <a:lnTo>
                  <a:pt x="60960" y="1218517"/>
                </a:lnTo>
              </a:path>
            </a:pathLst>
          </a:custGeom>
          <a:ln w="12496">
            <a:solidFill>
              <a:srgbClr val="000000"/>
            </a:solidFill>
          </a:ln>
        </p:spPr>
        <p:txBody>
          <a:bodyPr wrap="square" lIns="0" tIns="0" rIns="0" bIns="0" rtlCol="0"/>
          <a:lstStyle/>
          <a:p>
            <a:endParaRPr/>
          </a:p>
        </p:txBody>
      </p:sp>
      <p:sp>
        <p:nvSpPr>
          <p:cNvPr id="10" name="object 10"/>
          <p:cNvSpPr/>
          <p:nvPr/>
        </p:nvSpPr>
        <p:spPr>
          <a:xfrm>
            <a:off x="2419378" y="5769864"/>
            <a:ext cx="995044" cy="534670"/>
          </a:xfrm>
          <a:custGeom>
            <a:avLst/>
            <a:gdLst/>
            <a:ahLst/>
            <a:cxnLst/>
            <a:rect l="l" t="t" r="r" b="b"/>
            <a:pathLst>
              <a:path w="995045" h="534670">
                <a:moveTo>
                  <a:pt x="989174" y="519379"/>
                </a:moveTo>
                <a:lnTo>
                  <a:pt x="985023" y="507582"/>
                </a:lnTo>
                <a:lnTo>
                  <a:pt x="982538" y="498157"/>
                </a:lnTo>
                <a:lnTo>
                  <a:pt x="975529" y="488903"/>
                </a:lnTo>
                <a:lnTo>
                  <a:pt x="914426" y="455903"/>
                </a:lnTo>
                <a:lnTo>
                  <a:pt x="870181" y="435774"/>
                </a:lnTo>
                <a:lnTo>
                  <a:pt x="825400" y="416583"/>
                </a:lnTo>
                <a:lnTo>
                  <a:pt x="780415" y="397680"/>
                </a:lnTo>
                <a:lnTo>
                  <a:pt x="735557" y="378414"/>
                </a:lnTo>
                <a:lnTo>
                  <a:pt x="691156" y="358136"/>
                </a:lnTo>
                <a:lnTo>
                  <a:pt x="647544" y="336194"/>
                </a:lnTo>
                <a:lnTo>
                  <a:pt x="599416" y="310317"/>
                </a:lnTo>
                <a:lnTo>
                  <a:pt x="552035" y="283955"/>
                </a:lnTo>
                <a:lnTo>
                  <a:pt x="505416" y="256809"/>
                </a:lnTo>
                <a:lnTo>
                  <a:pt x="459574" y="228581"/>
                </a:lnTo>
                <a:lnTo>
                  <a:pt x="414525" y="198972"/>
                </a:lnTo>
                <a:lnTo>
                  <a:pt x="370285" y="167683"/>
                </a:lnTo>
                <a:lnTo>
                  <a:pt x="326869" y="134416"/>
                </a:lnTo>
                <a:lnTo>
                  <a:pt x="292198" y="106184"/>
                </a:lnTo>
                <a:lnTo>
                  <a:pt x="274648" y="92197"/>
                </a:lnTo>
                <a:lnTo>
                  <a:pt x="256765" y="78638"/>
                </a:lnTo>
                <a:lnTo>
                  <a:pt x="224273" y="52763"/>
                </a:lnTo>
                <a:lnTo>
                  <a:pt x="186185" y="24803"/>
                </a:lnTo>
                <a:lnTo>
                  <a:pt x="145287" y="4100"/>
                </a:lnTo>
                <a:lnTo>
                  <a:pt x="104365" y="0"/>
                </a:lnTo>
                <a:lnTo>
                  <a:pt x="79390" y="12292"/>
                </a:lnTo>
                <a:lnTo>
                  <a:pt x="47965" y="61336"/>
                </a:lnTo>
                <a:lnTo>
                  <a:pt x="21088" y="134533"/>
                </a:lnTo>
                <a:lnTo>
                  <a:pt x="7593" y="187571"/>
                </a:lnTo>
                <a:lnTo>
                  <a:pt x="0" y="242745"/>
                </a:lnTo>
                <a:lnTo>
                  <a:pt x="1227" y="296514"/>
                </a:lnTo>
                <a:lnTo>
                  <a:pt x="14195" y="345338"/>
                </a:lnTo>
                <a:lnTo>
                  <a:pt x="45253" y="368098"/>
                </a:lnTo>
                <a:lnTo>
                  <a:pt x="61693" y="368808"/>
                </a:lnTo>
                <a:lnTo>
                  <a:pt x="108298" y="372897"/>
                </a:lnTo>
                <a:lnTo>
                  <a:pt x="154370" y="379069"/>
                </a:lnTo>
                <a:lnTo>
                  <a:pt x="200075" y="386867"/>
                </a:lnTo>
                <a:lnTo>
                  <a:pt x="245580" y="395833"/>
                </a:lnTo>
                <a:lnTo>
                  <a:pt x="291049" y="405511"/>
                </a:lnTo>
                <a:lnTo>
                  <a:pt x="336648" y="415442"/>
                </a:lnTo>
                <a:lnTo>
                  <a:pt x="387057" y="426168"/>
                </a:lnTo>
                <a:lnTo>
                  <a:pt x="437513" y="436343"/>
                </a:lnTo>
                <a:lnTo>
                  <a:pt x="487985" y="446182"/>
                </a:lnTo>
                <a:lnTo>
                  <a:pt x="538445" y="455900"/>
                </a:lnTo>
                <a:lnTo>
                  <a:pt x="588862" y="465713"/>
                </a:lnTo>
                <a:lnTo>
                  <a:pt x="639209" y="475837"/>
                </a:lnTo>
                <a:lnTo>
                  <a:pt x="689455" y="486489"/>
                </a:lnTo>
                <a:lnTo>
                  <a:pt x="739572" y="497883"/>
                </a:lnTo>
                <a:lnTo>
                  <a:pt x="789530" y="510235"/>
                </a:lnTo>
                <a:lnTo>
                  <a:pt x="831313" y="521122"/>
                </a:lnTo>
                <a:lnTo>
                  <a:pt x="878335" y="530809"/>
                </a:lnTo>
                <a:lnTo>
                  <a:pt x="925690" y="534323"/>
                </a:lnTo>
                <a:lnTo>
                  <a:pt x="968473" y="526694"/>
                </a:lnTo>
                <a:lnTo>
                  <a:pt x="988422" y="512935"/>
                </a:lnTo>
                <a:lnTo>
                  <a:pt x="995016" y="508101"/>
                </a:lnTo>
              </a:path>
            </a:pathLst>
          </a:custGeom>
          <a:ln w="12496">
            <a:solidFill>
              <a:srgbClr val="006FC0"/>
            </a:solidFill>
          </a:ln>
        </p:spPr>
        <p:txBody>
          <a:bodyPr wrap="square" lIns="0" tIns="0" rIns="0" bIns="0" rtlCol="0"/>
          <a:lstStyle/>
          <a:p>
            <a:endParaRPr/>
          </a:p>
        </p:txBody>
      </p:sp>
      <p:sp>
        <p:nvSpPr>
          <p:cNvPr id="11" name="object 11"/>
          <p:cNvSpPr/>
          <p:nvPr/>
        </p:nvSpPr>
        <p:spPr>
          <a:xfrm>
            <a:off x="2944367" y="5379846"/>
            <a:ext cx="969644" cy="490855"/>
          </a:xfrm>
          <a:custGeom>
            <a:avLst/>
            <a:gdLst/>
            <a:ahLst/>
            <a:cxnLst/>
            <a:rect l="l" t="t" r="r" b="b"/>
            <a:pathLst>
              <a:path w="969645" h="490854">
                <a:moveTo>
                  <a:pt x="818133" y="490600"/>
                </a:moveTo>
                <a:lnTo>
                  <a:pt x="807972" y="485547"/>
                </a:lnTo>
                <a:lnTo>
                  <a:pt x="797512" y="480809"/>
                </a:lnTo>
                <a:lnTo>
                  <a:pt x="787076" y="475556"/>
                </a:lnTo>
                <a:lnTo>
                  <a:pt x="776985" y="468960"/>
                </a:lnTo>
                <a:lnTo>
                  <a:pt x="751310" y="448886"/>
                </a:lnTo>
                <a:lnTo>
                  <a:pt x="726074" y="428383"/>
                </a:lnTo>
                <a:lnTo>
                  <a:pt x="700672" y="408052"/>
                </a:lnTo>
                <a:lnTo>
                  <a:pt x="634989" y="360982"/>
                </a:lnTo>
                <a:lnTo>
                  <a:pt x="594446" y="334760"/>
                </a:lnTo>
                <a:lnTo>
                  <a:pt x="553018" y="309796"/>
                </a:lnTo>
                <a:lnTo>
                  <a:pt x="510860" y="286060"/>
                </a:lnTo>
                <a:lnTo>
                  <a:pt x="468121" y="263524"/>
                </a:lnTo>
                <a:lnTo>
                  <a:pt x="421748" y="240961"/>
                </a:lnTo>
                <a:lnTo>
                  <a:pt x="374443" y="220057"/>
                </a:lnTo>
                <a:lnTo>
                  <a:pt x="326517" y="200250"/>
                </a:lnTo>
                <a:lnTo>
                  <a:pt x="278280" y="180980"/>
                </a:lnTo>
                <a:lnTo>
                  <a:pt x="230044" y="161684"/>
                </a:lnTo>
                <a:lnTo>
                  <a:pt x="182118" y="141802"/>
                </a:lnTo>
                <a:lnTo>
                  <a:pt x="134812" y="120772"/>
                </a:lnTo>
                <a:lnTo>
                  <a:pt x="88439" y="98034"/>
                </a:lnTo>
                <a:lnTo>
                  <a:pt x="43306" y="73024"/>
                </a:lnTo>
                <a:lnTo>
                  <a:pt x="10124" y="45200"/>
                </a:lnTo>
                <a:lnTo>
                  <a:pt x="0" y="35559"/>
                </a:lnTo>
                <a:lnTo>
                  <a:pt x="35671" y="21542"/>
                </a:lnTo>
                <a:lnTo>
                  <a:pt x="76200" y="14858"/>
                </a:lnTo>
                <a:lnTo>
                  <a:pt x="126238" y="10543"/>
                </a:lnTo>
                <a:lnTo>
                  <a:pt x="176161" y="6997"/>
                </a:lnTo>
                <a:lnTo>
                  <a:pt x="225988" y="4198"/>
                </a:lnTo>
                <a:lnTo>
                  <a:pt x="275735" y="2122"/>
                </a:lnTo>
                <a:lnTo>
                  <a:pt x="325419" y="746"/>
                </a:lnTo>
                <a:lnTo>
                  <a:pt x="375059" y="46"/>
                </a:lnTo>
                <a:lnTo>
                  <a:pt x="424672" y="0"/>
                </a:lnTo>
                <a:lnTo>
                  <a:pt x="474275" y="583"/>
                </a:lnTo>
                <a:lnTo>
                  <a:pt x="523885" y="1772"/>
                </a:lnTo>
                <a:lnTo>
                  <a:pt x="573521" y="3545"/>
                </a:lnTo>
                <a:lnTo>
                  <a:pt x="623200" y="5878"/>
                </a:lnTo>
                <a:lnTo>
                  <a:pt x="672939" y="8747"/>
                </a:lnTo>
                <a:lnTo>
                  <a:pt x="722756" y="12129"/>
                </a:lnTo>
                <a:lnTo>
                  <a:pt x="772668" y="16001"/>
                </a:lnTo>
                <a:lnTo>
                  <a:pt x="804239" y="17651"/>
                </a:lnTo>
                <a:lnTo>
                  <a:pt x="870715" y="24092"/>
                </a:lnTo>
                <a:lnTo>
                  <a:pt x="925419" y="55272"/>
                </a:lnTo>
                <a:lnTo>
                  <a:pt x="961776" y="119145"/>
                </a:lnTo>
                <a:lnTo>
                  <a:pt x="969264" y="150748"/>
                </a:lnTo>
                <a:lnTo>
                  <a:pt x="967863" y="199302"/>
                </a:lnTo>
                <a:lnTo>
                  <a:pt x="957580" y="249085"/>
                </a:lnTo>
                <a:lnTo>
                  <a:pt x="943010" y="298238"/>
                </a:lnTo>
                <a:lnTo>
                  <a:pt x="928751" y="344906"/>
                </a:lnTo>
                <a:lnTo>
                  <a:pt x="921986" y="371876"/>
                </a:lnTo>
                <a:lnTo>
                  <a:pt x="916638" y="398589"/>
                </a:lnTo>
                <a:lnTo>
                  <a:pt x="912552" y="425359"/>
                </a:lnTo>
                <a:lnTo>
                  <a:pt x="909573" y="452500"/>
                </a:lnTo>
                <a:lnTo>
                  <a:pt x="906526" y="461949"/>
                </a:lnTo>
                <a:lnTo>
                  <a:pt x="905256" y="464388"/>
                </a:lnTo>
                <a:lnTo>
                  <a:pt x="907669" y="470484"/>
                </a:lnTo>
              </a:path>
            </a:pathLst>
          </a:custGeom>
          <a:ln w="12801">
            <a:solidFill>
              <a:srgbClr val="006FC0"/>
            </a:solidFill>
          </a:ln>
        </p:spPr>
        <p:txBody>
          <a:bodyPr wrap="square" lIns="0" tIns="0" rIns="0" bIns="0" rtlCol="0"/>
          <a:lstStyle/>
          <a:p>
            <a:endParaRPr/>
          </a:p>
        </p:txBody>
      </p:sp>
      <p:sp>
        <p:nvSpPr>
          <p:cNvPr id="12" name="object 12"/>
          <p:cNvSpPr/>
          <p:nvPr/>
        </p:nvSpPr>
        <p:spPr>
          <a:xfrm>
            <a:off x="2912998" y="5481907"/>
            <a:ext cx="2096135" cy="552450"/>
          </a:xfrm>
          <a:custGeom>
            <a:avLst/>
            <a:gdLst/>
            <a:ahLst/>
            <a:cxnLst/>
            <a:rect l="l" t="t" r="r" b="b"/>
            <a:pathLst>
              <a:path w="2096135" h="552450">
                <a:moveTo>
                  <a:pt x="0" y="551913"/>
                </a:moveTo>
                <a:lnTo>
                  <a:pt x="7318" y="545898"/>
                </a:lnTo>
                <a:lnTo>
                  <a:pt x="11493" y="541283"/>
                </a:lnTo>
                <a:lnTo>
                  <a:pt x="15859" y="536954"/>
                </a:lnTo>
                <a:lnTo>
                  <a:pt x="67416" y="507538"/>
                </a:lnTo>
                <a:lnTo>
                  <a:pt x="111687" y="483765"/>
                </a:lnTo>
                <a:lnTo>
                  <a:pt x="156531" y="460480"/>
                </a:lnTo>
                <a:lnTo>
                  <a:pt x="201916" y="437684"/>
                </a:lnTo>
                <a:lnTo>
                  <a:pt x="247810" y="415380"/>
                </a:lnTo>
                <a:lnTo>
                  <a:pt x="294183" y="393571"/>
                </a:lnTo>
                <a:lnTo>
                  <a:pt x="341003" y="372258"/>
                </a:lnTo>
                <a:lnTo>
                  <a:pt x="388238" y="351444"/>
                </a:lnTo>
                <a:lnTo>
                  <a:pt x="435857" y="331132"/>
                </a:lnTo>
                <a:lnTo>
                  <a:pt x="483830" y="311323"/>
                </a:lnTo>
                <a:lnTo>
                  <a:pt x="532123" y="292019"/>
                </a:lnTo>
                <a:lnTo>
                  <a:pt x="580707" y="273224"/>
                </a:lnTo>
                <a:lnTo>
                  <a:pt x="629550" y="254940"/>
                </a:lnTo>
                <a:lnTo>
                  <a:pt x="678620" y="237168"/>
                </a:lnTo>
                <a:lnTo>
                  <a:pt x="727886" y="219912"/>
                </a:lnTo>
                <a:lnTo>
                  <a:pt x="777316" y="203172"/>
                </a:lnTo>
                <a:lnTo>
                  <a:pt x="826880" y="186953"/>
                </a:lnTo>
                <a:lnTo>
                  <a:pt x="876546" y="171256"/>
                </a:lnTo>
                <a:lnTo>
                  <a:pt x="926282" y="156083"/>
                </a:lnTo>
                <a:lnTo>
                  <a:pt x="976057" y="141436"/>
                </a:lnTo>
                <a:lnTo>
                  <a:pt x="1025841" y="127319"/>
                </a:lnTo>
                <a:lnTo>
                  <a:pt x="1075600" y="113733"/>
                </a:lnTo>
                <a:lnTo>
                  <a:pt x="1125305" y="100681"/>
                </a:lnTo>
                <a:lnTo>
                  <a:pt x="1174923" y="88164"/>
                </a:lnTo>
                <a:lnTo>
                  <a:pt x="1224424" y="76186"/>
                </a:lnTo>
                <a:lnTo>
                  <a:pt x="1273775" y="64748"/>
                </a:lnTo>
                <a:lnTo>
                  <a:pt x="1322946" y="53854"/>
                </a:lnTo>
                <a:lnTo>
                  <a:pt x="1371905" y="43504"/>
                </a:lnTo>
                <a:lnTo>
                  <a:pt x="1420622" y="33702"/>
                </a:lnTo>
                <a:lnTo>
                  <a:pt x="1472426" y="24186"/>
                </a:lnTo>
                <a:lnTo>
                  <a:pt x="1524211" y="16221"/>
                </a:lnTo>
                <a:lnTo>
                  <a:pt x="1575986" y="9816"/>
                </a:lnTo>
                <a:lnTo>
                  <a:pt x="1627759" y="4981"/>
                </a:lnTo>
                <a:lnTo>
                  <a:pt x="1679536" y="1726"/>
                </a:lnTo>
                <a:lnTo>
                  <a:pt x="1731327" y="63"/>
                </a:lnTo>
                <a:lnTo>
                  <a:pt x="1783139" y="0"/>
                </a:lnTo>
                <a:lnTo>
                  <a:pt x="1834980" y="1547"/>
                </a:lnTo>
                <a:lnTo>
                  <a:pt x="1886858" y="4716"/>
                </a:lnTo>
                <a:lnTo>
                  <a:pt x="1938782" y="9516"/>
                </a:lnTo>
                <a:lnTo>
                  <a:pt x="1990758" y="15957"/>
                </a:lnTo>
                <a:lnTo>
                  <a:pt x="2042795" y="24050"/>
                </a:lnTo>
                <a:lnTo>
                  <a:pt x="2069322" y="28876"/>
                </a:lnTo>
                <a:lnTo>
                  <a:pt x="2082674" y="31336"/>
                </a:lnTo>
                <a:lnTo>
                  <a:pt x="2096135" y="33702"/>
                </a:lnTo>
              </a:path>
            </a:pathLst>
          </a:custGeom>
          <a:ln w="12801">
            <a:solidFill>
              <a:srgbClr val="006FC0"/>
            </a:solidFill>
          </a:ln>
        </p:spPr>
        <p:txBody>
          <a:bodyPr wrap="square" lIns="0" tIns="0" rIns="0" bIns="0" rtlCol="0"/>
          <a:lstStyle/>
          <a:p>
            <a:endParaRPr/>
          </a:p>
        </p:txBody>
      </p:sp>
      <p:sp>
        <p:nvSpPr>
          <p:cNvPr id="13" name="object 13"/>
          <p:cNvSpPr/>
          <p:nvPr/>
        </p:nvSpPr>
        <p:spPr>
          <a:xfrm>
            <a:off x="3607942" y="5404103"/>
            <a:ext cx="1431290" cy="208915"/>
          </a:xfrm>
          <a:custGeom>
            <a:avLst/>
            <a:gdLst/>
            <a:ahLst/>
            <a:cxnLst/>
            <a:rect l="l" t="t" r="r" b="b"/>
            <a:pathLst>
              <a:path w="1431289" h="208914">
                <a:moveTo>
                  <a:pt x="0" y="197205"/>
                </a:moveTo>
                <a:lnTo>
                  <a:pt x="37036" y="182397"/>
                </a:lnTo>
                <a:lnTo>
                  <a:pt x="75311" y="168275"/>
                </a:lnTo>
                <a:lnTo>
                  <a:pt x="112206" y="156340"/>
                </a:lnTo>
                <a:lnTo>
                  <a:pt x="149399" y="145954"/>
                </a:lnTo>
                <a:lnTo>
                  <a:pt x="186949" y="136663"/>
                </a:lnTo>
                <a:lnTo>
                  <a:pt x="224917" y="128016"/>
                </a:lnTo>
                <a:lnTo>
                  <a:pt x="270572" y="118088"/>
                </a:lnTo>
                <a:lnTo>
                  <a:pt x="316347" y="108796"/>
                </a:lnTo>
                <a:lnTo>
                  <a:pt x="362235" y="100203"/>
                </a:lnTo>
                <a:lnTo>
                  <a:pt x="408229" y="92371"/>
                </a:lnTo>
                <a:lnTo>
                  <a:pt x="454322" y="85365"/>
                </a:lnTo>
                <a:lnTo>
                  <a:pt x="500507" y="79248"/>
                </a:lnTo>
                <a:lnTo>
                  <a:pt x="549676" y="73665"/>
                </a:lnTo>
                <a:lnTo>
                  <a:pt x="599145" y="68980"/>
                </a:lnTo>
                <a:lnTo>
                  <a:pt x="648862" y="65175"/>
                </a:lnTo>
                <a:lnTo>
                  <a:pt x="698775" y="62232"/>
                </a:lnTo>
                <a:lnTo>
                  <a:pt x="748831" y="60133"/>
                </a:lnTo>
                <a:lnTo>
                  <a:pt x="798979" y="58862"/>
                </a:lnTo>
                <a:lnTo>
                  <a:pt x="849166" y="58399"/>
                </a:lnTo>
                <a:lnTo>
                  <a:pt x="899341" y="58729"/>
                </a:lnTo>
                <a:lnTo>
                  <a:pt x="949451" y="59832"/>
                </a:lnTo>
                <a:lnTo>
                  <a:pt x="999445" y="61691"/>
                </a:lnTo>
                <a:lnTo>
                  <a:pt x="1049270" y="64288"/>
                </a:lnTo>
                <a:lnTo>
                  <a:pt x="1098875" y="67606"/>
                </a:lnTo>
                <a:lnTo>
                  <a:pt x="1148207" y="71628"/>
                </a:lnTo>
                <a:lnTo>
                  <a:pt x="1199296" y="76406"/>
                </a:lnTo>
                <a:lnTo>
                  <a:pt x="1250505" y="81756"/>
                </a:lnTo>
                <a:lnTo>
                  <a:pt x="1301619" y="87915"/>
                </a:lnTo>
                <a:lnTo>
                  <a:pt x="1352423" y="95123"/>
                </a:lnTo>
                <a:lnTo>
                  <a:pt x="1391285" y="103393"/>
                </a:lnTo>
                <a:lnTo>
                  <a:pt x="1428623" y="114046"/>
                </a:lnTo>
                <a:lnTo>
                  <a:pt x="1418901" y="96216"/>
                </a:lnTo>
                <a:lnTo>
                  <a:pt x="1408763" y="78851"/>
                </a:lnTo>
                <a:lnTo>
                  <a:pt x="1397887" y="61843"/>
                </a:lnTo>
                <a:lnTo>
                  <a:pt x="1385951" y="45085"/>
                </a:lnTo>
                <a:lnTo>
                  <a:pt x="1377170" y="33879"/>
                </a:lnTo>
                <a:lnTo>
                  <a:pt x="1368377" y="22590"/>
                </a:lnTo>
                <a:lnTo>
                  <a:pt x="1359608" y="11277"/>
                </a:lnTo>
                <a:lnTo>
                  <a:pt x="1350899" y="0"/>
                </a:lnTo>
                <a:lnTo>
                  <a:pt x="1361426" y="16762"/>
                </a:lnTo>
                <a:lnTo>
                  <a:pt x="1372536" y="33131"/>
                </a:lnTo>
                <a:lnTo>
                  <a:pt x="1384385" y="49095"/>
                </a:lnTo>
                <a:lnTo>
                  <a:pt x="1397127" y="64643"/>
                </a:lnTo>
                <a:lnTo>
                  <a:pt x="1409192" y="76767"/>
                </a:lnTo>
                <a:lnTo>
                  <a:pt x="1422495" y="90868"/>
                </a:lnTo>
                <a:lnTo>
                  <a:pt x="1430988" y="106398"/>
                </a:lnTo>
                <a:lnTo>
                  <a:pt x="1428623" y="122809"/>
                </a:lnTo>
                <a:lnTo>
                  <a:pt x="1411059" y="141914"/>
                </a:lnTo>
                <a:lnTo>
                  <a:pt x="1356739" y="177876"/>
                </a:lnTo>
                <a:lnTo>
                  <a:pt x="1312862" y="200939"/>
                </a:lnTo>
                <a:lnTo>
                  <a:pt x="1302099" y="204482"/>
                </a:lnTo>
                <a:lnTo>
                  <a:pt x="1291717" y="208483"/>
                </a:lnTo>
              </a:path>
            </a:pathLst>
          </a:custGeom>
          <a:ln w="12801">
            <a:solidFill>
              <a:srgbClr val="006FC0"/>
            </a:solidFill>
          </a:ln>
        </p:spPr>
        <p:txBody>
          <a:bodyPr wrap="square" lIns="0" tIns="0" rIns="0" bIns="0" rtlCol="0"/>
          <a:lstStyle/>
          <a:p>
            <a:endParaRPr/>
          </a:p>
        </p:txBody>
      </p:sp>
      <p:sp>
        <p:nvSpPr>
          <p:cNvPr id="14" name="object 14"/>
          <p:cNvSpPr/>
          <p:nvPr/>
        </p:nvSpPr>
        <p:spPr>
          <a:xfrm>
            <a:off x="5209666" y="5354701"/>
            <a:ext cx="238760" cy="156845"/>
          </a:xfrm>
          <a:custGeom>
            <a:avLst/>
            <a:gdLst/>
            <a:ahLst/>
            <a:cxnLst/>
            <a:rect l="l" t="t" r="r" b="b"/>
            <a:pathLst>
              <a:path w="238760" h="156845">
                <a:moveTo>
                  <a:pt x="8255" y="21082"/>
                </a:moveTo>
                <a:lnTo>
                  <a:pt x="4191" y="13462"/>
                </a:lnTo>
                <a:lnTo>
                  <a:pt x="1778" y="8255"/>
                </a:lnTo>
                <a:lnTo>
                  <a:pt x="0" y="0"/>
                </a:lnTo>
                <a:lnTo>
                  <a:pt x="5881" y="9320"/>
                </a:lnTo>
                <a:lnTo>
                  <a:pt x="21332" y="55669"/>
                </a:lnTo>
                <a:lnTo>
                  <a:pt x="26162" y="72580"/>
                </a:lnTo>
                <a:lnTo>
                  <a:pt x="30991" y="89491"/>
                </a:lnTo>
                <a:lnTo>
                  <a:pt x="44164" y="132429"/>
                </a:lnTo>
                <a:lnTo>
                  <a:pt x="56007" y="156337"/>
                </a:lnTo>
                <a:lnTo>
                  <a:pt x="62362" y="146966"/>
                </a:lnTo>
                <a:lnTo>
                  <a:pt x="67516" y="137382"/>
                </a:lnTo>
                <a:lnTo>
                  <a:pt x="72026" y="127369"/>
                </a:lnTo>
                <a:lnTo>
                  <a:pt x="76454" y="116712"/>
                </a:lnTo>
                <a:lnTo>
                  <a:pt x="81936" y="102756"/>
                </a:lnTo>
                <a:lnTo>
                  <a:pt x="87455" y="88788"/>
                </a:lnTo>
                <a:lnTo>
                  <a:pt x="105850" y="49514"/>
                </a:lnTo>
                <a:lnTo>
                  <a:pt x="122209" y="42338"/>
                </a:lnTo>
                <a:lnTo>
                  <a:pt x="134747" y="48514"/>
                </a:lnTo>
                <a:lnTo>
                  <a:pt x="144357" y="56810"/>
                </a:lnTo>
                <a:lnTo>
                  <a:pt x="153336" y="66786"/>
                </a:lnTo>
                <a:lnTo>
                  <a:pt x="161911" y="77214"/>
                </a:lnTo>
                <a:lnTo>
                  <a:pt x="170307" y="86868"/>
                </a:lnTo>
                <a:lnTo>
                  <a:pt x="178391" y="95613"/>
                </a:lnTo>
                <a:lnTo>
                  <a:pt x="186213" y="103584"/>
                </a:lnTo>
                <a:lnTo>
                  <a:pt x="194560" y="110817"/>
                </a:lnTo>
                <a:lnTo>
                  <a:pt x="204216" y="117348"/>
                </a:lnTo>
                <a:lnTo>
                  <a:pt x="210071" y="109777"/>
                </a:lnTo>
                <a:lnTo>
                  <a:pt x="213153" y="102028"/>
                </a:lnTo>
                <a:lnTo>
                  <a:pt x="214878" y="93398"/>
                </a:lnTo>
                <a:lnTo>
                  <a:pt x="216662" y="83185"/>
                </a:lnTo>
                <a:lnTo>
                  <a:pt x="219233" y="70320"/>
                </a:lnTo>
                <a:lnTo>
                  <a:pt x="221710" y="57324"/>
                </a:lnTo>
                <a:lnTo>
                  <a:pt x="223948" y="44305"/>
                </a:lnTo>
                <a:lnTo>
                  <a:pt x="225806" y="31368"/>
                </a:lnTo>
                <a:lnTo>
                  <a:pt x="226663" y="20822"/>
                </a:lnTo>
                <a:lnTo>
                  <a:pt x="227520" y="14620"/>
                </a:lnTo>
                <a:lnTo>
                  <a:pt x="230663" y="10634"/>
                </a:lnTo>
                <a:lnTo>
                  <a:pt x="238379" y="6731"/>
                </a:lnTo>
              </a:path>
            </a:pathLst>
          </a:custGeom>
          <a:ln w="12801">
            <a:solidFill>
              <a:srgbClr val="006FC0"/>
            </a:solidFill>
          </a:ln>
        </p:spPr>
        <p:txBody>
          <a:bodyPr wrap="square" lIns="0" tIns="0" rIns="0" bIns="0" rtlCol="0"/>
          <a:lstStyle/>
          <a:p>
            <a:endParaRPr/>
          </a:p>
        </p:txBody>
      </p:sp>
      <p:sp>
        <p:nvSpPr>
          <p:cNvPr id="15" name="object 15"/>
          <p:cNvSpPr/>
          <p:nvPr/>
        </p:nvSpPr>
        <p:spPr>
          <a:xfrm>
            <a:off x="5511178" y="5347747"/>
            <a:ext cx="119380" cy="129539"/>
          </a:xfrm>
          <a:custGeom>
            <a:avLst/>
            <a:gdLst/>
            <a:ahLst/>
            <a:cxnLst/>
            <a:rect l="l" t="t" r="r" b="b"/>
            <a:pathLst>
              <a:path w="119379" h="129539">
                <a:moveTo>
                  <a:pt x="78853" y="10890"/>
                </a:moveTo>
                <a:lnTo>
                  <a:pt x="74066" y="2801"/>
                </a:lnTo>
                <a:lnTo>
                  <a:pt x="68185" y="0"/>
                </a:lnTo>
                <a:lnTo>
                  <a:pt x="60779" y="1817"/>
                </a:lnTo>
                <a:lnTo>
                  <a:pt x="27719" y="30305"/>
                </a:lnTo>
                <a:lnTo>
                  <a:pt x="4107" y="70068"/>
                </a:lnTo>
                <a:lnTo>
                  <a:pt x="0" y="93491"/>
                </a:lnTo>
                <a:lnTo>
                  <a:pt x="2018" y="106394"/>
                </a:lnTo>
                <a:lnTo>
                  <a:pt x="14267" y="108338"/>
                </a:lnTo>
                <a:lnTo>
                  <a:pt x="23528" y="106902"/>
                </a:lnTo>
                <a:lnTo>
                  <a:pt x="55246" y="67135"/>
                </a:lnTo>
                <a:lnTo>
                  <a:pt x="66026" y="40862"/>
                </a:lnTo>
                <a:lnTo>
                  <a:pt x="68960" y="33531"/>
                </a:lnTo>
                <a:lnTo>
                  <a:pt x="71693" y="28321"/>
                </a:lnTo>
                <a:lnTo>
                  <a:pt x="75402" y="24110"/>
                </a:lnTo>
                <a:lnTo>
                  <a:pt x="81266" y="19780"/>
                </a:lnTo>
                <a:lnTo>
                  <a:pt x="87403" y="34333"/>
                </a:lnTo>
                <a:lnTo>
                  <a:pt x="92172" y="48768"/>
                </a:lnTo>
                <a:lnTo>
                  <a:pt x="96535" y="63249"/>
                </a:lnTo>
                <a:lnTo>
                  <a:pt x="101459" y="77946"/>
                </a:lnTo>
                <a:lnTo>
                  <a:pt x="106306" y="90767"/>
                </a:lnTo>
                <a:lnTo>
                  <a:pt x="110904" y="103362"/>
                </a:lnTo>
                <a:lnTo>
                  <a:pt x="115192" y="116076"/>
                </a:lnTo>
                <a:lnTo>
                  <a:pt x="119112" y="129254"/>
                </a:lnTo>
              </a:path>
            </a:pathLst>
          </a:custGeom>
          <a:ln w="12801">
            <a:solidFill>
              <a:srgbClr val="006FC0"/>
            </a:solidFill>
          </a:ln>
        </p:spPr>
        <p:txBody>
          <a:bodyPr wrap="square" lIns="0" tIns="0" rIns="0" bIns="0" rtlCol="0"/>
          <a:lstStyle/>
          <a:p>
            <a:endParaRPr/>
          </a:p>
        </p:txBody>
      </p:sp>
      <p:sp>
        <p:nvSpPr>
          <p:cNvPr id="16" name="object 16"/>
          <p:cNvSpPr/>
          <p:nvPr/>
        </p:nvSpPr>
        <p:spPr>
          <a:xfrm>
            <a:off x="5701284" y="5347461"/>
            <a:ext cx="116205" cy="68580"/>
          </a:xfrm>
          <a:custGeom>
            <a:avLst/>
            <a:gdLst/>
            <a:ahLst/>
            <a:cxnLst/>
            <a:rect l="l" t="t" r="r" b="b"/>
            <a:pathLst>
              <a:path w="116204" h="68579">
                <a:moveTo>
                  <a:pt x="0" y="0"/>
                </a:moveTo>
                <a:lnTo>
                  <a:pt x="2950" y="9542"/>
                </a:lnTo>
                <a:lnTo>
                  <a:pt x="5127" y="18811"/>
                </a:lnTo>
                <a:lnTo>
                  <a:pt x="6804" y="28199"/>
                </a:lnTo>
                <a:lnTo>
                  <a:pt x="8254" y="38100"/>
                </a:lnTo>
                <a:lnTo>
                  <a:pt x="9534" y="45916"/>
                </a:lnTo>
                <a:lnTo>
                  <a:pt x="10779" y="53292"/>
                </a:lnTo>
                <a:lnTo>
                  <a:pt x="11523" y="60692"/>
                </a:lnTo>
                <a:lnTo>
                  <a:pt x="11302" y="68579"/>
                </a:lnTo>
                <a:lnTo>
                  <a:pt x="9503" y="60453"/>
                </a:lnTo>
                <a:lnTo>
                  <a:pt x="27686" y="17970"/>
                </a:lnTo>
                <a:lnTo>
                  <a:pt x="56193" y="4319"/>
                </a:lnTo>
                <a:lnTo>
                  <a:pt x="65881" y="7858"/>
                </a:lnTo>
                <a:lnTo>
                  <a:pt x="74473" y="14134"/>
                </a:lnTo>
                <a:lnTo>
                  <a:pt x="81661" y="21590"/>
                </a:lnTo>
                <a:lnTo>
                  <a:pt x="86631" y="29727"/>
                </a:lnTo>
                <a:lnTo>
                  <a:pt x="92376" y="40497"/>
                </a:lnTo>
                <a:lnTo>
                  <a:pt x="98859" y="50575"/>
                </a:lnTo>
                <a:lnTo>
                  <a:pt x="106044" y="56641"/>
                </a:lnTo>
                <a:lnTo>
                  <a:pt x="109092" y="56641"/>
                </a:lnTo>
                <a:lnTo>
                  <a:pt x="112521" y="56641"/>
                </a:lnTo>
                <a:lnTo>
                  <a:pt x="115824" y="56641"/>
                </a:lnTo>
              </a:path>
            </a:pathLst>
          </a:custGeom>
          <a:ln w="12801">
            <a:solidFill>
              <a:srgbClr val="006FC0"/>
            </a:solidFill>
          </a:ln>
        </p:spPr>
        <p:txBody>
          <a:bodyPr wrap="square" lIns="0" tIns="0" rIns="0" bIns="0" rtlCol="0"/>
          <a:lstStyle/>
          <a:p>
            <a:endParaRPr/>
          </a:p>
        </p:txBody>
      </p:sp>
      <p:sp>
        <p:nvSpPr>
          <p:cNvPr id="17" name="object 17"/>
          <p:cNvSpPr/>
          <p:nvPr/>
        </p:nvSpPr>
        <p:spPr>
          <a:xfrm>
            <a:off x="5915628" y="5173090"/>
            <a:ext cx="22225" cy="224790"/>
          </a:xfrm>
          <a:custGeom>
            <a:avLst/>
            <a:gdLst/>
            <a:ahLst/>
            <a:cxnLst/>
            <a:rect l="l" t="t" r="r" b="b"/>
            <a:pathLst>
              <a:path w="22225" h="224789">
                <a:moveTo>
                  <a:pt x="285" y="0"/>
                </a:moveTo>
                <a:lnTo>
                  <a:pt x="71" y="13239"/>
                </a:lnTo>
                <a:lnTo>
                  <a:pt x="0" y="26479"/>
                </a:lnTo>
                <a:lnTo>
                  <a:pt x="71" y="39719"/>
                </a:lnTo>
                <a:lnTo>
                  <a:pt x="285" y="52958"/>
                </a:lnTo>
                <a:lnTo>
                  <a:pt x="978" y="75523"/>
                </a:lnTo>
                <a:lnTo>
                  <a:pt x="2397" y="97932"/>
                </a:lnTo>
                <a:lnTo>
                  <a:pt x="4125" y="120270"/>
                </a:lnTo>
                <a:lnTo>
                  <a:pt x="5746" y="142620"/>
                </a:lnTo>
                <a:lnTo>
                  <a:pt x="7675" y="160934"/>
                </a:lnTo>
                <a:lnTo>
                  <a:pt x="11175" y="178641"/>
                </a:lnTo>
                <a:lnTo>
                  <a:pt x="15390" y="196181"/>
                </a:lnTo>
                <a:lnTo>
                  <a:pt x="19462" y="213994"/>
                </a:lnTo>
                <a:lnTo>
                  <a:pt x="20351" y="217550"/>
                </a:lnTo>
                <a:lnTo>
                  <a:pt x="20986" y="220979"/>
                </a:lnTo>
                <a:lnTo>
                  <a:pt x="21875" y="224662"/>
                </a:lnTo>
              </a:path>
            </a:pathLst>
          </a:custGeom>
          <a:ln w="12801">
            <a:solidFill>
              <a:srgbClr val="006FC0"/>
            </a:solidFill>
          </a:ln>
        </p:spPr>
        <p:txBody>
          <a:bodyPr wrap="square" lIns="0" tIns="0" rIns="0" bIns="0" rtlCol="0"/>
          <a:lstStyle/>
          <a:p>
            <a:endParaRPr/>
          </a:p>
        </p:txBody>
      </p:sp>
      <p:sp>
        <p:nvSpPr>
          <p:cNvPr id="18" name="object 18"/>
          <p:cNvSpPr/>
          <p:nvPr/>
        </p:nvSpPr>
        <p:spPr>
          <a:xfrm>
            <a:off x="5789421" y="5318505"/>
            <a:ext cx="242570" cy="19685"/>
          </a:xfrm>
          <a:custGeom>
            <a:avLst/>
            <a:gdLst/>
            <a:ahLst/>
            <a:cxnLst/>
            <a:rect l="l" t="t" r="r" b="b"/>
            <a:pathLst>
              <a:path w="242570" h="19685">
                <a:moveTo>
                  <a:pt x="0" y="19177"/>
                </a:moveTo>
                <a:lnTo>
                  <a:pt x="14767" y="17912"/>
                </a:lnTo>
                <a:lnTo>
                  <a:pt x="29178" y="15541"/>
                </a:lnTo>
                <a:lnTo>
                  <a:pt x="43541" y="12765"/>
                </a:lnTo>
                <a:lnTo>
                  <a:pt x="58165" y="10287"/>
                </a:lnTo>
                <a:lnTo>
                  <a:pt x="84415" y="7433"/>
                </a:lnTo>
                <a:lnTo>
                  <a:pt x="110616" y="5842"/>
                </a:lnTo>
                <a:lnTo>
                  <a:pt x="136818" y="5107"/>
                </a:lnTo>
                <a:lnTo>
                  <a:pt x="163067" y="4826"/>
                </a:lnTo>
                <a:lnTo>
                  <a:pt x="182862" y="4214"/>
                </a:lnTo>
                <a:lnTo>
                  <a:pt x="202644" y="2984"/>
                </a:lnTo>
                <a:lnTo>
                  <a:pt x="222450" y="1468"/>
                </a:lnTo>
                <a:lnTo>
                  <a:pt x="242315" y="0"/>
                </a:lnTo>
              </a:path>
            </a:pathLst>
          </a:custGeom>
          <a:ln w="12801">
            <a:solidFill>
              <a:srgbClr val="006FC0"/>
            </a:solidFill>
          </a:ln>
        </p:spPr>
        <p:txBody>
          <a:bodyPr wrap="square" lIns="0" tIns="0" rIns="0" bIns="0" rtlCol="0"/>
          <a:lstStyle/>
          <a:p>
            <a:endParaRPr/>
          </a:p>
        </p:txBody>
      </p:sp>
      <p:sp>
        <p:nvSpPr>
          <p:cNvPr id="19" name="object 19"/>
          <p:cNvSpPr/>
          <p:nvPr/>
        </p:nvSpPr>
        <p:spPr>
          <a:xfrm>
            <a:off x="6333744" y="5284596"/>
            <a:ext cx="161290" cy="128905"/>
          </a:xfrm>
          <a:custGeom>
            <a:avLst/>
            <a:gdLst/>
            <a:ahLst/>
            <a:cxnLst/>
            <a:rect l="l" t="t" r="r" b="b"/>
            <a:pathLst>
              <a:path w="161289" h="128904">
                <a:moveTo>
                  <a:pt x="0" y="0"/>
                </a:moveTo>
                <a:lnTo>
                  <a:pt x="13461" y="48132"/>
                </a:lnTo>
                <a:lnTo>
                  <a:pt x="18212" y="87816"/>
                </a:lnTo>
                <a:lnTo>
                  <a:pt x="18541" y="101218"/>
                </a:lnTo>
                <a:lnTo>
                  <a:pt x="18790" y="108055"/>
                </a:lnTo>
                <a:lnTo>
                  <a:pt x="18811" y="114665"/>
                </a:lnTo>
                <a:lnTo>
                  <a:pt x="18952" y="121346"/>
                </a:lnTo>
                <a:lnTo>
                  <a:pt x="19557" y="128396"/>
                </a:lnTo>
                <a:lnTo>
                  <a:pt x="17950" y="114923"/>
                </a:lnTo>
                <a:lnTo>
                  <a:pt x="24129" y="75310"/>
                </a:lnTo>
                <a:lnTo>
                  <a:pt x="49418" y="29966"/>
                </a:lnTo>
                <a:lnTo>
                  <a:pt x="84105" y="8350"/>
                </a:lnTo>
                <a:lnTo>
                  <a:pt x="96254" y="9072"/>
                </a:lnTo>
                <a:lnTo>
                  <a:pt x="125968" y="36607"/>
                </a:lnTo>
                <a:lnTo>
                  <a:pt x="144351" y="73602"/>
                </a:lnTo>
                <a:lnTo>
                  <a:pt x="158495" y="108838"/>
                </a:lnTo>
                <a:lnTo>
                  <a:pt x="159384" y="110997"/>
                </a:lnTo>
                <a:lnTo>
                  <a:pt x="160273" y="113410"/>
                </a:lnTo>
                <a:lnTo>
                  <a:pt x="161289" y="115569"/>
                </a:lnTo>
              </a:path>
            </a:pathLst>
          </a:custGeom>
          <a:ln w="12496">
            <a:solidFill>
              <a:srgbClr val="006FC0"/>
            </a:solidFill>
          </a:ln>
        </p:spPr>
        <p:txBody>
          <a:bodyPr wrap="square" lIns="0" tIns="0" rIns="0" bIns="0" rtlCol="0"/>
          <a:lstStyle/>
          <a:p>
            <a:endParaRPr/>
          </a:p>
        </p:txBody>
      </p:sp>
      <p:sp>
        <p:nvSpPr>
          <p:cNvPr id="20" name="object 20"/>
          <p:cNvSpPr/>
          <p:nvPr/>
        </p:nvSpPr>
        <p:spPr>
          <a:xfrm>
            <a:off x="6545135" y="5272151"/>
            <a:ext cx="290195" cy="121285"/>
          </a:xfrm>
          <a:custGeom>
            <a:avLst/>
            <a:gdLst/>
            <a:ahLst/>
            <a:cxnLst/>
            <a:rect l="l" t="t" r="r" b="b"/>
            <a:pathLst>
              <a:path w="290195" h="121285">
                <a:moveTo>
                  <a:pt x="40322" y="29210"/>
                </a:moveTo>
                <a:lnTo>
                  <a:pt x="29467" y="27225"/>
                </a:lnTo>
                <a:lnTo>
                  <a:pt x="20351" y="27336"/>
                </a:lnTo>
                <a:lnTo>
                  <a:pt x="12711" y="31210"/>
                </a:lnTo>
                <a:lnTo>
                  <a:pt x="6286" y="40512"/>
                </a:lnTo>
                <a:lnTo>
                  <a:pt x="2024" y="51595"/>
                </a:lnTo>
                <a:lnTo>
                  <a:pt x="0" y="63452"/>
                </a:lnTo>
                <a:lnTo>
                  <a:pt x="357" y="75428"/>
                </a:lnTo>
                <a:lnTo>
                  <a:pt x="30366" y="114300"/>
                </a:lnTo>
                <a:lnTo>
                  <a:pt x="54149" y="121271"/>
                </a:lnTo>
                <a:lnTo>
                  <a:pt x="64770" y="121205"/>
                </a:lnTo>
                <a:lnTo>
                  <a:pt x="94678" y="89058"/>
                </a:lnTo>
                <a:lnTo>
                  <a:pt x="99250" y="64008"/>
                </a:lnTo>
                <a:lnTo>
                  <a:pt x="101449" y="51696"/>
                </a:lnTo>
                <a:lnTo>
                  <a:pt x="103886" y="39814"/>
                </a:lnTo>
                <a:lnTo>
                  <a:pt x="107180" y="28217"/>
                </a:lnTo>
                <a:lnTo>
                  <a:pt x="111950" y="16764"/>
                </a:lnTo>
                <a:lnTo>
                  <a:pt x="124612" y="19198"/>
                </a:lnTo>
                <a:lnTo>
                  <a:pt x="133334" y="24812"/>
                </a:lnTo>
                <a:lnTo>
                  <a:pt x="140221" y="33641"/>
                </a:lnTo>
                <a:lnTo>
                  <a:pt x="147383" y="45720"/>
                </a:lnTo>
                <a:lnTo>
                  <a:pt x="151499" y="52889"/>
                </a:lnTo>
                <a:lnTo>
                  <a:pt x="155733" y="59547"/>
                </a:lnTo>
                <a:lnTo>
                  <a:pt x="160206" y="65990"/>
                </a:lnTo>
                <a:lnTo>
                  <a:pt x="165036" y="72517"/>
                </a:lnTo>
                <a:lnTo>
                  <a:pt x="169592" y="62745"/>
                </a:lnTo>
                <a:lnTo>
                  <a:pt x="173482" y="53022"/>
                </a:lnTo>
                <a:lnTo>
                  <a:pt x="177180" y="43299"/>
                </a:lnTo>
                <a:lnTo>
                  <a:pt x="181165" y="33528"/>
                </a:lnTo>
                <a:lnTo>
                  <a:pt x="186380" y="22931"/>
                </a:lnTo>
                <a:lnTo>
                  <a:pt x="193167" y="12763"/>
                </a:lnTo>
                <a:lnTo>
                  <a:pt x="201953" y="4595"/>
                </a:lnTo>
                <a:lnTo>
                  <a:pt x="213169" y="0"/>
                </a:lnTo>
                <a:lnTo>
                  <a:pt x="226325" y="1343"/>
                </a:lnTo>
                <a:lnTo>
                  <a:pt x="256222" y="27686"/>
                </a:lnTo>
                <a:lnTo>
                  <a:pt x="279636" y="72137"/>
                </a:lnTo>
                <a:lnTo>
                  <a:pt x="286321" y="87757"/>
                </a:lnTo>
                <a:lnTo>
                  <a:pt x="287591" y="90551"/>
                </a:lnTo>
                <a:lnTo>
                  <a:pt x="289115" y="92964"/>
                </a:lnTo>
                <a:lnTo>
                  <a:pt x="290004" y="96012"/>
                </a:lnTo>
              </a:path>
            </a:pathLst>
          </a:custGeom>
          <a:ln w="12496">
            <a:solidFill>
              <a:srgbClr val="006FC0"/>
            </a:solidFill>
          </a:ln>
        </p:spPr>
        <p:txBody>
          <a:bodyPr wrap="square" lIns="0" tIns="0" rIns="0" bIns="0" rtlCol="0"/>
          <a:lstStyle/>
          <a:p>
            <a:endParaRPr/>
          </a:p>
        </p:txBody>
      </p:sp>
      <p:sp>
        <p:nvSpPr>
          <p:cNvPr id="21" name="object 21"/>
          <p:cNvSpPr/>
          <p:nvPr/>
        </p:nvSpPr>
        <p:spPr>
          <a:xfrm>
            <a:off x="6913498" y="5286121"/>
            <a:ext cx="104775" cy="13335"/>
          </a:xfrm>
          <a:custGeom>
            <a:avLst/>
            <a:gdLst/>
            <a:ahLst/>
            <a:cxnLst/>
            <a:rect l="l" t="t" r="r" b="b"/>
            <a:pathLst>
              <a:path w="104775" h="13335">
                <a:moveTo>
                  <a:pt x="0" y="0"/>
                </a:moveTo>
                <a:lnTo>
                  <a:pt x="7504" y="6453"/>
                </a:lnTo>
                <a:lnTo>
                  <a:pt x="14509" y="9429"/>
                </a:lnTo>
                <a:lnTo>
                  <a:pt x="22324" y="10358"/>
                </a:lnTo>
                <a:lnTo>
                  <a:pt x="32257" y="10667"/>
                </a:lnTo>
                <a:lnTo>
                  <a:pt x="43545" y="11277"/>
                </a:lnTo>
                <a:lnTo>
                  <a:pt x="54641" y="12017"/>
                </a:lnTo>
                <a:lnTo>
                  <a:pt x="65690" y="12686"/>
                </a:lnTo>
                <a:lnTo>
                  <a:pt x="76834" y="13080"/>
                </a:lnTo>
                <a:lnTo>
                  <a:pt x="84250" y="13158"/>
                </a:lnTo>
                <a:lnTo>
                  <a:pt x="90916" y="12747"/>
                </a:lnTo>
                <a:lnTo>
                  <a:pt x="97462" y="11741"/>
                </a:lnTo>
                <a:lnTo>
                  <a:pt x="104521" y="10032"/>
                </a:lnTo>
              </a:path>
            </a:pathLst>
          </a:custGeom>
          <a:ln w="12496">
            <a:solidFill>
              <a:srgbClr val="006FC0"/>
            </a:solidFill>
          </a:ln>
        </p:spPr>
        <p:txBody>
          <a:bodyPr wrap="square" lIns="0" tIns="0" rIns="0" bIns="0" rtlCol="0"/>
          <a:lstStyle/>
          <a:p>
            <a:endParaRPr/>
          </a:p>
        </p:txBody>
      </p:sp>
      <p:sp>
        <p:nvSpPr>
          <p:cNvPr id="22" name="object 22"/>
          <p:cNvSpPr/>
          <p:nvPr/>
        </p:nvSpPr>
        <p:spPr>
          <a:xfrm>
            <a:off x="7144257" y="5245608"/>
            <a:ext cx="34290" cy="116205"/>
          </a:xfrm>
          <a:custGeom>
            <a:avLst/>
            <a:gdLst/>
            <a:ahLst/>
            <a:cxnLst/>
            <a:rect l="l" t="t" r="r" b="b"/>
            <a:pathLst>
              <a:path w="34290" h="116204">
                <a:moveTo>
                  <a:pt x="32512" y="0"/>
                </a:moveTo>
                <a:lnTo>
                  <a:pt x="34125" y="5339"/>
                </a:lnTo>
                <a:lnTo>
                  <a:pt x="31607" y="11763"/>
                </a:lnTo>
                <a:lnTo>
                  <a:pt x="26493" y="19163"/>
                </a:lnTo>
                <a:lnTo>
                  <a:pt x="20320" y="27431"/>
                </a:lnTo>
                <a:lnTo>
                  <a:pt x="13144" y="37895"/>
                </a:lnTo>
                <a:lnTo>
                  <a:pt x="6731" y="49514"/>
                </a:lnTo>
                <a:lnTo>
                  <a:pt x="2032" y="62061"/>
                </a:lnTo>
                <a:lnTo>
                  <a:pt x="0" y="75310"/>
                </a:lnTo>
                <a:lnTo>
                  <a:pt x="436" y="85564"/>
                </a:lnTo>
                <a:lnTo>
                  <a:pt x="2349" y="96758"/>
                </a:lnTo>
                <a:lnTo>
                  <a:pt x="6643" y="106975"/>
                </a:lnTo>
                <a:lnTo>
                  <a:pt x="14224" y="114299"/>
                </a:lnTo>
                <a:lnTo>
                  <a:pt x="17272" y="114553"/>
                </a:lnTo>
                <a:lnTo>
                  <a:pt x="19812" y="114934"/>
                </a:lnTo>
                <a:lnTo>
                  <a:pt x="22478" y="115823"/>
                </a:lnTo>
              </a:path>
            </a:pathLst>
          </a:custGeom>
          <a:ln w="12496">
            <a:solidFill>
              <a:srgbClr val="006FC0"/>
            </a:solidFill>
          </a:ln>
        </p:spPr>
        <p:txBody>
          <a:bodyPr wrap="square" lIns="0" tIns="0" rIns="0" bIns="0" rtlCol="0"/>
          <a:lstStyle/>
          <a:p>
            <a:endParaRPr/>
          </a:p>
        </p:txBody>
      </p:sp>
      <p:sp>
        <p:nvSpPr>
          <p:cNvPr id="23" name="object 23"/>
          <p:cNvSpPr/>
          <p:nvPr/>
        </p:nvSpPr>
        <p:spPr>
          <a:xfrm>
            <a:off x="7257319" y="5227320"/>
            <a:ext cx="236220" cy="110489"/>
          </a:xfrm>
          <a:custGeom>
            <a:avLst/>
            <a:gdLst/>
            <a:ahLst/>
            <a:cxnLst/>
            <a:rect l="l" t="t" r="r" b="b"/>
            <a:pathLst>
              <a:path w="236220" h="110489">
                <a:moveTo>
                  <a:pt x="50514" y="38734"/>
                </a:moveTo>
                <a:lnTo>
                  <a:pt x="10001" y="57022"/>
                </a:lnTo>
                <a:lnTo>
                  <a:pt x="0" y="83919"/>
                </a:lnTo>
                <a:lnTo>
                  <a:pt x="2762" y="93598"/>
                </a:lnTo>
                <a:lnTo>
                  <a:pt x="9003" y="101195"/>
                </a:lnTo>
                <a:lnTo>
                  <a:pt x="18303" y="106362"/>
                </a:lnTo>
                <a:lnTo>
                  <a:pt x="28819" y="109243"/>
                </a:lnTo>
                <a:lnTo>
                  <a:pt x="38703" y="109981"/>
                </a:lnTo>
                <a:lnTo>
                  <a:pt x="48948" y="108858"/>
                </a:lnTo>
                <a:lnTo>
                  <a:pt x="79178" y="84615"/>
                </a:lnTo>
                <a:lnTo>
                  <a:pt x="82952" y="47781"/>
                </a:lnTo>
                <a:lnTo>
                  <a:pt x="84470" y="37671"/>
                </a:lnTo>
                <a:lnTo>
                  <a:pt x="88822" y="29680"/>
                </a:lnTo>
                <a:lnTo>
                  <a:pt x="97758" y="26796"/>
                </a:lnTo>
                <a:lnTo>
                  <a:pt x="107747" y="30104"/>
                </a:lnTo>
                <a:lnTo>
                  <a:pt x="139112" y="62618"/>
                </a:lnTo>
                <a:lnTo>
                  <a:pt x="146748" y="72040"/>
                </a:lnTo>
                <a:lnTo>
                  <a:pt x="154432" y="81414"/>
                </a:lnTo>
                <a:lnTo>
                  <a:pt x="162401" y="90550"/>
                </a:lnTo>
                <a:lnTo>
                  <a:pt x="170021" y="98805"/>
                </a:lnTo>
                <a:lnTo>
                  <a:pt x="172815" y="101218"/>
                </a:lnTo>
                <a:lnTo>
                  <a:pt x="178530" y="106425"/>
                </a:lnTo>
                <a:lnTo>
                  <a:pt x="176774" y="95412"/>
                </a:lnTo>
                <a:lnTo>
                  <a:pt x="175529" y="84899"/>
                </a:lnTo>
                <a:lnTo>
                  <a:pt x="175404" y="74386"/>
                </a:lnTo>
                <a:lnTo>
                  <a:pt x="177006" y="63372"/>
                </a:lnTo>
                <a:lnTo>
                  <a:pt x="194937" y="28797"/>
                </a:lnTo>
                <a:lnTo>
                  <a:pt x="225417" y="2964"/>
                </a:lnTo>
                <a:lnTo>
                  <a:pt x="235934" y="0"/>
                </a:lnTo>
              </a:path>
            </a:pathLst>
          </a:custGeom>
          <a:ln w="12496">
            <a:solidFill>
              <a:srgbClr val="006FC0"/>
            </a:solidFill>
          </a:ln>
        </p:spPr>
        <p:txBody>
          <a:bodyPr wrap="square" lIns="0" tIns="0" rIns="0" bIns="0" rtlCol="0"/>
          <a:lstStyle/>
          <a:p>
            <a:endParaRPr/>
          </a:p>
        </p:txBody>
      </p:sp>
      <p:sp>
        <p:nvSpPr>
          <p:cNvPr id="24" name="object 24"/>
          <p:cNvSpPr/>
          <p:nvPr/>
        </p:nvSpPr>
        <p:spPr>
          <a:xfrm>
            <a:off x="7522181" y="5185283"/>
            <a:ext cx="165735" cy="138430"/>
          </a:xfrm>
          <a:custGeom>
            <a:avLst/>
            <a:gdLst/>
            <a:ahLst/>
            <a:cxnLst/>
            <a:rect l="l" t="t" r="r" b="b"/>
            <a:pathLst>
              <a:path w="165734" h="138429">
                <a:moveTo>
                  <a:pt x="916" y="18288"/>
                </a:moveTo>
                <a:lnTo>
                  <a:pt x="0" y="32567"/>
                </a:lnTo>
                <a:lnTo>
                  <a:pt x="345" y="46704"/>
                </a:lnTo>
                <a:lnTo>
                  <a:pt x="1738" y="60793"/>
                </a:lnTo>
                <a:lnTo>
                  <a:pt x="3964" y="74930"/>
                </a:lnTo>
                <a:lnTo>
                  <a:pt x="6070" y="87247"/>
                </a:lnTo>
                <a:lnTo>
                  <a:pt x="8235" y="99456"/>
                </a:lnTo>
                <a:lnTo>
                  <a:pt x="10233" y="111595"/>
                </a:lnTo>
                <a:lnTo>
                  <a:pt x="11838" y="123698"/>
                </a:lnTo>
                <a:lnTo>
                  <a:pt x="12727" y="130683"/>
                </a:lnTo>
                <a:lnTo>
                  <a:pt x="13108" y="133223"/>
                </a:lnTo>
                <a:lnTo>
                  <a:pt x="14251" y="138049"/>
                </a:lnTo>
                <a:lnTo>
                  <a:pt x="15954" y="127134"/>
                </a:lnTo>
                <a:lnTo>
                  <a:pt x="17204" y="116268"/>
                </a:lnTo>
                <a:lnTo>
                  <a:pt x="18502" y="105402"/>
                </a:lnTo>
                <a:lnTo>
                  <a:pt x="32777" y="62501"/>
                </a:lnTo>
                <a:lnTo>
                  <a:pt x="47972" y="50946"/>
                </a:lnTo>
                <a:lnTo>
                  <a:pt x="55796" y="51022"/>
                </a:lnTo>
                <a:lnTo>
                  <a:pt x="63454" y="53621"/>
                </a:lnTo>
                <a:lnTo>
                  <a:pt x="70385" y="57912"/>
                </a:lnTo>
                <a:lnTo>
                  <a:pt x="77537" y="64369"/>
                </a:lnTo>
                <a:lnTo>
                  <a:pt x="85022" y="71945"/>
                </a:lnTo>
                <a:lnTo>
                  <a:pt x="93031" y="78664"/>
                </a:lnTo>
                <a:lnTo>
                  <a:pt x="101754" y="82550"/>
                </a:lnTo>
                <a:lnTo>
                  <a:pt x="114228" y="81535"/>
                </a:lnTo>
                <a:lnTo>
                  <a:pt x="123725" y="74533"/>
                </a:lnTo>
                <a:lnTo>
                  <a:pt x="145998" y="33353"/>
                </a:lnTo>
                <a:lnTo>
                  <a:pt x="151792" y="2667"/>
                </a:lnTo>
                <a:lnTo>
                  <a:pt x="152046" y="0"/>
                </a:lnTo>
                <a:lnTo>
                  <a:pt x="145061" y="254"/>
                </a:lnTo>
                <a:lnTo>
                  <a:pt x="141313" y="10191"/>
                </a:lnTo>
                <a:lnTo>
                  <a:pt x="139076" y="19843"/>
                </a:lnTo>
                <a:lnTo>
                  <a:pt x="138150" y="29829"/>
                </a:lnTo>
                <a:lnTo>
                  <a:pt x="138330" y="40767"/>
                </a:lnTo>
                <a:lnTo>
                  <a:pt x="139382" y="50817"/>
                </a:lnTo>
                <a:lnTo>
                  <a:pt x="141791" y="63166"/>
                </a:lnTo>
                <a:lnTo>
                  <a:pt x="146438" y="74539"/>
                </a:lnTo>
                <a:lnTo>
                  <a:pt x="154205" y="81661"/>
                </a:lnTo>
                <a:lnTo>
                  <a:pt x="157507" y="81661"/>
                </a:lnTo>
                <a:lnTo>
                  <a:pt x="161190" y="81661"/>
                </a:lnTo>
                <a:lnTo>
                  <a:pt x="165127" y="81661"/>
                </a:lnTo>
              </a:path>
            </a:pathLst>
          </a:custGeom>
          <a:ln w="12496">
            <a:solidFill>
              <a:srgbClr val="006FC0"/>
            </a:solidFill>
          </a:ln>
        </p:spPr>
        <p:txBody>
          <a:bodyPr wrap="square" lIns="0" tIns="0" rIns="0" bIns="0" rtlCol="0"/>
          <a:lstStyle/>
          <a:p>
            <a:endParaRPr/>
          </a:p>
        </p:txBody>
      </p:sp>
      <p:sp>
        <p:nvSpPr>
          <p:cNvPr id="25" name="object 25"/>
          <p:cNvSpPr/>
          <p:nvPr/>
        </p:nvSpPr>
        <p:spPr>
          <a:xfrm>
            <a:off x="7728457" y="5044694"/>
            <a:ext cx="39370" cy="231775"/>
          </a:xfrm>
          <a:custGeom>
            <a:avLst/>
            <a:gdLst/>
            <a:ahLst/>
            <a:cxnLst/>
            <a:rect l="l" t="t" r="r" b="b"/>
            <a:pathLst>
              <a:path w="39370" h="231775">
                <a:moveTo>
                  <a:pt x="0" y="0"/>
                </a:moveTo>
                <a:lnTo>
                  <a:pt x="136" y="17724"/>
                </a:lnTo>
                <a:lnTo>
                  <a:pt x="619" y="35591"/>
                </a:lnTo>
                <a:lnTo>
                  <a:pt x="1553" y="53506"/>
                </a:lnTo>
                <a:lnTo>
                  <a:pt x="3048" y="71373"/>
                </a:lnTo>
                <a:lnTo>
                  <a:pt x="4984" y="101625"/>
                </a:lnTo>
                <a:lnTo>
                  <a:pt x="9477" y="164367"/>
                </a:lnTo>
                <a:lnTo>
                  <a:pt x="19135" y="204569"/>
                </a:lnTo>
                <a:lnTo>
                  <a:pt x="31434" y="222944"/>
                </a:lnTo>
                <a:lnTo>
                  <a:pt x="39370" y="231393"/>
                </a:lnTo>
              </a:path>
            </a:pathLst>
          </a:custGeom>
          <a:ln w="12496">
            <a:solidFill>
              <a:srgbClr val="006FC0"/>
            </a:solidFill>
          </a:ln>
        </p:spPr>
        <p:txBody>
          <a:bodyPr wrap="square" lIns="0" tIns="0" rIns="0" bIns="0" rtlCol="0"/>
          <a:lstStyle/>
          <a:p>
            <a:endParaRPr/>
          </a:p>
        </p:txBody>
      </p:sp>
      <p:sp>
        <p:nvSpPr>
          <p:cNvPr id="26" name="object 26"/>
          <p:cNvSpPr/>
          <p:nvPr/>
        </p:nvSpPr>
        <p:spPr>
          <a:xfrm>
            <a:off x="7824708" y="5167185"/>
            <a:ext cx="80010" cy="90805"/>
          </a:xfrm>
          <a:custGeom>
            <a:avLst/>
            <a:gdLst/>
            <a:ahLst/>
            <a:cxnLst/>
            <a:rect l="l" t="t" r="r" b="b"/>
            <a:pathLst>
              <a:path w="80009" h="90804">
                <a:moveTo>
                  <a:pt x="58308" y="22288"/>
                </a:moveTo>
                <a:lnTo>
                  <a:pt x="58681" y="11652"/>
                </a:lnTo>
                <a:lnTo>
                  <a:pt x="55959" y="3682"/>
                </a:lnTo>
                <a:lnTo>
                  <a:pt x="49236" y="0"/>
                </a:lnTo>
                <a:lnTo>
                  <a:pt x="37607" y="2222"/>
                </a:lnTo>
                <a:lnTo>
                  <a:pt x="9997" y="30761"/>
                </a:lnTo>
                <a:lnTo>
                  <a:pt x="0" y="64849"/>
                </a:lnTo>
                <a:lnTo>
                  <a:pt x="1446" y="76646"/>
                </a:lnTo>
                <a:lnTo>
                  <a:pt x="7381" y="85407"/>
                </a:lnTo>
                <a:lnTo>
                  <a:pt x="18012" y="90600"/>
                </a:lnTo>
                <a:lnTo>
                  <a:pt x="27273" y="89519"/>
                </a:lnTo>
                <a:lnTo>
                  <a:pt x="35510" y="84032"/>
                </a:lnTo>
                <a:lnTo>
                  <a:pt x="43068" y="76009"/>
                </a:lnTo>
                <a:lnTo>
                  <a:pt x="48954" y="67998"/>
                </a:lnTo>
                <a:lnTo>
                  <a:pt x="54340" y="59070"/>
                </a:lnTo>
                <a:lnTo>
                  <a:pt x="59963" y="50452"/>
                </a:lnTo>
                <a:lnTo>
                  <a:pt x="66563" y="43370"/>
                </a:lnTo>
                <a:lnTo>
                  <a:pt x="68722" y="42100"/>
                </a:lnTo>
                <a:lnTo>
                  <a:pt x="71135" y="40957"/>
                </a:lnTo>
                <a:lnTo>
                  <a:pt x="72913" y="39687"/>
                </a:lnTo>
                <a:lnTo>
                  <a:pt x="75322" y="48698"/>
                </a:lnTo>
                <a:lnTo>
                  <a:pt x="77327" y="58150"/>
                </a:lnTo>
                <a:lnTo>
                  <a:pt x="78807" y="67673"/>
                </a:lnTo>
                <a:lnTo>
                  <a:pt x="79644" y="76898"/>
                </a:lnTo>
                <a:lnTo>
                  <a:pt x="79644" y="79311"/>
                </a:lnTo>
                <a:lnTo>
                  <a:pt x="79390" y="82105"/>
                </a:lnTo>
                <a:lnTo>
                  <a:pt x="79009" y="84772"/>
                </a:lnTo>
              </a:path>
            </a:pathLst>
          </a:custGeom>
          <a:ln w="12496">
            <a:solidFill>
              <a:srgbClr val="006FC0"/>
            </a:solidFill>
          </a:ln>
        </p:spPr>
        <p:txBody>
          <a:bodyPr wrap="square" lIns="0" tIns="0" rIns="0" bIns="0" rtlCol="0"/>
          <a:lstStyle/>
          <a:p>
            <a:endParaRPr/>
          </a:p>
        </p:txBody>
      </p:sp>
      <p:sp>
        <p:nvSpPr>
          <p:cNvPr id="27" name="object 27"/>
          <p:cNvSpPr/>
          <p:nvPr/>
        </p:nvSpPr>
        <p:spPr>
          <a:xfrm>
            <a:off x="7956645" y="4981066"/>
            <a:ext cx="325120" cy="247650"/>
          </a:xfrm>
          <a:custGeom>
            <a:avLst/>
            <a:gdLst/>
            <a:ahLst/>
            <a:cxnLst/>
            <a:rect l="l" t="t" r="r" b="b"/>
            <a:pathLst>
              <a:path w="325120" h="247650">
                <a:moveTo>
                  <a:pt x="13874" y="0"/>
                </a:moveTo>
                <a:lnTo>
                  <a:pt x="33412" y="41130"/>
                </a:lnTo>
                <a:lnTo>
                  <a:pt x="42304" y="83585"/>
                </a:lnTo>
                <a:lnTo>
                  <a:pt x="48079" y="137822"/>
                </a:lnTo>
                <a:lnTo>
                  <a:pt x="46966" y="183032"/>
                </a:lnTo>
                <a:lnTo>
                  <a:pt x="39393" y="223406"/>
                </a:lnTo>
                <a:lnTo>
                  <a:pt x="16922" y="247141"/>
                </a:lnTo>
                <a:lnTo>
                  <a:pt x="8413" y="245363"/>
                </a:lnTo>
                <a:lnTo>
                  <a:pt x="3075" y="233170"/>
                </a:lnTo>
                <a:lnTo>
                  <a:pt x="0" y="223059"/>
                </a:lnTo>
                <a:lnTo>
                  <a:pt x="591" y="212734"/>
                </a:lnTo>
                <a:lnTo>
                  <a:pt x="24257" y="181371"/>
                </a:lnTo>
                <a:lnTo>
                  <a:pt x="62065" y="171388"/>
                </a:lnTo>
                <a:lnTo>
                  <a:pt x="88771" y="171376"/>
                </a:lnTo>
                <a:lnTo>
                  <a:pt x="102266" y="170941"/>
                </a:lnTo>
                <a:lnTo>
                  <a:pt x="111140" y="169765"/>
                </a:lnTo>
                <a:lnTo>
                  <a:pt x="119919" y="166862"/>
                </a:lnTo>
                <a:lnTo>
                  <a:pt x="127269" y="161744"/>
                </a:lnTo>
                <a:lnTo>
                  <a:pt x="131857" y="153923"/>
                </a:lnTo>
                <a:lnTo>
                  <a:pt x="131222" y="150875"/>
                </a:lnTo>
                <a:lnTo>
                  <a:pt x="130968" y="148081"/>
                </a:lnTo>
                <a:lnTo>
                  <a:pt x="105441" y="180639"/>
                </a:lnTo>
                <a:lnTo>
                  <a:pt x="106584" y="190198"/>
                </a:lnTo>
                <a:lnTo>
                  <a:pt x="110013" y="199114"/>
                </a:lnTo>
                <a:lnTo>
                  <a:pt x="115728" y="207517"/>
                </a:lnTo>
                <a:lnTo>
                  <a:pt x="126043" y="216447"/>
                </a:lnTo>
                <a:lnTo>
                  <a:pt x="137858" y="219614"/>
                </a:lnTo>
                <a:lnTo>
                  <a:pt x="150483" y="217876"/>
                </a:lnTo>
                <a:lnTo>
                  <a:pt x="187166" y="195262"/>
                </a:lnTo>
                <a:lnTo>
                  <a:pt x="221726" y="164718"/>
                </a:lnTo>
                <a:lnTo>
                  <a:pt x="227828" y="159003"/>
                </a:lnTo>
                <a:lnTo>
                  <a:pt x="233965" y="153288"/>
                </a:lnTo>
                <a:lnTo>
                  <a:pt x="213772" y="192023"/>
                </a:lnTo>
                <a:lnTo>
                  <a:pt x="212723" y="201459"/>
                </a:lnTo>
                <a:lnTo>
                  <a:pt x="214614" y="206454"/>
                </a:lnTo>
                <a:lnTo>
                  <a:pt x="219005" y="210329"/>
                </a:lnTo>
                <a:lnTo>
                  <a:pt x="225456" y="216407"/>
                </a:lnTo>
                <a:lnTo>
                  <a:pt x="258443" y="196601"/>
                </a:lnTo>
                <a:lnTo>
                  <a:pt x="288972" y="146034"/>
                </a:lnTo>
                <a:lnTo>
                  <a:pt x="304069" y="103631"/>
                </a:lnTo>
                <a:lnTo>
                  <a:pt x="318964" y="51018"/>
                </a:lnTo>
                <a:lnTo>
                  <a:pt x="323500" y="33527"/>
                </a:lnTo>
                <a:lnTo>
                  <a:pt x="324516" y="31368"/>
                </a:lnTo>
                <a:lnTo>
                  <a:pt x="324770" y="28955"/>
                </a:lnTo>
                <a:lnTo>
                  <a:pt x="325024" y="26796"/>
                </a:lnTo>
                <a:lnTo>
                  <a:pt x="324653" y="45366"/>
                </a:lnTo>
                <a:lnTo>
                  <a:pt x="323199" y="63722"/>
                </a:lnTo>
                <a:lnTo>
                  <a:pt x="321006" y="82125"/>
                </a:lnTo>
                <a:lnTo>
                  <a:pt x="318420" y="100837"/>
                </a:lnTo>
                <a:lnTo>
                  <a:pt x="316144" y="121421"/>
                </a:lnTo>
                <a:lnTo>
                  <a:pt x="315166" y="142065"/>
                </a:lnTo>
                <a:lnTo>
                  <a:pt x="315116" y="162827"/>
                </a:lnTo>
                <a:lnTo>
                  <a:pt x="315626" y="183768"/>
                </a:lnTo>
                <a:lnTo>
                  <a:pt x="315626" y="188340"/>
                </a:lnTo>
                <a:lnTo>
                  <a:pt x="315880" y="192277"/>
                </a:lnTo>
                <a:lnTo>
                  <a:pt x="316261" y="196849"/>
                </a:lnTo>
              </a:path>
            </a:pathLst>
          </a:custGeom>
          <a:ln w="12496">
            <a:solidFill>
              <a:srgbClr val="006FC0"/>
            </a:solidFill>
          </a:ln>
        </p:spPr>
        <p:txBody>
          <a:bodyPr wrap="square" lIns="0" tIns="0" rIns="0" bIns="0" rtlCol="0"/>
          <a:lstStyle/>
          <a:p>
            <a:endParaRPr/>
          </a:p>
        </p:txBody>
      </p:sp>
      <p:sp>
        <p:nvSpPr>
          <p:cNvPr id="28" name="object 28"/>
          <p:cNvSpPr/>
          <p:nvPr/>
        </p:nvSpPr>
        <p:spPr>
          <a:xfrm>
            <a:off x="8486902" y="4946269"/>
            <a:ext cx="85725" cy="248920"/>
          </a:xfrm>
          <a:custGeom>
            <a:avLst/>
            <a:gdLst/>
            <a:ahLst/>
            <a:cxnLst/>
            <a:rect l="l" t="t" r="r" b="b"/>
            <a:pathLst>
              <a:path w="85725" h="248920">
                <a:moveTo>
                  <a:pt x="85598" y="195706"/>
                </a:moveTo>
                <a:lnTo>
                  <a:pt x="84693" y="183360"/>
                </a:lnTo>
                <a:lnTo>
                  <a:pt x="81216" y="173894"/>
                </a:lnTo>
                <a:lnTo>
                  <a:pt x="73453" y="168096"/>
                </a:lnTo>
                <a:lnTo>
                  <a:pt x="59690" y="166750"/>
                </a:lnTo>
                <a:lnTo>
                  <a:pt x="48041" y="170201"/>
                </a:lnTo>
                <a:lnTo>
                  <a:pt x="19430" y="197865"/>
                </a:lnTo>
                <a:lnTo>
                  <a:pt x="3393" y="235245"/>
                </a:lnTo>
                <a:lnTo>
                  <a:pt x="0" y="248411"/>
                </a:lnTo>
                <a:lnTo>
                  <a:pt x="7905" y="246657"/>
                </a:lnTo>
                <a:lnTo>
                  <a:pt x="12572" y="236378"/>
                </a:lnTo>
                <a:lnTo>
                  <a:pt x="15430" y="221765"/>
                </a:lnTo>
                <a:lnTo>
                  <a:pt x="17906" y="207009"/>
                </a:lnTo>
                <a:lnTo>
                  <a:pt x="22437" y="180351"/>
                </a:lnTo>
                <a:lnTo>
                  <a:pt x="26431" y="153574"/>
                </a:lnTo>
                <a:lnTo>
                  <a:pt x="30069" y="126749"/>
                </a:lnTo>
                <a:lnTo>
                  <a:pt x="33527" y="99948"/>
                </a:lnTo>
                <a:lnTo>
                  <a:pt x="36284" y="77475"/>
                </a:lnTo>
                <a:lnTo>
                  <a:pt x="39481" y="54943"/>
                </a:lnTo>
                <a:lnTo>
                  <a:pt x="43511" y="32529"/>
                </a:lnTo>
                <a:lnTo>
                  <a:pt x="48768" y="10413"/>
                </a:lnTo>
                <a:lnTo>
                  <a:pt x="49911" y="6984"/>
                </a:lnTo>
                <a:lnTo>
                  <a:pt x="50800" y="3682"/>
                </a:lnTo>
                <a:lnTo>
                  <a:pt x="52070" y="0"/>
                </a:lnTo>
                <a:lnTo>
                  <a:pt x="55756" y="17069"/>
                </a:lnTo>
                <a:lnTo>
                  <a:pt x="56991" y="34162"/>
                </a:lnTo>
                <a:lnTo>
                  <a:pt x="56749" y="51542"/>
                </a:lnTo>
                <a:lnTo>
                  <a:pt x="56006" y="69468"/>
                </a:lnTo>
                <a:lnTo>
                  <a:pt x="53873" y="96363"/>
                </a:lnTo>
                <a:lnTo>
                  <a:pt x="51419" y="123364"/>
                </a:lnTo>
                <a:lnTo>
                  <a:pt x="49131" y="150246"/>
                </a:lnTo>
                <a:lnTo>
                  <a:pt x="47498" y="176783"/>
                </a:lnTo>
                <a:lnTo>
                  <a:pt x="47480" y="192162"/>
                </a:lnTo>
                <a:lnTo>
                  <a:pt x="48307" y="207327"/>
                </a:lnTo>
                <a:lnTo>
                  <a:pt x="49873" y="222396"/>
                </a:lnTo>
                <a:lnTo>
                  <a:pt x="52070" y="237489"/>
                </a:lnTo>
              </a:path>
            </a:pathLst>
          </a:custGeom>
          <a:ln w="12496">
            <a:solidFill>
              <a:srgbClr val="006FC0"/>
            </a:solidFill>
          </a:ln>
        </p:spPr>
        <p:txBody>
          <a:bodyPr wrap="square" lIns="0" tIns="0" rIns="0" bIns="0" rtlCol="0"/>
          <a:lstStyle/>
          <a:p>
            <a:endParaRPr/>
          </a:p>
        </p:txBody>
      </p:sp>
      <p:sp>
        <p:nvSpPr>
          <p:cNvPr id="29" name="object 29"/>
          <p:cNvSpPr/>
          <p:nvPr/>
        </p:nvSpPr>
        <p:spPr>
          <a:xfrm>
            <a:off x="8635238" y="5102352"/>
            <a:ext cx="116839" cy="102235"/>
          </a:xfrm>
          <a:custGeom>
            <a:avLst/>
            <a:gdLst/>
            <a:ahLst/>
            <a:cxnLst/>
            <a:rect l="l" t="t" r="r" b="b"/>
            <a:pathLst>
              <a:path w="116840" h="102235">
                <a:moveTo>
                  <a:pt x="61594" y="0"/>
                </a:moveTo>
                <a:lnTo>
                  <a:pt x="51609" y="4218"/>
                </a:lnTo>
                <a:lnTo>
                  <a:pt x="41528" y="8128"/>
                </a:lnTo>
                <a:lnTo>
                  <a:pt x="31734" y="12322"/>
                </a:lnTo>
                <a:lnTo>
                  <a:pt x="4353" y="40759"/>
                </a:lnTo>
                <a:lnTo>
                  <a:pt x="0" y="58547"/>
                </a:lnTo>
                <a:lnTo>
                  <a:pt x="0" y="61849"/>
                </a:lnTo>
                <a:lnTo>
                  <a:pt x="2539" y="67945"/>
                </a:lnTo>
                <a:lnTo>
                  <a:pt x="14035" y="65786"/>
                </a:lnTo>
                <a:lnTo>
                  <a:pt x="23828" y="62388"/>
                </a:lnTo>
                <a:lnTo>
                  <a:pt x="33168" y="57515"/>
                </a:lnTo>
                <a:lnTo>
                  <a:pt x="43306" y="50927"/>
                </a:lnTo>
                <a:lnTo>
                  <a:pt x="51456" y="44918"/>
                </a:lnTo>
                <a:lnTo>
                  <a:pt x="60594" y="38195"/>
                </a:lnTo>
                <a:lnTo>
                  <a:pt x="70328" y="32567"/>
                </a:lnTo>
                <a:lnTo>
                  <a:pt x="80263" y="29845"/>
                </a:lnTo>
                <a:lnTo>
                  <a:pt x="90235" y="32845"/>
                </a:lnTo>
                <a:lnTo>
                  <a:pt x="107023" y="75174"/>
                </a:lnTo>
                <a:lnTo>
                  <a:pt x="109172" y="90820"/>
                </a:lnTo>
                <a:lnTo>
                  <a:pt x="111631" y="101728"/>
                </a:lnTo>
                <a:lnTo>
                  <a:pt x="114934" y="100837"/>
                </a:lnTo>
                <a:lnTo>
                  <a:pt x="115569" y="96647"/>
                </a:lnTo>
                <a:lnTo>
                  <a:pt x="115823" y="92329"/>
                </a:lnTo>
                <a:lnTo>
                  <a:pt x="116458" y="88392"/>
                </a:lnTo>
              </a:path>
            </a:pathLst>
          </a:custGeom>
          <a:ln w="12496">
            <a:solidFill>
              <a:srgbClr val="006FC0"/>
            </a:solidFill>
          </a:ln>
        </p:spPr>
        <p:txBody>
          <a:bodyPr wrap="square" lIns="0" tIns="0" rIns="0" bIns="0" rtlCol="0"/>
          <a:lstStyle/>
          <a:p>
            <a:endParaRPr/>
          </a:p>
        </p:txBody>
      </p:sp>
      <p:sp>
        <p:nvSpPr>
          <p:cNvPr id="30" name="object 30"/>
          <p:cNvSpPr/>
          <p:nvPr/>
        </p:nvSpPr>
        <p:spPr>
          <a:xfrm>
            <a:off x="8809355" y="4901819"/>
            <a:ext cx="27305" cy="243204"/>
          </a:xfrm>
          <a:custGeom>
            <a:avLst/>
            <a:gdLst/>
            <a:ahLst/>
            <a:cxnLst/>
            <a:rect l="l" t="t" r="r" b="b"/>
            <a:pathLst>
              <a:path w="27304" h="243204">
                <a:moveTo>
                  <a:pt x="20700" y="0"/>
                </a:moveTo>
                <a:lnTo>
                  <a:pt x="22207" y="14182"/>
                </a:lnTo>
                <a:lnTo>
                  <a:pt x="24082" y="28400"/>
                </a:lnTo>
                <a:lnTo>
                  <a:pt x="25790" y="42737"/>
                </a:lnTo>
                <a:lnTo>
                  <a:pt x="26797" y="57276"/>
                </a:lnTo>
                <a:lnTo>
                  <a:pt x="27174" y="81772"/>
                </a:lnTo>
                <a:lnTo>
                  <a:pt x="26670" y="106076"/>
                </a:lnTo>
                <a:lnTo>
                  <a:pt x="24638" y="155066"/>
                </a:lnTo>
                <a:lnTo>
                  <a:pt x="20272" y="195706"/>
                </a:lnTo>
                <a:lnTo>
                  <a:pt x="6096" y="234060"/>
                </a:lnTo>
                <a:lnTo>
                  <a:pt x="3937" y="237108"/>
                </a:lnTo>
                <a:lnTo>
                  <a:pt x="2159" y="240156"/>
                </a:lnTo>
                <a:lnTo>
                  <a:pt x="0" y="243204"/>
                </a:lnTo>
              </a:path>
            </a:pathLst>
          </a:custGeom>
          <a:ln w="12496">
            <a:solidFill>
              <a:srgbClr val="006FC0"/>
            </a:solidFill>
          </a:ln>
        </p:spPr>
        <p:txBody>
          <a:bodyPr wrap="square" lIns="0" tIns="0" rIns="0" bIns="0" rtlCol="0"/>
          <a:lstStyle/>
          <a:p>
            <a:endParaRPr/>
          </a:p>
        </p:txBody>
      </p:sp>
      <p:sp>
        <p:nvSpPr>
          <p:cNvPr id="31" name="object 31"/>
          <p:cNvSpPr/>
          <p:nvPr/>
        </p:nvSpPr>
        <p:spPr>
          <a:xfrm>
            <a:off x="8724900" y="5044557"/>
            <a:ext cx="276225" cy="142240"/>
          </a:xfrm>
          <a:custGeom>
            <a:avLst/>
            <a:gdLst/>
            <a:ahLst/>
            <a:cxnLst/>
            <a:rect l="l" t="t" r="r" b="b"/>
            <a:pathLst>
              <a:path w="276225" h="142239">
                <a:moveTo>
                  <a:pt x="0" y="6867"/>
                </a:moveTo>
                <a:lnTo>
                  <a:pt x="50038" y="1660"/>
                </a:lnTo>
                <a:lnTo>
                  <a:pt x="67746" y="1285"/>
                </a:lnTo>
                <a:lnTo>
                  <a:pt x="85312" y="1327"/>
                </a:lnTo>
                <a:lnTo>
                  <a:pt x="102830" y="1535"/>
                </a:lnTo>
                <a:lnTo>
                  <a:pt x="120396" y="1660"/>
                </a:lnTo>
                <a:lnTo>
                  <a:pt x="133088" y="1027"/>
                </a:lnTo>
                <a:lnTo>
                  <a:pt x="147447" y="25"/>
                </a:lnTo>
                <a:lnTo>
                  <a:pt x="161615" y="0"/>
                </a:lnTo>
                <a:lnTo>
                  <a:pt x="173735" y="2295"/>
                </a:lnTo>
                <a:lnTo>
                  <a:pt x="176529" y="3819"/>
                </a:lnTo>
                <a:lnTo>
                  <a:pt x="178943" y="5343"/>
                </a:lnTo>
                <a:lnTo>
                  <a:pt x="181355" y="6867"/>
                </a:lnTo>
                <a:lnTo>
                  <a:pt x="177728" y="18024"/>
                </a:lnTo>
                <a:lnTo>
                  <a:pt x="173291" y="28870"/>
                </a:lnTo>
                <a:lnTo>
                  <a:pt x="168854" y="39764"/>
                </a:lnTo>
                <a:lnTo>
                  <a:pt x="165226" y="51063"/>
                </a:lnTo>
                <a:lnTo>
                  <a:pt x="174678" y="52778"/>
                </a:lnTo>
                <a:lnTo>
                  <a:pt x="182927" y="52016"/>
                </a:lnTo>
                <a:lnTo>
                  <a:pt x="191248" y="49635"/>
                </a:lnTo>
                <a:lnTo>
                  <a:pt x="200914" y="46491"/>
                </a:lnTo>
                <a:lnTo>
                  <a:pt x="211403" y="43652"/>
                </a:lnTo>
                <a:lnTo>
                  <a:pt x="222726" y="41015"/>
                </a:lnTo>
                <a:lnTo>
                  <a:pt x="234096" y="39973"/>
                </a:lnTo>
                <a:lnTo>
                  <a:pt x="244728" y="41919"/>
                </a:lnTo>
                <a:lnTo>
                  <a:pt x="259306" y="52167"/>
                </a:lnTo>
                <a:lnTo>
                  <a:pt x="269240" y="67415"/>
                </a:lnTo>
                <a:lnTo>
                  <a:pt x="274697" y="84996"/>
                </a:lnTo>
                <a:lnTo>
                  <a:pt x="275844" y="102244"/>
                </a:lnTo>
                <a:lnTo>
                  <a:pt x="273819" y="115597"/>
                </a:lnTo>
                <a:lnTo>
                  <a:pt x="268890" y="125152"/>
                </a:lnTo>
                <a:lnTo>
                  <a:pt x="261342" y="133159"/>
                </a:lnTo>
                <a:lnTo>
                  <a:pt x="251459" y="141868"/>
                </a:lnTo>
              </a:path>
            </a:pathLst>
          </a:custGeom>
          <a:ln w="12496">
            <a:solidFill>
              <a:srgbClr val="006FC0"/>
            </a:solidFill>
          </a:ln>
        </p:spPr>
        <p:txBody>
          <a:bodyPr wrap="square" lIns="0" tIns="0" rIns="0" bIns="0" rtlCol="0"/>
          <a:lstStyle/>
          <a:p>
            <a:endParaRPr/>
          </a:p>
        </p:txBody>
      </p:sp>
      <p:sp>
        <p:nvSpPr>
          <p:cNvPr id="32" name="object 32"/>
          <p:cNvSpPr/>
          <p:nvPr/>
        </p:nvSpPr>
        <p:spPr>
          <a:xfrm>
            <a:off x="8382000" y="5375147"/>
            <a:ext cx="7620" cy="20320"/>
          </a:xfrm>
          <a:custGeom>
            <a:avLst/>
            <a:gdLst/>
            <a:ahLst/>
            <a:cxnLst/>
            <a:rect l="l" t="t" r="r" b="b"/>
            <a:pathLst>
              <a:path w="7620" h="20320">
                <a:moveTo>
                  <a:pt x="7620" y="20065"/>
                </a:moveTo>
                <a:lnTo>
                  <a:pt x="5842" y="10413"/>
                </a:lnTo>
                <a:lnTo>
                  <a:pt x="4572" y="6095"/>
                </a:lnTo>
                <a:lnTo>
                  <a:pt x="0" y="0"/>
                </a:lnTo>
              </a:path>
            </a:pathLst>
          </a:custGeom>
          <a:ln w="12496">
            <a:solidFill>
              <a:srgbClr val="006FC0"/>
            </a:solidFill>
          </a:ln>
        </p:spPr>
        <p:txBody>
          <a:bodyPr wrap="square" lIns="0" tIns="0" rIns="0" bIns="0" rtlCol="0"/>
          <a:lstStyle/>
          <a:p>
            <a:endParaRPr/>
          </a:p>
        </p:txBody>
      </p:sp>
      <p:sp>
        <p:nvSpPr>
          <p:cNvPr id="33" name="object 33"/>
          <p:cNvSpPr/>
          <p:nvPr/>
        </p:nvSpPr>
        <p:spPr>
          <a:xfrm>
            <a:off x="5424947" y="5748146"/>
            <a:ext cx="120650" cy="180975"/>
          </a:xfrm>
          <a:custGeom>
            <a:avLst/>
            <a:gdLst/>
            <a:ahLst/>
            <a:cxnLst/>
            <a:rect l="l" t="t" r="r" b="b"/>
            <a:pathLst>
              <a:path w="120650" h="180975">
                <a:moveTo>
                  <a:pt x="77327" y="5257"/>
                </a:moveTo>
                <a:lnTo>
                  <a:pt x="68095" y="1914"/>
                </a:lnTo>
                <a:lnTo>
                  <a:pt x="60436" y="0"/>
                </a:lnTo>
                <a:lnTo>
                  <a:pt x="52681" y="28"/>
                </a:lnTo>
                <a:lnTo>
                  <a:pt x="13392" y="19273"/>
                </a:lnTo>
                <a:lnTo>
                  <a:pt x="0" y="36952"/>
                </a:lnTo>
                <a:lnTo>
                  <a:pt x="111" y="45758"/>
                </a:lnTo>
                <a:lnTo>
                  <a:pt x="4603" y="53821"/>
                </a:lnTo>
                <a:lnTo>
                  <a:pt x="12430" y="61340"/>
                </a:lnTo>
                <a:lnTo>
                  <a:pt x="38258" y="76781"/>
                </a:lnTo>
                <a:lnTo>
                  <a:pt x="68183" y="89992"/>
                </a:lnTo>
                <a:lnTo>
                  <a:pt x="96583" y="104803"/>
                </a:lnTo>
                <a:lnTo>
                  <a:pt x="117840" y="125044"/>
                </a:lnTo>
                <a:lnTo>
                  <a:pt x="120130" y="136345"/>
                </a:lnTo>
                <a:lnTo>
                  <a:pt x="114538" y="145961"/>
                </a:lnTo>
                <a:lnTo>
                  <a:pt x="68913" y="172326"/>
                </a:lnTo>
                <a:lnTo>
                  <a:pt x="41640" y="180517"/>
                </a:lnTo>
                <a:lnTo>
                  <a:pt x="31128" y="180355"/>
                </a:lnTo>
                <a:lnTo>
                  <a:pt x="27844" y="176021"/>
                </a:lnTo>
                <a:lnTo>
                  <a:pt x="29013" y="169287"/>
                </a:lnTo>
                <a:lnTo>
                  <a:pt x="31861" y="161924"/>
                </a:lnTo>
              </a:path>
            </a:pathLst>
          </a:custGeom>
          <a:ln w="12801">
            <a:solidFill>
              <a:srgbClr val="006FC0"/>
            </a:solidFill>
          </a:ln>
        </p:spPr>
        <p:txBody>
          <a:bodyPr wrap="square" lIns="0" tIns="0" rIns="0" bIns="0" rtlCol="0"/>
          <a:lstStyle/>
          <a:p>
            <a:endParaRPr/>
          </a:p>
        </p:txBody>
      </p:sp>
      <p:sp>
        <p:nvSpPr>
          <p:cNvPr id="34" name="object 34"/>
          <p:cNvSpPr/>
          <p:nvPr/>
        </p:nvSpPr>
        <p:spPr>
          <a:xfrm>
            <a:off x="5703442" y="5721705"/>
            <a:ext cx="154940" cy="123189"/>
          </a:xfrm>
          <a:custGeom>
            <a:avLst/>
            <a:gdLst/>
            <a:ahLst/>
            <a:cxnLst/>
            <a:rect l="l" t="t" r="r" b="b"/>
            <a:pathLst>
              <a:path w="154939" h="123189">
                <a:moveTo>
                  <a:pt x="0" y="35966"/>
                </a:moveTo>
                <a:lnTo>
                  <a:pt x="14787" y="30327"/>
                </a:lnTo>
                <a:lnTo>
                  <a:pt x="29337" y="24460"/>
                </a:lnTo>
                <a:lnTo>
                  <a:pt x="44076" y="19850"/>
                </a:lnTo>
                <a:lnTo>
                  <a:pt x="59436" y="17983"/>
                </a:lnTo>
                <a:lnTo>
                  <a:pt x="57171" y="29289"/>
                </a:lnTo>
                <a:lnTo>
                  <a:pt x="53133" y="39852"/>
                </a:lnTo>
                <a:lnTo>
                  <a:pt x="48595" y="50301"/>
                </a:lnTo>
                <a:lnTo>
                  <a:pt x="44831" y="61264"/>
                </a:lnTo>
                <a:lnTo>
                  <a:pt x="41876" y="75009"/>
                </a:lnTo>
                <a:lnTo>
                  <a:pt x="40528" y="89839"/>
                </a:lnTo>
                <a:lnTo>
                  <a:pt x="42920" y="103870"/>
                </a:lnTo>
                <a:lnTo>
                  <a:pt x="51181" y="115214"/>
                </a:lnTo>
                <a:lnTo>
                  <a:pt x="65335" y="121858"/>
                </a:lnTo>
                <a:lnTo>
                  <a:pt x="80883" y="122872"/>
                </a:lnTo>
                <a:lnTo>
                  <a:pt x="96597" y="120057"/>
                </a:lnTo>
                <a:lnTo>
                  <a:pt x="139430" y="98183"/>
                </a:lnTo>
                <a:lnTo>
                  <a:pt x="154854" y="54683"/>
                </a:lnTo>
                <a:lnTo>
                  <a:pt x="150637" y="40385"/>
                </a:lnTo>
                <a:lnTo>
                  <a:pt x="123422" y="7672"/>
                </a:lnTo>
                <a:lnTo>
                  <a:pt x="87757" y="0"/>
                </a:lnTo>
                <a:lnTo>
                  <a:pt x="84709" y="609"/>
                </a:lnTo>
                <a:lnTo>
                  <a:pt x="81915" y="914"/>
                </a:lnTo>
                <a:lnTo>
                  <a:pt x="78867" y="1523"/>
                </a:lnTo>
              </a:path>
            </a:pathLst>
          </a:custGeom>
          <a:ln w="12801">
            <a:solidFill>
              <a:srgbClr val="006FC0"/>
            </a:solidFill>
          </a:ln>
        </p:spPr>
        <p:txBody>
          <a:bodyPr wrap="square" lIns="0" tIns="0" rIns="0" bIns="0" rtlCol="0"/>
          <a:lstStyle/>
          <a:p>
            <a:endParaRPr/>
          </a:p>
        </p:txBody>
      </p:sp>
      <p:sp>
        <p:nvSpPr>
          <p:cNvPr id="35" name="object 35"/>
          <p:cNvSpPr/>
          <p:nvPr/>
        </p:nvSpPr>
        <p:spPr>
          <a:xfrm>
            <a:off x="6249670" y="5608929"/>
            <a:ext cx="153670" cy="201295"/>
          </a:xfrm>
          <a:custGeom>
            <a:avLst/>
            <a:gdLst/>
            <a:ahLst/>
            <a:cxnLst/>
            <a:rect l="l" t="t" r="r" b="b"/>
            <a:pathLst>
              <a:path w="153670" h="201295">
                <a:moveTo>
                  <a:pt x="72770" y="32918"/>
                </a:moveTo>
                <a:lnTo>
                  <a:pt x="32003" y="61874"/>
                </a:lnTo>
                <a:lnTo>
                  <a:pt x="3714" y="112066"/>
                </a:lnTo>
                <a:lnTo>
                  <a:pt x="0" y="130149"/>
                </a:lnTo>
                <a:lnTo>
                  <a:pt x="702" y="148675"/>
                </a:lnTo>
                <a:lnTo>
                  <a:pt x="30099" y="191109"/>
                </a:lnTo>
                <a:lnTo>
                  <a:pt x="65071" y="201053"/>
                </a:lnTo>
                <a:lnTo>
                  <a:pt x="83302" y="199210"/>
                </a:lnTo>
                <a:lnTo>
                  <a:pt x="118798" y="184442"/>
                </a:lnTo>
                <a:lnTo>
                  <a:pt x="149605" y="137464"/>
                </a:lnTo>
                <a:lnTo>
                  <a:pt x="153384" y="113180"/>
                </a:lnTo>
                <a:lnTo>
                  <a:pt x="151447" y="89725"/>
                </a:lnTo>
                <a:lnTo>
                  <a:pt x="133095" y="45415"/>
                </a:lnTo>
                <a:lnTo>
                  <a:pt x="105163" y="18583"/>
                </a:lnTo>
                <a:lnTo>
                  <a:pt x="94487" y="11277"/>
                </a:lnTo>
                <a:lnTo>
                  <a:pt x="87121" y="6095"/>
                </a:lnTo>
                <a:lnTo>
                  <a:pt x="84327" y="4267"/>
                </a:lnTo>
                <a:lnTo>
                  <a:pt x="80390" y="0"/>
                </a:lnTo>
              </a:path>
            </a:pathLst>
          </a:custGeom>
          <a:ln w="12496">
            <a:solidFill>
              <a:srgbClr val="006FC0"/>
            </a:solidFill>
          </a:ln>
        </p:spPr>
        <p:txBody>
          <a:bodyPr wrap="square" lIns="0" tIns="0" rIns="0" bIns="0" rtlCol="0"/>
          <a:lstStyle/>
          <a:p>
            <a:endParaRPr/>
          </a:p>
        </p:txBody>
      </p:sp>
      <p:sp>
        <p:nvSpPr>
          <p:cNvPr id="36" name="object 36"/>
          <p:cNvSpPr/>
          <p:nvPr/>
        </p:nvSpPr>
        <p:spPr>
          <a:xfrm>
            <a:off x="6333744" y="5494861"/>
            <a:ext cx="60960" cy="72390"/>
          </a:xfrm>
          <a:custGeom>
            <a:avLst/>
            <a:gdLst/>
            <a:ahLst/>
            <a:cxnLst/>
            <a:rect l="l" t="t" r="r" b="b"/>
            <a:pathLst>
              <a:path w="60960" h="72389">
                <a:moveTo>
                  <a:pt x="0" y="7413"/>
                </a:moveTo>
                <a:lnTo>
                  <a:pt x="9679" y="2069"/>
                </a:lnTo>
                <a:lnTo>
                  <a:pt x="16668" y="0"/>
                </a:lnTo>
                <a:lnTo>
                  <a:pt x="22181" y="3002"/>
                </a:lnTo>
                <a:lnTo>
                  <a:pt x="27431" y="12874"/>
                </a:lnTo>
                <a:lnTo>
                  <a:pt x="30511" y="22727"/>
                </a:lnTo>
                <a:lnTo>
                  <a:pt x="33019" y="32829"/>
                </a:lnTo>
                <a:lnTo>
                  <a:pt x="35718" y="42860"/>
                </a:lnTo>
                <a:lnTo>
                  <a:pt x="39369" y="52498"/>
                </a:lnTo>
                <a:lnTo>
                  <a:pt x="43350" y="59769"/>
                </a:lnTo>
                <a:lnTo>
                  <a:pt x="47974" y="64563"/>
                </a:lnTo>
                <a:lnTo>
                  <a:pt x="53693" y="68214"/>
                </a:lnTo>
                <a:lnTo>
                  <a:pt x="60959" y="72056"/>
                </a:lnTo>
              </a:path>
            </a:pathLst>
          </a:custGeom>
          <a:ln w="12496">
            <a:solidFill>
              <a:srgbClr val="006FC0"/>
            </a:solidFill>
          </a:ln>
        </p:spPr>
        <p:txBody>
          <a:bodyPr wrap="square" lIns="0" tIns="0" rIns="0" bIns="0" rtlCol="0"/>
          <a:lstStyle/>
          <a:p>
            <a:endParaRPr/>
          </a:p>
        </p:txBody>
      </p:sp>
      <p:sp>
        <p:nvSpPr>
          <p:cNvPr id="37" name="object 37"/>
          <p:cNvSpPr/>
          <p:nvPr/>
        </p:nvSpPr>
        <p:spPr>
          <a:xfrm>
            <a:off x="6510125" y="5536691"/>
            <a:ext cx="61594" cy="202565"/>
          </a:xfrm>
          <a:custGeom>
            <a:avLst/>
            <a:gdLst/>
            <a:ahLst/>
            <a:cxnLst/>
            <a:rect l="l" t="t" r="r" b="b"/>
            <a:pathLst>
              <a:path w="61595" h="202564">
                <a:moveTo>
                  <a:pt x="26564" y="0"/>
                </a:moveTo>
                <a:lnTo>
                  <a:pt x="25628" y="7832"/>
                </a:lnTo>
                <a:lnTo>
                  <a:pt x="21643" y="13890"/>
                </a:lnTo>
                <a:lnTo>
                  <a:pt x="15706" y="20020"/>
                </a:lnTo>
                <a:lnTo>
                  <a:pt x="8911" y="28067"/>
                </a:lnTo>
                <a:lnTo>
                  <a:pt x="3512" y="37145"/>
                </a:lnTo>
                <a:lnTo>
                  <a:pt x="386" y="46304"/>
                </a:lnTo>
                <a:lnTo>
                  <a:pt x="0" y="55863"/>
                </a:lnTo>
                <a:lnTo>
                  <a:pt x="2815" y="66141"/>
                </a:lnTo>
                <a:lnTo>
                  <a:pt x="9525" y="78771"/>
                </a:lnTo>
                <a:lnTo>
                  <a:pt x="18389" y="90373"/>
                </a:lnTo>
                <a:lnTo>
                  <a:pt x="28229" y="101288"/>
                </a:lnTo>
                <a:lnTo>
                  <a:pt x="37867" y="111861"/>
                </a:lnTo>
                <a:lnTo>
                  <a:pt x="46807" y="122239"/>
                </a:lnTo>
                <a:lnTo>
                  <a:pt x="54520" y="133159"/>
                </a:lnTo>
                <a:lnTo>
                  <a:pt x="59781" y="145165"/>
                </a:lnTo>
                <a:lnTo>
                  <a:pt x="61362" y="158800"/>
                </a:lnTo>
                <a:lnTo>
                  <a:pt x="58856" y="168811"/>
                </a:lnTo>
                <a:lnTo>
                  <a:pt x="29908" y="199686"/>
                </a:lnTo>
                <a:lnTo>
                  <a:pt x="14958" y="202287"/>
                </a:lnTo>
                <a:lnTo>
                  <a:pt x="7387" y="202387"/>
                </a:lnTo>
              </a:path>
            </a:pathLst>
          </a:custGeom>
          <a:ln w="12496">
            <a:solidFill>
              <a:srgbClr val="006FC0"/>
            </a:solidFill>
          </a:ln>
        </p:spPr>
        <p:txBody>
          <a:bodyPr wrap="square" lIns="0" tIns="0" rIns="0" bIns="0" rtlCol="0"/>
          <a:lstStyle/>
          <a:p>
            <a:endParaRPr/>
          </a:p>
        </p:txBody>
      </p:sp>
      <p:sp>
        <p:nvSpPr>
          <p:cNvPr id="38" name="object 38"/>
          <p:cNvSpPr/>
          <p:nvPr/>
        </p:nvSpPr>
        <p:spPr>
          <a:xfrm>
            <a:off x="6871461" y="5631179"/>
            <a:ext cx="37465" cy="114300"/>
          </a:xfrm>
          <a:custGeom>
            <a:avLst/>
            <a:gdLst/>
            <a:ahLst/>
            <a:cxnLst/>
            <a:rect l="l" t="t" r="r" b="b"/>
            <a:pathLst>
              <a:path w="37465" h="114300">
                <a:moveTo>
                  <a:pt x="0" y="0"/>
                </a:moveTo>
                <a:lnTo>
                  <a:pt x="29845" y="33528"/>
                </a:lnTo>
                <a:lnTo>
                  <a:pt x="32210" y="60807"/>
                </a:lnTo>
                <a:lnTo>
                  <a:pt x="32148" y="74504"/>
                </a:lnTo>
                <a:lnTo>
                  <a:pt x="33147" y="88087"/>
                </a:lnTo>
                <a:lnTo>
                  <a:pt x="35343" y="96759"/>
                </a:lnTo>
                <a:lnTo>
                  <a:pt x="36718" y="102831"/>
                </a:lnTo>
                <a:lnTo>
                  <a:pt x="37165" y="107932"/>
                </a:lnTo>
                <a:lnTo>
                  <a:pt x="36576" y="113690"/>
                </a:lnTo>
              </a:path>
            </a:pathLst>
          </a:custGeom>
          <a:ln w="12496">
            <a:solidFill>
              <a:srgbClr val="006FC0"/>
            </a:solidFill>
          </a:ln>
        </p:spPr>
        <p:txBody>
          <a:bodyPr wrap="square" lIns="0" tIns="0" rIns="0" bIns="0" rtlCol="0"/>
          <a:lstStyle/>
          <a:p>
            <a:endParaRPr/>
          </a:p>
        </p:txBody>
      </p:sp>
      <p:sp>
        <p:nvSpPr>
          <p:cNvPr id="39" name="object 39"/>
          <p:cNvSpPr/>
          <p:nvPr/>
        </p:nvSpPr>
        <p:spPr>
          <a:xfrm>
            <a:off x="6827519" y="5509895"/>
            <a:ext cx="33655" cy="61594"/>
          </a:xfrm>
          <a:custGeom>
            <a:avLst/>
            <a:gdLst/>
            <a:ahLst/>
            <a:cxnLst/>
            <a:rect l="l" t="t" r="r" b="b"/>
            <a:pathLst>
              <a:path w="33654" h="61595">
                <a:moveTo>
                  <a:pt x="11302" y="20446"/>
                </a:moveTo>
                <a:lnTo>
                  <a:pt x="5206" y="10286"/>
                </a:lnTo>
                <a:lnTo>
                  <a:pt x="3048" y="7238"/>
                </a:lnTo>
                <a:lnTo>
                  <a:pt x="0" y="0"/>
                </a:lnTo>
                <a:lnTo>
                  <a:pt x="15734" y="36558"/>
                </a:lnTo>
                <a:lnTo>
                  <a:pt x="26797" y="52450"/>
                </a:lnTo>
                <a:lnTo>
                  <a:pt x="30225" y="57022"/>
                </a:lnTo>
                <a:lnTo>
                  <a:pt x="33527" y="61594"/>
                </a:lnTo>
              </a:path>
            </a:pathLst>
          </a:custGeom>
          <a:ln w="12496">
            <a:solidFill>
              <a:srgbClr val="006FC0"/>
            </a:solidFill>
          </a:ln>
        </p:spPr>
        <p:txBody>
          <a:bodyPr wrap="square" lIns="0" tIns="0" rIns="0" bIns="0" rtlCol="0"/>
          <a:lstStyle/>
          <a:p>
            <a:endParaRPr/>
          </a:p>
        </p:txBody>
      </p:sp>
      <p:sp>
        <p:nvSpPr>
          <p:cNvPr id="40" name="object 40"/>
          <p:cNvSpPr/>
          <p:nvPr/>
        </p:nvSpPr>
        <p:spPr>
          <a:xfrm>
            <a:off x="6926580" y="5554614"/>
            <a:ext cx="154940" cy="113664"/>
          </a:xfrm>
          <a:custGeom>
            <a:avLst/>
            <a:gdLst/>
            <a:ahLst/>
            <a:cxnLst/>
            <a:rect l="l" t="t" r="r" b="b"/>
            <a:pathLst>
              <a:path w="154940" h="113664">
                <a:moveTo>
                  <a:pt x="0" y="76565"/>
                </a:moveTo>
                <a:lnTo>
                  <a:pt x="3937" y="78698"/>
                </a:lnTo>
                <a:lnTo>
                  <a:pt x="7366" y="81441"/>
                </a:lnTo>
                <a:lnTo>
                  <a:pt x="11302" y="83880"/>
                </a:lnTo>
                <a:lnTo>
                  <a:pt x="17424" y="77346"/>
                </a:lnTo>
                <a:lnTo>
                  <a:pt x="20653" y="70469"/>
                </a:lnTo>
                <a:lnTo>
                  <a:pt x="22858" y="62449"/>
                </a:lnTo>
                <a:lnTo>
                  <a:pt x="25908" y="52485"/>
                </a:lnTo>
                <a:lnTo>
                  <a:pt x="46607" y="17038"/>
                </a:lnTo>
                <a:lnTo>
                  <a:pt x="76406" y="0"/>
                </a:lnTo>
                <a:lnTo>
                  <a:pt x="86881" y="1434"/>
                </a:lnTo>
                <a:lnTo>
                  <a:pt x="118316" y="29543"/>
                </a:lnTo>
                <a:lnTo>
                  <a:pt x="134989" y="69530"/>
                </a:lnTo>
                <a:lnTo>
                  <a:pt x="137477" y="84528"/>
                </a:lnTo>
                <a:lnTo>
                  <a:pt x="140632" y="98896"/>
                </a:lnTo>
                <a:lnTo>
                  <a:pt x="145669" y="109178"/>
                </a:lnTo>
                <a:lnTo>
                  <a:pt x="148717" y="110397"/>
                </a:lnTo>
                <a:lnTo>
                  <a:pt x="151765" y="111921"/>
                </a:lnTo>
                <a:lnTo>
                  <a:pt x="154813" y="113141"/>
                </a:lnTo>
              </a:path>
            </a:pathLst>
          </a:custGeom>
          <a:ln w="12496">
            <a:solidFill>
              <a:srgbClr val="006FC0"/>
            </a:solidFill>
          </a:ln>
        </p:spPr>
        <p:txBody>
          <a:bodyPr wrap="square" lIns="0" tIns="0" rIns="0" bIns="0" rtlCol="0"/>
          <a:lstStyle/>
          <a:p>
            <a:endParaRPr/>
          </a:p>
        </p:txBody>
      </p:sp>
      <p:sp>
        <p:nvSpPr>
          <p:cNvPr id="41" name="object 41"/>
          <p:cNvSpPr/>
          <p:nvPr/>
        </p:nvSpPr>
        <p:spPr>
          <a:xfrm>
            <a:off x="7327662" y="5558028"/>
            <a:ext cx="57785" cy="121920"/>
          </a:xfrm>
          <a:custGeom>
            <a:avLst/>
            <a:gdLst/>
            <a:ahLst/>
            <a:cxnLst/>
            <a:rect l="l" t="t" r="r" b="b"/>
            <a:pathLst>
              <a:path w="57784" h="121920">
                <a:moveTo>
                  <a:pt x="14081" y="9398"/>
                </a:moveTo>
                <a:lnTo>
                  <a:pt x="24749" y="10414"/>
                </a:lnTo>
                <a:lnTo>
                  <a:pt x="28432" y="10414"/>
                </a:lnTo>
                <a:lnTo>
                  <a:pt x="32369" y="18034"/>
                </a:lnTo>
                <a:lnTo>
                  <a:pt x="8239" y="59436"/>
                </a:lnTo>
                <a:lnTo>
                  <a:pt x="0" y="85953"/>
                </a:lnTo>
                <a:lnTo>
                  <a:pt x="970" y="99126"/>
                </a:lnTo>
                <a:lnTo>
                  <a:pt x="7096" y="112471"/>
                </a:lnTo>
                <a:lnTo>
                  <a:pt x="14259" y="118757"/>
                </a:lnTo>
                <a:lnTo>
                  <a:pt x="23733" y="121615"/>
                </a:lnTo>
                <a:lnTo>
                  <a:pt x="33778" y="121043"/>
                </a:lnTo>
                <a:lnTo>
                  <a:pt x="42656" y="117043"/>
                </a:lnTo>
                <a:lnTo>
                  <a:pt x="51817" y="106699"/>
                </a:lnTo>
                <a:lnTo>
                  <a:pt x="56514" y="93954"/>
                </a:lnTo>
                <a:lnTo>
                  <a:pt x="57711" y="80181"/>
                </a:lnTo>
                <a:lnTo>
                  <a:pt x="56372" y="66751"/>
                </a:lnTo>
                <a:lnTo>
                  <a:pt x="38369" y="25142"/>
                </a:lnTo>
                <a:lnTo>
                  <a:pt x="23225" y="6350"/>
                </a:lnTo>
                <a:lnTo>
                  <a:pt x="21320" y="4318"/>
                </a:lnTo>
                <a:lnTo>
                  <a:pt x="16748" y="0"/>
                </a:lnTo>
              </a:path>
            </a:pathLst>
          </a:custGeom>
          <a:ln w="12496">
            <a:solidFill>
              <a:srgbClr val="006FC0"/>
            </a:solidFill>
          </a:ln>
        </p:spPr>
        <p:txBody>
          <a:bodyPr wrap="square" lIns="0" tIns="0" rIns="0" bIns="0" rtlCol="0"/>
          <a:lstStyle/>
          <a:p>
            <a:endParaRPr/>
          </a:p>
        </p:txBody>
      </p:sp>
      <p:sp>
        <p:nvSpPr>
          <p:cNvPr id="42" name="object 42"/>
          <p:cNvSpPr/>
          <p:nvPr/>
        </p:nvSpPr>
        <p:spPr>
          <a:xfrm>
            <a:off x="7492618" y="5430011"/>
            <a:ext cx="100965" cy="220979"/>
          </a:xfrm>
          <a:custGeom>
            <a:avLst/>
            <a:gdLst/>
            <a:ahLst/>
            <a:cxnLst/>
            <a:rect l="l" t="t" r="r" b="b"/>
            <a:pathLst>
              <a:path w="100965" h="220979">
                <a:moveTo>
                  <a:pt x="0" y="213969"/>
                </a:moveTo>
                <a:lnTo>
                  <a:pt x="11001" y="218846"/>
                </a:lnTo>
                <a:lnTo>
                  <a:pt x="17811" y="220751"/>
                </a:lnTo>
                <a:lnTo>
                  <a:pt x="22859" y="219113"/>
                </a:lnTo>
                <a:lnTo>
                  <a:pt x="28575" y="213359"/>
                </a:lnTo>
                <a:lnTo>
                  <a:pt x="33718" y="202139"/>
                </a:lnTo>
                <a:lnTo>
                  <a:pt x="33718" y="188975"/>
                </a:lnTo>
                <a:lnTo>
                  <a:pt x="30860" y="175126"/>
                </a:lnTo>
                <a:lnTo>
                  <a:pt x="27431" y="161848"/>
                </a:lnTo>
                <a:lnTo>
                  <a:pt x="22915" y="142380"/>
                </a:lnTo>
                <a:lnTo>
                  <a:pt x="18446" y="122878"/>
                </a:lnTo>
                <a:lnTo>
                  <a:pt x="14501" y="103291"/>
                </a:lnTo>
                <a:lnTo>
                  <a:pt x="11556" y="83565"/>
                </a:lnTo>
                <a:lnTo>
                  <a:pt x="10241" y="65801"/>
                </a:lnTo>
                <a:lnTo>
                  <a:pt x="12080" y="50228"/>
                </a:lnTo>
                <a:lnTo>
                  <a:pt x="36716" y="11680"/>
                </a:lnTo>
                <a:lnTo>
                  <a:pt x="76453" y="0"/>
                </a:lnTo>
                <a:lnTo>
                  <a:pt x="88646" y="0"/>
                </a:lnTo>
                <a:lnTo>
                  <a:pt x="92963" y="0"/>
                </a:lnTo>
                <a:lnTo>
                  <a:pt x="100583" y="3047"/>
                </a:lnTo>
              </a:path>
            </a:pathLst>
          </a:custGeom>
          <a:ln w="12496">
            <a:solidFill>
              <a:srgbClr val="006FC0"/>
            </a:solidFill>
          </a:ln>
        </p:spPr>
        <p:txBody>
          <a:bodyPr wrap="square" lIns="0" tIns="0" rIns="0" bIns="0" rtlCol="0"/>
          <a:lstStyle/>
          <a:p>
            <a:endParaRPr/>
          </a:p>
        </p:txBody>
      </p:sp>
      <p:sp>
        <p:nvSpPr>
          <p:cNvPr id="43" name="object 43"/>
          <p:cNvSpPr/>
          <p:nvPr/>
        </p:nvSpPr>
        <p:spPr>
          <a:xfrm>
            <a:off x="7427721" y="5509895"/>
            <a:ext cx="107314" cy="12065"/>
          </a:xfrm>
          <a:custGeom>
            <a:avLst/>
            <a:gdLst/>
            <a:ahLst/>
            <a:cxnLst/>
            <a:rect l="l" t="t" r="r" b="b"/>
            <a:pathLst>
              <a:path w="107315" h="12064">
                <a:moveTo>
                  <a:pt x="4572" y="0"/>
                </a:moveTo>
                <a:lnTo>
                  <a:pt x="3048" y="3682"/>
                </a:lnTo>
                <a:lnTo>
                  <a:pt x="1524" y="6984"/>
                </a:lnTo>
                <a:lnTo>
                  <a:pt x="0" y="10286"/>
                </a:lnTo>
                <a:lnTo>
                  <a:pt x="13620" y="11644"/>
                </a:lnTo>
                <a:lnTo>
                  <a:pt x="54482" y="10286"/>
                </a:lnTo>
                <a:lnTo>
                  <a:pt x="93773" y="6911"/>
                </a:lnTo>
                <a:lnTo>
                  <a:pt x="106933" y="5714"/>
                </a:lnTo>
              </a:path>
            </a:pathLst>
          </a:custGeom>
          <a:ln w="12496">
            <a:solidFill>
              <a:srgbClr val="006FC0"/>
            </a:solidFill>
          </a:ln>
        </p:spPr>
        <p:txBody>
          <a:bodyPr wrap="square" lIns="0" tIns="0" rIns="0" bIns="0" rtlCol="0"/>
          <a:lstStyle/>
          <a:p>
            <a:endParaRPr/>
          </a:p>
        </p:txBody>
      </p:sp>
      <p:sp>
        <p:nvSpPr>
          <p:cNvPr id="44" name="object 44"/>
          <p:cNvSpPr/>
          <p:nvPr/>
        </p:nvSpPr>
        <p:spPr>
          <a:xfrm>
            <a:off x="7597140" y="5398642"/>
            <a:ext cx="86360" cy="212725"/>
          </a:xfrm>
          <a:custGeom>
            <a:avLst/>
            <a:gdLst/>
            <a:ahLst/>
            <a:cxnLst/>
            <a:rect l="l" t="t" r="r" b="b"/>
            <a:pathLst>
              <a:path w="86359" h="212725">
                <a:moveTo>
                  <a:pt x="73151" y="202361"/>
                </a:moveTo>
                <a:lnTo>
                  <a:pt x="69214" y="205714"/>
                </a:lnTo>
                <a:lnTo>
                  <a:pt x="65785" y="209372"/>
                </a:lnTo>
                <a:lnTo>
                  <a:pt x="62483" y="212724"/>
                </a:lnTo>
                <a:lnTo>
                  <a:pt x="31908" y="178799"/>
                </a:lnTo>
                <a:lnTo>
                  <a:pt x="15323" y="142714"/>
                </a:lnTo>
                <a:lnTo>
                  <a:pt x="1456" y="96720"/>
                </a:lnTo>
                <a:lnTo>
                  <a:pt x="0" y="73151"/>
                </a:lnTo>
                <a:lnTo>
                  <a:pt x="2083" y="58060"/>
                </a:lnTo>
                <a:lnTo>
                  <a:pt x="25907" y="14858"/>
                </a:lnTo>
                <a:lnTo>
                  <a:pt x="62930" y="17"/>
                </a:lnTo>
                <a:lnTo>
                  <a:pt x="75564" y="0"/>
                </a:lnTo>
                <a:lnTo>
                  <a:pt x="79501" y="1142"/>
                </a:lnTo>
                <a:lnTo>
                  <a:pt x="82930" y="2412"/>
                </a:lnTo>
                <a:lnTo>
                  <a:pt x="86232" y="3936"/>
                </a:lnTo>
              </a:path>
            </a:pathLst>
          </a:custGeom>
          <a:ln w="12496">
            <a:solidFill>
              <a:srgbClr val="006FC0"/>
            </a:solidFill>
          </a:ln>
        </p:spPr>
        <p:txBody>
          <a:bodyPr wrap="square" lIns="0" tIns="0" rIns="0" bIns="0" rtlCol="0"/>
          <a:lstStyle/>
          <a:p>
            <a:endParaRPr/>
          </a:p>
        </p:txBody>
      </p:sp>
      <p:sp>
        <p:nvSpPr>
          <p:cNvPr id="45" name="object 45"/>
          <p:cNvSpPr/>
          <p:nvPr/>
        </p:nvSpPr>
        <p:spPr>
          <a:xfrm>
            <a:off x="7587106" y="5467222"/>
            <a:ext cx="180340" cy="36195"/>
          </a:xfrm>
          <a:custGeom>
            <a:avLst/>
            <a:gdLst/>
            <a:ahLst/>
            <a:cxnLst/>
            <a:rect l="l" t="t" r="r" b="b"/>
            <a:pathLst>
              <a:path w="180340" h="36195">
                <a:moveTo>
                  <a:pt x="0" y="35940"/>
                </a:moveTo>
                <a:lnTo>
                  <a:pt x="49184" y="31672"/>
                </a:lnTo>
                <a:lnTo>
                  <a:pt x="87622" y="23306"/>
                </a:lnTo>
                <a:lnTo>
                  <a:pt x="110426" y="19065"/>
                </a:lnTo>
                <a:lnTo>
                  <a:pt x="155701" y="9143"/>
                </a:lnTo>
                <a:lnTo>
                  <a:pt x="174150" y="2285"/>
                </a:lnTo>
                <a:lnTo>
                  <a:pt x="180086" y="0"/>
                </a:lnTo>
              </a:path>
            </a:pathLst>
          </a:custGeom>
          <a:ln w="12496">
            <a:solidFill>
              <a:srgbClr val="006FC0"/>
            </a:solidFill>
          </a:ln>
        </p:spPr>
        <p:txBody>
          <a:bodyPr wrap="square" lIns="0" tIns="0" rIns="0" bIns="0" rtlCol="0"/>
          <a:lstStyle/>
          <a:p>
            <a:endParaRPr/>
          </a:p>
        </p:txBody>
      </p:sp>
      <p:sp>
        <p:nvSpPr>
          <p:cNvPr id="46" name="object 46"/>
          <p:cNvSpPr/>
          <p:nvPr/>
        </p:nvSpPr>
        <p:spPr>
          <a:xfrm>
            <a:off x="7869935" y="5519039"/>
            <a:ext cx="46990" cy="13970"/>
          </a:xfrm>
          <a:custGeom>
            <a:avLst/>
            <a:gdLst/>
            <a:ahLst/>
            <a:cxnLst/>
            <a:rect l="l" t="t" r="r" b="b"/>
            <a:pathLst>
              <a:path w="46990" h="13970">
                <a:moveTo>
                  <a:pt x="6985" y="5715"/>
                </a:moveTo>
                <a:lnTo>
                  <a:pt x="4825" y="8509"/>
                </a:lnTo>
                <a:lnTo>
                  <a:pt x="2159" y="11303"/>
                </a:lnTo>
                <a:lnTo>
                  <a:pt x="0" y="13716"/>
                </a:lnTo>
                <a:lnTo>
                  <a:pt x="11908" y="11358"/>
                </a:lnTo>
                <a:lnTo>
                  <a:pt x="23542" y="8096"/>
                </a:lnTo>
                <a:lnTo>
                  <a:pt x="35057" y="4214"/>
                </a:lnTo>
                <a:lnTo>
                  <a:pt x="46609" y="0"/>
                </a:lnTo>
              </a:path>
            </a:pathLst>
          </a:custGeom>
          <a:ln w="12496">
            <a:solidFill>
              <a:srgbClr val="006FC0"/>
            </a:solidFill>
          </a:ln>
        </p:spPr>
        <p:txBody>
          <a:bodyPr wrap="square" lIns="0" tIns="0" rIns="0" bIns="0" rtlCol="0"/>
          <a:lstStyle/>
          <a:p>
            <a:endParaRPr/>
          </a:p>
        </p:txBody>
      </p:sp>
      <p:sp>
        <p:nvSpPr>
          <p:cNvPr id="47" name="object 47"/>
          <p:cNvSpPr/>
          <p:nvPr/>
        </p:nvSpPr>
        <p:spPr>
          <a:xfrm>
            <a:off x="8083621" y="5338571"/>
            <a:ext cx="168275" cy="226060"/>
          </a:xfrm>
          <a:custGeom>
            <a:avLst/>
            <a:gdLst/>
            <a:ahLst/>
            <a:cxnLst/>
            <a:rect l="l" t="t" r="r" b="b"/>
            <a:pathLst>
              <a:path w="168275" h="226060">
                <a:moveTo>
                  <a:pt x="103941" y="145033"/>
                </a:moveTo>
                <a:lnTo>
                  <a:pt x="64954" y="139658"/>
                </a:lnTo>
                <a:lnTo>
                  <a:pt x="31795" y="162720"/>
                </a:lnTo>
                <a:lnTo>
                  <a:pt x="2119" y="198834"/>
                </a:lnTo>
                <a:lnTo>
                  <a:pt x="0" y="210131"/>
                </a:lnTo>
                <a:lnTo>
                  <a:pt x="1833" y="223773"/>
                </a:lnTo>
                <a:lnTo>
                  <a:pt x="16974" y="225442"/>
                </a:lnTo>
                <a:lnTo>
                  <a:pt x="30853" y="223408"/>
                </a:lnTo>
                <a:lnTo>
                  <a:pt x="77493" y="191994"/>
                </a:lnTo>
                <a:lnTo>
                  <a:pt x="108450" y="148754"/>
                </a:lnTo>
                <a:lnTo>
                  <a:pt x="129460" y="101338"/>
                </a:lnTo>
                <a:lnTo>
                  <a:pt x="143002" y="51744"/>
                </a:lnTo>
                <a:lnTo>
                  <a:pt x="147897" y="17591"/>
                </a:lnTo>
                <a:lnTo>
                  <a:pt x="148439" y="11223"/>
                </a:lnTo>
                <a:lnTo>
                  <a:pt x="148766" y="5879"/>
                </a:lnTo>
                <a:lnTo>
                  <a:pt x="148772" y="0"/>
                </a:lnTo>
                <a:lnTo>
                  <a:pt x="145033" y="20462"/>
                </a:lnTo>
                <a:lnTo>
                  <a:pt x="142867" y="40639"/>
                </a:lnTo>
                <a:lnTo>
                  <a:pt x="142128" y="61007"/>
                </a:lnTo>
                <a:lnTo>
                  <a:pt x="142676" y="82041"/>
                </a:lnTo>
                <a:lnTo>
                  <a:pt x="145930" y="126031"/>
                </a:lnTo>
                <a:lnTo>
                  <a:pt x="155376" y="169163"/>
                </a:lnTo>
                <a:lnTo>
                  <a:pt x="160329" y="180466"/>
                </a:lnTo>
                <a:lnTo>
                  <a:pt x="161472" y="184149"/>
                </a:lnTo>
                <a:lnTo>
                  <a:pt x="167949" y="188721"/>
                </a:lnTo>
              </a:path>
            </a:pathLst>
          </a:custGeom>
          <a:ln w="12496">
            <a:solidFill>
              <a:srgbClr val="006FC0"/>
            </a:solidFill>
          </a:ln>
        </p:spPr>
        <p:txBody>
          <a:bodyPr wrap="square" lIns="0" tIns="0" rIns="0" bIns="0" rtlCol="0"/>
          <a:lstStyle/>
          <a:p>
            <a:endParaRPr/>
          </a:p>
        </p:txBody>
      </p:sp>
      <p:sp>
        <p:nvSpPr>
          <p:cNvPr id="48" name="object 48"/>
          <p:cNvSpPr/>
          <p:nvPr/>
        </p:nvSpPr>
        <p:spPr>
          <a:xfrm>
            <a:off x="8336698" y="5398642"/>
            <a:ext cx="36830" cy="91440"/>
          </a:xfrm>
          <a:custGeom>
            <a:avLst/>
            <a:gdLst/>
            <a:ahLst/>
            <a:cxnLst/>
            <a:rect l="l" t="t" r="r" b="b"/>
            <a:pathLst>
              <a:path w="36829" h="91439">
                <a:moveTo>
                  <a:pt x="2629" y="0"/>
                </a:moveTo>
                <a:lnTo>
                  <a:pt x="0" y="11441"/>
                </a:lnTo>
                <a:lnTo>
                  <a:pt x="1121" y="22097"/>
                </a:lnTo>
                <a:lnTo>
                  <a:pt x="5218" y="32754"/>
                </a:lnTo>
                <a:lnTo>
                  <a:pt x="11519" y="44195"/>
                </a:lnTo>
                <a:lnTo>
                  <a:pt x="18016" y="56036"/>
                </a:lnTo>
                <a:lnTo>
                  <a:pt x="23870" y="67770"/>
                </a:lnTo>
                <a:lnTo>
                  <a:pt x="29771" y="79432"/>
                </a:lnTo>
                <a:lnTo>
                  <a:pt x="36411" y="91058"/>
                </a:lnTo>
              </a:path>
            </a:pathLst>
          </a:custGeom>
          <a:ln w="12496">
            <a:solidFill>
              <a:srgbClr val="006FC0"/>
            </a:solidFill>
          </a:ln>
        </p:spPr>
        <p:txBody>
          <a:bodyPr wrap="square" lIns="0" tIns="0" rIns="0" bIns="0" rtlCol="0"/>
          <a:lstStyle/>
          <a:p>
            <a:endParaRPr/>
          </a:p>
        </p:txBody>
      </p:sp>
      <p:sp>
        <p:nvSpPr>
          <p:cNvPr id="49" name="object 49"/>
          <p:cNvSpPr/>
          <p:nvPr/>
        </p:nvSpPr>
        <p:spPr>
          <a:xfrm>
            <a:off x="8468232" y="5411978"/>
            <a:ext cx="102870" cy="73660"/>
          </a:xfrm>
          <a:custGeom>
            <a:avLst/>
            <a:gdLst/>
            <a:ahLst/>
            <a:cxnLst/>
            <a:rect l="l" t="t" r="r" b="b"/>
            <a:pathLst>
              <a:path w="102870" h="73660">
                <a:moveTo>
                  <a:pt x="53340" y="0"/>
                </a:moveTo>
                <a:lnTo>
                  <a:pt x="22121" y="26967"/>
                </a:lnTo>
                <a:lnTo>
                  <a:pt x="0" y="42418"/>
                </a:lnTo>
                <a:lnTo>
                  <a:pt x="889" y="46101"/>
                </a:lnTo>
                <a:lnTo>
                  <a:pt x="889" y="57658"/>
                </a:lnTo>
                <a:lnTo>
                  <a:pt x="11562" y="57007"/>
                </a:lnTo>
                <a:lnTo>
                  <a:pt x="50375" y="39411"/>
                </a:lnTo>
                <a:lnTo>
                  <a:pt x="59975" y="33067"/>
                </a:lnTo>
                <a:lnTo>
                  <a:pt x="69623" y="27271"/>
                </a:lnTo>
                <a:lnTo>
                  <a:pt x="79628" y="22606"/>
                </a:lnTo>
                <a:lnTo>
                  <a:pt x="83185" y="21336"/>
                </a:lnTo>
                <a:lnTo>
                  <a:pt x="86868" y="20193"/>
                </a:lnTo>
                <a:lnTo>
                  <a:pt x="90550" y="18669"/>
                </a:lnTo>
                <a:lnTo>
                  <a:pt x="93622" y="27662"/>
                </a:lnTo>
                <a:lnTo>
                  <a:pt x="95885" y="36893"/>
                </a:lnTo>
                <a:lnTo>
                  <a:pt x="97766" y="46315"/>
                </a:lnTo>
                <a:lnTo>
                  <a:pt x="99695" y="55880"/>
                </a:lnTo>
                <a:lnTo>
                  <a:pt x="100965" y="65024"/>
                </a:lnTo>
                <a:lnTo>
                  <a:pt x="101219" y="67437"/>
                </a:lnTo>
                <a:lnTo>
                  <a:pt x="102489" y="73152"/>
                </a:lnTo>
              </a:path>
            </a:pathLst>
          </a:custGeom>
          <a:ln w="12496">
            <a:solidFill>
              <a:srgbClr val="006FC0"/>
            </a:solidFill>
          </a:ln>
        </p:spPr>
        <p:txBody>
          <a:bodyPr wrap="square" lIns="0" tIns="0" rIns="0" bIns="0" rtlCol="0"/>
          <a:lstStyle/>
          <a:p>
            <a:endParaRPr/>
          </a:p>
        </p:txBody>
      </p:sp>
      <p:sp>
        <p:nvSpPr>
          <p:cNvPr id="50" name="object 50"/>
          <p:cNvSpPr/>
          <p:nvPr/>
        </p:nvSpPr>
        <p:spPr>
          <a:xfrm>
            <a:off x="8694896" y="5405882"/>
            <a:ext cx="206375" cy="246379"/>
          </a:xfrm>
          <a:custGeom>
            <a:avLst/>
            <a:gdLst/>
            <a:ahLst/>
            <a:cxnLst/>
            <a:rect l="l" t="t" r="r" b="b"/>
            <a:pathLst>
              <a:path w="206375" h="246379">
                <a:moveTo>
                  <a:pt x="13239" y="0"/>
                </a:moveTo>
                <a:lnTo>
                  <a:pt x="21310" y="9413"/>
                </a:lnTo>
                <a:lnTo>
                  <a:pt x="26463" y="19494"/>
                </a:lnTo>
                <a:lnTo>
                  <a:pt x="30402" y="30432"/>
                </a:lnTo>
                <a:lnTo>
                  <a:pt x="34829" y="42418"/>
                </a:lnTo>
                <a:lnTo>
                  <a:pt x="58531" y="96964"/>
                </a:lnTo>
                <a:lnTo>
                  <a:pt x="76993" y="153416"/>
                </a:lnTo>
                <a:lnTo>
                  <a:pt x="79994" y="193195"/>
                </a:lnTo>
                <a:lnTo>
                  <a:pt x="64801" y="229565"/>
                </a:lnTo>
                <a:lnTo>
                  <a:pt x="25153" y="245981"/>
                </a:lnTo>
                <a:lnTo>
                  <a:pt x="10445" y="240842"/>
                </a:lnTo>
                <a:lnTo>
                  <a:pt x="1210" y="230189"/>
                </a:lnTo>
                <a:lnTo>
                  <a:pt x="0" y="216420"/>
                </a:lnTo>
                <a:lnTo>
                  <a:pt x="4266" y="202137"/>
                </a:lnTo>
                <a:lnTo>
                  <a:pt x="29277" y="169690"/>
                </a:lnTo>
                <a:lnTo>
                  <a:pt x="72862" y="136198"/>
                </a:lnTo>
                <a:lnTo>
                  <a:pt x="117655" y="109233"/>
                </a:lnTo>
                <a:lnTo>
                  <a:pt x="140096" y="97202"/>
                </a:lnTo>
                <a:lnTo>
                  <a:pt x="162133" y="84576"/>
                </a:lnTo>
                <a:lnTo>
                  <a:pt x="183038" y="70104"/>
                </a:lnTo>
                <a:lnTo>
                  <a:pt x="190775" y="62561"/>
                </a:lnTo>
                <a:lnTo>
                  <a:pt x="196453" y="56816"/>
                </a:lnTo>
                <a:lnTo>
                  <a:pt x="201201" y="51619"/>
                </a:lnTo>
                <a:lnTo>
                  <a:pt x="206152" y="45720"/>
                </a:lnTo>
              </a:path>
            </a:pathLst>
          </a:custGeom>
          <a:ln w="12496">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81914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3003386"/>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5" dirty="0">
                <a:latin typeface="Calibri"/>
                <a:cs typeface="Calibri"/>
              </a:rPr>
              <a:t>Let </a:t>
            </a:r>
            <a:r>
              <a:rPr sz="3200" dirty="0">
                <a:latin typeface="Calibri"/>
                <a:cs typeface="Calibri"/>
              </a:rPr>
              <a:t>x be an N-dimensional </a:t>
            </a:r>
            <a:r>
              <a:rPr sz="3200" spc="-50" dirty="0">
                <a:latin typeface="Calibri"/>
                <a:cs typeface="Calibri"/>
              </a:rPr>
              <a:t>vector,</a:t>
            </a:r>
            <a:r>
              <a:rPr sz="3200" spc="-80" dirty="0">
                <a:latin typeface="Calibri"/>
                <a:cs typeface="Calibri"/>
              </a:rPr>
              <a:t> </a:t>
            </a:r>
            <a:r>
              <a:rPr sz="3200" spc="-15" dirty="0">
                <a:latin typeface="Calibri"/>
                <a:cs typeface="Calibri"/>
              </a:rPr>
              <a:t>represented</a:t>
            </a:r>
            <a:endParaRPr sz="3200" dirty="0">
              <a:latin typeface="Calibri"/>
              <a:cs typeface="Calibri"/>
            </a:endParaRPr>
          </a:p>
          <a:p>
            <a:pPr marL="584200">
              <a:lnSpc>
                <a:spcPct val="100000"/>
              </a:lnSpc>
            </a:pPr>
            <a:r>
              <a:rPr sz="3200" dirty="0">
                <a:latin typeface="Calibri"/>
                <a:cs typeface="Calibri"/>
              </a:rPr>
              <a:t>as a </a:t>
            </a:r>
            <a:r>
              <a:rPr sz="3200" spc="-10" dirty="0">
                <a:latin typeface="Calibri"/>
                <a:cs typeface="Calibri"/>
              </a:rPr>
              <a:t>combination </a:t>
            </a:r>
            <a:r>
              <a:rPr sz="3200" spc="-5" dirty="0">
                <a:latin typeface="Calibri"/>
                <a:cs typeface="Calibri"/>
              </a:rPr>
              <a:t>of orthonormal basis</a:t>
            </a:r>
            <a:r>
              <a:rPr sz="3200" spc="55" dirty="0">
                <a:latin typeface="Calibri"/>
                <a:cs typeface="Calibri"/>
              </a:rPr>
              <a:t> </a:t>
            </a:r>
            <a:r>
              <a:rPr sz="3200" spc="-20" dirty="0">
                <a:latin typeface="Calibri"/>
                <a:cs typeface="Calibri"/>
              </a:rPr>
              <a:t>vectors</a:t>
            </a:r>
            <a:endParaRPr sz="3200" dirty="0">
              <a:latin typeface="Calibri"/>
              <a:cs typeface="Calibri"/>
            </a:endParaRPr>
          </a:p>
        </p:txBody>
      </p:sp>
      <p:sp>
        <p:nvSpPr>
          <p:cNvPr id="4" name="object 4" descr="Figure 1. Orthonormal Bases in R2. This figure depicts two graphs, each showing the angles and data for u1 and u2."/>
          <p:cNvSpPr/>
          <p:nvPr/>
        </p:nvSpPr>
        <p:spPr>
          <a:xfrm>
            <a:off x="1828800" y="3962400"/>
            <a:ext cx="5276850" cy="25812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38115" y="3700271"/>
            <a:ext cx="14604" cy="12065"/>
          </a:xfrm>
          <a:custGeom>
            <a:avLst/>
            <a:gdLst/>
            <a:ahLst/>
            <a:cxnLst/>
            <a:rect l="l" t="t" r="r" b="b"/>
            <a:pathLst>
              <a:path w="14604" h="12064">
                <a:moveTo>
                  <a:pt x="0" y="11937"/>
                </a:moveTo>
                <a:lnTo>
                  <a:pt x="6096" y="3301"/>
                </a:lnTo>
                <a:lnTo>
                  <a:pt x="7366" y="634"/>
                </a:lnTo>
                <a:lnTo>
                  <a:pt x="14605" y="0"/>
                </a:lnTo>
              </a:path>
            </a:pathLst>
          </a:custGeom>
          <a:ln w="12801">
            <a:solidFill>
              <a:srgbClr val="000000"/>
            </a:solidFill>
          </a:ln>
        </p:spPr>
        <p:txBody>
          <a:bodyPr wrap="square" lIns="0" tIns="0" rIns="0" bIns="0" rtlCol="0"/>
          <a:lstStyle/>
          <a:p>
            <a:endParaRPr/>
          </a:p>
        </p:txBody>
      </p:sp>
      <p:sp>
        <p:nvSpPr>
          <p:cNvPr id="6" name="object 6"/>
          <p:cNvSpPr/>
          <p:nvPr/>
        </p:nvSpPr>
        <p:spPr>
          <a:xfrm>
            <a:off x="6789166" y="3628897"/>
            <a:ext cx="5715" cy="8890"/>
          </a:xfrm>
          <a:custGeom>
            <a:avLst/>
            <a:gdLst/>
            <a:ahLst/>
            <a:cxnLst/>
            <a:rect l="l" t="t" r="r" b="b"/>
            <a:pathLst>
              <a:path w="5715" h="8889">
                <a:moveTo>
                  <a:pt x="5714" y="0"/>
                </a:moveTo>
                <a:lnTo>
                  <a:pt x="3936" y="3047"/>
                </a:lnTo>
                <a:lnTo>
                  <a:pt x="1777" y="5841"/>
                </a:lnTo>
                <a:lnTo>
                  <a:pt x="0" y="8635"/>
                </a:lnTo>
              </a:path>
            </a:pathLst>
          </a:custGeom>
          <a:ln w="12496">
            <a:solidFill>
              <a:srgbClr val="000000"/>
            </a:solidFill>
          </a:ln>
        </p:spPr>
        <p:txBody>
          <a:bodyPr wrap="square" lIns="0" tIns="0" rIns="0" bIns="0" rtlCol="0"/>
          <a:lstStyle/>
          <a:p>
            <a:endParaRPr/>
          </a:p>
        </p:txBody>
      </p:sp>
      <p:sp>
        <p:nvSpPr>
          <p:cNvPr id="7" name="object 7"/>
          <p:cNvSpPr/>
          <p:nvPr/>
        </p:nvSpPr>
        <p:spPr>
          <a:xfrm>
            <a:off x="7238110" y="3606038"/>
            <a:ext cx="18415" cy="15240"/>
          </a:xfrm>
          <a:custGeom>
            <a:avLst/>
            <a:gdLst/>
            <a:ahLst/>
            <a:cxnLst/>
            <a:rect l="l" t="t" r="r" b="b"/>
            <a:pathLst>
              <a:path w="18415" h="15239">
                <a:moveTo>
                  <a:pt x="17907" y="0"/>
                </a:moveTo>
                <a:lnTo>
                  <a:pt x="9398" y="3429"/>
                </a:lnTo>
                <a:lnTo>
                  <a:pt x="7874" y="7112"/>
                </a:lnTo>
                <a:lnTo>
                  <a:pt x="0" y="14731"/>
                </a:lnTo>
              </a:path>
            </a:pathLst>
          </a:custGeom>
          <a:ln w="12496">
            <a:solidFill>
              <a:srgbClr val="000000"/>
            </a:solidFill>
          </a:ln>
        </p:spPr>
        <p:txBody>
          <a:bodyPr wrap="square" lIns="0" tIns="0" rIns="0" bIns="0" rtlCol="0"/>
          <a:lstStyle/>
          <a:p>
            <a:endParaRPr/>
          </a:p>
        </p:txBody>
      </p:sp>
      <p:sp>
        <p:nvSpPr>
          <p:cNvPr id="8" name="object 8"/>
          <p:cNvSpPr/>
          <p:nvPr/>
        </p:nvSpPr>
        <p:spPr>
          <a:xfrm>
            <a:off x="2981579" y="3572002"/>
            <a:ext cx="207010" cy="302260"/>
          </a:xfrm>
          <a:custGeom>
            <a:avLst/>
            <a:gdLst/>
            <a:ahLst/>
            <a:cxnLst/>
            <a:rect l="l" t="t" r="r" b="b"/>
            <a:pathLst>
              <a:path w="207010" h="302260">
                <a:moveTo>
                  <a:pt x="0" y="0"/>
                </a:moveTo>
                <a:lnTo>
                  <a:pt x="5214" y="9860"/>
                </a:lnTo>
                <a:lnTo>
                  <a:pt x="8953" y="20589"/>
                </a:lnTo>
                <a:lnTo>
                  <a:pt x="11930" y="31914"/>
                </a:lnTo>
                <a:lnTo>
                  <a:pt x="14858" y="43561"/>
                </a:lnTo>
                <a:lnTo>
                  <a:pt x="20697" y="65930"/>
                </a:lnTo>
                <a:lnTo>
                  <a:pt x="34754" y="109622"/>
                </a:lnTo>
                <a:lnTo>
                  <a:pt x="62132" y="170130"/>
                </a:lnTo>
                <a:lnTo>
                  <a:pt x="84947" y="207279"/>
                </a:lnTo>
                <a:lnTo>
                  <a:pt x="111833" y="241595"/>
                </a:lnTo>
                <a:lnTo>
                  <a:pt x="142875" y="272161"/>
                </a:lnTo>
                <a:lnTo>
                  <a:pt x="181987" y="297610"/>
                </a:lnTo>
                <a:lnTo>
                  <a:pt x="196214" y="302006"/>
                </a:lnTo>
                <a:lnTo>
                  <a:pt x="199897" y="302006"/>
                </a:lnTo>
                <a:lnTo>
                  <a:pt x="203326" y="302006"/>
                </a:lnTo>
                <a:lnTo>
                  <a:pt x="206628" y="302006"/>
                </a:lnTo>
              </a:path>
            </a:pathLst>
          </a:custGeom>
          <a:ln w="12801">
            <a:solidFill>
              <a:srgbClr val="000000"/>
            </a:solidFill>
          </a:ln>
        </p:spPr>
        <p:txBody>
          <a:bodyPr wrap="square" lIns="0" tIns="0" rIns="0" bIns="0" rtlCol="0"/>
          <a:lstStyle/>
          <a:p>
            <a:endParaRPr/>
          </a:p>
        </p:txBody>
      </p:sp>
      <p:sp>
        <p:nvSpPr>
          <p:cNvPr id="9" name="object 9"/>
          <p:cNvSpPr/>
          <p:nvPr/>
        </p:nvSpPr>
        <p:spPr>
          <a:xfrm>
            <a:off x="2921761" y="3599688"/>
            <a:ext cx="241300" cy="267335"/>
          </a:xfrm>
          <a:custGeom>
            <a:avLst/>
            <a:gdLst/>
            <a:ahLst/>
            <a:cxnLst/>
            <a:rect l="l" t="t" r="r" b="b"/>
            <a:pathLst>
              <a:path w="241300" h="267335">
                <a:moveTo>
                  <a:pt x="240792" y="0"/>
                </a:moveTo>
                <a:lnTo>
                  <a:pt x="232235" y="7246"/>
                </a:lnTo>
                <a:lnTo>
                  <a:pt x="225012" y="14922"/>
                </a:lnTo>
                <a:lnTo>
                  <a:pt x="218217" y="23074"/>
                </a:lnTo>
                <a:lnTo>
                  <a:pt x="210946" y="31750"/>
                </a:lnTo>
                <a:lnTo>
                  <a:pt x="198185" y="47545"/>
                </a:lnTo>
                <a:lnTo>
                  <a:pt x="185721" y="63627"/>
                </a:lnTo>
                <a:lnTo>
                  <a:pt x="173138" y="79613"/>
                </a:lnTo>
                <a:lnTo>
                  <a:pt x="160019" y="95123"/>
                </a:lnTo>
                <a:lnTo>
                  <a:pt x="142809" y="115173"/>
                </a:lnTo>
                <a:lnTo>
                  <a:pt x="125968" y="135413"/>
                </a:lnTo>
                <a:lnTo>
                  <a:pt x="109102" y="155702"/>
                </a:lnTo>
                <a:lnTo>
                  <a:pt x="91820" y="175894"/>
                </a:lnTo>
                <a:lnTo>
                  <a:pt x="77716" y="192345"/>
                </a:lnTo>
                <a:lnTo>
                  <a:pt x="63944" y="209105"/>
                </a:lnTo>
                <a:lnTo>
                  <a:pt x="50172" y="225865"/>
                </a:lnTo>
                <a:lnTo>
                  <a:pt x="36068" y="242316"/>
                </a:lnTo>
                <a:lnTo>
                  <a:pt x="29424" y="250360"/>
                </a:lnTo>
                <a:lnTo>
                  <a:pt x="19970" y="260381"/>
                </a:lnTo>
                <a:lnTo>
                  <a:pt x="9707" y="266926"/>
                </a:lnTo>
                <a:lnTo>
                  <a:pt x="635" y="264541"/>
                </a:lnTo>
                <a:lnTo>
                  <a:pt x="381" y="262381"/>
                </a:lnTo>
                <a:lnTo>
                  <a:pt x="0" y="259969"/>
                </a:lnTo>
                <a:lnTo>
                  <a:pt x="0" y="257810"/>
                </a:lnTo>
              </a:path>
            </a:pathLst>
          </a:custGeom>
          <a:ln w="12801">
            <a:solidFill>
              <a:srgbClr val="000000"/>
            </a:solidFill>
          </a:ln>
        </p:spPr>
        <p:txBody>
          <a:bodyPr wrap="square" lIns="0" tIns="0" rIns="0" bIns="0" rtlCol="0"/>
          <a:lstStyle/>
          <a:p>
            <a:endParaRPr/>
          </a:p>
        </p:txBody>
      </p:sp>
      <p:sp>
        <p:nvSpPr>
          <p:cNvPr id="10" name="object 10"/>
          <p:cNvSpPr/>
          <p:nvPr/>
        </p:nvSpPr>
        <p:spPr>
          <a:xfrm>
            <a:off x="2924555" y="3344290"/>
            <a:ext cx="239395" cy="110489"/>
          </a:xfrm>
          <a:custGeom>
            <a:avLst/>
            <a:gdLst/>
            <a:ahLst/>
            <a:cxnLst/>
            <a:rect l="l" t="t" r="r" b="b"/>
            <a:pathLst>
              <a:path w="239394" h="110489">
                <a:moveTo>
                  <a:pt x="0" y="108204"/>
                </a:moveTo>
                <a:lnTo>
                  <a:pt x="8802" y="106576"/>
                </a:lnTo>
                <a:lnTo>
                  <a:pt x="17462" y="105949"/>
                </a:lnTo>
                <a:lnTo>
                  <a:pt x="26217" y="105846"/>
                </a:lnTo>
                <a:lnTo>
                  <a:pt x="35306" y="105791"/>
                </a:lnTo>
                <a:lnTo>
                  <a:pt x="52716" y="105560"/>
                </a:lnTo>
                <a:lnTo>
                  <a:pt x="70104" y="106140"/>
                </a:lnTo>
                <a:lnTo>
                  <a:pt x="87491" y="107148"/>
                </a:lnTo>
                <a:lnTo>
                  <a:pt x="104901" y="108204"/>
                </a:lnTo>
                <a:lnTo>
                  <a:pt x="124995" y="109013"/>
                </a:lnTo>
                <a:lnTo>
                  <a:pt x="145065" y="109632"/>
                </a:lnTo>
                <a:lnTo>
                  <a:pt x="165088" y="109918"/>
                </a:lnTo>
                <a:lnTo>
                  <a:pt x="185038" y="109728"/>
                </a:lnTo>
                <a:lnTo>
                  <a:pt x="196540" y="109644"/>
                </a:lnTo>
                <a:lnTo>
                  <a:pt x="211042" y="109347"/>
                </a:lnTo>
                <a:lnTo>
                  <a:pt x="225115" y="107334"/>
                </a:lnTo>
                <a:lnTo>
                  <a:pt x="235331" y="102108"/>
                </a:lnTo>
                <a:lnTo>
                  <a:pt x="239174" y="92797"/>
                </a:lnTo>
                <a:lnTo>
                  <a:pt x="235791" y="83629"/>
                </a:lnTo>
                <a:lnTo>
                  <a:pt x="228812" y="75318"/>
                </a:lnTo>
                <a:lnTo>
                  <a:pt x="221869" y="68580"/>
                </a:lnTo>
                <a:lnTo>
                  <a:pt x="211280" y="58138"/>
                </a:lnTo>
                <a:lnTo>
                  <a:pt x="200215" y="48196"/>
                </a:lnTo>
                <a:lnTo>
                  <a:pt x="188864" y="38540"/>
                </a:lnTo>
                <a:lnTo>
                  <a:pt x="177419" y="28956"/>
                </a:lnTo>
                <a:lnTo>
                  <a:pt x="166560" y="20574"/>
                </a:lnTo>
                <a:lnTo>
                  <a:pt x="152939" y="9906"/>
                </a:lnTo>
                <a:lnTo>
                  <a:pt x="144986" y="1524"/>
                </a:lnTo>
                <a:lnTo>
                  <a:pt x="151130" y="0"/>
                </a:lnTo>
                <a:lnTo>
                  <a:pt x="153924" y="635"/>
                </a:lnTo>
                <a:lnTo>
                  <a:pt x="156718" y="1143"/>
                </a:lnTo>
                <a:lnTo>
                  <a:pt x="159385" y="1778"/>
                </a:lnTo>
              </a:path>
            </a:pathLst>
          </a:custGeom>
          <a:ln w="12801">
            <a:solidFill>
              <a:srgbClr val="000000"/>
            </a:solidFill>
          </a:ln>
        </p:spPr>
        <p:txBody>
          <a:bodyPr wrap="square" lIns="0" tIns="0" rIns="0" bIns="0" rtlCol="0"/>
          <a:lstStyle/>
          <a:p>
            <a:endParaRPr/>
          </a:p>
        </p:txBody>
      </p:sp>
      <p:sp>
        <p:nvSpPr>
          <p:cNvPr id="11" name="object 11"/>
          <p:cNvSpPr/>
          <p:nvPr/>
        </p:nvSpPr>
        <p:spPr>
          <a:xfrm>
            <a:off x="3350640" y="3586607"/>
            <a:ext cx="174625" cy="36830"/>
          </a:xfrm>
          <a:custGeom>
            <a:avLst/>
            <a:gdLst/>
            <a:ahLst/>
            <a:cxnLst/>
            <a:rect l="l" t="t" r="r" b="b"/>
            <a:pathLst>
              <a:path w="174625" h="36829">
                <a:moveTo>
                  <a:pt x="0" y="0"/>
                </a:moveTo>
                <a:lnTo>
                  <a:pt x="7810" y="5296"/>
                </a:lnTo>
                <a:lnTo>
                  <a:pt x="15621" y="8747"/>
                </a:lnTo>
                <a:lnTo>
                  <a:pt x="24003" y="11412"/>
                </a:lnTo>
                <a:lnTo>
                  <a:pt x="33528" y="14350"/>
                </a:lnTo>
                <a:lnTo>
                  <a:pt x="47517" y="18790"/>
                </a:lnTo>
                <a:lnTo>
                  <a:pt x="89916" y="29844"/>
                </a:lnTo>
                <a:lnTo>
                  <a:pt x="133153" y="36685"/>
                </a:lnTo>
                <a:lnTo>
                  <a:pt x="147574" y="36575"/>
                </a:lnTo>
                <a:lnTo>
                  <a:pt x="155426" y="35994"/>
                </a:lnTo>
                <a:lnTo>
                  <a:pt x="161909" y="35258"/>
                </a:lnTo>
                <a:lnTo>
                  <a:pt x="167987" y="33879"/>
                </a:lnTo>
                <a:lnTo>
                  <a:pt x="174625" y="31368"/>
                </a:lnTo>
              </a:path>
            </a:pathLst>
          </a:custGeom>
          <a:ln w="12801">
            <a:solidFill>
              <a:srgbClr val="000000"/>
            </a:solidFill>
          </a:ln>
        </p:spPr>
        <p:txBody>
          <a:bodyPr wrap="square" lIns="0" tIns="0" rIns="0" bIns="0" rtlCol="0"/>
          <a:lstStyle/>
          <a:p>
            <a:endParaRPr/>
          </a:p>
        </p:txBody>
      </p:sp>
      <p:sp>
        <p:nvSpPr>
          <p:cNvPr id="12" name="object 12"/>
          <p:cNvSpPr/>
          <p:nvPr/>
        </p:nvSpPr>
        <p:spPr>
          <a:xfrm>
            <a:off x="3378708" y="3647185"/>
            <a:ext cx="170180" cy="39370"/>
          </a:xfrm>
          <a:custGeom>
            <a:avLst/>
            <a:gdLst/>
            <a:ahLst/>
            <a:cxnLst/>
            <a:rect l="l" t="t" r="r" b="b"/>
            <a:pathLst>
              <a:path w="170179" h="39370">
                <a:moveTo>
                  <a:pt x="23749" y="23875"/>
                </a:moveTo>
                <a:lnTo>
                  <a:pt x="17609" y="26854"/>
                </a:lnTo>
                <a:lnTo>
                  <a:pt x="11779" y="29797"/>
                </a:lnTo>
                <a:lnTo>
                  <a:pt x="5996" y="32573"/>
                </a:lnTo>
                <a:lnTo>
                  <a:pt x="39624" y="39369"/>
                </a:lnTo>
                <a:lnTo>
                  <a:pt x="52516" y="38992"/>
                </a:lnTo>
                <a:lnTo>
                  <a:pt x="64849" y="37401"/>
                </a:lnTo>
                <a:lnTo>
                  <a:pt x="76825" y="35333"/>
                </a:lnTo>
                <a:lnTo>
                  <a:pt x="88645" y="33527"/>
                </a:lnTo>
                <a:lnTo>
                  <a:pt x="136509" y="19061"/>
                </a:lnTo>
                <a:lnTo>
                  <a:pt x="158241" y="6731"/>
                </a:lnTo>
                <a:lnTo>
                  <a:pt x="163956" y="3428"/>
                </a:lnTo>
                <a:lnTo>
                  <a:pt x="169799" y="0"/>
                </a:lnTo>
              </a:path>
            </a:pathLst>
          </a:custGeom>
          <a:ln w="12801">
            <a:solidFill>
              <a:srgbClr val="000000"/>
            </a:solidFill>
          </a:ln>
        </p:spPr>
        <p:txBody>
          <a:bodyPr wrap="square" lIns="0" tIns="0" rIns="0" bIns="0" rtlCol="0"/>
          <a:lstStyle/>
          <a:p>
            <a:endParaRPr/>
          </a:p>
        </p:txBody>
      </p:sp>
      <p:sp>
        <p:nvSpPr>
          <p:cNvPr id="13" name="object 13"/>
          <p:cNvSpPr/>
          <p:nvPr/>
        </p:nvSpPr>
        <p:spPr>
          <a:xfrm>
            <a:off x="3863975" y="3347339"/>
            <a:ext cx="347345" cy="360045"/>
          </a:xfrm>
          <a:custGeom>
            <a:avLst/>
            <a:gdLst/>
            <a:ahLst/>
            <a:cxnLst/>
            <a:rect l="l" t="t" r="r" b="b"/>
            <a:pathLst>
              <a:path w="347345" h="360045">
                <a:moveTo>
                  <a:pt x="273938" y="0"/>
                </a:moveTo>
                <a:lnTo>
                  <a:pt x="227075" y="8762"/>
                </a:lnTo>
                <a:lnTo>
                  <a:pt x="209411" y="12680"/>
                </a:lnTo>
                <a:lnTo>
                  <a:pt x="191674" y="16192"/>
                </a:lnTo>
                <a:lnTo>
                  <a:pt x="173890" y="19514"/>
                </a:lnTo>
                <a:lnTo>
                  <a:pt x="156083" y="22860"/>
                </a:lnTo>
                <a:lnTo>
                  <a:pt x="137652" y="26283"/>
                </a:lnTo>
                <a:lnTo>
                  <a:pt x="82930" y="39624"/>
                </a:lnTo>
                <a:lnTo>
                  <a:pt x="49266" y="60037"/>
                </a:lnTo>
                <a:lnTo>
                  <a:pt x="40259" y="70103"/>
                </a:lnTo>
                <a:lnTo>
                  <a:pt x="61299" y="83438"/>
                </a:lnTo>
                <a:lnTo>
                  <a:pt x="83613" y="93440"/>
                </a:lnTo>
                <a:lnTo>
                  <a:pt x="106856" y="101679"/>
                </a:lnTo>
                <a:lnTo>
                  <a:pt x="130683" y="109727"/>
                </a:lnTo>
                <a:lnTo>
                  <a:pt x="150195" y="116621"/>
                </a:lnTo>
                <a:lnTo>
                  <a:pt x="170195" y="125158"/>
                </a:lnTo>
                <a:lnTo>
                  <a:pt x="188600" y="136267"/>
                </a:lnTo>
                <a:lnTo>
                  <a:pt x="203326" y="150875"/>
                </a:lnTo>
                <a:lnTo>
                  <a:pt x="208964" y="165066"/>
                </a:lnTo>
                <a:lnTo>
                  <a:pt x="207660" y="179625"/>
                </a:lnTo>
                <a:lnTo>
                  <a:pt x="175442" y="224486"/>
                </a:lnTo>
                <a:lnTo>
                  <a:pt x="135866" y="254756"/>
                </a:lnTo>
                <a:lnTo>
                  <a:pt x="88509" y="284106"/>
                </a:lnTo>
                <a:lnTo>
                  <a:pt x="34657" y="314015"/>
                </a:lnTo>
                <a:lnTo>
                  <a:pt x="7874" y="329184"/>
                </a:lnTo>
                <a:lnTo>
                  <a:pt x="5207" y="331343"/>
                </a:lnTo>
                <a:lnTo>
                  <a:pt x="2412" y="332867"/>
                </a:lnTo>
                <a:lnTo>
                  <a:pt x="0" y="334899"/>
                </a:lnTo>
                <a:lnTo>
                  <a:pt x="39612" y="330916"/>
                </a:lnTo>
                <a:lnTo>
                  <a:pt x="104625" y="327817"/>
                </a:lnTo>
                <a:lnTo>
                  <a:pt x="158180" y="326964"/>
                </a:lnTo>
                <a:lnTo>
                  <a:pt x="212075" y="328609"/>
                </a:lnTo>
                <a:lnTo>
                  <a:pt x="265020" y="333852"/>
                </a:lnTo>
                <a:lnTo>
                  <a:pt x="315722" y="343788"/>
                </a:lnTo>
                <a:lnTo>
                  <a:pt x="340635" y="355879"/>
                </a:lnTo>
                <a:lnTo>
                  <a:pt x="346837" y="359918"/>
                </a:lnTo>
              </a:path>
            </a:pathLst>
          </a:custGeom>
          <a:ln w="12801">
            <a:solidFill>
              <a:srgbClr val="000000"/>
            </a:solidFill>
          </a:ln>
        </p:spPr>
        <p:txBody>
          <a:bodyPr wrap="square" lIns="0" tIns="0" rIns="0" bIns="0" rtlCol="0"/>
          <a:lstStyle/>
          <a:p>
            <a:endParaRPr/>
          </a:p>
        </p:txBody>
      </p:sp>
      <p:sp>
        <p:nvSpPr>
          <p:cNvPr id="14" name="object 14"/>
          <p:cNvSpPr/>
          <p:nvPr/>
        </p:nvSpPr>
        <p:spPr>
          <a:xfrm>
            <a:off x="3832605" y="3951732"/>
            <a:ext cx="11430" cy="96520"/>
          </a:xfrm>
          <a:custGeom>
            <a:avLst/>
            <a:gdLst/>
            <a:ahLst/>
            <a:cxnLst/>
            <a:rect l="l" t="t" r="r" b="b"/>
            <a:pathLst>
              <a:path w="11429" h="96520">
                <a:moveTo>
                  <a:pt x="10668" y="0"/>
                </a:moveTo>
                <a:lnTo>
                  <a:pt x="5250" y="7899"/>
                </a:lnTo>
                <a:lnTo>
                  <a:pt x="2000" y="16906"/>
                </a:lnTo>
                <a:lnTo>
                  <a:pt x="416" y="26985"/>
                </a:lnTo>
                <a:lnTo>
                  <a:pt x="0" y="38100"/>
                </a:lnTo>
                <a:lnTo>
                  <a:pt x="154" y="48970"/>
                </a:lnTo>
                <a:lnTo>
                  <a:pt x="476" y="60293"/>
                </a:lnTo>
                <a:lnTo>
                  <a:pt x="1321" y="71568"/>
                </a:lnTo>
                <a:lnTo>
                  <a:pt x="3048" y="82296"/>
                </a:lnTo>
                <a:lnTo>
                  <a:pt x="7050" y="96222"/>
                </a:lnTo>
                <a:lnTo>
                  <a:pt x="9159" y="95789"/>
                </a:lnTo>
                <a:lnTo>
                  <a:pt x="10245" y="87689"/>
                </a:lnTo>
                <a:lnTo>
                  <a:pt x="11176" y="78613"/>
                </a:lnTo>
              </a:path>
            </a:pathLst>
          </a:custGeom>
          <a:ln w="12801">
            <a:solidFill>
              <a:srgbClr val="000000"/>
            </a:solidFill>
          </a:ln>
        </p:spPr>
        <p:txBody>
          <a:bodyPr wrap="square" lIns="0" tIns="0" rIns="0" bIns="0" rtlCol="0"/>
          <a:lstStyle/>
          <a:p>
            <a:endParaRPr/>
          </a:p>
        </p:txBody>
      </p:sp>
      <p:sp>
        <p:nvSpPr>
          <p:cNvPr id="15" name="object 15"/>
          <p:cNvSpPr/>
          <p:nvPr/>
        </p:nvSpPr>
        <p:spPr>
          <a:xfrm>
            <a:off x="3824985" y="3841220"/>
            <a:ext cx="40640" cy="21590"/>
          </a:xfrm>
          <a:custGeom>
            <a:avLst/>
            <a:gdLst/>
            <a:ahLst/>
            <a:cxnLst/>
            <a:rect l="l" t="t" r="r" b="b"/>
            <a:pathLst>
              <a:path w="40639" h="21589">
                <a:moveTo>
                  <a:pt x="0" y="21484"/>
                </a:moveTo>
                <a:lnTo>
                  <a:pt x="892" y="11179"/>
                </a:lnTo>
                <a:lnTo>
                  <a:pt x="3048" y="3530"/>
                </a:lnTo>
                <a:lnTo>
                  <a:pt x="8251" y="0"/>
                </a:lnTo>
                <a:lnTo>
                  <a:pt x="18287" y="2053"/>
                </a:lnTo>
                <a:lnTo>
                  <a:pt x="27431" y="7768"/>
                </a:lnTo>
                <a:lnTo>
                  <a:pt x="32003" y="9292"/>
                </a:lnTo>
                <a:lnTo>
                  <a:pt x="40512" y="7768"/>
                </a:lnTo>
              </a:path>
            </a:pathLst>
          </a:custGeom>
          <a:ln w="12801">
            <a:solidFill>
              <a:srgbClr val="000000"/>
            </a:solidFill>
          </a:ln>
        </p:spPr>
        <p:txBody>
          <a:bodyPr wrap="square" lIns="0" tIns="0" rIns="0" bIns="0" rtlCol="0"/>
          <a:lstStyle/>
          <a:p>
            <a:endParaRPr/>
          </a:p>
        </p:txBody>
      </p:sp>
      <p:sp>
        <p:nvSpPr>
          <p:cNvPr id="16" name="object 16"/>
          <p:cNvSpPr/>
          <p:nvPr/>
        </p:nvSpPr>
        <p:spPr>
          <a:xfrm>
            <a:off x="3948429" y="3908425"/>
            <a:ext cx="130175" cy="9525"/>
          </a:xfrm>
          <a:custGeom>
            <a:avLst/>
            <a:gdLst/>
            <a:ahLst/>
            <a:cxnLst/>
            <a:rect l="l" t="t" r="r" b="b"/>
            <a:pathLst>
              <a:path w="130175" h="9525">
                <a:moveTo>
                  <a:pt x="0" y="0"/>
                </a:moveTo>
                <a:lnTo>
                  <a:pt x="9667" y="4937"/>
                </a:lnTo>
                <a:lnTo>
                  <a:pt x="18002" y="7112"/>
                </a:lnTo>
                <a:lnTo>
                  <a:pt x="26860" y="7572"/>
                </a:lnTo>
                <a:lnTo>
                  <a:pt x="38100" y="7366"/>
                </a:lnTo>
                <a:lnTo>
                  <a:pt x="52048" y="7568"/>
                </a:lnTo>
                <a:lnTo>
                  <a:pt x="66246" y="8318"/>
                </a:lnTo>
                <a:lnTo>
                  <a:pt x="80373" y="8973"/>
                </a:lnTo>
                <a:lnTo>
                  <a:pt x="94107" y="8889"/>
                </a:lnTo>
                <a:lnTo>
                  <a:pt x="103076" y="8336"/>
                </a:lnTo>
                <a:lnTo>
                  <a:pt x="111855" y="8080"/>
                </a:lnTo>
                <a:lnTo>
                  <a:pt x="120681" y="8229"/>
                </a:lnTo>
                <a:lnTo>
                  <a:pt x="129794" y="8889"/>
                </a:lnTo>
              </a:path>
            </a:pathLst>
          </a:custGeom>
          <a:ln w="12801">
            <a:solidFill>
              <a:srgbClr val="000000"/>
            </a:solidFill>
          </a:ln>
        </p:spPr>
        <p:txBody>
          <a:bodyPr wrap="square" lIns="0" tIns="0" rIns="0" bIns="0" rtlCol="0"/>
          <a:lstStyle/>
          <a:p>
            <a:endParaRPr/>
          </a:p>
        </p:txBody>
      </p:sp>
      <p:sp>
        <p:nvSpPr>
          <p:cNvPr id="17" name="object 17"/>
          <p:cNvSpPr/>
          <p:nvPr/>
        </p:nvSpPr>
        <p:spPr>
          <a:xfrm>
            <a:off x="3988561" y="3977894"/>
            <a:ext cx="102870" cy="25400"/>
          </a:xfrm>
          <a:custGeom>
            <a:avLst/>
            <a:gdLst/>
            <a:ahLst/>
            <a:cxnLst/>
            <a:rect l="l" t="t" r="r" b="b"/>
            <a:pathLst>
              <a:path w="102870" h="25400">
                <a:moveTo>
                  <a:pt x="17145" y="0"/>
                </a:moveTo>
                <a:lnTo>
                  <a:pt x="8000" y="6730"/>
                </a:lnTo>
                <a:lnTo>
                  <a:pt x="4572" y="9524"/>
                </a:lnTo>
                <a:lnTo>
                  <a:pt x="0" y="16509"/>
                </a:lnTo>
                <a:lnTo>
                  <a:pt x="8516" y="22147"/>
                </a:lnTo>
                <a:lnTo>
                  <a:pt x="17081" y="24653"/>
                </a:lnTo>
                <a:lnTo>
                  <a:pt x="26503" y="24993"/>
                </a:lnTo>
                <a:lnTo>
                  <a:pt x="37591" y="24129"/>
                </a:lnTo>
                <a:lnTo>
                  <a:pt x="54161" y="21705"/>
                </a:lnTo>
                <a:lnTo>
                  <a:pt x="70326" y="18637"/>
                </a:lnTo>
                <a:lnTo>
                  <a:pt x="86348" y="14950"/>
                </a:lnTo>
                <a:lnTo>
                  <a:pt x="102488" y="10667"/>
                </a:lnTo>
              </a:path>
            </a:pathLst>
          </a:custGeom>
          <a:ln w="12801">
            <a:solidFill>
              <a:srgbClr val="000000"/>
            </a:solidFill>
          </a:ln>
        </p:spPr>
        <p:txBody>
          <a:bodyPr wrap="square" lIns="0" tIns="0" rIns="0" bIns="0" rtlCol="0"/>
          <a:lstStyle/>
          <a:p>
            <a:endParaRPr/>
          </a:p>
        </p:txBody>
      </p:sp>
      <p:sp>
        <p:nvSpPr>
          <p:cNvPr id="18" name="object 18"/>
          <p:cNvSpPr/>
          <p:nvPr/>
        </p:nvSpPr>
        <p:spPr>
          <a:xfrm>
            <a:off x="4180966" y="3914902"/>
            <a:ext cx="34925" cy="153035"/>
          </a:xfrm>
          <a:custGeom>
            <a:avLst/>
            <a:gdLst/>
            <a:ahLst/>
            <a:cxnLst/>
            <a:rect l="l" t="t" r="r" b="b"/>
            <a:pathLst>
              <a:path w="34925" h="153035">
                <a:moveTo>
                  <a:pt x="0" y="0"/>
                </a:moveTo>
                <a:lnTo>
                  <a:pt x="10287" y="47243"/>
                </a:lnTo>
                <a:lnTo>
                  <a:pt x="13626" y="68379"/>
                </a:lnTo>
                <a:lnTo>
                  <a:pt x="17383" y="89074"/>
                </a:lnTo>
                <a:lnTo>
                  <a:pt x="21877" y="109555"/>
                </a:lnTo>
                <a:lnTo>
                  <a:pt x="27432" y="130048"/>
                </a:lnTo>
                <a:lnTo>
                  <a:pt x="30480" y="141986"/>
                </a:lnTo>
                <a:lnTo>
                  <a:pt x="31369" y="145669"/>
                </a:lnTo>
                <a:lnTo>
                  <a:pt x="34671" y="152908"/>
                </a:lnTo>
              </a:path>
            </a:pathLst>
          </a:custGeom>
          <a:ln w="12801">
            <a:solidFill>
              <a:srgbClr val="000000"/>
            </a:solidFill>
          </a:ln>
        </p:spPr>
        <p:txBody>
          <a:bodyPr wrap="square" lIns="0" tIns="0" rIns="0" bIns="0" rtlCol="0"/>
          <a:lstStyle/>
          <a:p>
            <a:endParaRPr/>
          </a:p>
        </p:txBody>
      </p:sp>
      <p:sp>
        <p:nvSpPr>
          <p:cNvPr id="19" name="object 19"/>
          <p:cNvSpPr/>
          <p:nvPr/>
        </p:nvSpPr>
        <p:spPr>
          <a:xfrm>
            <a:off x="3877702" y="3191510"/>
            <a:ext cx="191770" cy="118110"/>
          </a:xfrm>
          <a:custGeom>
            <a:avLst/>
            <a:gdLst/>
            <a:ahLst/>
            <a:cxnLst/>
            <a:rect l="l" t="t" r="r" b="b"/>
            <a:pathLst>
              <a:path w="191770" h="118110">
                <a:moveTo>
                  <a:pt x="14593" y="93599"/>
                </a:moveTo>
                <a:lnTo>
                  <a:pt x="12434" y="103377"/>
                </a:lnTo>
                <a:lnTo>
                  <a:pt x="11545" y="105537"/>
                </a:lnTo>
                <a:lnTo>
                  <a:pt x="12180" y="111632"/>
                </a:lnTo>
                <a:lnTo>
                  <a:pt x="3036" y="67437"/>
                </a:lnTo>
                <a:lnTo>
                  <a:pt x="0" y="34039"/>
                </a:lnTo>
                <a:lnTo>
                  <a:pt x="242" y="22860"/>
                </a:lnTo>
                <a:lnTo>
                  <a:pt x="877" y="13715"/>
                </a:lnTo>
                <a:lnTo>
                  <a:pt x="1766" y="10413"/>
                </a:lnTo>
                <a:lnTo>
                  <a:pt x="6338" y="5587"/>
                </a:lnTo>
                <a:lnTo>
                  <a:pt x="16621" y="9086"/>
                </a:lnTo>
                <a:lnTo>
                  <a:pt x="71483" y="52635"/>
                </a:lnTo>
                <a:lnTo>
                  <a:pt x="103223" y="81391"/>
                </a:lnTo>
                <a:lnTo>
                  <a:pt x="137225" y="105741"/>
                </a:lnTo>
                <a:lnTo>
                  <a:pt x="172835" y="117982"/>
                </a:lnTo>
                <a:lnTo>
                  <a:pt x="184848" y="114976"/>
                </a:lnTo>
                <a:lnTo>
                  <a:pt x="190361" y="104981"/>
                </a:lnTo>
                <a:lnTo>
                  <a:pt x="191587" y="91961"/>
                </a:lnTo>
                <a:lnTo>
                  <a:pt x="190742" y="79882"/>
                </a:lnTo>
                <a:lnTo>
                  <a:pt x="189051" y="66579"/>
                </a:lnTo>
                <a:lnTo>
                  <a:pt x="186836" y="53181"/>
                </a:lnTo>
                <a:lnTo>
                  <a:pt x="184384" y="39735"/>
                </a:lnTo>
                <a:lnTo>
                  <a:pt x="181979" y="26288"/>
                </a:lnTo>
                <a:lnTo>
                  <a:pt x="179413" y="15680"/>
                </a:lnTo>
                <a:lnTo>
                  <a:pt x="177930" y="8667"/>
                </a:lnTo>
                <a:lnTo>
                  <a:pt x="179996" y="3893"/>
                </a:lnTo>
                <a:lnTo>
                  <a:pt x="188075" y="0"/>
                </a:lnTo>
              </a:path>
            </a:pathLst>
          </a:custGeom>
          <a:ln w="12801">
            <a:solidFill>
              <a:srgbClr val="000000"/>
            </a:solidFill>
          </a:ln>
        </p:spPr>
        <p:txBody>
          <a:bodyPr wrap="square" lIns="0" tIns="0" rIns="0" bIns="0" rtlCol="0"/>
          <a:lstStyle/>
          <a:p>
            <a:endParaRPr/>
          </a:p>
        </p:txBody>
      </p:sp>
      <p:sp>
        <p:nvSpPr>
          <p:cNvPr id="20" name="object 20"/>
          <p:cNvSpPr/>
          <p:nvPr/>
        </p:nvSpPr>
        <p:spPr>
          <a:xfrm>
            <a:off x="4369053" y="3528695"/>
            <a:ext cx="248285" cy="437515"/>
          </a:xfrm>
          <a:custGeom>
            <a:avLst/>
            <a:gdLst/>
            <a:ahLst/>
            <a:cxnLst/>
            <a:rect l="l" t="t" r="r" b="b"/>
            <a:pathLst>
              <a:path w="248285" h="437514">
                <a:moveTo>
                  <a:pt x="0" y="0"/>
                </a:moveTo>
                <a:lnTo>
                  <a:pt x="40512" y="7619"/>
                </a:lnTo>
                <a:lnTo>
                  <a:pt x="48781" y="8518"/>
                </a:lnTo>
                <a:lnTo>
                  <a:pt x="56753" y="9858"/>
                </a:lnTo>
                <a:lnTo>
                  <a:pt x="64605" y="11602"/>
                </a:lnTo>
                <a:lnTo>
                  <a:pt x="72517" y="13715"/>
                </a:lnTo>
                <a:lnTo>
                  <a:pt x="83956" y="19173"/>
                </a:lnTo>
                <a:lnTo>
                  <a:pt x="86502" y="26225"/>
                </a:lnTo>
                <a:lnTo>
                  <a:pt x="84500" y="35182"/>
                </a:lnTo>
                <a:lnTo>
                  <a:pt x="82296" y="46354"/>
                </a:lnTo>
                <a:lnTo>
                  <a:pt x="80609" y="60886"/>
                </a:lnTo>
                <a:lnTo>
                  <a:pt x="78136" y="75072"/>
                </a:lnTo>
                <a:lnTo>
                  <a:pt x="75902" y="89378"/>
                </a:lnTo>
                <a:lnTo>
                  <a:pt x="76299" y="130159"/>
                </a:lnTo>
                <a:lnTo>
                  <a:pt x="92182" y="177847"/>
                </a:lnTo>
                <a:lnTo>
                  <a:pt x="122949" y="204031"/>
                </a:lnTo>
                <a:lnTo>
                  <a:pt x="152219" y="210044"/>
                </a:lnTo>
                <a:lnTo>
                  <a:pt x="167259" y="208406"/>
                </a:lnTo>
                <a:lnTo>
                  <a:pt x="205013" y="187243"/>
                </a:lnTo>
                <a:lnTo>
                  <a:pt x="228377" y="149240"/>
                </a:lnTo>
                <a:lnTo>
                  <a:pt x="236690" y="105392"/>
                </a:lnTo>
                <a:lnTo>
                  <a:pt x="236521" y="91170"/>
                </a:lnTo>
                <a:lnTo>
                  <a:pt x="227790" y="44259"/>
                </a:lnTo>
                <a:lnTo>
                  <a:pt x="224188" y="35222"/>
                </a:lnTo>
                <a:lnTo>
                  <a:pt x="220599" y="26162"/>
                </a:lnTo>
                <a:lnTo>
                  <a:pt x="220329" y="36915"/>
                </a:lnTo>
                <a:lnTo>
                  <a:pt x="220535" y="47132"/>
                </a:lnTo>
                <a:lnTo>
                  <a:pt x="221313" y="57469"/>
                </a:lnTo>
                <a:lnTo>
                  <a:pt x="222758" y="68579"/>
                </a:lnTo>
                <a:lnTo>
                  <a:pt x="228572" y="107445"/>
                </a:lnTo>
                <a:lnTo>
                  <a:pt x="233743" y="146335"/>
                </a:lnTo>
                <a:lnTo>
                  <a:pt x="238438" y="185273"/>
                </a:lnTo>
                <a:lnTo>
                  <a:pt x="242824" y="224281"/>
                </a:lnTo>
                <a:lnTo>
                  <a:pt x="247523" y="283622"/>
                </a:lnTo>
                <a:lnTo>
                  <a:pt x="247860" y="313221"/>
                </a:lnTo>
                <a:lnTo>
                  <a:pt x="246507" y="343153"/>
                </a:lnTo>
                <a:lnTo>
                  <a:pt x="239506" y="381492"/>
                </a:lnTo>
                <a:lnTo>
                  <a:pt x="220599" y="414781"/>
                </a:lnTo>
                <a:lnTo>
                  <a:pt x="180719" y="435516"/>
                </a:lnTo>
                <a:lnTo>
                  <a:pt x="150262" y="437034"/>
                </a:lnTo>
                <a:lnTo>
                  <a:pt x="134413" y="435514"/>
                </a:lnTo>
                <a:lnTo>
                  <a:pt x="88767" y="419355"/>
                </a:lnTo>
                <a:lnTo>
                  <a:pt x="61323" y="400548"/>
                </a:lnTo>
                <a:lnTo>
                  <a:pt x="48387" y="388619"/>
                </a:lnTo>
              </a:path>
            </a:pathLst>
          </a:custGeom>
          <a:ln w="12801">
            <a:solidFill>
              <a:srgbClr val="000000"/>
            </a:solidFill>
          </a:ln>
        </p:spPr>
        <p:txBody>
          <a:bodyPr wrap="square" lIns="0" tIns="0" rIns="0" bIns="0" rtlCol="0"/>
          <a:lstStyle/>
          <a:p>
            <a:endParaRPr/>
          </a:p>
        </p:txBody>
      </p:sp>
      <p:sp>
        <p:nvSpPr>
          <p:cNvPr id="21" name="object 21"/>
          <p:cNvSpPr/>
          <p:nvPr/>
        </p:nvSpPr>
        <p:spPr>
          <a:xfrm>
            <a:off x="4708376" y="3834384"/>
            <a:ext cx="66675" cy="168910"/>
          </a:xfrm>
          <a:custGeom>
            <a:avLst/>
            <a:gdLst/>
            <a:ahLst/>
            <a:cxnLst/>
            <a:rect l="l" t="t" r="r" b="b"/>
            <a:pathLst>
              <a:path w="66675" h="168910">
                <a:moveTo>
                  <a:pt x="15388" y="0"/>
                </a:moveTo>
                <a:lnTo>
                  <a:pt x="14170" y="9997"/>
                </a:lnTo>
                <a:lnTo>
                  <a:pt x="13547" y="19970"/>
                </a:lnTo>
                <a:lnTo>
                  <a:pt x="12638" y="30182"/>
                </a:lnTo>
                <a:lnTo>
                  <a:pt x="10562" y="40894"/>
                </a:lnTo>
                <a:lnTo>
                  <a:pt x="7516" y="52270"/>
                </a:lnTo>
                <a:lnTo>
                  <a:pt x="4863" y="63611"/>
                </a:lnTo>
                <a:lnTo>
                  <a:pt x="2615" y="75023"/>
                </a:lnTo>
                <a:lnTo>
                  <a:pt x="783" y="86614"/>
                </a:lnTo>
                <a:lnTo>
                  <a:pt x="0" y="98948"/>
                </a:lnTo>
                <a:lnTo>
                  <a:pt x="799" y="111283"/>
                </a:lnTo>
                <a:lnTo>
                  <a:pt x="15674" y="151526"/>
                </a:lnTo>
                <a:lnTo>
                  <a:pt x="40866" y="168788"/>
                </a:lnTo>
                <a:lnTo>
                  <a:pt x="50710" y="166798"/>
                </a:lnTo>
                <a:lnTo>
                  <a:pt x="59054" y="160117"/>
                </a:lnTo>
                <a:lnTo>
                  <a:pt x="66315" y="150876"/>
                </a:lnTo>
              </a:path>
            </a:pathLst>
          </a:custGeom>
          <a:ln w="12801">
            <a:solidFill>
              <a:srgbClr val="000000"/>
            </a:solidFill>
          </a:ln>
        </p:spPr>
        <p:txBody>
          <a:bodyPr wrap="square" lIns="0" tIns="0" rIns="0" bIns="0" rtlCol="0"/>
          <a:lstStyle/>
          <a:p>
            <a:endParaRPr/>
          </a:p>
        </p:txBody>
      </p:sp>
      <p:sp>
        <p:nvSpPr>
          <p:cNvPr id="22" name="object 22"/>
          <p:cNvSpPr/>
          <p:nvPr/>
        </p:nvSpPr>
        <p:spPr>
          <a:xfrm>
            <a:off x="4856098" y="3476244"/>
            <a:ext cx="337185" cy="303530"/>
          </a:xfrm>
          <a:custGeom>
            <a:avLst/>
            <a:gdLst/>
            <a:ahLst/>
            <a:cxnLst/>
            <a:rect l="l" t="t" r="r" b="b"/>
            <a:pathLst>
              <a:path w="337185" h="303529">
                <a:moveTo>
                  <a:pt x="173736" y="48767"/>
                </a:moveTo>
                <a:lnTo>
                  <a:pt x="131952" y="47243"/>
                </a:lnTo>
                <a:lnTo>
                  <a:pt x="91108" y="60960"/>
                </a:lnTo>
                <a:lnTo>
                  <a:pt x="51101" y="91233"/>
                </a:lnTo>
                <a:lnTo>
                  <a:pt x="16644" y="136590"/>
                </a:lnTo>
                <a:lnTo>
                  <a:pt x="2405" y="178155"/>
                </a:lnTo>
                <a:lnTo>
                  <a:pt x="0" y="199008"/>
                </a:lnTo>
                <a:lnTo>
                  <a:pt x="1908" y="221926"/>
                </a:lnTo>
                <a:lnTo>
                  <a:pt x="19681" y="263570"/>
                </a:lnTo>
                <a:lnTo>
                  <a:pt x="59588" y="294955"/>
                </a:lnTo>
                <a:lnTo>
                  <a:pt x="114298" y="303365"/>
                </a:lnTo>
                <a:lnTo>
                  <a:pt x="142366" y="301116"/>
                </a:lnTo>
                <a:lnTo>
                  <a:pt x="207565" y="282384"/>
                </a:lnTo>
                <a:lnTo>
                  <a:pt x="265429" y="246887"/>
                </a:lnTo>
                <a:lnTo>
                  <a:pt x="306736" y="207756"/>
                </a:lnTo>
                <a:lnTo>
                  <a:pt x="333375" y="157860"/>
                </a:lnTo>
                <a:lnTo>
                  <a:pt x="336869" y="130434"/>
                </a:lnTo>
                <a:lnTo>
                  <a:pt x="331612" y="105044"/>
                </a:lnTo>
                <a:lnTo>
                  <a:pt x="299847" y="62229"/>
                </a:lnTo>
                <a:lnTo>
                  <a:pt x="265033" y="38052"/>
                </a:lnTo>
                <a:lnTo>
                  <a:pt x="227075" y="18922"/>
                </a:lnTo>
                <a:lnTo>
                  <a:pt x="184023" y="1523"/>
                </a:lnTo>
                <a:lnTo>
                  <a:pt x="180975" y="1269"/>
                </a:lnTo>
                <a:lnTo>
                  <a:pt x="177926" y="634"/>
                </a:lnTo>
                <a:lnTo>
                  <a:pt x="174878" y="0"/>
                </a:lnTo>
              </a:path>
            </a:pathLst>
          </a:custGeom>
          <a:ln w="12801">
            <a:solidFill>
              <a:srgbClr val="000000"/>
            </a:solidFill>
          </a:ln>
        </p:spPr>
        <p:txBody>
          <a:bodyPr wrap="square" lIns="0" tIns="0" rIns="0" bIns="0" rtlCol="0"/>
          <a:lstStyle/>
          <a:p>
            <a:endParaRPr/>
          </a:p>
        </p:txBody>
      </p:sp>
      <p:sp>
        <p:nvSpPr>
          <p:cNvPr id="23" name="object 23"/>
          <p:cNvSpPr/>
          <p:nvPr/>
        </p:nvSpPr>
        <p:spPr>
          <a:xfrm>
            <a:off x="4942332" y="3450082"/>
            <a:ext cx="102235" cy="515620"/>
          </a:xfrm>
          <a:custGeom>
            <a:avLst/>
            <a:gdLst/>
            <a:ahLst/>
            <a:cxnLst/>
            <a:rect l="l" t="t" r="r" b="b"/>
            <a:pathLst>
              <a:path w="102235" h="515620">
                <a:moveTo>
                  <a:pt x="102107" y="0"/>
                </a:moveTo>
                <a:lnTo>
                  <a:pt x="99421" y="8963"/>
                </a:lnTo>
                <a:lnTo>
                  <a:pt x="97186" y="17510"/>
                </a:lnTo>
                <a:lnTo>
                  <a:pt x="95285" y="26128"/>
                </a:lnTo>
                <a:lnTo>
                  <a:pt x="93598" y="35305"/>
                </a:lnTo>
                <a:lnTo>
                  <a:pt x="88487" y="59686"/>
                </a:lnTo>
                <a:lnTo>
                  <a:pt x="82708" y="83946"/>
                </a:lnTo>
                <a:lnTo>
                  <a:pt x="76882" y="108207"/>
                </a:lnTo>
                <a:lnTo>
                  <a:pt x="71627" y="132587"/>
                </a:lnTo>
                <a:lnTo>
                  <a:pt x="63956" y="171493"/>
                </a:lnTo>
                <a:lnTo>
                  <a:pt x="56546" y="210470"/>
                </a:lnTo>
                <a:lnTo>
                  <a:pt x="49375" y="249495"/>
                </a:lnTo>
                <a:lnTo>
                  <a:pt x="42417" y="288543"/>
                </a:lnTo>
                <a:lnTo>
                  <a:pt x="35970" y="324713"/>
                </a:lnTo>
                <a:lnTo>
                  <a:pt x="29130" y="360822"/>
                </a:lnTo>
                <a:lnTo>
                  <a:pt x="22076" y="396861"/>
                </a:lnTo>
                <a:lnTo>
                  <a:pt x="14985" y="432815"/>
                </a:lnTo>
                <a:lnTo>
                  <a:pt x="11074" y="451877"/>
                </a:lnTo>
                <a:lnTo>
                  <a:pt x="7318" y="470820"/>
                </a:lnTo>
                <a:lnTo>
                  <a:pt x="3966" y="489715"/>
                </a:lnTo>
                <a:lnTo>
                  <a:pt x="1269" y="508634"/>
                </a:lnTo>
                <a:lnTo>
                  <a:pt x="888" y="510539"/>
                </a:lnTo>
                <a:lnTo>
                  <a:pt x="253" y="512952"/>
                </a:lnTo>
                <a:lnTo>
                  <a:pt x="0" y="515111"/>
                </a:lnTo>
              </a:path>
            </a:pathLst>
          </a:custGeom>
          <a:ln w="12801">
            <a:solidFill>
              <a:srgbClr val="000000"/>
            </a:solidFill>
          </a:ln>
        </p:spPr>
        <p:txBody>
          <a:bodyPr wrap="square" lIns="0" tIns="0" rIns="0" bIns="0" rtlCol="0"/>
          <a:lstStyle/>
          <a:p>
            <a:endParaRPr/>
          </a:p>
        </p:txBody>
      </p:sp>
      <p:sp>
        <p:nvSpPr>
          <p:cNvPr id="24" name="object 24"/>
          <p:cNvSpPr/>
          <p:nvPr/>
        </p:nvSpPr>
        <p:spPr>
          <a:xfrm>
            <a:off x="5169013" y="3884929"/>
            <a:ext cx="100330" cy="138430"/>
          </a:xfrm>
          <a:custGeom>
            <a:avLst/>
            <a:gdLst/>
            <a:ahLst/>
            <a:cxnLst/>
            <a:rect l="l" t="t" r="r" b="b"/>
            <a:pathLst>
              <a:path w="100329" h="138429">
                <a:moveTo>
                  <a:pt x="31763" y="0"/>
                </a:moveTo>
                <a:lnTo>
                  <a:pt x="35016" y="3381"/>
                </a:lnTo>
                <a:lnTo>
                  <a:pt x="35018" y="8763"/>
                </a:lnTo>
                <a:lnTo>
                  <a:pt x="32853" y="15859"/>
                </a:lnTo>
                <a:lnTo>
                  <a:pt x="29604" y="24384"/>
                </a:lnTo>
                <a:lnTo>
                  <a:pt x="24324" y="35913"/>
                </a:lnTo>
                <a:lnTo>
                  <a:pt x="18222" y="46990"/>
                </a:lnTo>
                <a:lnTo>
                  <a:pt x="12191" y="58066"/>
                </a:lnTo>
                <a:lnTo>
                  <a:pt x="7125" y="69596"/>
                </a:lnTo>
                <a:lnTo>
                  <a:pt x="3544" y="80672"/>
                </a:lnTo>
                <a:lnTo>
                  <a:pt x="855" y="92297"/>
                </a:lnTo>
                <a:lnTo>
                  <a:pt x="0" y="104064"/>
                </a:lnTo>
                <a:lnTo>
                  <a:pt x="1918" y="115570"/>
                </a:lnTo>
                <a:lnTo>
                  <a:pt x="7143" y="124553"/>
                </a:lnTo>
                <a:lnTo>
                  <a:pt x="15428" y="131810"/>
                </a:lnTo>
                <a:lnTo>
                  <a:pt x="25403" y="136661"/>
                </a:lnTo>
                <a:lnTo>
                  <a:pt x="35700" y="138430"/>
                </a:lnTo>
                <a:lnTo>
                  <a:pt x="49522" y="136362"/>
                </a:lnTo>
                <a:lnTo>
                  <a:pt x="63593" y="130746"/>
                </a:lnTo>
                <a:lnTo>
                  <a:pt x="76831" y="123035"/>
                </a:lnTo>
                <a:lnTo>
                  <a:pt x="88151" y="114681"/>
                </a:lnTo>
                <a:lnTo>
                  <a:pt x="91834" y="110998"/>
                </a:lnTo>
                <a:lnTo>
                  <a:pt x="95771" y="107315"/>
                </a:lnTo>
                <a:lnTo>
                  <a:pt x="99708" y="103632"/>
                </a:lnTo>
              </a:path>
            </a:pathLst>
          </a:custGeom>
          <a:ln w="12801">
            <a:solidFill>
              <a:srgbClr val="000000"/>
            </a:solidFill>
          </a:ln>
        </p:spPr>
        <p:txBody>
          <a:bodyPr wrap="square" lIns="0" tIns="0" rIns="0" bIns="0" rtlCol="0"/>
          <a:lstStyle/>
          <a:p>
            <a:endParaRPr/>
          </a:p>
        </p:txBody>
      </p:sp>
      <p:sp>
        <p:nvSpPr>
          <p:cNvPr id="25" name="object 25"/>
          <p:cNvSpPr/>
          <p:nvPr/>
        </p:nvSpPr>
        <p:spPr>
          <a:xfrm>
            <a:off x="5270246" y="3753506"/>
            <a:ext cx="10795" cy="19685"/>
          </a:xfrm>
          <a:custGeom>
            <a:avLst/>
            <a:gdLst/>
            <a:ahLst/>
            <a:cxnLst/>
            <a:rect l="l" t="t" r="r" b="b"/>
            <a:pathLst>
              <a:path w="10795" h="19685">
                <a:moveTo>
                  <a:pt x="10413" y="6455"/>
                </a:moveTo>
                <a:lnTo>
                  <a:pt x="4572" y="0"/>
                </a:lnTo>
                <a:lnTo>
                  <a:pt x="1777" y="3105"/>
                </a:lnTo>
                <a:lnTo>
                  <a:pt x="698" y="11187"/>
                </a:lnTo>
                <a:lnTo>
                  <a:pt x="0" y="19663"/>
                </a:lnTo>
              </a:path>
            </a:pathLst>
          </a:custGeom>
          <a:ln w="12801">
            <a:solidFill>
              <a:srgbClr val="000000"/>
            </a:solidFill>
          </a:ln>
        </p:spPr>
        <p:txBody>
          <a:bodyPr wrap="square" lIns="0" tIns="0" rIns="0" bIns="0" rtlCol="0"/>
          <a:lstStyle/>
          <a:p>
            <a:endParaRPr/>
          </a:p>
        </p:txBody>
      </p:sp>
      <p:sp>
        <p:nvSpPr>
          <p:cNvPr id="26" name="object 26"/>
          <p:cNvSpPr/>
          <p:nvPr/>
        </p:nvSpPr>
        <p:spPr>
          <a:xfrm>
            <a:off x="4785995" y="3277489"/>
            <a:ext cx="389890" cy="155575"/>
          </a:xfrm>
          <a:custGeom>
            <a:avLst/>
            <a:gdLst/>
            <a:ahLst/>
            <a:cxnLst/>
            <a:rect l="l" t="t" r="r" b="b"/>
            <a:pathLst>
              <a:path w="389889" h="155575">
                <a:moveTo>
                  <a:pt x="6730" y="155194"/>
                </a:moveTo>
                <a:lnTo>
                  <a:pt x="4571" y="154305"/>
                </a:lnTo>
                <a:lnTo>
                  <a:pt x="2158" y="153288"/>
                </a:lnTo>
                <a:lnTo>
                  <a:pt x="0" y="152781"/>
                </a:lnTo>
                <a:lnTo>
                  <a:pt x="6730" y="148209"/>
                </a:lnTo>
                <a:lnTo>
                  <a:pt x="8762" y="144525"/>
                </a:lnTo>
                <a:lnTo>
                  <a:pt x="21970" y="143001"/>
                </a:lnTo>
                <a:lnTo>
                  <a:pt x="38361" y="141400"/>
                </a:lnTo>
                <a:lnTo>
                  <a:pt x="54990" y="140763"/>
                </a:lnTo>
                <a:lnTo>
                  <a:pt x="71620" y="140483"/>
                </a:lnTo>
                <a:lnTo>
                  <a:pt x="88010" y="139953"/>
                </a:lnTo>
                <a:lnTo>
                  <a:pt x="130111" y="137207"/>
                </a:lnTo>
                <a:lnTo>
                  <a:pt x="172212" y="134747"/>
                </a:lnTo>
                <a:lnTo>
                  <a:pt x="200310" y="134240"/>
                </a:lnTo>
                <a:lnTo>
                  <a:pt x="228409" y="134794"/>
                </a:lnTo>
                <a:lnTo>
                  <a:pt x="256508" y="136086"/>
                </a:lnTo>
                <a:lnTo>
                  <a:pt x="284606" y="137795"/>
                </a:lnTo>
                <a:lnTo>
                  <a:pt x="299561" y="138858"/>
                </a:lnTo>
                <a:lnTo>
                  <a:pt x="314610" y="139731"/>
                </a:lnTo>
                <a:lnTo>
                  <a:pt x="360330" y="134635"/>
                </a:lnTo>
                <a:lnTo>
                  <a:pt x="368141" y="132268"/>
                </a:lnTo>
                <a:lnTo>
                  <a:pt x="376046" y="130175"/>
                </a:lnTo>
                <a:lnTo>
                  <a:pt x="382524" y="128650"/>
                </a:lnTo>
                <a:lnTo>
                  <a:pt x="384937" y="128015"/>
                </a:lnTo>
                <a:lnTo>
                  <a:pt x="389508" y="128015"/>
                </a:lnTo>
                <a:lnTo>
                  <a:pt x="376064" y="84484"/>
                </a:lnTo>
                <a:lnTo>
                  <a:pt x="357758" y="50926"/>
                </a:lnTo>
                <a:lnTo>
                  <a:pt x="334327" y="12547"/>
                </a:lnTo>
                <a:lnTo>
                  <a:pt x="325754" y="0"/>
                </a:lnTo>
              </a:path>
            </a:pathLst>
          </a:custGeom>
          <a:ln w="12801">
            <a:solidFill>
              <a:srgbClr val="000000"/>
            </a:solidFill>
          </a:ln>
        </p:spPr>
        <p:txBody>
          <a:bodyPr wrap="square" lIns="0" tIns="0" rIns="0" bIns="0" rtlCol="0"/>
          <a:lstStyle/>
          <a:p>
            <a:endParaRPr/>
          </a:p>
        </p:txBody>
      </p:sp>
      <p:sp>
        <p:nvSpPr>
          <p:cNvPr id="27" name="object 27"/>
          <p:cNvSpPr/>
          <p:nvPr/>
        </p:nvSpPr>
        <p:spPr>
          <a:xfrm>
            <a:off x="6448210" y="3396033"/>
            <a:ext cx="236220" cy="262890"/>
          </a:xfrm>
          <a:custGeom>
            <a:avLst/>
            <a:gdLst/>
            <a:ahLst/>
            <a:cxnLst/>
            <a:rect l="l" t="t" r="r" b="b"/>
            <a:pathLst>
              <a:path w="236220" h="262889">
                <a:moveTo>
                  <a:pt x="121753" y="37538"/>
                </a:moveTo>
                <a:lnTo>
                  <a:pt x="76033" y="46428"/>
                </a:lnTo>
                <a:lnTo>
                  <a:pt x="42029" y="76450"/>
                </a:lnTo>
                <a:lnTo>
                  <a:pt x="12231" y="127200"/>
                </a:lnTo>
                <a:lnTo>
                  <a:pt x="1357" y="168602"/>
                </a:lnTo>
                <a:lnTo>
                  <a:pt x="0" y="193669"/>
                </a:lnTo>
                <a:lnTo>
                  <a:pt x="3643" y="219021"/>
                </a:lnTo>
                <a:lnTo>
                  <a:pt x="14144" y="241325"/>
                </a:lnTo>
                <a:lnTo>
                  <a:pt x="33361" y="257248"/>
                </a:lnTo>
                <a:lnTo>
                  <a:pt x="54871" y="262886"/>
                </a:lnTo>
                <a:lnTo>
                  <a:pt x="77525" y="261201"/>
                </a:lnTo>
                <a:lnTo>
                  <a:pt x="119594" y="245437"/>
                </a:lnTo>
                <a:lnTo>
                  <a:pt x="164345" y="211639"/>
                </a:lnTo>
                <a:lnTo>
                  <a:pt x="199477" y="167078"/>
                </a:lnTo>
                <a:lnTo>
                  <a:pt x="223273" y="122612"/>
                </a:lnTo>
                <a:lnTo>
                  <a:pt x="235164" y="73860"/>
                </a:lnTo>
                <a:lnTo>
                  <a:pt x="235650" y="56042"/>
                </a:lnTo>
                <a:lnTo>
                  <a:pt x="232767" y="39522"/>
                </a:lnTo>
                <a:lnTo>
                  <a:pt x="196282" y="4441"/>
                </a:lnTo>
                <a:lnTo>
                  <a:pt x="159301" y="0"/>
                </a:lnTo>
                <a:lnTo>
                  <a:pt x="141311" y="1851"/>
                </a:lnTo>
                <a:lnTo>
                  <a:pt x="122975" y="6478"/>
                </a:lnTo>
                <a:lnTo>
                  <a:pt x="106640" y="13344"/>
                </a:lnTo>
                <a:lnTo>
                  <a:pt x="91162" y="21639"/>
                </a:lnTo>
                <a:lnTo>
                  <a:pt x="75398" y="30553"/>
                </a:lnTo>
                <a:lnTo>
                  <a:pt x="66367" y="35476"/>
                </a:lnTo>
                <a:lnTo>
                  <a:pt x="60015" y="39745"/>
                </a:lnTo>
                <a:lnTo>
                  <a:pt x="54592" y="44751"/>
                </a:lnTo>
                <a:lnTo>
                  <a:pt x="48347" y="51889"/>
                </a:lnTo>
              </a:path>
            </a:pathLst>
          </a:custGeom>
          <a:ln w="12496">
            <a:solidFill>
              <a:srgbClr val="000000"/>
            </a:solidFill>
          </a:ln>
        </p:spPr>
        <p:txBody>
          <a:bodyPr wrap="square" lIns="0" tIns="0" rIns="0" bIns="0" rtlCol="0"/>
          <a:lstStyle/>
          <a:p>
            <a:endParaRPr/>
          </a:p>
        </p:txBody>
      </p:sp>
      <p:sp>
        <p:nvSpPr>
          <p:cNvPr id="28" name="object 28"/>
          <p:cNvSpPr/>
          <p:nvPr/>
        </p:nvSpPr>
        <p:spPr>
          <a:xfrm>
            <a:off x="6486397" y="3384803"/>
            <a:ext cx="134620" cy="448309"/>
          </a:xfrm>
          <a:custGeom>
            <a:avLst/>
            <a:gdLst/>
            <a:ahLst/>
            <a:cxnLst/>
            <a:rect l="l" t="t" r="r" b="b"/>
            <a:pathLst>
              <a:path w="134620" h="448310">
                <a:moveTo>
                  <a:pt x="134111" y="0"/>
                </a:moveTo>
                <a:lnTo>
                  <a:pt x="127916" y="11433"/>
                </a:lnTo>
                <a:lnTo>
                  <a:pt x="122650" y="22891"/>
                </a:lnTo>
                <a:lnTo>
                  <a:pt x="117717" y="34397"/>
                </a:lnTo>
                <a:lnTo>
                  <a:pt x="112522" y="45974"/>
                </a:lnTo>
                <a:lnTo>
                  <a:pt x="101796" y="71139"/>
                </a:lnTo>
                <a:lnTo>
                  <a:pt x="92440" y="96424"/>
                </a:lnTo>
                <a:lnTo>
                  <a:pt x="83821" y="121947"/>
                </a:lnTo>
                <a:lnTo>
                  <a:pt x="75310" y="147828"/>
                </a:lnTo>
                <a:lnTo>
                  <a:pt x="62934" y="184463"/>
                </a:lnTo>
                <a:lnTo>
                  <a:pt x="51069" y="221265"/>
                </a:lnTo>
                <a:lnTo>
                  <a:pt x="39895" y="258306"/>
                </a:lnTo>
                <a:lnTo>
                  <a:pt x="29591" y="295656"/>
                </a:lnTo>
                <a:lnTo>
                  <a:pt x="19609" y="330977"/>
                </a:lnTo>
                <a:lnTo>
                  <a:pt x="9651" y="367728"/>
                </a:lnTo>
                <a:lnTo>
                  <a:pt x="2266" y="404955"/>
                </a:lnTo>
                <a:lnTo>
                  <a:pt x="0" y="441706"/>
                </a:lnTo>
                <a:lnTo>
                  <a:pt x="1015" y="443738"/>
                </a:lnTo>
                <a:lnTo>
                  <a:pt x="1524" y="446278"/>
                </a:lnTo>
                <a:lnTo>
                  <a:pt x="2159" y="448310"/>
                </a:lnTo>
                <a:lnTo>
                  <a:pt x="9040" y="441178"/>
                </a:lnTo>
                <a:lnTo>
                  <a:pt x="14446" y="433546"/>
                </a:lnTo>
                <a:lnTo>
                  <a:pt x="19518" y="424914"/>
                </a:lnTo>
                <a:lnTo>
                  <a:pt x="25400" y="414782"/>
                </a:lnTo>
              </a:path>
            </a:pathLst>
          </a:custGeom>
          <a:ln w="12496">
            <a:solidFill>
              <a:srgbClr val="000000"/>
            </a:solidFill>
          </a:ln>
        </p:spPr>
        <p:txBody>
          <a:bodyPr wrap="square" lIns="0" tIns="0" rIns="0" bIns="0" rtlCol="0"/>
          <a:lstStyle/>
          <a:p>
            <a:endParaRPr/>
          </a:p>
        </p:txBody>
      </p:sp>
      <p:sp>
        <p:nvSpPr>
          <p:cNvPr id="29" name="object 29"/>
          <p:cNvSpPr/>
          <p:nvPr/>
        </p:nvSpPr>
        <p:spPr>
          <a:xfrm>
            <a:off x="6709536" y="3735323"/>
            <a:ext cx="63500" cy="119380"/>
          </a:xfrm>
          <a:custGeom>
            <a:avLst/>
            <a:gdLst/>
            <a:ahLst/>
            <a:cxnLst/>
            <a:rect l="l" t="t" r="r" b="b"/>
            <a:pathLst>
              <a:path w="63500" h="119379">
                <a:moveTo>
                  <a:pt x="6731" y="0"/>
                </a:moveTo>
                <a:lnTo>
                  <a:pt x="4982" y="9413"/>
                </a:lnTo>
                <a:lnTo>
                  <a:pt x="2841" y="19113"/>
                </a:lnTo>
                <a:lnTo>
                  <a:pt x="962" y="28717"/>
                </a:lnTo>
                <a:lnTo>
                  <a:pt x="0" y="37845"/>
                </a:lnTo>
                <a:lnTo>
                  <a:pt x="184" y="48549"/>
                </a:lnTo>
                <a:lnTo>
                  <a:pt x="1095" y="59753"/>
                </a:lnTo>
                <a:lnTo>
                  <a:pt x="11906" y="100552"/>
                </a:lnTo>
                <a:lnTo>
                  <a:pt x="36454" y="119197"/>
                </a:lnTo>
                <a:lnTo>
                  <a:pt x="46275" y="118046"/>
                </a:lnTo>
                <a:lnTo>
                  <a:pt x="54834" y="113180"/>
                </a:lnTo>
                <a:lnTo>
                  <a:pt x="63119" y="105409"/>
                </a:lnTo>
              </a:path>
            </a:pathLst>
          </a:custGeom>
          <a:ln w="12496">
            <a:solidFill>
              <a:srgbClr val="000000"/>
            </a:solidFill>
          </a:ln>
        </p:spPr>
        <p:txBody>
          <a:bodyPr wrap="square" lIns="0" tIns="0" rIns="0" bIns="0" rtlCol="0"/>
          <a:lstStyle/>
          <a:p>
            <a:endParaRPr/>
          </a:p>
        </p:txBody>
      </p:sp>
      <p:sp>
        <p:nvSpPr>
          <p:cNvPr id="30" name="object 30"/>
          <p:cNvSpPr/>
          <p:nvPr/>
        </p:nvSpPr>
        <p:spPr>
          <a:xfrm>
            <a:off x="6725157" y="3233713"/>
            <a:ext cx="147320" cy="12700"/>
          </a:xfrm>
          <a:custGeom>
            <a:avLst/>
            <a:gdLst/>
            <a:ahLst/>
            <a:cxnLst/>
            <a:rect l="l" t="t" r="r" b="b"/>
            <a:pathLst>
              <a:path w="147320" h="12700">
                <a:moveTo>
                  <a:pt x="0" y="9358"/>
                </a:moveTo>
                <a:lnTo>
                  <a:pt x="9604" y="3603"/>
                </a:lnTo>
                <a:lnTo>
                  <a:pt x="19304" y="658"/>
                </a:lnTo>
                <a:lnTo>
                  <a:pt x="29860" y="0"/>
                </a:lnTo>
                <a:lnTo>
                  <a:pt x="42037" y="1103"/>
                </a:lnTo>
                <a:lnTo>
                  <a:pt x="58814" y="3940"/>
                </a:lnTo>
                <a:lnTo>
                  <a:pt x="75771" y="7326"/>
                </a:lnTo>
                <a:lnTo>
                  <a:pt x="92846" y="10425"/>
                </a:lnTo>
                <a:lnTo>
                  <a:pt x="109982" y="12406"/>
                </a:lnTo>
                <a:lnTo>
                  <a:pt x="119135" y="12511"/>
                </a:lnTo>
                <a:lnTo>
                  <a:pt x="128349" y="12009"/>
                </a:lnTo>
                <a:lnTo>
                  <a:pt x="137681" y="11102"/>
                </a:lnTo>
                <a:lnTo>
                  <a:pt x="147193" y="9993"/>
                </a:lnTo>
              </a:path>
            </a:pathLst>
          </a:custGeom>
          <a:ln w="12496">
            <a:solidFill>
              <a:srgbClr val="000000"/>
            </a:solidFill>
          </a:ln>
        </p:spPr>
        <p:txBody>
          <a:bodyPr wrap="square" lIns="0" tIns="0" rIns="0" bIns="0" rtlCol="0"/>
          <a:lstStyle/>
          <a:p>
            <a:endParaRPr/>
          </a:p>
        </p:txBody>
      </p:sp>
      <p:sp>
        <p:nvSpPr>
          <p:cNvPr id="31" name="object 31"/>
          <p:cNvSpPr/>
          <p:nvPr/>
        </p:nvSpPr>
        <p:spPr>
          <a:xfrm>
            <a:off x="6773529" y="3255264"/>
            <a:ext cx="15875" cy="172720"/>
          </a:xfrm>
          <a:custGeom>
            <a:avLst/>
            <a:gdLst/>
            <a:ahLst/>
            <a:cxnLst/>
            <a:rect l="l" t="t" r="r" b="b"/>
            <a:pathLst>
              <a:path w="15875" h="172720">
                <a:moveTo>
                  <a:pt x="5222" y="0"/>
                </a:moveTo>
                <a:lnTo>
                  <a:pt x="890" y="11973"/>
                </a:lnTo>
                <a:lnTo>
                  <a:pt x="0" y="21971"/>
                </a:lnTo>
                <a:lnTo>
                  <a:pt x="1561" y="32254"/>
                </a:lnTo>
                <a:lnTo>
                  <a:pt x="4587" y="45085"/>
                </a:lnTo>
                <a:lnTo>
                  <a:pt x="8046" y="60636"/>
                </a:lnTo>
                <a:lnTo>
                  <a:pt x="10731" y="77104"/>
                </a:lnTo>
                <a:lnTo>
                  <a:pt x="12249" y="93787"/>
                </a:lnTo>
                <a:lnTo>
                  <a:pt x="12207" y="109982"/>
                </a:lnTo>
                <a:lnTo>
                  <a:pt x="11047" y="123197"/>
                </a:lnTo>
                <a:lnTo>
                  <a:pt x="9683" y="136842"/>
                </a:lnTo>
                <a:lnTo>
                  <a:pt x="9296" y="150487"/>
                </a:lnTo>
                <a:lnTo>
                  <a:pt x="11064" y="163702"/>
                </a:lnTo>
                <a:lnTo>
                  <a:pt x="12588" y="166370"/>
                </a:lnTo>
                <a:lnTo>
                  <a:pt x="13731" y="169163"/>
                </a:lnTo>
                <a:lnTo>
                  <a:pt x="15255" y="172212"/>
                </a:lnTo>
              </a:path>
            </a:pathLst>
          </a:custGeom>
          <a:ln w="12496">
            <a:solidFill>
              <a:srgbClr val="000000"/>
            </a:solidFill>
          </a:ln>
        </p:spPr>
        <p:txBody>
          <a:bodyPr wrap="square" lIns="0" tIns="0" rIns="0" bIns="0" rtlCol="0"/>
          <a:lstStyle/>
          <a:p>
            <a:endParaRPr/>
          </a:p>
        </p:txBody>
      </p:sp>
      <p:sp>
        <p:nvSpPr>
          <p:cNvPr id="32" name="object 32"/>
          <p:cNvSpPr/>
          <p:nvPr/>
        </p:nvSpPr>
        <p:spPr>
          <a:xfrm>
            <a:off x="6976474" y="3387106"/>
            <a:ext cx="238125" cy="260350"/>
          </a:xfrm>
          <a:custGeom>
            <a:avLst/>
            <a:gdLst/>
            <a:ahLst/>
            <a:cxnLst/>
            <a:rect l="l" t="t" r="r" b="b"/>
            <a:pathLst>
              <a:path w="238125" h="260350">
                <a:moveTo>
                  <a:pt x="87010" y="65008"/>
                </a:moveTo>
                <a:lnTo>
                  <a:pt x="46751" y="70850"/>
                </a:lnTo>
                <a:lnTo>
                  <a:pt x="21447" y="100980"/>
                </a:lnTo>
                <a:lnTo>
                  <a:pt x="6238" y="137017"/>
                </a:lnTo>
                <a:lnTo>
                  <a:pt x="0" y="182022"/>
                </a:lnTo>
                <a:lnTo>
                  <a:pt x="3613" y="204186"/>
                </a:lnTo>
                <a:lnTo>
                  <a:pt x="26001" y="242345"/>
                </a:lnTo>
                <a:lnTo>
                  <a:pt x="64144" y="259074"/>
                </a:lnTo>
                <a:lnTo>
                  <a:pt x="85740" y="260080"/>
                </a:lnTo>
                <a:lnTo>
                  <a:pt x="111938" y="255859"/>
                </a:lnTo>
                <a:lnTo>
                  <a:pt x="160143" y="232987"/>
                </a:lnTo>
                <a:lnTo>
                  <a:pt x="200001" y="194798"/>
                </a:lnTo>
                <a:lnTo>
                  <a:pt x="229131" y="144006"/>
                </a:lnTo>
                <a:lnTo>
                  <a:pt x="237912" y="86717"/>
                </a:lnTo>
                <a:lnTo>
                  <a:pt x="233235" y="57610"/>
                </a:lnTo>
                <a:lnTo>
                  <a:pt x="221200" y="31313"/>
                </a:lnTo>
                <a:lnTo>
                  <a:pt x="200675" y="10779"/>
                </a:lnTo>
                <a:lnTo>
                  <a:pt x="181715" y="2145"/>
                </a:lnTo>
                <a:lnTo>
                  <a:pt x="163290" y="0"/>
                </a:lnTo>
                <a:lnTo>
                  <a:pt x="144793" y="2260"/>
                </a:lnTo>
                <a:lnTo>
                  <a:pt x="94456" y="19812"/>
                </a:lnTo>
                <a:lnTo>
                  <a:pt x="69865" y="43164"/>
                </a:lnTo>
              </a:path>
            </a:pathLst>
          </a:custGeom>
          <a:ln w="12496">
            <a:solidFill>
              <a:srgbClr val="000000"/>
            </a:solidFill>
          </a:ln>
        </p:spPr>
        <p:txBody>
          <a:bodyPr wrap="square" lIns="0" tIns="0" rIns="0" bIns="0" rtlCol="0"/>
          <a:lstStyle/>
          <a:p>
            <a:endParaRPr/>
          </a:p>
        </p:txBody>
      </p:sp>
      <p:sp>
        <p:nvSpPr>
          <p:cNvPr id="33" name="object 33"/>
          <p:cNvSpPr/>
          <p:nvPr/>
        </p:nvSpPr>
        <p:spPr>
          <a:xfrm>
            <a:off x="7026909" y="3392423"/>
            <a:ext cx="99060" cy="382905"/>
          </a:xfrm>
          <a:custGeom>
            <a:avLst/>
            <a:gdLst/>
            <a:ahLst/>
            <a:cxnLst/>
            <a:rect l="l" t="t" r="r" b="b"/>
            <a:pathLst>
              <a:path w="99059" h="382904">
                <a:moveTo>
                  <a:pt x="93853" y="8509"/>
                </a:moveTo>
                <a:lnTo>
                  <a:pt x="95376" y="5461"/>
                </a:lnTo>
                <a:lnTo>
                  <a:pt x="97155" y="3048"/>
                </a:lnTo>
                <a:lnTo>
                  <a:pt x="98679" y="0"/>
                </a:lnTo>
                <a:lnTo>
                  <a:pt x="78613" y="36829"/>
                </a:lnTo>
                <a:lnTo>
                  <a:pt x="59928" y="84708"/>
                </a:lnTo>
                <a:lnTo>
                  <a:pt x="45339" y="134112"/>
                </a:lnTo>
                <a:lnTo>
                  <a:pt x="31813" y="191642"/>
                </a:lnTo>
                <a:lnTo>
                  <a:pt x="20955" y="249936"/>
                </a:lnTo>
                <a:lnTo>
                  <a:pt x="15307" y="279477"/>
                </a:lnTo>
                <a:lnTo>
                  <a:pt x="9779" y="309673"/>
                </a:lnTo>
                <a:lnTo>
                  <a:pt x="5203" y="340036"/>
                </a:lnTo>
                <a:lnTo>
                  <a:pt x="2413" y="370077"/>
                </a:lnTo>
                <a:lnTo>
                  <a:pt x="1524" y="379221"/>
                </a:lnTo>
                <a:lnTo>
                  <a:pt x="4572" y="374903"/>
                </a:lnTo>
                <a:lnTo>
                  <a:pt x="0" y="382524"/>
                </a:lnTo>
              </a:path>
            </a:pathLst>
          </a:custGeom>
          <a:ln w="12496">
            <a:solidFill>
              <a:srgbClr val="000000"/>
            </a:solidFill>
          </a:ln>
        </p:spPr>
        <p:txBody>
          <a:bodyPr wrap="square" lIns="0" tIns="0" rIns="0" bIns="0" rtlCol="0"/>
          <a:lstStyle/>
          <a:p>
            <a:endParaRPr/>
          </a:p>
        </p:txBody>
      </p:sp>
      <p:sp>
        <p:nvSpPr>
          <p:cNvPr id="34" name="object 34"/>
          <p:cNvSpPr/>
          <p:nvPr/>
        </p:nvSpPr>
        <p:spPr>
          <a:xfrm>
            <a:off x="6470650" y="3237610"/>
            <a:ext cx="171450" cy="132715"/>
          </a:xfrm>
          <a:custGeom>
            <a:avLst/>
            <a:gdLst/>
            <a:ahLst/>
            <a:cxnLst/>
            <a:rect l="l" t="t" r="r" b="b"/>
            <a:pathLst>
              <a:path w="171450" h="132714">
                <a:moveTo>
                  <a:pt x="0" y="132206"/>
                </a:moveTo>
                <a:lnTo>
                  <a:pt x="39981" y="117883"/>
                </a:lnTo>
                <a:lnTo>
                  <a:pt x="49022" y="117729"/>
                </a:lnTo>
                <a:lnTo>
                  <a:pt x="58062" y="117764"/>
                </a:lnTo>
                <a:lnTo>
                  <a:pt x="67055" y="117348"/>
                </a:lnTo>
                <a:lnTo>
                  <a:pt x="110235" y="109092"/>
                </a:lnTo>
                <a:lnTo>
                  <a:pt x="146186" y="94430"/>
                </a:lnTo>
                <a:lnTo>
                  <a:pt x="158115" y="89535"/>
                </a:lnTo>
                <a:lnTo>
                  <a:pt x="165100" y="88011"/>
                </a:lnTo>
                <a:lnTo>
                  <a:pt x="167894" y="87122"/>
                </a:lnTo>
                <a:lnTo>
                  <a:pt x="171196" y="83438"/>
                </a:lnTo>
                <a:lnTo>
                  <a:pt x="162161" y="74654"/>
                </a:lnTo>
                <a:lnTo>
                  <a:pt x="153304" y="65928"/>
                </a:lnTo>
                <a:lnTo>
                  <a:pt x="126428" y="36808"/>
                </a:lnTo>
                <a:lnTo>
                  <a:pt x="111029" y="12967"/>
                </a:lnTo>
                <a:lnTo>
                  <a:pt x="104140" y="0"/>
                </a:lnTo>
              </a:path>
            </a:pathLst>
          </a:custGeom>
          <a:ln w="12496">
            <a:solidFill>
              <a:srgbClr val="000000"/>
            </a:solidFill>
          </a:ln>
        </p:spPr>
        <p:txBody>
          <a:bodyPr wrap="square" lIns="0" tIns="0" rIns="0" bIns="0" rtlCol="0"/>
          <a:lstStyle/>
          <a:p>
            <a:endParaRPr/>
          </a:p>
        </p:txBody>
      </p:sp>
      <p:sp>
        <p:nvSpPr>
          <p:cNvPr id="35" name="object 35"/>
          <p:cNvSpPr/>
          <p:nvPr/>
        </p:nvSpPr>
        <p:spPr>
          <a:xfrm>
            <a:off x="6990333" y="3199510"/>
            <a:ext cx="196850" cy="135890"/>
          </a:xfrm>
          <a:custGeom>
            <a:avLst/>
            <a:gdLst/>
            <a:ahLst/>
            <a:cxnLst/>
            <a:rect l="l" t="t" r="r" b="b"/>
            <a:pathLst>
              <a:path w="196850" h="135889">
                <a:moveTo>
                  <a:pt x="11811" y="135889"/>
                </a:moveTo>
                <a:lnTo>
                  <a:pt x="5461" y="130683"/>
                </a:lnTo>
                <a:lnTo>
                  <a:pt x="3048" y="128904"/>
                </a:lnTo>
                <a:lnTo>
                  <a:pt x="0" y="124333"/>
                </a:lnTo>
                <a:lnTo>
                  <a:pt x="7705" y="121259"/>
                </a:lnTo>
                <a:lnTo>
                  <a:pt x="14970" y="119459"/>
                </a:lnTo>
                <a:lnTo>
                  <a:pt x="22592" y="118350"/>
                </a:lnTo>
                <a:lnTo>
                  <a:pt x="31369" y="117348"/>
                </a:lnTo>
                <a:lnTo>
                  <a:pt x="43009" y="115728"/>
                </a:lnTo>
                <a:lnTo>
                  <a:pt x="54673" y="113823"/>
                </a:lnTo>
                <a:lnTo>
                  <a:pt x="66337" y="111775"/>
                </a:lnTo>
                <a:lnTo>
                  <a:pt x="77977" y="109727"/>
                </a:lnTo>
                <a:lnTo>
                  <a:pt x="92517" y="107358"/>
                </a:lnTo>
                <a:lnTo>
                  <a:pt x="135255" y="98678"/>
                </a:lnTo>
                <a:lnTo>
                  <a:pt x="181864" y="83819"/>
                </a:lnTo>
                <a:lnTo>
                  <a:pt x="196294" y="66151"/>
                </a:lnTo>
                <a:lnTo>
                  <a:pt x="192954" y="55905"/>
                </a:lnTo>
                <a:lnTo>
                  <a:pt x="185293" y="44196"/>
                </a:lnTo>
                <a:lnTo>
                  <a:pt x="178087" y="35563"/>
                </a:lnTo>
                <a:lnTo>
                  <a:pt x="170132" y="27432"/>
                </a:lnTo>
                <a:lnTo>
                  <a:pt x="161915" y="19585"/>
                </a:lnTo>
                <a:lnTo>
                  <a:pt x="153924" y="11811"/>
                </a:lnTo>
                <a:lnTo>
                  <a:pt x="145923" y="4190"/>
                </a:lnTo>
                <a:lnTo>
                  <a:pt x="143256" y="1777"/>
                </a:lnTo>
                <a:lnTo>
                  <a:pt x="136144" y="0"/>
                </a:lnTo>
              </a:path>
            </a:pathLst>
          </a:custGeom>
          <a:ln w="12496">
            <a:solidFill>
              <a:srgbClr val="000000"/>
            </a:solidFill>
          </a:ln>
        </p:spPr>
        <p:txBody>
          <a:bodyPr wrap="square" lIns="0" tIns="0" rIns="0" bIns="0" rtlCol="0"/>
          <a:lstStyle/>
          <a:p>
            <a:endParaRPr/>
          </a:p>
        </p:txBody>
      </p:sp>
      <p:sp>
        <p:nvSpPr>
          <p:cNvPr id="36" name="object 36"/>
          <p:cNvSpPr/>
          <p:nvPr/>
        </p:nvSpPr>
        <p:spPr>
          <a:xfrm>
            <a:off x="7213768" y="3735070"/>
            <a:ext cx="64769" cy="96520"/>
          </a:xfrm>
          <a:custGeom>
            <a:avLst/>
            <a:gdLst/>
            <a:ahLst/>
            <a:cxnLst/>
            <a:rect l="l" t="t" r="r" b="b"/>
            <a:pathLst>
              <a:path w="64770" h="96520">
                <a:moveTo>
                  <a:pt x="13293" y="6984"/>
                </a:moveTo>
                <a:lnTo>
                  <a:pt x="13674" y="4825"/>
                </a:lnTo>
                <a:lnTo>
                  <a:pt x="13674" y="2031"/>
                </a:lnTo>
                <a:lnTo>
                  <a:pt x="13928" y="0"/>
                </a:lnTo>
                <a:lnTo>
                  <a:pt x="12430" y="10326"/>
                </a:lnTo>
                <a:lnTo>
                  <a:pt x="10705" y="20700"/>
                </a:lnTo>
                <a:lnTo>
                  <a:pt x="8909" y="31075"/>
                </a:lnTo>
                <a:lnTo>
                  <a:pt x="7197" y="41401"/>
                </a:lnTo>
                <a:lnTo>
                  <a:pt x="0" y="85518"/>
                </a:lnTo>
                <a:lnTo>
                  <a:pt x="1053" y="91947"/>
                </a:lnTo>
                <a:lnTo>
                  <a:pt x="6036" y="95329"/>
                </a:lnTo>
                <a:lnTo>
                  <a:pt x="16341" y="96519"/>
                </a:lnTo>
                <a:lnTo>
                  <a:pt x="27062" y="96325"/>
                </a:lnTo>
                <a:lnTo>
                  <a:pt x="36200" y="94583"/>
                </a:lnTo>
                <a:lnTo>
                  <a:pt x="44934" y="91840"/>
                </a:lnTo>
                <a:lnTo>
                  <a:pt x="54441" y="88645"/>
                </a:lnTo>
                <a:lnTo>
                  <a:pt x="62442" y="88010"/>
                </a:lnTo>
                <a:lnTo>
                  <a:pt x="64601" y="87121"/>
                </a:lnTo>
                <a:lnTo>
                  <a:pt x="61553" y="78866"/>
                </a:lnTo>
              </a:path>
            </a:pathLst>
          </a:custGeom>
          <a:ln w="12496">
            <a:solidFill>
              <a:srgbClr val="000000"/>
            </a:solidFill>
          </a:ln>
        </p:spPr>
        <p:txBody>
          <a:bodyPr wrap="square" lIns="0" tIns="0" rIns="0" bIns="0" rtlCol="0"/>
          <a:lstStyle/>
          <a:p>
            <a:endParaRPr/>
          </a:p>
        </p:txBody>
      </p:sp>
      <p:sp>
        <p:nvSpPr>
          <p:cNvPr id="37" name="object 37"/>
          <p:cNvSpPr/>
          <p:nvPr/>
        </p:nvSpPr>
        <p:spPr>
          <a:xfrm>
            <a:off x="7145781" y="3768202"/>
            <a:ext cx="74930" cy="149860"/>
          </a:xfrm>
          <a:custGeom>
            <a:avLst/>
            <a:gdLst/>
            <a:ahLst/>
            <a:cxnLst/>
            <a:rect l="l" t="t" r="r" b="b"/>
            <a:pathLst>
              <a:path w="74929" h="149860">
                <a:moveTo>
                  <a:pt x="72771" y="3950"/>
                </a:moveTo>
                <a:lnTo>
                  <a:pt x="69276" y="0"/>
                </a:lnTo>
                <a:lnTo>
                  <a:pt x="70151" y="7967"/>
                </a:lnTo>
                <a:lnTo>
                  <a:pt x="72717" y="20720"/>
                </a:lnTo>
                <a:lnTo>
                  <a:pt x="74295" y="31128"/>
                </a:lnTo>
                <a:lnTo>
                  <a:pt x="74753" y="43813"/>
                </a:lnTo>
                <a:lnTo>
                  <a:pt x="74342" y="56401"/>
                </a:lnTo>
                <a:lnTo>
                  <a:pt x="73241" y="68990"/>
                </a:lnTo>
                <a:lnTo>
                  <a:pt x="60715" y="116607"/>
                </a:lnTo>
                <a:lnTo>
                  <a:pt x="27396" y="149611"/>
                </a:lnTo>
                <a:lnTo>
                  <a:pt x="14604" y="147841"/>
                </a:lnTo>
                <a:lnTo>
                  <a:pt x="4572" y="141745"/>
                </a:lnTo>
                <a:lnTo>
                  <a:pt x="1143" y="139332"/>
                </a:lnTo>
                <a:lnTo>
                  <a:pt x="0" y="130188"/>
                </a:lnTo>
              </a:path>
            </a:pathLst>
          </a:custGeom>
          <a:ln w="12496">
            <a:solidFill>
              <a:srgbClr val="000000"/>
            </a:solidFill>
          </a:ln>
        </p:spPr>
        <p:txBody>
          <a:bodyPr wrap="square" lIns="0" tIns="0" rIns="0" bIns="0" rtlCol="0"/>
          <a:lstStyle/>
          <a:p>
            <a:endParaRPr/>
          </a:p>
        </p:txBody>
      </p:sp>
      <p:sp>
        <p:nvSpPr>
          <p:cNvPr id="38" name="object 38"/>
          <p:cNvSpPr/>
          <p:nvPr/>
        </p:nvSpPr>
        <p:spPr>
          <a:xfrm>
            <a:off x="7397242" y="3498215"/>
            <a:ext cx="150495" cy="33020"/>
          </a:xfrm>
          <a:custGeom>
            <a:avLst/>
            <a:gdLst/>
            <a:ahLst/>
            <a:cxnLst/>
            <a:rect l="l" t="t" r="r" b="b"/>
            <a:pathLst>
              <a:path w="150495" h="33020">
                <a:moveTo>
                  <a:pt x="0" y="32893"/>
                </a:moveTo>
                <a:lnTo>
                  <a:pt x="0" y="29845"/>
                </a:lnTo>
                <a:lnTo>
                  <a:pt x="0" y="26543"/>
                </a:lnTo>
                <a:lnTo>
                  <a:pt x="0" y="23495"/>
                </a:lnTo>
                <a:lnTo>
                  <a:pt x="10818" y="21280"/>
                </a:lnTo>
                <a:lnTo>
                  <a:pt x="58707" y="12584"/>
                </a:lnTo>
                <a:lnTo>
                  <a:pt x="90096" y="10386"/>
                </a:lnTo>
                <a:lnTo>
                  <a:pt x="105409" y="8762"/>
                </a:lnTo>
                <a:lnTo>
                  <a:pt x="116468" y="6983"/>
                </a:lnTo>
                <a:lnTo>
                  <a:pt x="127682" y="4619"/>
                </a:lnTo>
                <a:lnTo>
                  <a:pt x="138967" y="2137"/>
                </a:lnTo>
                <a:lnTo>
                  <a:pt x="150240" y="0"/>
                </a:lnTo>
              </a:path>
            </a:pathLst>
          </a:custGeom>
          <a:ln w="12496">
            <a:solidFill>
              <a:srgbClr val="000000"/>
            </a:solidFill>
          </a:ln>
        </p:spPr>
        <p:txBody>
          <a:bodyPr wrap="square" lIns="0" tIns="0" rIns="0" bIns="0" rtlCol="0"/>
          <a:lstStyle/>
          <a:p>
            <a:endParaRPr/>
          </a:p>
        </p:txBody>
      </p:sp>
      <p:sp>
        <p:nvSpPr>
          <p:cNvPr id="39" name="object 39"/>
          <p:cNvSpPr/>
          <p:nvPr/>
        </p:nvSpPr>
        <p:spPr>
          <a:xfrm>
            <a:off x="7476108" y="3568319"/>
            <a:ext cx="120650" cy="18415"/>
          </a:xfrm>
          <a:custGeom>
            <a:avLst/>
            <a:gdLst/>
            <a:ahLst/>
            <a:cxnLst/>
            <a:rect l="l" t="t" r="r" b="b"/>
            <a:pathLst>
              <a:path w="120650" h="18414">
                <a:moveTo>
                  <a:pt x="0" y="12191"/>
                </a:moveTo>
                <a:lnTo>
                  <a:pt x="9731" y="16061"/>
                </a:lnTo>
                <a:lnTo>
                  <a:pt x="18605" y="17144"/>
                </a:lnTo>
                <a:lnTo>
                  <a:pt x="27860" y="16799"/>
                </a:lnTo>
                <a:lnTo>
                  <a:pt x="38735" y="16382"/>
                </a:lnTo>
                <a:lnTo>
                  <a:pt x="49879" y="16835"/>
                </a:lnTo>
                <a:lnTo>
                  <a:pt x="61499" y="17716"/>
                </a:lnTo>
                <a:lnTo>
                  <a:pt x="73167" y="18311"/>
                </a:lnTo>
                <a:lnTo>
                  <a:pt x="84455" y="17906"/>
                </a:lnTo>
                <a:lnTo>
                  <a:pt x="94357" y="15519"/>
                </a:lnTo>
                <a:lnTo>
                  <a:pt x="103568" y="11382"/>
                </a:lnTo>
                <a:lnTo>
                  <a:pt x="112208" y="6030"/>
                </a:lnTo>
                <a:lnTo>
                  <a:pt x="120396" y="0"/>
                </a:lnTo>
              </a:path>
            </a:pathLst>
          </a:custGeom>
          <a:ln w="12496">
            <a:solidFill>
              <a:srgbClr val="000000"/>
            </a:solidFill>
          </a:ln>
        </p:spPr>
        <p:txBody>
          <a:bodyPr wrap="square" lIns="0" tIns="0" rIns="0" bIns="0" rtlCol="0"/>
          <a:lstStyle/>
          <a:p>
            <a:endParaRPr/>
          </a:p>
        </p:txBody>
      </p:sp>
      <p:sp>
        <p:nvSpPr>
          <p:cNvPr id="40" name="object 40"/>
          <p:cNvSpPr/>
          <p:nvPr/>
        </p:nvSpPr>
        <p:spPr>
          <a:xfrm>
            <a:off x="7661215" y="3198876"/>
            <a:ext cx="139700" cy="662305"/>
          </a:xfrm>
          <a:custGeom>
            <a:avLst/>
            <a:gdLst/>
            <a:ahLst/>
            <a:cxnLst/>
            <a:rect l="l" t="t" r="r" b="b"/>
            <a:pathLst>
              <a:path w="139700" h="662304">
                <a:moveTo>
                  <a:pt x="139251" y="0"/>
                </a:moveTo>
                <a:lnTo>
                  <a:pt x="133663" y="4814"/>
                </a:lnTo>
                <a:lnTo>
                  <a:pt x="126265" y="10985"/>
                </a:lnTo>
                <a:lnTo>
                  <a:pt x="117963" y="17823"/>
                </a:lnTo>
                <a:lnTo>
                  <a:pt x="109660" y="24637"/>
                </a:lnTo>
                <a:lnTo>
                  <a:pt x="96615" y="36718"/>
                </a:lnTo>
                <a:lnTo>
                  <a:pt x="61146" y="77724"/>
                </a:lnTo>
                <a:lnTo>
                  <a:pt x="38465" y="118157"/>
                </a:lnTo>
                <a:lnTo>
                  <a:pt x="41080" y="132841"/>
                </a:lnTo>
                <a:lnTo>
                  <a:pt x="52073" y="143942"/>
                </a:lnTo>
                <a:lnTo>
                  <a:pt x="69020" y="152495"/>
                </a:lnTo>
                <a:lnTo>
                  <a:pt x="87014" y="160524"/>
                </a:lnTo>
                <a:lnTo>
                  <a:pt x="101151" y="170052"/>
                </a:lnTo>
                <a:lnTo>
                  <a:pt x="112158" y="188372"/>
                </a:lnTo>
                <a:lnTo>
                  <a:pt x="114438" y="208502"/>
                </a:lnTo>
                <a:lnTo>
                  <a:pt x="110456" y="229060"/>
                </a:lnTo>
                <a:lnTo>
                  <a:pt x="90245" y="271391"/>
                </a:lnTo>
                <a:lnTo>
                  <a:pt x="60384" y="313316"/>
                </a:lnTo>
                <a:lnTo>
                  <a:pt x="32869" y="347303"/>
                </a:lnTo>
                <a:lnTo>
                  <a:pt x="19236" y="363648"/>
                </a:lnTo>
                <a:lnTo>
                  <a:pt x="8270" y="381208"/>
                </a:lnTo>
                <a:lnTo>
                  <a:pt x="4758" y="398399"/>
                </a:lnTo>
                <a:lnTo>
                  <a:pt x="10322" y="409223"/>
                </a:lnTo>
                <a:lnTo>
                  <a:pt x="21554" y="419941"/>
                </a:lnTo>
                <a:lnTo>
                  <a:pt x="33690" y="430778"/>
                </a:lnTo>
                <a:lnTo>
                  <a:pt x="41969" y="441960"/>
                </a:lnTo>
                <a:lnTo>
                  <a:pt x="44733" y="457777"/>
                </a:lnTo>
                <a:lnTo>
                  <a:pt x="42175" y="475821"/>
                </a:lnTo>
                <a:lnTo>
                  <a:pt x="37165" y="493698"/>
                </a:lnTo>
                <a:lnTo>
                  <a:pt x="32571" y="509016"/>
                </a:lnTo>
                <a:lnTo>
                  <a:pt x="24272" y="537721"/>
                </a:lnTo>
                <a:lnTo>
                  <a:pt x="15712" y="566451"/>
                </a:lnTo>
                <a:lnTo>
                  <a:pt x="7961" y="595419"/>
                </a:lnTo>
                <a:lnTo>
                  <a:pt x="2091" y="624840"/>
                </a:lnTo>
                <a:lnTo>
                  <a:pt x="0" y="638641"/>
                </a:lnTo>
                <a:lnTo>
                  <a:pt x="504" y="650097"/>
                </a:lnTo>
                <a:lnTo>
                  <a:pt x="6056" y="658290"/>
                </a:lnTo>
                <a:lnTo>
                  <a:pt x="19109" y="662305"/>
                </a:lnTo>
                <a:lnTo>
                  <a:pt x="31982" y="661719"/>
                </a:lnTo>
                <a:lnTo>
                  <a:pt x="73719" y="652272"/>
                </a:lnTo>
                <a:lnTo>
                  <a:pt x="104080" y="638341"/>
                </a:lnTo>
                <a:lnTo>
                  <a:pt x="113597" y="632713"/>
                </a:lnTo>
              </a:path>
            </a:pathLst>
          </a:custGeom>
          <a:ln w="12496">
            <a:solidFill>
              <a:srgbClr val="000000"/>
            </a:solidFill>
          </a:ln>
        </p:spPr>
        <p:txBody>
          <a:bodyPr wrap="square" lIns="0" tIns="0" rIns="0" bIns="0" rtlCol="0"/>
          <a:lstStyle/>
          <a:p>
            <a:endParaRPr/>
          </a:p>
        </p:txBody>
      </p:sp>
      <p:sp>
        <p:nvSpPr>
          <p:cNvPr id="41" name="object 41"/>
          <p:cNvSpPr/>
          <p:nvPr/>
        </p:nvSpPr>
        <p:spPr>
          <a:xfrm>
            <a:off x="7967821" y="3172332"/>
            <a:ext cx="156845" cy="242570"/>
          </a:xfrm>
          <a:custGeom>
            <a:avLst/>
            <a:gdLst/>
            <a:ahLst/>
            <a:cxnLst/>
            <a:rect l="l" t="t" r="r" b="b"/>
            <a:pathLst>
              <a:path w="156845" h="242570">
                <a:moveTo>
                  <a:pt x="61245" y="0"/>
                </a:moveTo>
                <a:lnTo>
                  <a:pt x="38492" y="31039"/>
                </a:lnTo>
                <a:lnTo>
                  <a:pt x="23651" y="66958"/>
                </a:lnTo>
                <a:lnTo>
                  <a:pt x="8296" y="115833"/>
                </a:lnTo>
                <a:lnTo>
                  <a:pt x="95" y="163064"/>
                </a:lnTo>
                <a:lnTo>
                  <a:pt x="0" y="186118"/>
                </a:lnTo>
                <a:lnTo>
                  <a:pt x="4524" y="208315"/>
                </a:lnTo>
                <a:lnTo>
                  <a:pt x="15525" y="227964"/>
                </a:lnTo>
                <a:lnTo>
                  <a:pt x="31714" y="239381"/>
                </a:lnTo>
                <a:lnTo>
                  <a:pt x="50546" y="241950"/>
                </a:lnTo>
                <a:lnTo>
                  <a:pt x="69996" y="238448"/>
                </a:lnTo>
                <a:lnTo>
                  <a:pt x="108910" y="219803"/>
                </a:lnTo>
                <a:lnTo>
                  <a:pt x="139692" y="185445"/>
                </a:lnTo>
                <a:lnTo>
                  <a:pt x="155963" y="143644"/>
                </a:lnTo>
                <a:lnTo>
                  <a:pt x="156559" y="123761"/>
                </a:lnTo>
                <a:lnTo>
                  <a:pt x="152487" y="104163"/>
                </a:lnTo>
                <a:lnTo>
                  <a:pt x="134828" y="70326"/>
                </a:lnTo>
                <a:lnTo>
                  <a:pt x="95662" y="40893"/>
                </a:lnTo>
                <a:lnTo>
                  <a:pt x="66040" y="68230"/>
                </a:lnTo>
                <a:lnTo>
                  <a:pt x="75596" y="78612"/>
                </a:lnTo>
              </a:path>
            </a:pathLst>
          </a:custGeom>
          <a:ln w="12496">
            <a:solidFill>
              <a:srgbClr val="000000"/>
            </a:solidFill>
          </a:ln>
        </p:spPr>
        <p:txBody>
          <a:bodyPr wrap="square" lIns="0" tIns="0" rIns="0" bIns="0" rtlCol="0"/>
          <a:lstStyle/>
          <a:p>
            <a:endParaRPr/>
          </a:p>
        </p:txBody>
      </p:sp>
      <p:sp>
        <p:nvSpPr>
          <p:cNvPr id="42" name="object 42"/>
          <p:cNvSpPr/>
          <p:nvPr/>
        </p:nvSpPr>
        <p:spPr>
          <a:xfrm>
            <a:off x="8013445" y="3689603"/>
            <a:ext cx="11430" cy="211454"/>
          </a:xfrm>
          <a:custGeom>
            <a:avLst/>
            <a:gdLst/>
            <a:ahLst/>
            <a:cxnLst/>
            <a:rect l="l" t="t" r="r" b="b"/>
            <a:pathLst>
              <a:path w="11429" h="211454">
                <a:moveTo>
                  <a:pt x="1904" y="0"/>
                </a:moveTo>
                <a:lnTo>
                  <a:pt x="7459" y="9104"/>
                </a:lnTo>
                <a:lnTo>
                  <a:pt x="10144" y="18732"/>
                </a:lnTo>
                <a:lnTo>
                  <a:pt x="10995" y="29217"/>
                </a:lnTo>
                <a:lnTo>
                  <a:pt x="11049" y="40894"/>
                </a:lnTo>
                <a:lnTo>
                  <a:pt x="10971" y="55999"/>
                </a:lnTo>
                <a:lnTo>
                  <a:pt x="9525" y="101219"/>
                </a:lnTo>
                <a:lnTo>
                  <a:pt x="7042" y="146046"/>
                </a:lnTo>
                <a:lnTo>
                  <a:pt x="6096" y="160909"/>
                </a:lnTo>
                <a:lnTo>
                  <a:pt x="5304" y="174035"/>
                </a:lnTo>
                <a:lnTo>
                  <a:pt x="4333" y="186388"/>
                </a:lnTo>
                <a:lnTo>
                  <a:pt x="2720" y="198574"/>
                </a:lnTo>
                <a:lnTo>
                  <a:pt x="0" y="211201"/>
                </a:lnTo>
              </a:path>
            </a:pathLst>
          </a:custGeom>
          <a:ln w="12496">
            <a:solidFill>
              <a:srgbClr val="000000"/>
            </a:solidFill>
          </a:ln>
        </p:spPr>
        <p:txBody>
          <a:bodyPr wrap="square" lIns="0" tIns="0" rIns="0" bIns="0" rtlCol="0"/>
          <a:lstStyle/>
          <a:p>
            <a:endParaRPr/>
          </a:p>
        </p:txBody>
      </p:sp>
      <p:sp>
        <p:nvSpPr>
          <p:cNvPr id="43" name="object 43"/>
          <p:cNvSpPr/>
          <p:nvPr/>
        </p:nvSpPr>
        <p:spPr>
          <a:xfrm>
            <a:off x="8475353" y="3309239"/>
            <a:ext cx="63500" cy="120014"/>
          </a:xfrm>
          <a:custGeom>
            <a:avLst/>
            <a:gdLst/>
            <a:ahLst/>
            <a:cxnLst/>
            <a:rect l="l" t="t" r="r" b="b"/>
            <a:pathLst>
              <a:path w="63500" h="120014">
                <a:moveTo>
                  <a:pt x="20947" y="0"/>
                </a:moveTo>
                <a:lnTo>
                  <a:pt x="16805" y="7965"/>
                </a:lnTo>
                <a:lnTo>
                  <a:pt x="11247" y="17621"/>
                </a:lnTo>
                <a:lnTo>
                  <a:pt x="6284" y="26753"/>
                </a:lnTo>
                <a:lnTo>
                  <a:pt x="3929" y="33147"/>
                </a:lnTo>
                <a:lnTo>
                  <a:pt x="1889" y="46095"/>
                </a:lnTo>
                <a:lnTo>
                  <a:pt x="373" y="59769"/>
                </a:lnTo>
                <a:lnTo>
                  <a:pt x="0" y="73562"/>
                </a:lnTo>
                <a:lnTo>
                  <a:pt x="1389" y="86868"/>
                </a:lnTo>
                <a:lnTo>
                  <a:pt x="4095" y="95936"/>
                </a:lnTo>
                <a:lnTo>
                  <a:pt x="8945" y="106743"/>
                </a:lnTo>
                <a:lnTo>
                  <a:pt x="15890" y="115835"/>
                </a:lnTo>
                <a:lnTo>
                  <a:pt x="24884" y="119761"/>
                </a:lnTo>
                <a:lnTo>
                  <a:pt x="37820" y="117895"/>
                </a:lnTo>
                <a:lnTo>
                  <a:pt x="47696" y="112077"/>
                </a:lnTo>
                <a:lnTo>
                  <a:pt x="55691" y="103401"/>
                </a:lnTo>
                <a:lnTo>
                  <a:pt x="62984" y="92963"/>
                </a:lnTo>
              </a:path>
            </a:pathLst>
          </a:custGeom>
          <a:ln w="12496">
            <a:solidFill>
              <a:srgbClr val="000000"/>
            </a:solidFill>
          </a:ln>
        </p:spPr>
        <p:txBody>
          <a:bodyPr wrap="square" lIns="0" tIns="0" rIns="0" bIns="0" rtlCol="0"/>
          <a:lstStyle/>
          <a:p>
            <a:endParaRPr/>
          </a:p>
        </p:txBody>
      </p:sp>
      <p:sp>
        <p:nvSpPr>
          <p:cNvPr id="44" name="object 44"/>
          <p:cNvSpPr/>
          <p:nvPr/>
        </p:nvSpPr>
        <p:spPr>
          <a:xfrm>
            <a:off x="8501332" y="3210091"/>
            <a:ext cx="31115" cy="20955"/>
          </a:xfrm>
          <a:custGeom>
            <a:avLst/>
            <a:gdLst/>
            <a:ahLst/>
            <a:cxnLst/>
            <a:rect l="l" t="t" r="r" b="b"/>
            <a:pathLst>
              <a:path w="31115" h="20955">
                <a:moveTo>
                  <a:pt x="2841" y="20788"/>
                </a:moveTo>
                <a:lnTo>
                  <a:pt x="0" y="10429"/>
                </a:lnTo>
                <a:lnTo>
                  <a:pt x="587" y="3071"/>
                </a:lnTo>
                <a:lnTo>
                  <a:pt x="5984" y="0"/>
                </a:lnTo>
                <a:lnTo>
                  <a:pt x="17573" y="2500"/>
                </a:lnTo>
                <a:lnTo>
                  <a:pt x="23923" y="6437"/>
                </a:lnTo>
                <a:lnTo>
                  <a:pt x="26336" y="7707"/>
                </a:lnTo>
                <a:lnTo>
                  <a:pt x="30908" y="10120"/>
                </a:lnTo>
              </a:path>
            </a:pathLst>
          </a:custGeom>
          <a:ln w="12496">
            <a:solidFill>
              <a:srgbClr val="000000"/>
            </a:solidFill>
          </a:ln>
        </p:spPr>
        <p:txBody>
          <a:bodyPr wrap="square" lIns="0" tIns="0" rIns="0" bIns="0" rtlCol="0"/>
          <a:lstStyle/>
          <a:p>
            <a:endParaRPr/>
          </a:p>
        </p:txBody>
      </p:sp>
      <p:sp>
        <p:nvSpPr>
          <p:cNvPr id="45" name="object 45"/>
          <p:cNvSpPr/>
          <p:nvPr/>
        </p:nvSpPr>
        <p:spPr>
          <a:xfrm>
            <a:off x="8581390" y="3304285"/>
            <a:ext cx="125095" cy="12065"/>
          </a:xfrm>
          <a:custGeom>
            <a:avLst/>
            <a:gdLst/>
            <a:ahLst/>
            <a:cxnLst/>
            <a:rect l="l" t="t" r="r" b="b"/>
            <a:pathLst>
              <a:path w="125095" h="12064">
                <a:moveTo>
                  <a:pt x="0" y="1904"/>
                </a:moveTo>
                <a:lnTo>
                  <a:pt x="9247" y="2357"/>
                </a:lnTo>
                <a:lnTo>
                  <a:pt x="18351" y="1619"/>
                </a:lnTo>
                <a:lnTo>
                  <a:pt x="27932" y="547"/>
                </a:lnTo>
                <a:lnTo>
                  <a:pt x="38607" y="0"/>
                </a:lnTo>
                <a:lnTo>
                  <a:pt x="82577" y="1946"/>
                </a:lnTo>
                <a:lnTo>
                  <a:pt x="119014" y="9247"/>
                </a:lnTo>
                <a:lnTo>
                  <a:pt x="124967" y="11937"/>
                </a:lnTo>
              </a:path>
            </a:pathLst>
          </a:custGeom>
          <a:ln w="12496">
            <a:solidFill>
              <a:srgbClr val="000000"/>
            </a:solidFill>
          </a:ln>
        </p:spPr>
        <p:txBody>
          <a:bodyPr wrap="square" lIns="0" tIns="0" rIns="0" bIns="0" rtlCol="0"/>
          <a:lstStyle/>
          <a:p>
            <a:endParaRPr/>
          </a:p>
        </p:txBody>
      </p:sp>
      <p:sp>
        <p:nvSpPr>
          <p:cNvPr id="46" name="object 46"/>
          <p:cNvSpPr/>
          <p:nvPr/>
        </p:nvSpPr>
        <p:spPr>
          <a:xfrm>
            <a:off x="8616695" y="3372865"/>
            <a:ext cx="93980" cy="13970"/>
          </a:xfrm>
          <a:custGeom>
            <a:avLst/>
            <a:gdLst/>
            <a:ahLst/>
            <a:cxnLst/>
            <a:rect l="l" t="t" r="r" b="b"/>
            <a:pathLst>
              <a:path w="93979" h="13970">
                <a:moveTo>
                  <a:pt x="6350" y="6096"/>
                </a:moveTo>
                <a:lnTo>
                  <a:pt x="4318" y="8255"/>
                </a:lnTo>
                <a:lnTo>
                  <a:pt x="1777" y="11049"/>
                </a:lnTo>
                <a:lnTo>
                  <a:pt x="0" y="13462"/>
                </a:lnTo>
                <a:lnTo>
                  <a:pt x="12057" y="9269"/>
                </a:lnTo>
                <a:lnTo>
                  <a:pt x="25209" y="4587"/>
                </a:lnTo>
                <a:lnTo>
                  <a:pt x="38647" y="978"/>
                </a:lnTo>
                <a:lnTo>
                  <a:pt x="51561" y="0"/>
                </a:lnTo>
                <a:lnTo>
                  <a:pt x="62027" y="920"/>
                </a:lnTo>
                <a:lnTo>
                  <a:pt x="72707" y="1936"/>
                </a:lnTo>
                <a:lnTo>
                  <a:pt x="83387" y="3286"/>
                </a:lnTo>
                <a:lnTo>
                  <a:pt x="93852" y="5207"/>
                </a:lnTo>
              </a:path>
            </a:pathLst>
          </a:custGeom>
          <a:ln w="12496">
            <a:solidFill>
              <a:srgbClr val="000000"/>
            </a:solidFill>
          </a:ln>
        </p:spPr>
        <p:txBody>
          <a:bodyPr wrap="square" lIns="0" tIns="0" rIns="0" bIns="0" rtlCol="0"/>
          <a:lstStyle/>
          <a:p>
            <a:endParaRPr/>
          </a:p>
        </p:txBody>
      </p:sp>
      <p:sp>
        <p:nvSpPr>
          <p:cNvPr id="47" name="object 47"/>
          <p:cNvSpPr/>
          <p:nvPr/>
        </p:nvSpPr>
        <p:spPr>
          <a:xfrm>
            <a:off x="8654002" y="3289046"/>
            <a:ext cx="73025" cy="182880"/>
          </a:xfrm>
          <a:custGeom>
            <a:avLst/>
            <a:gdLst/>
            <a:ahLst/>
            <a:cxnLst/>
            <a:rect l="l" t="t" r="r" b="b"/>
            <a:pathLst>
              <a:path w="73025" h="182879">
                <a:moveTo>
                  <a:pt x="72421" y="0"/>
                </a:moveTo>
                <a:lnTo>
                  <a:pt x="67726" y="10667"/>
                </a:lnTo>
                <a:lnTo>
                  <a:pt x="61722" y="20192"/>
                </a:lnTo>
                <a:lnTo>
                  <a:pt x="55669" y="29146"/>
                </a:lnTo>
                <a:lnTo>
                  <a:pt x="50831" y="38100"/>
                </a:lnTo>
                <a:lnTo>
                  <a:pt x="43773" y="53721"/>
                </a:lnTo>
                <a:lnTo>
                  <a:pt x="36179" y="68865"/>
                </a:lnTo>
                <a:lnTo>
                  <a:pt x="28418" y="83962"/>
                </a:lnTo>
                <a:lnTo>
                  <a:pt x="20859" y="99440"/>
                </a:lnTo>
                <a:lnTo>
                  <a:pt x="6268" y="136534"/>
                </a:lnTo>
                <a:lnTo>
                  <a:pt x="0" y="166131"/>
                </a:lnTo>
                <a:lnTo>
                  <a:pt x="996" y="174583"/>
                </a:lnTo>
                <a:lnTo>
                  <a:pt x="3206" y="182879"/>
                </a:lnTo>
              </a:path>
            </a:pathLst>
          </a:custGeom>
          <a:ln w="12496">
            <a:solidFill>
              <a:srgbClr val="000000"/>
            </a:solidFill>
          </a:ln>
        </p:spPr>
        <p:txBody>
          <a:bodyPr wrap="square" lIns="0" tIns="0" rIns="0" bIns="0" rtlCol="0"/>
          <a:lstStyle/>
          <a:p>
            <a:endParaRPr/>
          </a:p>
        </p:txBody>
      </p:sp>
      <p:sp>
        <p:nvSpPr>
          <p:cNvPr id="48" name="object 48"/>
          <p:cNvSpPr/>
          <p:nvPr/>
        </p:nvSpPr>
        <p:spPr>
          <a:xfrm>
            <a:off x="8808084" y="3296665"/>
            <a:ext cx="82550" cy="154305"/>
          </a:xfrm>
          <a:custGeom>
            <a:avLst/>
            <a:gdLst/>
            <a:ahLst/>
            <a:cxnLst/>
            <a:rect l="l" t="t" r="r" b="b"/>
            <a:pathLst>
              <a:path w="82550" h="154304">
                <a:moveTo>
                  <a:pt x="65913" y="0"/>
                </a:moveTo>
                <a:lnTo>
                  <a:pt x="79248" y="47244"/>
                </a:lnTo>
                <a:lnTo>
                  <a:pt x="82057" y="74898"/>
                </a:lnTo>
                <a:lnTo>
                  <a:pt x="81980" y="88642"/>
                </a:lnTo>
                <a:lnTo>
                  <a:pt x="71544" y="135639"/>
                </a:lnTo>
                <a:lnTo>
                  <a:pt x="43164" y="153812"/>
                </a:lnTo>
                <a:lnTo>
                  <a:pt x="32164" y="152652"/>
                </a:lnTo>
                <a:lnTo>
                  <a:pt x="19558" y="149098"/>
                </a:lnTo>
                <a:lnTo>
                  <a:pt x="9144" y="143637"/>
                </a:lnTo>
                <a:lnTo>
                  <a:pt x="4572" y="140588"/>
                </a:lnTo>
                <a:lnTo>
                  <a:pt x="0" y="132969"/>
                </a:lnTo>
              </a:path>
            </a:pathLst>
          </a:custGeom>
          <a:ln w="12496">
            <a:solidFill>
              <a:srgbClr val="000000"/>
            </a:solidFill>
          </a:ln>
        </p:spPr>
        <p:txBody>
          <a:bodyPr wrap="square" lIns="0" tIns="0" rIns="0" bIns="0" rtlCol="0"/>
          <a:lstStyle/>
          <a:p>
            <a:endParaRPr/>
          </a:p>
        </p:txBody>
      </p:sp>
      <p:sp>
        <p:nvSpPr>
          <p:cNvPr id="49" name="object 49"/>
          <p:cNvSpPr/>
          <p:nvPr/>
        </p:nvSpPr>
        <p:spPr>
          <a:xfrm>
            <a:off x="8825230" y="3180588"/>
            <a:ext cx="39370" cy="25400"/>
          </a:xfrm>
          <a:custGeom>
            <a:avLst/>
            <a:gdLst/>
            <a:ahLst/>
            <a:cxnLst/>
            <a:rect l="l" t="t" r="r" b="b"/>
            <a:pathLst>
              <a:path w="39370" h="25400">
                <a:moveTo>
                  <a:pt x="0" y="25019"/>
                </a:moveTo>
                <a:lnTo>
                  <a:pt x="7548" y="18359"/>
                </a:lnTo>
                <a:lnTo>
                  <a:pt x="14668" y="12033"/>
                </a:lnTo>
                <a:lnTo>
                  <a:pt x="22074" y="5945"/>
                </a:lnTo>
                <a:lnTo>
                  <a:pt x="30479" y="0"/>
                </a:lnTo>
                <a:lnTo>
                  <a:pt x="36829" y="8254"/>
                </a:lnTo>
                <a:lnTo>
                  <a:pt x="38989" y="12191"/>
                </a:lnTo>
                <a:lnTo>
                  <a:pt x="35941" y="20065"/>
                </a:lnTo>
              </a:path>
            </a:pathLst>
          </a:custGeom>
          <a:ln w="12496">
            <a:solidFill>
              <a:srgbClr val="000000"/>
            </a:solidFill>
          </a:ln>
        </p:spPr>
        <p:txBody>
          <a:bodyPr wrap="square" lIns="0" tIns="0" rIns="0" bIns="0" rtlCol="0"/>
          <a:lstStyle/>
          <a:p>
            <a:endParaRPr/>
          </a:p>
        </p:txBody>
      </p:sp>
      <p:sp>
        <p:nvSpPr>
          <p:cNvPr id="50" name="object 50"/>
          <p:cNvSpPr/>
          <p:nvPr/>
        </p:nvSpPr>
        <p:spPr>
          <a:xfrm>
            <a:off x="8718168" y="3330828"/>
            <a:ext cx="113664" cy="10795"/>
          </a:xfrm>
          <a:custGeom>
            <a:avLst/>
            <a:gdLst/>
            <a:ahLst/>
            <a:cxnLst/>
            <a:rect l="l" t="t" r="r" b="b"/>
            <a:pathLst>
              <a:path w="113665" h="10795">
                <a:moveTo>
                  <a:pt x="0" y="10668"/>
                </a:moveTo>
                <a:lnTo>
                  <a:pt x="13632" y="8161"/>
                </a:lnTo>
                <a:lnTo>
                  <a:pt x="27717" y="4905"/>
                </a:lnTo>
                <a:lnTo>
                  <a:pt x="41755" y="1863"/>
                </a:lnTo>
                <a:lnTo>
                  <a:pt x="55245" y="0"/>
                </a:lnTo>
                <a:lnTo>
                  <a:pt x="66349" y="13"/>
                </a:lnTo>
                <a:lnTo>
                  <a:pt x="76930" y="1158"/>
                </a:lnTo>
                <a:lnTo>
                  <a:pt x="87177" y="3089"/>
                </a:lnTo>
                <a:lnTo>
                  <a:pt x="97281" y="5461"/>
                </a:lnTo>
                <a:lnTo>
                  <a:pt x="106425" y="6731"/>
                </a:lnTo>
                <a:lnTo>
                  <a:pt x="108584" y="6985"/>
                </a:lnTo>
                <a:lnTo>
                  <a:pt x="113410" y="9779"/>
                </a:lnTo>
              </a:path>
            </a:pathLst>
          </a:custGeom>
          <a:ln w="12496">
            <a:solidFill>
              <a:srgbClr val="000000"/>
            </a:solidFill>
          </a:ln>
        </p:spPr>
        <p:txBody>
          <a:bodyPr wrap="square" lIns="0" tIns="0" rIns="0" bIns="0" rtlCol="0"/>
          <a:lstStyle/>
          <a:p>
            <a:endParaRPr/>
          </a:p>
        </p:txBody>
      </p:sp>
      <p:sp>
        <p:nvSpPr>
          <p:cNvPr id="51" name="object 51"/>
          <p:cNvSpPr/>
          <p:nvPr/>
        </p:nvSpPr>
        <p:spPr>
          <a:xfrm>
            <a:off x="8727313" y="3401328"/>
            <a:ext cx="84455" cy="5080"/>
          </a:xfrm>
          <a:custGeom>
            <a:avLst/>
            <a:gdLst/>
            <a:ahLst/>
            <a:cxnLst/>
            <a:rect l="l" t="t" r="r" b="b"/>
            <a:pathLst>
              <a:path w="84454" h="5079">
                <a:moveTo>
                  <a:pt x="0" y="5066"/>
                </a:moveTo>
                <a:lnTo>
                  <a:pt x="9525" y="4304"/>
                </a:lnTo>
                <a:lnTo>
                  <a:pt x="18954" y="2875"/>
                </a:lnTo>
                <a:lnTo>
                  <a:pt x="28432" y="1494"/>
                </a:lnTo>
                <a:lnTo>
                  <a:pt x="38100" y="875"/>
                </a:lnTo>
                <a:lnTo>
                  <a:pt x="47992" y="758"/>
                </a:lnTo>
                <a:lnTo>
                  <a:pt x="57610" y="319"/>
                </a:lnTo>
                <a:lnTo>
                  <a:pt x="67157" y="0"/>
                </a:lnTo>
                <a:lnTo>
                  <a:pt x="76834" y="240"/>
                </a:lnTo>
                <a:lnTo>
                  <a:pt x="79247" y="494"/>
                </a:lnTo>
                <a:lnTo>
                  <a:pt x="82041" y="494"/>
                </a:lnTo>
                <a:lnTo>
                  <a:pt x="84200" y="875"/>
                </a:lnTo>
              </a:path>
            </a:pathLst>
          </a:custGeom>
          <a:ln w="12496">
            <a:solidFill>
              <a:srgbClr val="000000"/>
            </a:solidFill>
          </a:ln>
        </p:spPr>
        <p:txBody>
          <a:bodyPr wrap="square" lIns="0" tIns="0" rIns="0" bIns="0" rtlCol="0"/>
          <a:lstStyle/>
          <a:p>
            <a:endParaRPr/>
          </a:p>
        </p:txBody>
      </p:sp>
      <p:sp>
        <p:nvSpPr>
          <p:cNvPr id="52" name="object 52"/>
          <p:cNvSpPr/>
          <p:nvPr/>
        </p:nvSpPr>
        <p:spPr>
          <a:xfrm>
            <a:off x="8403081" y="3747515"/>
            <a:ext cx="73660" cy="118110"/>
          </a:xfrm>
          <a:custGeom>
            <a:avLst/>
            <a:gdLst/>
            <a:ahLst/>
            <a:cxnLst/>
            <a:rect l="l" t="t" r="r" b="b"/>
            <a:pathLst>
              <a:path w="73659" h="118110">
                <a:moveTo>
                  <a:pt x="7238" y="0"/>
                </a:moveTo>
                <a:lnTo>
                  <a:pt x="9352" y="4480"/>
                </a:lnTo>
                <a:lnTo>
                  <a:pt x="8429" y="11271"/>
                </a:lnTo>
                <a:lnTo>
                  <a:pt x="5863" y="20109"/>
                </a:lnTo>
                <a:lnTo>
                  <a:pt x="3047" y="30733"/>
                </a:lnTo>
                <a:lnTo>
                  <a:pt x="761" y="43029"/>
                </a:lnTo>
                <a:lnTo>
                  <a:pt x="0" y="54990"/>
                </a:lnTo>
                <a:lnTo>
                  <a:pt x="761" y="66952"/>
                </a:lnTo>
                <a:lnTo>
                  <a:pt x="17656" y="105108"/>
                </a:lnTo>
                <a:lnTo>
                  <a:pt x="47212" y="117855"/>
                </a:lnTo>
                <a:lnTo>
                  <a:pt x="57411" y="115752"/>
                </a:lnTo>
                <a:lnTo>
                  <a:pt x="66039" y="108457"/>
                </a:lnTo>
                <a:lnTo>
                  <a:pt x="69087" y="97281"/>
                </a:lnTo>
                <a:lnTo>
                  <a:pt x="70357" y="92963"/>
                </a:lnTo>
                <a:lnTo>
                  <a:pt x="73151" y="85597"/>
                </a:lnTo>
              </a:path>
            </a:pathLst>
          </a:custGeom>
          <a:ln w="12496">
            <a:solidFill>
              <a:srgbClr val="000000"/>
            </a:solidFill>
          </a:ln>
        </p:spPr>
        <p:txBody>
          <a:bodyPr wrap="square" lIns="0" tIns="0" rIns="0" bIns="0" rtlCol="0"/>
          <a:lstStyle/>
          <a:p>
            <a:endParaRPr/>
          </a:p>
        </p:txBody>
      </p:sp>
      <p:sp>
        <p:nvSpPr>
          <p:cNvPr id="53" name="object 53"/>
          <p:cNvSpPr/>
          <p:nvPr/>
        </p:nvSpPr>
        <p:spPr>
          <a:xfrm>
            <a:off x="8441181" y="3657687"/>
            <a:ext cx="20320" cy="25400"/>
          </a:xfrm>
          <a:custGeom>
            <a:avLst/>
            <a:gdLst/>
            <a:ahLst/>
            <a:cxnLst/>
            <a:rect l="l" t="t" r="r" b="b"/>
            <a:pathLst>
              <a:path w="20320" h="25400">
                <a:moveTo>
                  <a:pt x="0" y="7786"/>
                </a:moveTo>
                <a:lnTo>
                  <a:pt x="692" y="0"/>
                </a:lnTo>
                <a:lnTo>
                  <a:pt x="5826" y="5310"/>
                </a:lnTo>
                <a:lnTo>
                  <a:pt x="13126" y="16144"/>
                </a:lnTo>
                <a:lnTo>
                  <a:pt x="20320" y="24931"/>
                </a:lnTo>
              </a:path>
            </a:pathLst>
          </a:custGeom>
          <a:ln w="12496">
            <a:solidFill>
              <a:srgbClr val="000000"/>
            </a:solidFill>
          </a:ln>
        </p:spPr>
        <p:txBody>
          <a:bodyPr wrap="square" lIns="0" tIns="0" rIns="0" bIns="0" rtlCol="0"/>
          <a:lstStyle/>
          <a:p>
            <a:endParaRPr/>
          </a:p>
        </p:txBody>
      </p:sp>
      <p:sp>
        <p:nvSpPr>
          <p:cNvPr id="54" name="object 54"/>
          <p:cNvSpPr/>
          <p:nvPr/>
        </p:nvSpPr>
        <p:spPr>
          <a:xfrm>
            <a:off x="8560307" y="3703573"/>
            <a:ext cx="120650" cy="22860"/>
          </a:xfrm>
          <a:custGeom>
            <a:avLst/>
            <a:gdLst/>
            <a:ahLst/>
            <a:cxnLst/>
            <a:rect l="l" t="t" r="r" b="b"/>
            <a:pathLst>
              <a:path w="120650" h="22860">
                <a:moveTo>
                  <a:pt x="0" y="0"/>
                </a:moveTo>
                <a:lnTo>
                  <a:pt x="43561" y="17144"/>
                </a:lnTo>
                <a:lnTo>
                  <a:pt x="56318" y="17752"/>
                </a:lnTo>
                <a:lnTo>
                  <a:pt x="69802" y="17144"/>
                </a:lnTo>
                <a:lnTo>
                  <a:pt x="83119" y="16537"/>
                </a:lnTo>
                <a:lnTo>
                  <a:pt x="95376" y="17144"/>
                </a:lnTo>
                <a:lnTo>
                  <a:pt x="103340" y="20359"/>
                </a:lnTo>
                <a:lnTo>
                  <a:pt x="109267" y="22193"/>
                </a:lnTo>
                <a:lnTo>
                  <a:pt x="114504" y="22645"/>
                </a:lnTo>
                <a:lnTo>
                  <a:pt x="120396" y="21717"/>
                </a:lnTo>
              </a:path>
            </a:pathLst>
          </a:custGeom>
          <a:ln w="12496">
            <a:solidFill>
              <a:srgbClr val="000000"/>
            </a:solidFill>
          </a:ln>
        </p:spPr>
        <p:txBody>
          <a:bodyPr wrap="square" lIns="0" tIns="0" rIns="0" bIns="0" rtlCol="0"/>
          <a:lstStyle/>
          <a:p>
            <a:endParaRPr/>
          </a:p>
        </p:txBody>
      </p:sp>
      <p:sp>
        <p:nvSpPr>
          <p:cNvPr id="55" name="object 55"/>
          <p:cNvSpPr/>
          <p:nvPr/>
        </p:nvSpPr>
        <p:spPr>
          <a:xfrm>
            <a:off x="8583421" y="3775162"/>
            <a:ext cx="124460" cy="15240"/>
          </a:xfrm>
          <a:custGeom>
            <a:avLst/>
            <a:gdLst/>
            <a:ahLst/>
            <a:cxnLst/>
            <a:rect l="l" t="t" r="r" b="b"/>
            <a:pathLst>
              <a:path w="124459" h="15239">
                <a:moveTo>
                  <a:pt x="0" y="14771"/>
                </a:moveTo>
                <a:lnTo>
                  <a:pt x="12273" y="11199"/>
                </a:lnTo>
                <a:lnTo>
                  <a:pt x="24272" y="7151"/>
                </a:lnTo>
                <a:lnTo>
                  <a:pt x="36486" y="3484"/>
                </a:lnTo>
                <a:lnTo>
                  <a:pt x="49402" y="1055"/>
                </a:lnTo>
                <a:lnTo>
                  <a:pt x="64188" y="0"/>
                </a:lnTo>
                <a:lnTo>
                  <a:pt x="78247" y="611"/>
                </a:lnTo>
                <a:lnTo>
                  <a:pt x="92140" y="2270"/>
                </a:lnTo>
                <a:lnTo>
                  <a:pt x="106425" y="4357"/>
                </a:lnTo>
                <a:lnTo>
                  <a:pt x="115316" y="4357"/>
                </a:lnTo>
                <a:lnTo>
                  <a:pt x="118618" y="4357"/>
                </a:lnTo>
                <a:lnTo>
                  <a:pt x="124459" y="6135"/>
                </a:lnTo>
              </a:path>
            </a:pathLst>
          </a:custGeom>
          <a:ln w="12496">
            <a:solidFill>
              <a:srgbClr val="000000"/>
            </a:solidFill>
          </a:ln>
        </p:spPr>
        <p:txBody>
          <a:bodyPr wrap="square" lIns="0" tIns="0" rIns="0" bIns="0" rtlCol="0"/>
          <a:lstStyle/>
          <a:p>
            <a:endParaRPr/>
          </a:p>
        </p:txBody>
      </p:sp>
      <p:sp>
        <p:nvSpPr>
          <p:cNvPr id="56" name="object 56"/>
          <p:cNvSpPr/>
          <p:nvPr/>
        </p:nvSpPr>
        <p:spPr>
          <a:xfrm>
            <a:off x="8798941" y="3715511"/>
            <a:ext cx="65405" cy="170815"/>
          </a:xfrm>
          <a:custGeom>
            <a:avLst/>
            <a:gdLst/>
            <a:ahLst/>
            <a:cxnLst/>
            <a:rect l="l" t="t" r="r" b="b"/>
            <a:pathLst>
              <a:path w="65404" h="170814">
                <a:moveTo>
                  <a:pt x="27812" y="0"/>
                </a:moveTo>
                <a:lnTo>
                  <a:pt x="53720" y="35306"/>
                </a:lnTo>
                <a:lnTo>
                  <a:pt x="64222" y="88937"/>
                </a:lnTo>
                <a:lnTo>
                  <a:pt x="65277" y="106933"/>
                </a:lnTo>
                <a:lnTo>
                  <a:pt x="64597" y="120528"/>
                </a:lnTo>
                <a:lnTo>
                  <a:pt x="49149" y="165481"/>
                </a:lnTo>
                <a:lnTo>
                  <a:pt x="29527" y="170386"/>
                </a:lnTo>
                <a:lnTo>
                  <a:pt x="19359" y="167999"/>
                </a:lnTo>
                <a:lnTo>
                  <a:pt x="11049" y="162432"/>
                </a:lnTo>
                <a:lnTo>
                  <a:pt x="7619" y="157225"/>
                </a:lnTo>
                <a:lnTo>
                  <a:pt x="3682" y="152400"/>
                </a:lnTo>
                <a:lnTo>
                  <a:pt x="0" y="147574"/>
                </a:lnTo>
              </a:path>
            </a:pathLst>
          </a:custGeom>
          <a:ln w="12496">
            <a:solidFill>
              <a:srgbClr val="000000"/>
            </a:solidFill>
          </a:ln>
        </p:spPr>
        <p:txBody>
          <a:bodyPr wrap="square" lIns="0" tIns="0" rIns="0" bIns="0" rtlCol="0"/>
          <a:lstStyle/>
          <a:p>
            <a:endParaRPr/>
          </a:p>
        </p:txBody>
      </p:sp>
      <p:sp>
        <p:nvSpPr>
          <p:cNvPr id="57" name="object 57"/>
          <p:cNvSpPr/>
          <p:nvPr/>
        </p:nvSpPr>
        <p:spPr>
          <a:xfrm>
            <a:off x="8776081" y="3609085"/>
            <a:ext cx="26670" cy="31750"/>
          </a:xfrm>
          <a:custGeom>
            <a:avLst/>
            <a:gdLst/>
            <a:ahLst/>
            <a:cxnLst/>
            <a:rect l="l" t="t" r="r" b="b"/>
            <a:pathLst>
              <a:path w="26670" h="31750">
                <a:moveTo>
                  <a:pt x="0" y="31750"/>
                </a:moveTo>
                <a:lnTo>
                  <a:pt x="2538" y="22824"/>
                </a:lnTo>
                <a:lnTo>
                  <a:pt x="6111" y="13493"/>
                </a:lnTo>
                <a:lnTo>
                  <a:pt x="11519" y="5353"/>
                </a:lnTo>
                <a:lnTo>
                  <a:pt x="19558" y="0"/>
                </a:lnTo>
                <a:lnTo>
                  <a:pt x="21717" y="0"/>
                </a:lnTo>
                <a:lnTo>
                  <a:pt x="24129" y="0"/>
                </a:lnTo>
                <a:lnTo>
                  <a:pt x="26289" y="0"/>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5451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7713980"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a:latin typeface="Modern No. 20"/>
              <a:cs typeface="Modern No. 20"/>
            </a:endParaRPr>
          </a:p>
        </p:txBody>
      </p:sp>
      <p:sp>
        <p:nvSpPr>
          <p:cNvPr id="4" name="object 4"/>
          <p:cNvSpPr/>
          <p:nvPr/>
        </p:nvSpPr>
        <p:spPr>
          <a:xfrm>
            <a:off x="401637" y="2142088"/>
            <a:ext cx="6336753" cy="434542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70255" y="4287265"/>
            <a:ext cx="363220" cy="277495"/>
          </a:xfrm>
          <a:custGeom>
            <a:avLst/>
            <a:gdLst/>
            <a:ahLst/>
            <a:cxnLst/>
            <a:rect l="l" t="t" r="r" b="b"/>
            <a:pathLst>
              <a:path w="363219" h="277495">
                <a:moveTo>
                  <a:pt x="0" y="69595"/>
                </a:moveTo>
                <a:lnTo>
                  <a:pt x="40419" y="61880"/>
                </a:lnTo>
                <a:lnTo>
                  <a:pt x="75590" y="59880"/>
                </a:lnTo>
                <a:lnTo>
                  <a:pt x="86610" y="60134"/>
                </a:lnTo>
                <a:lnTo>
                  <a:pt x="115823" y="94233"/>
                </a:lnTo>
                <a:lnTo>
                  <a:pt x="114761" y="109406"/>
                </a:lnTo>
                <a:lnTo>
                  <a:pt x="112356" y="124745"/>
                </a:lnTo>
                <a:lnTo>
                  <a:pt x="109780" y="140132"/>
                </a:lnTo>
                <a:lnTo>
                  <a:pt x="108203" y="155447"/>
                </a:lnTo>
                <a:lnTo>
                  <a:pt x="117247" y="203489"/>
                </a:lnTo>
                <a:lnTo>
                  <a:pt x="149999" y="230489"/>
                </a:lnTo>
                <a:lnTo>
                  <a:pt x="163825" y="231443"/>
                </a:lnTo>
                <a:lnTo>
                  <a:pt x="177393" y="228980"/>
                </a:lnTo>
                <a:lnTo>
                  <a:pt x="229704" y="188785"/>
                </a:lnTo>
                <a:lnTo>
                  <a:pt x="261213" y="129539"/>
                </a:lnTo>
                <a:lnTo>
                  <a:pt x="273253" y="91122"/>
                </a:lnTo>
                <a:lnTo>
                  <a:pt x="280720" y="51561"/>
                </a:lnTo>
                <a:lnTo>
                  <a:pt x="282587" y="25780"/>
                </a:lnTo>
                <a:lnTo>
                  <a:pt x="282478" y="12950"/>
                </a:lnTo>
                <a:lnTo>
                  <a:pt x="281939" y="0"/>
                </a:lnTo>
                <a:lnTo>
                  <a:pt x="287593" y="29626"/>
                </a:lnTo>
                <a:lnTo>
                  <a:pt x="303242" y="87546"/>
                </a:lnTo>
                <a:lnTo>
                  <a:pt x="318549" y="138646"/>
                </a:lnTo>
                <a:lnTo>
                  <a:pt x="332598" y="182878"/>
                </a:lnTo>
                <a:lnTo>
                  <a:pt x="339852" y="204850"/>
                </a:lnTo>
                <a:lnTo>
                  <a:pt x="344795" y="219979"/>
                </a:lnTo>
                <a:lnTo>
                  <a:pt x="359968" y="265556"/>
                </a:lnTo>
                <a:lnTo>
                  <a:pt x="361797" y="273176"/>
                </a:lnTo>
                <a:lnTo>
                  <a:pt x="362711" y="277113"/>
                </a:lnTo>
              </a:path>
            </a:pathLst>
          </a:custGeom>
          <a:ln w="28651">
            <a:solidFill>
              <a:srgbClr val="006FC0"/>
            </a:solidFill>
          </a:ln>
        </p:spPr>
        <p:txBody>
          <a:bodyPr wrap="square" lIns="0" tIns="0" rIns="0" bIns="0" rtlCol="0"/>
          <a:lstStyle/>
          <a:p>
            <a:endParaRPr/>
          </a:p>
        </p:txBody>
      </p:sp>
      <p:sp>
        <p:nvSpPr>
          <p:cNvPr id="6" name="object 6"/>
          <p:cNvSpPr/>
          <p:nvPr/>
        </p:nvSpPr>
        <p:spPr>
          <a:xfrm>
            <a:off x="1056641" y="4469003"/>
            <a:ext cx="126364" cy="122555"/>
          </a:xfrm>
          <a:custGeom>
            <a:avLst/>
            <a:gdLst/>
            <a:ahLst/>
            <a:cxnLst/>
            <a:rect l="l" t="t" r="r" b="b"/>
            <a:pathLst>
              <a:path w="126365" h="122554">
                <a:moveTo>
                  <a:pt x="21131" y="38354"/>
                </a:moveTo>
                <a:lnTo>
                  <a:pt x="11801" y="34831"/>
                </a:lnTo>
                <a:lnTo>
                  <a:pt x="3414" y="28940"/>
                </a:lnTo>
                <a:lnTo>
                  <a:pt x="0" y="20833"/>
                </a:lnTo>
                <a:lnTo>
                  <a:pt x="5586" y="10668"/>
                </a:lnTo>
                <a:lnTo>
                  <a:pt x="12344" y="6054"/>
                </a:lnTo>
                <a:lnTo>
                  <a:pt x="20788" y="2714"/>
                </a:lnTo>
                <a:lnTo>
                  <a:pt x="29632" y="684"/>
                </a:lnTo>
                <a:lnTo>
                  <a:pt x="37590" y="0"/>
                </a:lnTo>
                <a:lnTo>
                  <a:pt x="47939" y="837"/>
                </a:lnTo>
                <a:lnTo>
                  <a:pt x="57059" y="3937"/>
                </a:lnTo>
                <a:lnTo>
                  <a:pt x="63607" y="10179"/>
                </a:lnTo>
                <a:lnTo>
                  <a:pt x="66241" y="20447"/>
                </a:lnTo>
                <a:lnTo>
                  <a:pt x="64598" y="31422"/>
                </a:lnTo>
                <a:lnTo>
                  <a:pt x="43181" y="72215"/>
                </a:lnTo>
                <a:lnTo>
                  <a:pt x="35837" y="83629"/>
                </a:lnTo>
                <a:lnTo>
                  <a:pt x="29751" y="95519"/>
                </a:lnTo>
                <a:lnTo>
                  <a:pt x="27836" y="105791"/>
                </a:lnTo>
                <a:lnTo>
                  <a:pt x="33580" y="117498"/>
                </a:lnTo>
                <a:lnTo>
                  <a:pt x="44067" y="122110"/>
                </a:lnTo>
                <a:lnTo>
                  <a:pt x="56726" y="122435"/>
                </a:lnTo>
                <a:lnTo>
                  <a:pt x="68984" y="121285"/>
                </a:lnTo>
                <a:lnTo>
                  <a:pt x="113485" y="101219"/>
                </a:lnTo>
                <a:lnTo>
                  <a:pt x="124372" y="84466"/>
                </a:lnTo>
                <a:lnTo>
                  <a:pt x="125982" y="78613"/>
                </a:lnTo>
              </a:path>
            </a:pathLst>
          </a:custGeom>
          <a:ln w="28651">
            <a:solidFill>
              <a:srgbClr val="006FC0"/>
            </a:solidFill>
          </a:ln>
        </p:spPr>
        <p:txBody>
          <a:bodyPr wrap="square" lIns="0" tIns="0" rIns="0" bIns="0" rtlCol="0"/>
          <a:lstStyle/>
          <a:p>
            <a:endParaRPr/>
          </a:p>
        </p:txBody>
      </p:sp>
      <p:sp>
        <p:nvSpPr>
          <p:cNvPr id="7" name="object 7"/>
          <p:cNvSpPr/>
          <p:nvPr/>
        </p:nvSpPr>
        <p:spPr>
          <a:xfrm>
            <a:off x="706221" y="4012691"/>
            <a:ext cx="350520" cy="128270"/>
          </a:xfrm>
          <a:custGeom>
            <a:avLst/>
            <a:gdLst/>
            <a:ahLst/>
            <a:cxnLst/>
            <a:rect l="l" t="t" r="r" b="b"/>
            <a:pathLst>
              <a:path w="350519" h="128270">
                <a:moveTo>
                  <a:pt x="0" y="128015"/>
                </a:moveTo>
                <a:lnTo>
                  <a:pt x="14263" y="125735"/>
                </a:lnTo>
                <a:lnTo>
                  <a:pt x="28384" y="123777"/>
                </a:lnTo>
                <a:lnTo>
                  <a:pt x="42562" y="122033"/>
                </a:lnTo>
                <a:lnTo>
                  <a:pt x="56997" y="120395"/>
                </a:lnTo>
                <a:lnTo>
                  <a:pt x="81233" y="117598"/>
                </a:lnTo>
                <a:lnTo>
                  <a:pt x="105498" y="115538"/>
                </a:lnTo>
                <a:lnTo>
                  <a:pt x="129820" y="114002"/>
                </a:lnTo>
                <a:lnTo>
                  <a:pt x="154228" y="112775"/>
                </a:lnTo>
                <a:lnTo>
                  <a:pt x="195962" y="111454"/>
                </a:lnTo>
                <a:lnTo>
                  <a:pt x="237553" y="111537"/>
                </a:lnTo>
                <a:lnTo>
                  <a:pt x="279087" y="112240"/>
                </a:lnTo>
                <a:lnTo>
                  <a:pt x="320649" y="112775"/>
                </a:lnTo>
                <a:lnTo>
                  <a:pt x="329636" y="112690"/>
                </a:lnTo>
                <a:lnTo>
                  <a:pt x="339051" y="111426"/>
                </a:lnTo>
                <a:lnTo>
                  <a:pt x="346581" y="107471"/>
                </a:lnTo>
                <a:lnTo>
                  <a:pt x="349910" y="99313"/>
                </a:lnTo>
                <a:lnTo>
                  <a:pt x="349577" y="88536"/>
                </a:lnTo>
                <a:lnTo>
                  <a:pt x="338770" y="46051"/>
                </a:lnTo>
                <a:lnTo>
                  <a:pt x="317182" y="9161"/>
                </a:lnTo>
                <a:lnTo>
                  <a:pt x="303580" y="2974"/>
                </a:lnTo>
                <a:lnTo>
                  <a:pt x="296265" y="0"/>
                </a:lnTo>
              </a:path>
            </a:pathLst>
          </a:custGeom>
          <a:ln w="28651">
            <a:solidFill>
              <a:srgbClr val="006FC0"/>
            </a:solidFill>
          </a:ln>
        </p:spPr>
        <p:txBody>
          <a:bodyPr wrap="square" lIns="0" tIns="0" rIns="0" bIns="0" rtlCol="0"/>
          <a:lstStyle/>
          <a:p>
            <a:endParaRPr/>
          </a:p>
        </p:txBody>
      </p:sp>
      <p:sp>
        <p:nvSpPr>
          <p:cNvPr id="8" name="object 8"/>
          <p:cNvSpPr/>
          <p:nvPr/>
        </p:nvSpPr>
        <p:spPr>
          <a:xfrm>
            <a:off x="4496689" y="3860546"/>
            <a:ext cx="213360" cy="19685"/>
          </a:xfrm>
          <a:custGeom>
            <a:avLst/>
            <a:gdLst/>
            <a:ahLst/>
            <a:cxnLst/>
            <a:rect l="l" t="t" r="r" b="b"/>
            <a:pathLst>
              <a:path w="213360" h="19685">
                <a:moveTo>
                  <a:pt x="0" y="2793"/>
                </a:moveTo>
                <a:lnTo>
                  <a:pt x="48768" y="17398"/>
                </a:lnTo>
                <a:lnTo>
                  <a:pt x="87947" y="19272"/>
                </a:lnTo>
                <a:lnTo>
                  <a:pt x="107596" y="19184"/>
                </a:lnTo>
                <a:lnTo>
                  <a:pt x="159972" y="16652"/>
                </a:lnTo>
                <a:lnTo>
                  <a:pt x="191770" y="11683"/>
                </a:lnTo>
                <a:lnTo>
                  <a:pt x="203962" y="9524"/>
                </a:lnTo>
                <a:lnTo>
                  <a:pt x="208152" y="8254"/>
                </a:lnTo>
                <a:lnTo>
                  <a:pt x="213106" y="0"/>
                </a:lnTo>
              </a:path>
            </a:pathLst>
          </a:custGeom>
          <a:ln w="12801">
            <a:solidFill>
              <a:srgbClr val="000000"/>
            </a:solidFill>
          </a:ln>
        </p:spPr>
        <p:txBody>
          <a:bodyPr wrap="square" lIns="0" tIns="0" rIns="0" bIns="0" rtlCol="0"/>
          <a:lstStyle/>
          <a:p>
            <a:endParaRPr/>
          </a:p>
        </p:txBody>
      </p:sp>
      <p:sp>
        <p:nvSpPr>
          <p:cNvPr id="9" name="object 9"/>
          <p:cNvSpPr/>
          <p:nvPr/>
        </p:nvSpPr>
        <p:spPr>
          <a:xfrm>
            <a:off x="4615439" y="3767582"/>
            <a:ext cx="20320" cy="259715"/>
          </a:xfrm>
          <a:custGeom>
            <a:avLst/>
            <a:gdLst/>
            <a:ahLst/>
            <a:cxnLst/>
            <a:rect l="l" t="t" r="r" b="b"/>
            <a:pathLst>
              <a:path w="20320" h="259714">
                <a:moveTo>
                  <a:pt x="20314" y="0"/>
                </a:moveTo>
                <a:lnTo>
                  <a:pt x="18587" y="10517"/>
                </a:lnTo>
                <a:lnTo>
                  <a:pt x="16599" y="21272"/>
                </a:lnTo>
                <a:lnTo>
                  <a:pt x="14849" y="31932"/>
                </a:lnTo>
                <a:lnTo>
                  <a:pt x="13837" y="42164"/>
                </a:lnTo>
                <a:lnTo>
                  <a:pt x="12190" y="63821"/>
                </a:lnTo>
                <a:lnTo>
                  <a:pt x="10090" y="85407"/>
                </a:lnTo>
                <a:lnTo>
                  <a:pt x="7800" y="106993"/>
                </a:lnTo>
                <a:lnTo>
                  <a:pt x="5582" y="128651"/>
                </a:lnTo>
                <a:lnTo>
                  <a:pt x="4131" y="149000"/>
                </a:lnTo>
                <a:lnTo>
                  <a:pt x="3311" y="169624"/>
                </a:lnTo>
                <a:lnTo>
                  <a:pt x="2420" y="190176"/>
                </a:lnTo>
                <a:lnTo>
                  <a:pt x="756" y="210312"/>
                </a:lnTo>
                <a:lnTo>
                  <a:pt x="0" y="223781"/>
                </a:lnTo>
                <a:lnTo>
                  <a:pt x="994" y="235489"/>
                </a:lnTo>
                <a:lnTo>
                  <a:pt x="3774" y="246959"/>
                </a:lnTo>
                <a:lnTo>
                  <a:pt x="8376" y="259715"/>
                </a:lnTo>
              </a:path>
            </a:pathLst>
          </a:custGeom>
          <a:ln w="12801">
            <a:solidFill>
              <a:srgbClr val="000000"/>
            </a:solidFill>
          </a:ln>
        </p:spPr>
        <p:txBody>
          <a:bodyPr wrap="square" lIns="0" tIns="0" rIns="0" bIns="0" rtlCol="0"/>
          <a:lstStyle/>
          <a:p>
            <a:endParaRPr/>
          </a:p>
        </p:txBody>
      </p:sp>
      <p:sp>
        <p:nvSpPr>
          <p:cNvPr id="10" name="object 10"/>
          <p:cNvSpPr/>
          <p:nvPr/>
        </p:nvSpPr>
        <p:spPr>
          <a:xfrm>
            <a:off x="4790566" y="3641580"/>
            <a:ext cx="300990" cy="638810"/>
          </a:xfrm>
          <a:custGeom>
            <a:avLst/>
            <a:gdLst/>
            <a:ahLst/>
            <a:cxnLst/>
            <a:rect l="l" t="t" r="r" b="b"/>
            <a:pathLst>
              <a:path w="300989" h="638810">
                <a:moveTo>
                  <a:pt x="88011" y="638700"/>
                </a:moveTo>
                <a:lnTo>
                  <a:pt x="93856" y="620932"/>
                </a:lnTo>
                <a:lnTo>
                  <a:pt x="98298" y="604379"/>
                </a:lnTo>
                <a:lnTo>
                  <a:pt x="101119" y="587301"/>
                </a:lnTo>
                <a:lnTo>
                  <a:pt x="102108" y="567961"/>
                </a:lnTo>
                <a:lnTo>
                  <a:pt x="101877" y="531391"/>
                </a:lnTo>
                <a:lnTo>
                  <a:pt x="100457" y="494857"/>
                </a:lnTo>
                <a:lnTo>
                  <a:pt x="98178" y="458394"/>
                </a:lnTo>
                <a:lnTo>
                  <a:pt x="95377" y="422038"/>
                </a:lnTo>
                <a:lnTo>
                  <a:pt x="91457" y="374239"/>
                </a:lnTo>
                <a:lnTo>
                  <a:pt x="88407" y="326439"/>
                </a:lnTo>
                <a:lnTo>
                  <a:pt x="87000" y="278592"/>
                </a:lnTo>
                <a:lnTo>
                  <a:pt x="88011" y="230649"/>
                </a:lnTo>
                <a:lnTo>
                  <a:pt x="91835" y="186821"/>
                </a:lnTo>
                <a:lnTo>
                  <a:pt x="99524" y="142152"/>
                </a:lnTo>
                <a:lnTo>
                  <a:pt x="112718" y="98848"/>
                </a:lnTo>
                <a:lnTo>
                  <a:pt x="133056" y="59116"/>
                </a:lnTo>
                <a:lnTo>
                  <a:pt x="162179" y="25163"/>
                </a:lnTo>
                <a:lnTo>
                  <a:pt x="198675" y="3843"/>
                </a:lnTo>
                <a:lnTo>
                  <a:pt x="219346" y="0"/>
                </a:lnTo>
                <a:lnTo>
                  <a:pt x="240411" y="2049"/>
                </a:lnTo>
                <a:lnTo>
                  <a:pt x="262943" y="13874"/>
                </a:lnTo>
                <a:lnTo>
                  <a:pt x="277510" y="33783"/>
                </a:lnTo>
                <a:lnTo>
                  <a:pt x="283434" y="58146"/>
                </a:lnTo>
                <a:lnTo>
                  <a:pt x="280035" y="83329"/>
                </a:lnTo>
                <a:lnTo>
                  <a:pt x="237188" y="132605"/>
                </a:lnTo>
                <a:lnTo>
                  <a:pt x="174625" y="154449"/>
                </a:lnTo>
                <a:lnTo>
                  <a:pt x="171831" y="154068"/>
                </a:lnTo>
                <a:lnTo>
                  <a:pt x="169163" y="153814"/>
                </a:lnTo>
                <a:lnTo>
                  <a:pt x="166750" y="153814"/>
                </a:lnTo>
                <a:lnTo>
                  <a:pt x="180385" y="151717"/>
                </a:lnTo>
                <a:lnTo>
                  <a:pt x="192579" y="151227"/>
                </a:lnTo>
                <a:lnTo>
                  <a:pt x="205416" y="153332"/>
                </a:lnTo>
                <a:lnTo>
                  <a:pt x="220980" y="159021"/>
                </a:lnTo>
                <a:lnTo>
                  <a:pt x="254386" y="178466"/>
                </a:lnTo>
                <a:lnTo>
                  <a:pt x="283448" y="205995"/>
                </a:lnTo>
                <a:lnTo>
                  <a:pt x="300864" y="239978"/>
                </a:lnTo>
                <a:lnTo>
                  <a:pt x="299338" y="278782"/>
                </a:lnTo>
                <a:lnTo>
                  <a:pt x="267350" y="318978"/>
                </a:lnTo>
                <a:lnTo>
                  <a:pt x="220980" y="342790"/>
                </a:lnTo>
                <a:lnTo>
                  <a:pt x="159226" y="359348"/>
                </a:lnTo>
                <a:lnTo>
                  <a:pt x="95377" y="362856"/>
                </a:lnTo>
                <a:lnTo>
                  <a:pt x="74068" y="361999"/>
                </a:lnTo>
                <a:lnTo>
                  <a:pt x="31976" y="355855"/>
                </a:lnTo>
                <a:lnTo>
                  <a:pt x="3937" y="343044"/>
                </a:lnTo>
                <a:lnTo>
                  <a:pt x="0" y="339996"/>
                </a:lnTo>
              </a:path>
            </a:pathLst>
          </a:custGeom>
          <a:ln w="12801">
            <a:solidFill>
              <a:srgbClr val="000000"/>
            </a:solidFill>
          </a:ln>
        </p:spPr>
        <p:txBody>
          <a:bodyPr wrap="square" lIns="0" tIns="0" rIns="0" bIns="0" rtlCol="0"/>
          <a:lstStyle/>
          <a:p>
            <a:endParaRPr/>
          </a:p>
        </p:txBody>
      </p:sp>
      <p:sp>
        <p:nvSpPr>
          <p:cNvPr id="11" name="object 11"/>
          <p:cNvSpPr/>
          <p:nvPr/>
        </p:nvSpPr>
        <p:spPr>
          <a:xfrm>
            <a:off x="5198364" y="3706367"/>
            <a:ext cx="296545" cy="328930"/>
          </a:xfrm>
          <a:custGeom>
            <a:avLst/>
            <a:gdLst/>
            <a:ahLst/>
            <a:cxnLst/>
            <a:rect l="l" t="t" r="r" b="b"/>
            <a:pathLst>
              <a:path w="296545" h="328929">
                <a:moveTo>
                  <a:pt x="0" y="51815"/>
                </a:moveTo>
                <a:lnTo>
                  <a:pt x="8157" y="46104"/>
                </a:lnTo>
                <a:lnTo>
                  <a:pt x="16684" y="40608"/>
                </a:lnTo>
                <a:lnTo>
                  <a:pt x="26235" y="36206"/>
                </a:lnTo>
                <a:lnTo>
                  <a:pt x="37464" y="33781"/>
                </a:lnTo>
                <a:lnTo>
                  <a:pt x="47740" y="33938"/>
                </a:lnTo>
                <a:lnTo>
                  <a:pt x="82996" y="59809"/>
                </a:lnTo>
                <a:lnTo>
                  <a:pt x="91694" y="103885"/>
                </a:lnTo>
                <a:lnTo>
                  <a:pt x="91703" y="127444"/>
                </a:lnTo>
                <a:lnTo>
                  <a:pt x="89487" y="150621"/>
                </a:lnTo>
                <a:lnTo>
                  <a:pt x="85961" y="173608"/>
                </a:lnTo>
                <a:lnTo>
                  <a:pt x="82041" y="196595"/>
                </a:lnTo>
                <a:lnTo>
                  <a:pt x="78416" y="217945"/>
                </a:lnTo>
                <a:lnTo>
                  <a:pt x="75041" y="239474"/>
                </a:lnTo>
                <a:lnTo>
                  <a:pt x="72880" y="261121"/>
                </a:lnTo>
                <a:lnTo>
                  <a:pt x="72898" y="282828"/>
                </a:lnTo>
                <a:lnTo>
                  <a:pt x="98425" y="325246"/>
                </a:lnTo>
                <a:lnTo>
                  <a:pt x="118046" y="328473"/>
                </a:lnTo>
                <a:lnTo>
                  <a:pt x="138144" y="324580"/>
                </a:lnTo>
                <a:lnTo>
                  <a:pt x="174625" y="306577"/>
                </a:lnTo>
                <a:lnTo>
                  <a:pt x="217594" y="269930"/>
                </a:lnTo>
                <a:lnTo>
                  <a:pt x="246326" y="221478"/>
                </a:lnTo>
                <a:lnTo>
                  <a:pt x="254220" y="151338"/>
                </a:lnTo>
                <a:lnTo>
                  <a:pt x="248665" y="114553"/>
                </a:lnTo>
                <a:lnTo>
                  <a:pt x="242310" y="85903"/>
                </a:lnTo>
                <a:lnTo>
                  <a:pt x="235823" y="57562"/>
                </a:lnTo>
                <a:lnTo>
                  <a:pt x="230360" y="29079"/>
                </a:lnTo>
                <a:lnTo>
                  <a:pt x="227075" y="0"/>
                </a:lnTo>
                <a:lnTo>
                  <a:pt x="227490" y="12640"/>
                </a:lnTo>
                <a:lnTo>
                  <a:pt x="228298" y="25114"/>
                </a:lnTo>
                <a:lnTo>
                  <a:pt x="236958" y="99427"/>
                </a:lnTo>
                <a:lnTo>
                  <a:pt x="244728" y="148542"/>
                </a:lnTo>
                <a:lnTo>
                  <a:pt x="254119" y="197395"/>
                </a:lnTo>
                <a:lnTo>
                  <a:pt x="265175" y="245998"/>
                </a:lnTo>
                <a:lnTo>
                  <a:pt x="268674" y="261036"/>
                </a:lnTo>
                <a:lnTo>
                  <a:pt x="272303" y="276764"/>
                </a:lnTo>
                <a:lnTo>
                  <a:pt x="276623" y="292254"/>
                </a:lnTo>
                <a:lnTo>
                  <a:pt x="282194" y="306577"/>
                </a:lnTo>
                <a:lnTo>
                  <a:pt x="287258" y="313340"/>
                </a:lnTo>
                <a:lnTo>
                  <a:pt x="290893" y="318388"/>
                </a:lnTo>
                <a:lnTo>
                  <a:pt x="293766" y="322865"/>
                </a:lnTo>
                <a:lnTo>
                  <a:pt x="296545" y="327913"/>
                </a:lnTo>
              </a:path>
            </a:pathLst>
          </a:custGeom>
          <a:ln w="12801">
            <a:solidFill>
              <a:srgbClr val="000000"/>
            </a:solidFill>
          </a:ln>
        </p:spPr>
        <p:txBody>
          <a:bodyPr wrap="square" lIns="0" tIns="0" rIns="0" bIns="0" rtlCol="0"/>
          <a:lstStyle/>
          <a:p>
            <a:endParaRPr/>
          </a:p>
        </p:txBody>
      </p:sp>
      <p:sp>
        <p:nvSpPr>
          <p:cNvPr id="12" name="object 12"/>
          <p:cNvSpPr/>
          <p:nvPr/>
        </p:nvSpPr>
        <p:spPr>
          <a:xfrm>
            <a:off x="5574791" y="3976115"/>
            <a:ext cx="12700" cy="153670"/>
          </a:xfrm>
          <a:custGeom>
            <a:avLst/>
            <a:gdLst/>
            <a:ahLst/>
            <a:cxnLst/>
            <a:rect l="l" t="t" r="r" b="b"/>
            <a:pathLst>
              <a:path w="12700" h="153670">
                <a:moveTo>
                  <a:pt x="0" y="0"/>
                </a:moveTo>
                <a:lnTo>
                  <a:pt x="3700" y="11676"/>
                </a:lnTo>
                <a:lnTo>
                  <a:pt x="5794" y="23113"/>
                </a:lnTo>
                <a:lnTo>
                  <a:pt x="7054" y="34647"/>
                </a:lnTo>
                <a:lnTo>
                  <a:pt x="8255" y="46608"/>
                </a:lnTo>
                <a:lnTo>
                  <a:pt x="10017" y="61880"/>
                </a:lnTo>
                <a:lnTo>
                  <a:pt x="11493" y="77342"/>
                </a:lnTo>
                <a:lnTo>
                  <a:pt x="12398" y="92900"/>
                </a:lnTo>
                <a:lnTo>
                  <a:pt x="12446" y="108457"/>
                </a:lnTo>
                <a:lnTo>
                  <a:pt x="12116" y="120141"/>
                </a:lnTo>
                <a:lnTo>
                  <a:pt x="11715" y="131444"/>
                </a:lnTo>
                <a:lnTo>
                  <a:pt x="11553" y="142462"/>
                </a:lnTo>
                <a:lnTo>
                  <a:pt x="11937" y="153288"/>
                </a:lnTo>
              </a:path>
            </a:pathLst>
          </a:custGeom>
          <a:ln w="12801">
            <a:solidFill>
              <a:srgbClr val="000000"/>
            </a:solidFill>
          </a:ln>
        </p:spPr>
        <p:txBody>
          <a:bodyPr wrap="square" lIns="0" tIns="0" rIns="0" bIns="0" rtlCol="0"/>
          <a:lstStyle/>
          <a:p>
            <a:endParaRPr/>
          </a:p>
        </p:txBody>
      </p:sp>
      <p:sp>
        <p:nvSpPr>
          <p:cNvPr id="13" name="object 13"/>
          <p:cNvSpPr/>
          <p:nvPr/>
        </p:nvSpPr>
        <p:spPr>
          <a:xfrm>
            <a:off x="5188584" y="3518661"/>
            <a:ext cx="320675" cy="158115"/>
          </a:xfrm>
          <a:custGeom>
            <a:avLst/>
            <a:gdLst/>
            <a:ahLst/>
            <a:cxnLst/>
            <a:rect l="l" t="t" r="r" b="b"/>
            <a:pathLst>
              <a:path w="320675" h="158114">
                <a:moveTo>
                  <a:pt x="0" y="157861"/>
                </a:moveTo>
                <a:lnTo>
                  <a:pt x="38308" y="146395"/>
                </a:lnTo>
                <a:lnTo>
                  <a:pt x="92027" y="137128"/>
                </a:lnTo>
                <a:lnTo>
                  <a:pt x="132968" y="132587"/>
                </a:lnTo>
                <a:lnTo>
                  <a:pt x="195881" y="128508"/>
                </a:lnTo>
                <a:lnTo>
                  <a:pt x="259079" y="127000"/>
                </a:lnTo>
                <a:lnTo>
                  <a:pt x="272795" y="127375"/>
                </a:lnTo>
                <a:lnTo>
                  <a:pt x="286511" y="127714"/>
                </a:lnTo>
                <a:lnTo>
                  <a:pt x="300227" y="127696"/>
                </a:lnTo>
                <a:lnTo>
                  <a:pt x="313943" y="127000"/>
                </a:lnTo>
                <a:lnTo>
                  <a:pt x="316102" y="127000"/>
                </a:lnTo>
                <a:lnTo>
                  <a:pt x="318262" y="126745"/>
                </a:lnTo>
                <a:lnTo>
                  <a:pt x="320420" y="126492"/>
                </a:lnTo>
                <a:lnTo>
                  <a:pt x="310056" y="116865"/>
                </a:lnTo>
                <a:lnTo>
                  <a:pt x="300180" y="107013"/>
                </a:lnTo>
                <a:lnTo>
                  <a:pt x="290899" y="96613"/>
                </a:lnTo>
                <a:lnTo>
                  <a:pt x="282320" y="85343"/>
                </a:lnTo>
                <a:lnTo>
                  <a:pt x="271553" y="69978"/>
                </a:lnTo>
                <a:lnTo>
                  <a:pt x="260762" y="54625"/>
                </a:lnTo>
                <a:lnTo>
                  <a:pt x="249924" y="39391"/>
                </a:lnTo>
                <a:lnTo>
                  <a:pt x="239013" y="24384"/>
                </a:lnTo>
                <a:lnTo>
                  <a:pt x="234910" y="17591"/>
                </a:lnTo>
                <a:lnTo>
                  <a:pt x="232854" y="12049"/>
                </a:lnTo>
                <a:lnTo>
                  <a:pt x="231655" y="6578"/>
                </a:lnTo>
                <a:lnTo>
                  <a:pt x="230124" y="0"/>
                </a:lnTo>
              </a:path>
            </a:pathLst>
          </a:custGeom>
          <a:ln w="12801">
            <a:solidFill>
              <a:srgbClr val="000000"/>
            </a:solidFill>
          </a:ln>
        </p:spPr>
        <p:txBody>
          <a:bodyPr wrap="square" lIns="0" tIns="0" rIns="0" bIns="0" rtlCol="0"/>
          <a:lstStyle/>
          <a:p>
            <a:endParaRPr/>
          </a:p>
        </p:txBody>
      </p:sp>
      <p:sp>
        <p:nvSpPr>
          <p:cNvPr id="14" name="object 14"/>
          <p:cNvSpPr/>
          <p:nvPr/>
        </p:nvSpPr>
        <p:spPr>
          <a:xfrm>
            <a:off x="5766815" y="3801490"/>
            <a:ext cx="198120" cy="10160"/>
          </a:xfrm>
          <a:custGeom>
            <a:avLst/>
            <a:gdLst/>
            <a:ahLst/>
            <a:cxnLst/>
            <a:rect l="l" t="t" r="r" b="b"/>
            <a:pathLst>
              <a:path w="198120" h="10160">
                <a:moveTo>
                  <a:pt x="0" y="9778"/>
                </a:moveTo>
                <a:lnTo>
                  <a:pt x="8663" y="8391"/>
                </a:lnTo>
                <a:lnTo>
                  <a:pt x="16732" y="7731"/>
                </a:lnTo>
                <a:lnTo>
                  <a:pt x="24753" y="7332"/>
                </a:lnTo>
                <a:lnTo>
                  <a:pt x="33274" y="6730"/>
                </a:lnTo>
                <a:lnTo>
                  <a:pt x="49061" y="5927"/>
                </a:lnTo>
                <a:lnTo>
                  <a:pt x="64992" y="6016"/>
                </a:lnTo>
                <a:lnTo>
                  <a:pt x="81065" y="6463"/>
                </a:lnTo>
                <a:lnTo>
                  <a:pt x="97282" y="6730"/>
                </a:lnTo>
                <a:lnTo>
                  <a:pt x="114313" y="6516"/>
                </a:lnTo>
                <a:lnTo>
                  <a:pt x="131143" y="5397"/>
                </a:lnTo>
                <a:lnTo>
                  <a:pt x="147806" y="3802"/>
                </a:lnTo>
                <a:lnTo>
                  <a:pt x="164337" y="2158"/>
                </a:lnTo>
                <a:lnTo>
                  <a:pt x="172702" y="1553"/>
                </a:lnTo>
                <a:lnTo>
                  <a:pt x="181054" y="1127"/>
                </a:lnTo>
                <a:lnTo>
                  <a:pt x="189430" y="676"/>
                </a:lnTo>
                <a:lnTo>
                  <a:pt x="197866" y="0"/>
                </a:lnTo>
              </a:path>
            </a:pathLst>
          </a:custGeom>
          <a:ln w="12801">
            <a:solidFill>
              <a:srgbClr val="000000"/>
            </a:solidFill>
          </a:ln>
        </p:spPr>
        <p:txBody>
          <a:bodyPr wrap="square" lIns="0" tIns="0" rIns="0" bIns="0" rtlCol="0"/>
          <a:lstStyle/>
          <a:p>
            <a:endParaRPr/>
          </a:p>
        </p:txBody>
      </p:sp>
      <p:sp>
        <p:nvSpPr>
          <p:cNvPr id="15" name="object 15"/>
          <p:cNvSpPr/>
          <p:nvPr/>
        </p:nvSpPr>
        <p:spPr>
          <a:xfrm>
            <a:off x="5804027" y="3877945"/>
            <a:ext cx="162560" cy="14604"/>
          </a:xfrm>
          <a:custGeom>
            <a:avLst/>
            <a:gdLst/>
            <a:ahLst/>
            <a:cxnLst/>
            <a:rect l="l" t="t" r="r" b="b"/>
            <a:pathLst>
              <a:path w="162560" h="14604">
                <a:moveTo>
                  <a:pt x="5714" y="0"/>
                </a:moveTo>
                <a:lnTo>
                  <a:pt x="3937" y="2793"/>
                </a:lnTo>
                <a:lnTo>
                  <a:pt x="1777" y="5460"/>
                </a:lnTo>
                <a:lnTo>
                  <a:pt x="0" y="8508"/>
                </a:lnTo>
                <a:lnTo>
                  <a:pt x="14904" y="10251"/>
                </a:lnTo>
                <a:lnTo>
                  <a:pt x="29892" y="11207"/>
                </a:lnTo>
                <a:lnTo>
                  <a:pt x="44952" y="11830"/>
                </a:lnTo>
                <a:lnTo>
                  <a:pt x="60071" y="12572"/>
                </a:lnTo>
                <a:lnTo>
                  <a:pt x="75176" y="13239"/>
                </a:lnTo>
                <a:lnTo>
                  <a:pt x="90328" y="13620"/>
                </a:lnTo>
                <a:lnTo>
                  <a:pt x="105433" y="13858"/>
                </a:lnTo>
                <a:lnTo>
                  <a:pt x="120396" y="14096"/>
                </a:lnTo>
                <a:lnTo>
                  <a:pt x="131246" y="14110"/>
                </a:lnTo>
                <a:lnTo>
                  <a:pt x="141382" y="13827"/>
                </a:lnTo>
                <a:lnTo>
                  <a:pt x="151471" y="12757"/>
                </a:lnTo>
                <a:lnTo>
                  <a:pt x="162178" y="10413"/>
                </a:lnTo>
              </a:path>
            </a:pathLst>
          </a:custGeom>
          <a:ln w="12801">
            <a:solidFill>
              <a:srgbClr val="000000"/>
            </a:solidFill>
          </a:ln>
        </p:spPr>
        <p:txBody>
          <a:bodyPr wrap="square" lIns="0" tIns="0" rIns="0" bIns="0" rtlCol="0"/>
          <a:lstStyle/>
          <a:p>
            <a:endParaRPr/>
          </a:p>
        </p:txBody>
      </p:sp>
      <p:sp>
        <p:nvSpPr>
          <p:cNvPr id="16" name="object 16"/>
          <p:cNvSpPr/>
          <p:nvPr/>
        </p:nvSpPr>
        <p:spPr>
          <a:xfrm>
            <a:off x="6219444" y="3784727"/>
            <a:ext cx="241300" cy="202565"/>
          </a:xfrm>
          <a:custGeom>
            <a:avLst/>
            <a:gdLst/>
            <a:ahLst/>
            <a:cxnLst/>
            <a:rect l="l" t="t" r="r" b="b"/>
            <a:pathLst>
              <a:path w="241300" h="202564">
                <a:moveTo>
                  <a:pt x="0" y="0"/>
                </a:moveTo>
                <a:lnTo>
                  <a:pt x="33527" y="23749"/>
                </a:lnTo>
                <a:lnTo>
                  <a:pt x="63785" y="56705"/>
                </a:lnTo>
                <a:lnTo>
                  <a:pt x="78140" y="73755"/>
                </a:lnTo>
                <a:lnTo>
                  <a:pt x="92709" y="90805"/>
                </a:lnTo>
                <a:lnTo>
                  <a:pt x="128428" y="129301"/>
                </a:lnTo>
                <a:lnTo>
                  <a:pt x="167385" y="164846"/>
                </a:lnTo>
                <a:lnTo>
                  <a:pt x="209605" y="193295"/>
                </a:lnTo>
                <a:lnTo>
                  <a:pt x="238644" y="202118"/>
                </a:lnTo>
                <a:lnTo>
                  <a:pt x="241109" y="196326"/>
                </a:lnTo>
                <a:lnTo>
                  <a:pt x="237382" y="185842"/>
                </a:lnTo>
                <a:lnTo>
                  <a:pt x="232536" y="173990"/>
                </a:lnTo>
              </a:path>
            </a:pathLst>
          </a:custGeom>
          <a:ln w="12496">
            <a:solidFill>
              <a:srgbClr val="000000"/>
            </a:solidFill>
          </a:ln>
        </p:spPr>
        <p:txBody>
          <a:bodyPr wrap="square" lIns="0" tIns="0" rIns="0" bIns="0" rtlCol="0"/>
          <a:lstStyle/>
          <a:p>
            <a:endParaRPr/>
          </a:p>
        </p:txBody>
      </p:sp>
      <p:sp>
        <p:nvSpPr>
          <p:cNvPr id="17" name="object 17"/>
          <p:cNvSpPr/>
          <p:nvPr/>
        </p:nvSpPr>
        <p:spPr>
          <a:xfrm>
            <a:off x="6219444" y="3795395"/>
            <a:ext cx="203200" cy="205104"/>
          </a:xfrm>
          <a:custGeom>
            <a:avLst/>
            <a:gdLst/>
            <a:ahLst/>
            <a:cxnLst/>
            <a:rect l="l" t="t" r="r" b="b"/>
            <a:pathLst>
              <a:path w="203200" h="205104">
                <a:moveTo>
                  <a:pt x="202945" y="0"/>
                </a:moveTo>
                <a:lnTo>
                  <a:pt x="194079" y="9852"/>
                </a:lnTo>
                <a:lnTo>
                  <a:pt x="186118" y="20050"/>
                </a:lnTo>
                <a:lnTo>
                  <a:pt x="178442" y="30414"/>
                </a:lnTo>
                <a:lnTo>
                  <a:pt x="170433" y="40766"/>
                </a:lnTo>
                <a:lnTo>
                  <a:pt x="140557" y="78136"/>
                </a:lnTo>
                <a:lnTo>
                  <a:pt x="109727" y="114553"/>
                </a:lnTo>
                <a:lnTo>
                  <a:pt x="77787" y="147351"/>
                </a:lnTo>
                <a:lnTo>
                  <a:pt x="61293" y="163095"/>
                </a:lnTo>
                <a:lnTo>
                  <a:pt x="45465" y="179196"/>
                </a:lnTo>
                <a:lnTo>
                  <a:pt x="38502" y="186745"/>
                </a:lnTo>
                <a:lnTo>
                  <a:pt x="28622" y="195960"/>
                </a:lnTo>
                <a:lnTo>
                  <a:pt x="17766" y="203271"/>
                </a:lnTo>
                <a:lnTo>
                  <a:pt x="7873" y="205104"/>
                </a:lnTo>
                <a:lnTo>
                  <a:pt x="5206" y="203326"/>
                </a:lnTo>
                <a:lnTo>
                  <a:pt x="2793" y="201421"/>
                </a:lnTo>
                <a:lnTo>
                  <a:pt x="0" y="199262"/>
                </a:lnTo>
              </a:path>
            </a:pathLst>
          </a:custGeom>
          <a:ln w="12496">
            <a:solidFill>
              <a:srgbClr val="000000"/>
            </a:solidFill>
          </a:ln>
        </p:spPr>
        <p:txBody>
          <a:bodyPr wrap="square" lIns="0" tIns="0" rIns="0" bIns="0" rtlCol="0"/>
          <a:lstStyle/>
          <a:p>
            <a:endParaRPr/>
          </a:p>
        </p:txBody>
      </p:sp>
      <p:sp>
        <p:nvSpPr>
          <p:cNvPr id="18" name="object 18"/>
          <p:cNvSpPr/>
          <p:nvPr/>
        </p:nvSpPr>
        <p:spPr>
          <a:xfrm>
            <a:off x="6152388" y="3616197"/>
            <a:ext cx="332740" cy="106045"/>
          </a:xfrm>
          <a:custGeom>
            <a:avLst/>
            <a:gdLst/>
            <a:ahLst/>
            <a:cxnLst/>
            <a:rect l="l" t="t" r="r" b="b"/>
            <a:pathLst>
              <a:path w="332739" h="106045">
                <a:moveTo>
                  <a:pt x="0" y="97789"/>
                </a:moveTo>
                <a:lnTo>
                  <a:pt x="41401" y="105409"/>
                </a:lnTo>
                <a:lnTo>
                  <a:pt x="62295" y="105451"/>
                </a:lnTo>
                <a:lnTo>
                  <a:pt x="83200" y="104790"/>
                </a:lnTo>
                <a:lnTo>
                  <a:pt x="124713" y="102362"/>
                </a:lnTo>
                <a:lnTo>
                  <a:pt x="178307" y="97631"/>
                </a:lnTo>
                <a:lnTo>
                  <a:pt x="231901" y="90804"/>
                </a:lnTo>
                <a:lnTo>
                  <a:pt x="252220" y="88266"/>
                </a:lnTo>
                <a:lnTo>
                  <a:pt x="272430" y="85645"/>
                </a:lnTo>
                <a:lnTo>
                  <a:pt x="292570" y="82714"/>
                </a:lnTo>
                <a:lnTo>
                  <a:pt x="312674" y="79247"/>
                </a:lnTo>
                <a:lnTo>
                  <a:pt x="323976" y="77088"/>
                </a:lnTo>
                <a:lnTo>
                  <a:pt x="326389" y="77724"/>
                </a:lnTo>
                <a:lnTo>
                  <a:pt x="332232" y="72516"/>
                </a:lnTo>
                <a:lnTo>
                  <a:pt x="327138" y="61176"/>
                </a:lnTo>
                <a:lnTo>
                  <a:pt x="319103" y="52181"/>
                </a:lnTo>
                <a:lnTo>
                  <a:pt x="284138" y="30470"/>
                </a:lnTo>
                <a:lnTo>
                  <a:pt x="259040" y="17956"/>
                </a:lnTo>
                <a:lnTo>
                  <a:pt x="246634" y="11556"/>
                </a:lnTo>
                <a:lnTo>
                  <a:pt x="236474" y="6095"/>
                </a:lnTo>
                <a:lnTo>
                  <a:pt x="234061" y="4825"/>
                </a:lnTo>
                <a:lnTo>
                  <a:pt x="228600" y="0"/>
                </a:lnTo>
              </a:path>
            </a:pathLst>
          </a:custGeom>
          <a:ln w="12496">
            <a:solidFill>
              <a:srgbClr val="000000"/>
            </a:solidFill>
          </a:ln>
        </p:spPr>
        <p:txBody>
          <a:bodyPr wrap="square" lIns="0" tIns="0" rIns="0" bIns="0" rtlCol="0"/>
          <a:lstStyle/>
          <a:p>
            <a:endParaRPr/>
          </a:p>
        </p:txBody>
      </p:sp>
      <p:sp>
        <p:nvSpPr>
          <p:cNvPr id="19" name="object 19"/>
          <p:cNvSpPr/>
          <p:nvPr/>
        </p:nvSpPr>
        <p:spPr>
          <a:xfrm>
            <a:off x="6996827" y="4561966"/>
            <a:ext cx="0" cy="2005964"/>
          </a:xfrm>
          <a:custGeom>
            <a:avLst/>
            <a:gdLst/>
            <a:ahLst/>
            <a:cxnLst/>
            <a:rect l="l" t="t" r="r" b="b"/>
            <a:pathLst>
              <a:path h="2005965">
                <a:moveTo>
                  <a:pt x="0" y="0"/>
                </a:moveTo>
                <a:lnTo>
                  <a:pt x="0" y="2005863"/>
                </a:lnTo>
              </a:path>
            </a:pathLst>
          </a:custGeom>
          <a:ln w="25179">
            <a:solidFill>
              <a:srgbClr val="000000"/>
            </a:solidFill>
          </a:ln>
        </p:spPr>
        <p:txBody>
          <a:bodyPr wrap="square" lIns="0" tIns="0" rIns="0" bIns="0" rtlCol="0"/>
          <a:lstStyle/>
          <a:p>
            <a:endParaRPr/>
          </a:p>
        </p:txBody>
      </p:sp>
      <p:sp>
        <p:nvSpPr>
          <p:cNvPr id="20" name="object 20"/>
          <p:cNvSpPr/>
          <p:nvPr/>
        </p:nvSpPr>
        <p:spPr>
          <a:xfrm>
            <a:off x="6059119" y="3704437"/>
            <a:ext cx="3070428" cy="2455722"/>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8916669" y="5878372"/>
            <a:ext cx="165735" cy="157480"/>
          </a:xfrm>
          <a:custGeom>
            <a:avLst/>
            <a:gdLst/>
            <a:ahLst/>
            <a:cxnLst/>
            <a:rect l="l" t="t" r="r" b="b"/>
            <a:pathLst>
              <a:path w="165734" h="157479">
                <a:moveTo>
                  <a:pt x="0" y="0"/>
                </a:moveTo>
                <a:lnTo>
                  <a:pt x="44547" y="38962"/>
                </a:lnTo>
                <a:lnTo>
                  <a:pt x="60817" y="54521"/>
                </a:lnTo>
                <a:lnTo>
                  <a:pt x="77348" y="69794"/>
                </a:lnTo>
                <a:lnTo>
                  <a:pt x="94106" y="85039"/>
                </a:lnTo>
                <a:lnTo>
                  <a:pt x="105989" y="95297"/>
                </a:lnTo>
                <a:lnTo>
                  <a:pt x="118014" y="105613"/>
                </a:lnTo>
                <a:lnTo>
                  <a:pt x="129897" y="116157"/>
                </a:lnTo>
                <a:lnTo>
                  <a:pt x="141350" y="127101"/>
                </a:lnTo>
                <a:lnTo>
                  <a:pt x="150121" y="136740"/>
                </a:lnTo>
                <a:lnTo>
                  <a:pt x="156178" y="143636"/>
                </a:lnTo>
                <a:lnTo>
                  <a:pt x="160853" y="149732"/>
                </a:lnTo>
                <a:lnTo>
                  <a:pt x="165480" y="156971"/>
                </a:lnTo>
              </a:path>
            </a:pathLst>
          </a:custGeom>
          <a:ln w="12496">
            <a:solidFill>
              <a:srgbClr val="000000"/>
            </a:solidFill>
          </a:ln>
        </p:spPr>
        <p:txBody>
          <a:bodyPr wrap="square" lIns="0" tIns="0" rIns="0" bIns="0" rtlCol="0"/>
          <a:lstStyle/>
          <a:p>
            <a:endParaRPr/>
          </a:p>
        </p:txBody>
      </p:sp>
      <p:sp>
        <p:nvSpPr>
          <p:cNvPr id="22" name="object 22"/>
          <p:cNvSpPr/>
          <p:nvPr/>
        </p:nvSpPr>
        <p:spPr>
          <a:xfrm>
            <a:off x="8909050" y="5871667"/>
            <a:ext cx="111760" cy="222885"/>
          </a:xfrm>
          <a:custGeom>
            <a:avLst/>
            <a:gdLst/>
            <a:ahLst/>
            <a:cxnLst/>
            <a:rect l="l" t="t" r="r" b="b"/>
            <a:pathLst>
              <a:path w="111759" h="222885">
                <a:moveTo>
                  <a:pt x="103250" y="0"/>
                </a:moveTo>
                <a:lnTo>
                  <a:pt x="110285" y="4286"/>
                </a:lnTo>
                <a:lnTo>
                  <a:pt x="111426" y="10286"/>
                </a:lnTo>
                <a:lnTo>
                  <a:pt x="109019" y="18002"/>
                </a:lnTo>
                <a:lnTo>
                  <a:pt x="105409" y="27431"/>
                </a:lnTo>
                <a:lnTo>
                  <a:pt x="98577" y="45410"/>
                </a:lnTo>
                <a:lnTo>
                  <a:pt x="90376" y="62674"/>
                </a:lnTo>
                <a:lnTo>
                  <a:pt x="81532" y="79767"/>
                </a:lnTo>
                <a:lnTo>
                  <a:pt x="72771" y="97231"/>
                </a:lnTo>
                <a:lnTo>
                  <a:pt x="62962" y="117528"/>
                </a:lnTo>
                <a:lnTo>
                  <a:pt x="52974" y="138226"/>
                </a:lnTo>
                <a:lnTo>
                  <a:pt x="42535" y="158696"/>
                </a:lnTo>
                <a:lnTo>
                  <a:pt x="31369" y="178307"/>
                </a:lnTo>
                <a:lnTo>
                  <a:pt x="24002" y="189976"/>
                </a:lnTo>
                <a:lnTo>
                  <a:pt x="16446" y="201244"/>
                </a:lnTo>
                <a:lnTo>
                  <a:pt x="8508" y="212169"/>
                </a:lnTo>
                <a:lnTo>
                  <a:pt x="0" y="222808"/>
                </a:lnTo>
              </a:path>
            </a:pathLst>
          </a:custGeom>
          <a:ln w="12496">
            <a:solidFill>
              <a:srgbClr val="000000"/>
            </a:solidFill>
          </a:ln>
        </p:spPr>
        <p:txBody>
          <a:bodyPr wrap="square" lIns="0" tIns="0" rIns="0" bIns="0" rtlCol="0"/>
          <a:lstStyle/>
          <a:p>
            <a:endParaRPr/>
          </a:p>
        </p:txBody>
      </p:sp>
      <p:sp>
        <p:nvSpPr>
          <p:cNvPr id="23" name="object 23"/>
          <p:cNvSpPr/>
          <p:nvPr/>
        </p:nvSpPr>
        <p:spPr>
          <a:xfrm>
            <a:off x="6861047" y="4484242"/>
            <a:ext cx="222250" cy="144145"/>
          </a:xfrm>
          <a:custGeom>
            <a:avLst/>
            <a:gdLst/>
            <a:ahLst/>
            <a:cxnLst/>
            <a:rect l="l" t="t" r="r" b="b"/>
            <a:pathLst>
              <a:path w="222250" h="144145">
                <a:moveTo>
                  <a:pt x="6984" y="138302"/>
                </a:moveTo>
                <a:lnTo>
                  <a:pt x="4572" y="140207"/>
                </a:lnTo>
                <a:lnTo>
                  <a:pt x="2412" y="141985"/>
                </a:lnTo>
                <a:lnTo>
                  <a:pt x="0" y="143890"/>
                </a:lnTo>
                <a:lnTo>
                  <a:pt x="777" y="136050"/>
                </a:lnTo>
                <a:lnTo>
                  <a:pt x="4318" y="130698"/>
                </a:lnTo>
                <a:lnTo>
                  <a:pt x="10429" y="126228"/>
                </a:lnTo>
                <a:lnTo>
                  <a:pt x="18923" y="121030"/>
                </a:lnTo>
                <a:lnTo>
                  <a:pt x="31589" y="112672"/>
                </a:lnTo>
                <a:lnTo>
                  <a:pt x="68325" y="85597"/>
                </a:lnTo>
                <a:lnTo>
                  <a:pt x="108527" y="49807"/>
                </a:lnTo>
                <a:lnTo>
                  <a:pt x="139668" y="18224"/>
                </a:lnTo>
                <a:lnTo>
                  <a:pt x="148824" y="8921"/>
                </a:lnTo>
                <a:lnTo>
                  <a:pt x="174371" y="40258"/>
                </a:lnTo>
                <a:lnTo>
                  <a:pt x="178595" y="53492"/>
                </a:lnTo>
                <a:lnTo>
                  <a:pt x="194436" y="91693"/>
                </a:lnTo>
                <a:lnTo>
                  <a:pt x="211581" y="121483"/>
                </a:lnTo>
                <a:lnTo>
                  <a:pt x="217677" y="131317"/>
                </a:lnTo>
                <a:lnTo>
                  <a:pt x="218821" y="134111"/>
                </a:lnTo>
                <a:lnTo>
                  <a:pt x="220345" y="136778"/>
                </a:lnTo>
                <a:lnTo>
                  <a:pt x="221869" y="138937"/>
                </a:lnTo>
              </a:path>
            </a:pathLst>
          </a:custGeom>
          <a:ln w="12496">
            <a:solidFill>
              <a:srgbClr val="000000"/>
            </a:solidFill>
          </a:ln>
        </p:spPr>
        <p:txBody>
          <a:bodyPr wrap="square" lIns="0" tIns="0" rIns="0" bIns="0" rtlCol="0"/>
          <a:lstStyle/>
          <a:p>
            <a:endParaRPr/>
          </a:p>
        </p:txBody>
      </p:sp>
      <p:sp>
        <p:nvSpPr>
          <p:cNvPr id="24" name="object 24"/>
          <p:cNvSpPr/>
          <p:nvPr/>
        </p:nvSpPr>
        <p:spPr>
          <a:xfrm>
            <a:off x="6848220" y="4094988"/>
            <a:ext cx="154305" cy="276225"/>
          </a:xfrm>
          <a:custGeom>
            <a:avLst/>
            <a:gdLst/>
            <a:ahLst/>
            <a:cxnLst/>
            <a:rect l="l" t="t" r="r" b="b"/>
            <a:pathLst>
              <a:path w="154304" h="276225">
                <a:moveTo>
                  <a:pt x="8254" y="10032"/>
                </a:moveTo>
                <a:lnTo>
                  <a:pt x="5911" y="18734"/>
                </a:lnTo>
                <a:lnTo>
                  <a:pt x="3127" y="27924"/>
                </a:lnTo>
                <a:lnTo>
                  <a:pt x="843" y="37089"/>
                </a:lnTo>
                <a:lnTo>
                  <a:pt x="14985" y="77469"/>
                </a:lnTo>
                <a:lnTo>
                  <a:pt x="35909" y="82978"/>
                </a:lnTo>
                <a:lnTo>
                  <a:pt x="46489" y="81166"/>
                </a:lnTo>
                <a:lnTo>
                  <a:pt x="85919" y="58489"/>
                </a:lnTo>
                <a:lnTo>
                  <a:pt x="100500" y="21861"/>
                </a:lnTo>
                <a:lnTo>
                  <a:pt x="99695" y="12192"/>
                </a:lnTo>
                <a:lnTo>
                  <a:pt x="99059" y="8509"/>
                </a:lnTo>
                <a:lnTo>
                  <a:pt x="98171" y="4318"/>
                </a:lnTo>
                <a:lnTo>
                  <a:pt x="97535" y="0"/>
                </a:lnTo>
                <a:lnTo>
                  <a:pt x="124610" y="27342"/>
                </a:lnTo>
                <a:lnTo>
                  <a:pt x="147891" y="71008"/>
                </a:lnTo>
                <a:lnTo>
                  <a:pt x="154304" y="106425"/>
                </a:lnTo>
                <a:lnTo>
                  <a:pt x="152794" y="129764"/>
                </a:lnTo>
                <a:lnTo>
                  <a:pt x="137963" y="174059"/>
                </a:lnTo>
                <a:lnTo>
                  <a:pt x="113924" y="212857"/>
                </a:lnTo>
                <a:lnTo>
                  <a:pt x="87536" y="249350"/>
                </a:lnTo>
                <a:lnTo>
                  <a:pt x="67436" y="269113"/>
                </a:lnTo>
                <a:lnTo>
                  <a:pt x="63119" y="272542"/>
                </a:lnTo>
                <a:lnTo>
                  <a:pt x="58547" y="275844"/>
                </a:lnTo>
              </a:path>
            </a:pathLst>
          </a:custGeom>
          <a:ln w="12496">
            <a:solidFill>
              <a:srgbClr val="000000"/>
            </a:solidFill>
          </a:ln>
        </p:spPr>
        <p:txBody>
          <a:bodyPr wrap="square" lIns="0" tIns="0" rIns="0" bIns="0" rtlCol="0"/>
          <a:lstStyle/>
          <a:p>
            <a:endParaRPr/>
          </a:p>
        </p:txBody>
      </p:sp>
      <p:sp>
        <p:nvSpPr>
          <p:cNvPr id="25" name="object 25"/>
          <p:cNvSpPr/>
          <p:nvPr/>
        </p:nvSpPr>
        <p:spPr>
          <a:xfrm>
            <a:off x="8459089" y="4909692"/>
            <a:ext cx="20955" cy="37465"/>
          </a:xfrm>
          <a:custGeom>
            <a:avLst/>
            <a:gdLst/>
            <a:ahLst/>
            <a:cxnLst/>
            <a:rect l="l" t="t" r="r" b="b"/>
            <a:pathLst>
              <a:path w="20954" h="37464">
                <a:moveTo>
                  <a:pt x="0" y="37464"/>
                </a:moveTo>
                <a:lnTo>
                  <a:pt x="5677" y="28360"/>
                </a:lnTo>
                <a:lnTo>
                  <a:pt x="10842" y="19208"/>
                </a:lnTo>
                <a:lnTo>
                  <a:pt x="15698" y="9818"/>
                </a:lnTo>
                <a:lnTo>
                  <a:pt x="20446" y="0"/>
                </a:lnTo>
              </a:path>
            </a:pathLst>
          </a:custGeom>
          <a:ln w="12496">
            <a:solidFill>
              <a:srgbClr val="006FC0"/>
            </a:solidFill>
          </a:ln>
        </p:spPr>
        <p:txBody>
          <a:bodyPr wrap="square" lIns="0" tIns="0" rIns="0" bIns="0" rtlCol="0"/>
          <a:lstStyle/>
          <a:p>
            <a:endParaRPr/>
          </a:p>
        </p:txBody>
      </p:sp>
      <p:sp>
        <p:nvSpPr>
          <p:cNvPr id="26" name="object 26"/>
          <p:cNvSpPr/>
          <p:nvPr/>
        </p:nvSpPr>
        <p:spPr>
          <a:xfrm>
            <a:off x="8563356" y="4824095"/>
            <a:ext cx="37465" cy="34290"/>
          </a:xfrm>
          <a:custGeom>
            <a:avLst/>
            <a:gdLst/>
            <a:ahLst/>
            <a:cxnLst/>
            <a:rect l="l" t="t" r="r" b="b"/>
            <a:pathLst>
              <a:path w="37465" h="34289">
                <a:moveTo>
                  <a:pt x="0" y="34162"/>
                </a:moveTo>
                <a:lnTo>
                  <a:pt x="11676" y="27003"/>
                </a:lnTo>
                <a:lnTo>
                  <a:pt x="21018" y="19557"/>
                </a:lnTo>
                <a:lnTo>
                  <a:pt x="29217" y="10874"/>
                </a:lnTo>
                <a:lnTo>
                  <a:pt x="37465" y="0"/>
                </a:lnTo>
              </a:path>
            </a:pathLst>
          </a:custGeom>
          <a:ln w="12496">
            <a:solidFill>
              <a:srgbClr val="006FC0"/>
            </a:solidFill>
          </a:ln>
        </p:spPr>
        <p:txBody>
          <a:bodyPr wrap="square" lIns="0" tIns="0" rIns="0" bIns="0" rtlCol="0"/>
          <a:lstStyle/>
          <a:p>
            <a:endParaRPr/>
          </a:p>
        </p:txBody>
      </p:sp>
      <p:sp>
        <p:nvSpPr>
          <p:cNvPr id="27" name="object 27"/>
          <p:cNvSpPr/>
          <p:nvPr/>
        </p:nvSpPr>
        <p:spPr>
          <a:xfrm>
            <a:off x="3253485" y="2730567"/>
            <a:ext cx="1058545" cy="702310"/>
          </a:xfrm>
          <a:custGeom>
            <a:avLst/>
            <a:gdLst/>
            <a:ahLst/>
            <a:cxnLst/>
            <a:rect l="l" t="t" r="r" b="b"/>
            <a:pathLst>
              <a:path w="1058545" h="702310">
                <a:moveTo>
                  <a:pt x="0" y="349690"/>
                </a:moveTo>
                <a:lnTo>
                  <a:pt x="7752" y="354397"/>
                </a:lnTo>
                <a:lnTo>
                  <a:pt x="12969" y="359628"/>
                </a:lnTo>
                <a:lnTo>
                  <a:pt x="21449" y="362334"/>
                </a:lnTo>
                <a:lnTo>
                  <a:pt x="38988" y="359469"/>
                </a:lnTo>
                <a:lnTo>
                  <a:pt x="86451" y="343110"/>
                </a:lnTo>
                <a:lnTo>
                  <a:pt x="132937" y="321941"/>
                </a:lnTo>
                <a:lnTo>
                  <a:pt x="178613" y="298676"/>
                </a:lnTo>
                <a:lnTo>
                  <a:pt x="223647" y="276030"/>
                </a:lnTo>
                <a:lnTo>
                  <a:pt x="268693" y="254330"/>
                </a:lnTo>
                <a:lnTo>
                  <a:pt x="313464" y="232028"/>
                </a:lnTo>
                <a:lnTo>
                  <a:pt x="358041" y="209313"/>
                </a:lnTo>
                <a:lnTo>
                  <a:pt x="402504" y="186371"/>
                </a:lnTo>
                <a:lnTo>
                  <a:pt x="446937" y="163392"/>
                </a:lnTo>
                <a:lnTo>
                  <a:pt x="491419" y="140563"/>
                </a:lnTo>
                <a:lnTo>
                  <a:pt x="536033" y="118073"/>
                </a:lnTo>
                <a:lnTo>
                  <a:pt x="580860" y="96110"/>
                </a:lnTo>
                <a:lnTo>
                  <a:pt x="625983" y="74862"/>
                </a:lnTo>
                <a:lnTo>
                  <a:pt x="670296" y="55453"/>
                </a:lnTo>
                <a:lnTo>
                  <a:pt x="715406" y="38175"/>
                </a:lnTo>
                <a:lnTo>
                  <a:pt x="761303" y="23302"/>
                </a:lnTo>
                <a:lnTo>
                  <a:pt x="807974" y="11108"/>
                </a:lnTo>
                <a:lnTo>
                  <a:pt x="867632" y="408"/>
                </a:lnTo>
                <a:lnTo>
                  <a:pt x="898485" y="0"/>
                </a:lnTo>
                <a:lnTo>
                  <a:pt x="927480" y="5901"/>
                </a:lnTo>
                <a:lnTo>
                  <a:pt x="969899" y="44525"/>
                </a:lnTo>
                <a:lnTo>
                  <a:pt x="988694" y="100770"/>
                </a:lnTo>
                <a:lnTo>
                  <a:pt x="998705" y="149212"/>
                </a:lnTo>
                <a:lnTo>
                  <a:pt x="1007039" y="198190"/>
                </a:lnTo>
                <a:lnTo>
                  <a:pt x="1014043" y="247582"/>
                </a:lnTo>
                <a:lnTo>
                  <a:pt x="1020062" y="297266"/>
                </a:lnTo>
                <a:lnTo>
                  <a:pt x="1025442" y="347119"/>
                </a:lnTo>
                <a:lnTo>
                  <a:pt x="1030529" y="397019"/>
                </a:lnTo>
                <a:lnTo>
                  <a:pt x="1035670" y="446843"/>
                </a:lnTo>
                <a:lnTo>
                  <a:pt x="1041210" y="496471"/>
                </a:lnTo>
                <a:lnTo>
                  <a:pt x="1047496" y="545778"/>
                </a:lnTo>
                <a:lnTo>
                  <a:pt x="1052292" y="588077"/>
                </a:lnTo>
                <a:lnTo>
                  <a:pt x="1056052" y="636901"/>
                </a:lnTo>
                <a:lnTo>
                  <a:pt x="1057979" y="679152"/>
                </a:lnTo>
                <a:lnTo>
                  <a:pt x="1057275" y="701734"/>
                </a:lnTo>
              </a:path>
            </a:pathLst>
          </a:custGeom>
          <a:ln w="12801">
            <a:solidFill>
              <a:srgbClr val="6F2F9F"/>
            </a:solidFill>
          </a:ln>
        </p:spPr>
        <p:txBody>
          <a:bodyPr wrap="square" lIns="0" tIns="0" rIns="0" bIns="0" rtlCol="0"/>
          <a:lstStyle/>
          <a:p>
            <a:endParaRPr/>
          </a:p>
        </p:txBody>
      </p:sp>
      <p:sp>
        <p:nvSpPr>
          <p:cNvPr id="28" name="object 28"/>
          <p:cNvSpPr/>
          <p:nvPr/>
        </p:nvSpPr>
        <p:spPr>
          <a:xfrm>
            <a:off x="4211701" y="3218688"/>
            <a:ext cx="314960" cy="210185"/>
          </a:xfrm>
          <a:custGeom>
            <a:avLst/>
            <a:gdLst/>
            <a:ahLst/>
            <a:cxnLst/>
            <a:rect l="l" t="t" r="r" b="b"/>
            <a:pathLst>
              <a:path w="314960" h="210185">
                <a:moveTo>
                  <a:pt x="0" y="126237"/>
                </a:moveTo>
                <a:lnTo>
                  <a:pt x="26146" y="154312"/>
                </a:lnTo>
                <a:lnTo>
                  <a:pt x="56499" y="181371"/>
                </a:lnTo>
                <a:lnTo>
                  <a:pt x="88427" y="203533"/>
                </a:lnTo>
                <a:lnTo>
                  <a:pt x="108390" y="210153"/>
                </a:lnTo>
                <a:lnTo>
                  <a:pt x="119252" y="209676"/>
                </a:lnTo>
                <a:lnTo>
                  <a:pt x="152667" y="178190"/>
                </a:lnTo>
                <a:lnTo>
                  <a:pt x="177345" y="136570"/>
                </a:lnTo>
                <a:lnTo>
                  <a:pt x="194706" y="107521"/>
                </a:lnTo>
                <a:lnTo>
                  <a:pt x="235585" y="54863"/>
                </a:lnTo>
                <a:lnTo>
                  <a:pt x="273875" y="25479"/>
                </a:lnTo>
                <a:lnTo>
                  <a:pt x="294592" y="12555"/>
                </a:lnTo>
                <a:lnTo>
                  <a:pt x="314833" y="0"/>
                </a:lnTo>
              </a:path>
            </a:pathLst>
          </a:custGeom>
          <a:ln w="12801">
            <a:solidFill>
              <a:srgbClr val="6F2F9F"/>
            </a:solidFill>
          </a:ln>
        </p:spPr>
        <p:txBody>
          <a:bodyPr wrap="square" lIns="0" tIns="0" rIns="0" bIns="0" rtlCol="0"/>
          <a:lstStyle/>
          <a:p>
            <a:endParaRPr/>
          </a:p>
        </p:txBody>
      </p:sp>
      <p:sp>
        <p:nvSpPr>
          <p:cNvPr id="29" name="object 29"/>
          <p:cNvSpPr/>
          <p:nvPr/>
        </p:nvSpPr>
        <p:spPr>
          <a:xfrm>
            <a:off x="3810158" y="3998340"/>
            <a:ext cx="24765" cy="107950"/>
          </a:xfrm>
          <a:custGeom>
            <a:avLst/>
            <a:gdLst/>
            <a:ahLst/>
            <a:cxnLst/>
            <a:rect l="l" t="t" r="r" b="b"/>
            <a:pathLst>
              <a:path w="24764" h="107950">
                <a:moveTo>
                  <a:pt x="7207" y="0"/>
                </a:moveTo>
                <a:lnTo>
                  <a:pt x="1591" y="9124"/>
                </a:lnTo>
                <a:lnTo>
                  <a:pt x="0" y="17748"/>
                </a:lnTo>
                <a:lnTo>
                  <a:pt x="1313" y="27181"/>
                </a:lnTo>
                <a:lnTo>
                  <a:pt x="4413" y="38734"/>
                </a:lnTo>
                <a:lnTo>
                  <a:pt x="7905" y="53191"/>
                </a:lnTo>
                <a:lnTo>
                  <a:pt x="18764" y="96392"/>
                </a:lnTo>
                <a:lnTo>
                  <a:pt x="22447" y="103631"/>
                </a:lnTo>
                <a:lnTo>
                  <a:pt x="24225" y="107568"/>
                </a:lnTo>
              </a:path>
            </a:pathLst>
          </a:custGeom>
          <a:ln w="12801">
            <a:solidFill>
              <a:srgbClr val="000000"/>
            </a:solidFill>
          </a:ln>
        </p:spPr>
        <p:txBody>
          <a:bodyPr wrap="square" lIns="0" tIns="0" rIns="0" bIns="0" rtlCol="0"/>
          <a:lstStyle/>
          <a:p>
            <a:endParaRPr/>
          </a:p>
        </p:txBody>
      </p:sp>
      <p:sp>
        <p:nvSpPr>
          <p:cNvPr id="30" name="object 30"/>
          <p:cNvSpPr/>
          <p:nvPr/>
        </p:nvSpPr>
        <p:spPr>
          <a:xfrm>
            <a:off x="5117510" y="4015740"/>
            <a:ext cx="3175" cy="125095"/>
          </a:xfrm>
          <a:custGeom>
            <a:avLst/>
            <a:gdLst/>
            <a:ahLst/>
            <a:cxnLst/>
            <a:rect l="l" t="t" r="r" b="b"/>
            <a:pathLst>
              <a:path w="3175" h="125095">
                <a:moveTo>
                  <a:pt x="81" y="0"/>
                </a:moveTo>
                <a:lnTo>
                  <a:pt x="1500" y="10677"/>
                </a:lnTo>
                <a:lnTo>
                  <a:pt x="2478" y="21605"/>
                </a:lnTo>
                <a:lnTo>
                  <a:pt x="2956" y="32557"/>
                </a:lnTo>
                <a:lnTo>
                  <a:pt x="2875" y="43307"/>
                </a:lnTo>
                <a:lnTo>
                  <a:pt x="1885" y="54359"/>
                </a:lnTo>
                <a:lnTo>
                  <a:pt x="763" y="65531"/>
                </a:lnTo>
                <a:lnTo>
                  <a:pt x="0" y="76704"/>
                </a:lnTo>
                <a:lnTo>
                  <a:pt x="81" y="87757"/>
                </a:lnTo>
                <a:lnTo>
                  <a:pt x="541" y="97178"/>
                </a:lnTo>
                <a:lnTo>
                  <a:pt x="906" y="106362"/>
                </a:lnTo>
                <a:lnTo>
                  <a:pt x="1081" y="115546"/>
                </a:lnTo>
                <a:lnTo>
                  <a:pt x="970" y="124968"/>
                </a:lnTo>
              </a:path>
            </a:pathLst>
          </a:custGeom>
          <a:ln w="12801">
            <a:solidFill>
              <a:srgbClr val="000000"/>
            </a:solidFill>
          </a:ln>
        </p:spPr>
        <p:txBody>
          <a:bodyPr wrap="square" lIns="0" tIns="0" rIns="0" bIns="0" rtlCol="0"/>
          <a:lstStyle/>
          <a:p>
            <a:endParaRPr/>
          </a:p>
        </p:txBody>
      </p:sp>
      <p:sp>
        <p:nvSpPr>
          <p:cNvPr id="31" name="object 31"/>
          <p:cNvSpPr/>
          <p:nvPr/>
        </p:nvSpPr>
        <p:spPr>
          <a:xfrm>
            <a:off x="441655" y="6221882"/>
            <a:ext cx="360045" cy="310515"/>
          </a:xfrm>
          <a:custGeom>
            <a:avLst/>
            <a:gdLst/>
            <a:ahLst/>
            <a:cxnLst/>
            <a:rect l="l" t="t" r="r" b="b"/>
            <a:pathLst>
              <a:path w="360045" h="310515">
                <a:moveTo>
                  <a:pt x="0" y="62179"/>
                </a:moveTo>
                <a:lnTo>
                  <a:pt x="13025" y="53125"/>
                </a:lnTo>
                <a:lnTo>
                  <a:pt x="25793" y="43700"/>
                </a:lnTo>
                <a:lnTo>
                  <a:pt x="38619" y="34447"/>
                </a:lnTo>
                <a:lnTo>
                  <a:pt x="87515" y="8724"/>
                </a:lnTo>
                <a:lnTo>
                  <a:pt x="126187" y="0"/>
                </a:lnTo>
                <a:lnTo>
                  <a:pt x="141789" y="876"/>
                </a:lnTo>
                <a:lnTo>
                  <a:pt x="175564" y="25908"/>
                </a:lnTo>
                <a:lnTo>
                  <a:pt x="183337" y="66751"/>
                </a:lnTo>
                <a:lnTo>
                  <a:pt x="181736" y="87801"/>
                </a:lnTo>
                <a:lnTo>
                  <a:pt x="179222" y="108508"/>
                </a:lnTo>
                <a:lnTo>
                  <a:pt x="175779" y="135126"/>
                </a:lnTo>
                <a:lnTo>
                  <a:pt x="172021" y="161886"/>
                </a:lnTo>
                <a:lnTo>
                  <a:pt x="168892" y="188704"/>
                </a:lnTo>
                <a:lnTo>
                  <a:pt x="167335" y="215493"/>
                </a:lnTo>
                <a:lnTo>
                  <a:pt x="167325" y="236324"/>
                </a:lnTo>
                <a:lnTo>
                  <a:pt x="169087" y="257784"/>
                </a:lnTo>
                <a:lnTo>
                  <a:pt x="174621" y="277987"/>
                </a:lnTo>
                <a:lnTo>
                  <a:pt x="185927" y="295046"/>
                </a:lnTo>
                <a:lnTo>
                  <a:pt x="205863" y="306562"/>
                </a:lnTo>
                <a:lnTo>
                  <a:pt x="228371" y="307619"/>
                </a:lnTo>
                <a:lnTo>
                  <a:pt x="250993" y="301475"/>
                </a:lnTo>
                <a:lnTo>
                  <a:pt x="295070" y="273905"/>
                </a:lnTo>
                <a:lnTo>
                  <a:pt x="332608" y="227395"/>
                </a:lnTo>
                <a:lnTo>
                  <a:pt x="352263" y="182827"/>
                </a:lnTo>
                <a:lnTo>
                  <a:pt x="358035" y="144203"/>
                </a:lnTo>
                <a:lnTo>
                  <a:pt x="357835" y="124663"/>
                </a:lnTo>
                <a:lnTo>
                  <a:pt x="355873" y="111442"/>
                </a:lnTo>
                <a:lnTo>
                  <a:pt x="352196" y="101193"/>
                </a:lnTo>
                <a:lnTo>
                  <a:pt x="346690" y="92087"/>
                </a:lnTo>
                <a:lnTo>
                  <a:pt x="339242" y="82296"/>
                </a:lnTo>
                <a:lnTo>
                  <a:pt x="331979" y="91530"/>
                </a:lnTo>
                <a:lnTo>
                  <a:pt x="316968" y="137383"/>
                </a:lnTo>
                <a:lnTo>
                  <a:pt x="318211" y="184404"/>
                </a:lnTo>
                <a:lnTo>
                  <a:pt x="326174" y="235648"/>
                </a:lnTo>
                <a:lnTo>
                  <a:pt x="340766" y="285292"/>
                </a:lnTo>
                <a:lnTo>
                  <a:pt x="359968" y="310286"/>
                </a:lnTo>
              </a:path>
            </a:pathLst>
          </a:custGeom>
          <a:ln w="12496">
            <a:solidFill>
              <a:srgbClr val="6F2F9F"/>
            </a:solidFill>
          </a:ln>
        </p:spPr>
        <p:txBody>
          <a:bodyPr wrap="square" lIns="0" tIns="0" rIns="0" bIns="0" rtlCol="0"/>
          <a:lstStyle/>
          <a:p>
            <a:endParaRPr/>
          </a:p>
        </p:txBody>
      </p:sp>
      <p:sp>
        <p:nvSpPr>
          <p:cNvPr id="32" name="object 32"/>
          <p:cNvSpPr/>
          <p:nvPr/>
        </p:nvSpPr>
        <p:spPr>
          <a:xfrm>
            <a:off x="901903" y="6455054"/>
            <a:ext cx="22225" cy="150495"/>
          </a:xfrm>
          <a:custGeom>
            <a:avLst/>
            <a:gdLst/>
            <a:ahLst/>
            <a:cxnLst/>
            <a:rect l="l" t="t" r="r" b="b"/>
            <a:pathLst>
              <a:path w="22225" h="150495">
                <a:moveTo>
                  <a:pt x="0" y="0"/>
                </a:moveTo>
                <a:lnTo>
                  <a:pt x="3533" y="10134"/>
                </a:lnTo>
                <a:lnTo>
                  <a:pt x="4953" y="20497"/>
                </a:lnTo>
                <a:lnTo>
                  <a:pt x="5572" y="31203"/>
                </a:lnTo>
                <a:lnTo>
                  <a:pt x="6705" y="42367"/>
                </a:lnTo>
                <a:lnTo>
                  <a:pt x="8610" y="55502"/>
                </a:lnTo>
                <a:lnTo>
                  <a:pt x="10515" y="68808"/>
                </a:lnTo>
                <a:lnTo>
                  <a:pt x="12192" y="82229"/>
                </a:lnTo>
                <a:lnTo>
                  <a:pt x="13411" y="95707"/>
                </a:lnTo>
                <a:lnTo>
                  <a:pt x="15044" y="107399"/>
                </a:lnTo>
                <a:lnTo>
                  <a:pt x="17564" y="118833"/>
                </a:lnTo>
                <a:lnTo>
                  <a:pt x="20140" y="130211"/>
                </a:lnTo>
                <a:lnTo>
                  <a:pt x="21945" y="141732"/>
                </a:lnTo>
                <a:lnTo>
                  <a:pt x="21945" y="144475"/>
                </a:lnTo>
                <a:lnTo>
                  <a:pt x="21945" y="147523"/>
                </a:lnTo>
                <a:lnTo>
                  <a:pt x="21945" y="150266"/>
                </a:lnTo>
              </a:path>
            </a:pathLst>
          </a:custGeom>
          <a:ln w="12496">
            <a:solidFill>
              <a:srgbClr val="6F2F9F"/>
            </a:solidFill>
          </a:ln>
        </p:spPr>
        <p:txBody>
          <a:bodyPr wrap="square" lIns="0" tIns="0" rIns="0" bIns="0" rtlCol="0"/>
          <a:lstStyle/>
          <a:p>
            <a:endParaRPr/>
          </a:p>
        </p:txBody>
      </p:sp>
      <p:sp>
        <p:nvSpPr>
          <p:cNvPr id="33" name="object 33"/>
          <p:cNvSpPr/>
          <p:nvPr/>
        </p:nvSpPr>
        <p:spPr>
          <a:xfrm>
            <a:off x="553212" y="6004559"/>
            <a:ext cx="280670" cy="111760"/>
          </a:xfrm>
          <a:custGeom>
            <a:avLst/>
            <a:gdLst/>
            <a:ahLst/>
            <a:cxnLst/>
            <a:rect l="l" t="t" r="r" b="b"/>
            <a:pathLst>
              <a:path w="280669" h="111760">
                <a:moveTo>
                  <a:pt x="9753" y="66141"/>
                </a:moveTo>
                <a:lnTo>
                  <a:pt x="6400" y="67665"/>
                </a:lnTo>
                <a:lnTo>
                  <a:pt x="3047" y="69189"/>
                </a:lnTo>
                <a:lnTo>
                  <a:pt x="0" y="70713"/>
                </a:lnTo>
                <a:lnTo>
                  <a:pt x="32003" y="99364"/>
                </a:lnTo>
                <a:lnTo>
                  <a:pt x="75285" y="108051"/>
                </a:lnTo>
                <a:lnTo>
                  <a:pt x="119481" y="111251"/>
                </a:lnTo>
                <a:lnTo>
                  <a:pt x="145489" y="111218"/>
                </a:lnTo>
                <a:lnTo>
                  <a:pt x="197277" y="107265"/>
                </a:lnTo>
                <a:lnTo>
                  <a:pt x="238244" y="100912"/>
                </a:lnTo>
                <a:lnTo>
                  <a:pt x="277977" y="77723"/>
                </a:lnTo>
                <a:lnTo>
                  <a:pt x="280463" y="66389"/>
                </a:lnTo>
                <a:lnTo>
                  <a:pt x="277291" y="55168"/>
                </a:lnTo>
                <a:lnTo>
                  <a:pt x="253317" y="22159"/>
                </a:lnTo>
                <a:lnTo>
                  <a:pt x="211226" y="0"/>
                </a:lnTo>
                <a:lnTo>
                  <a:pt x="216693" y="6257"/>
                </a:lnTo>
                <a:lnTo>
                  <a:pt x="220903" y="10972"/>
                </a:lnTo>
                <a:lnTo>
                  <a:pt x="224770" y="15001"/>
                </a:lnTo>
                <a:lnTo>
                  <a:pt x="229209" y="19202"/>
                </a:lnTo>
              </a:path>
            </a:pathLst>
          </a:custGeom>
          <a:ln w="12801">
            <a:solidFill>
              <a:srgbClr val="6F2F9F"/>
            </a:solidFill>
          </a:ln>
        </p:spPr>
        <p:txBody>
          <a:bodyPr wrap="square" lIns="0" tIns="0" rIns="0" bIns="0" rtlCol="0"/>
          <a:lstStyle/>
          <a:p>
            <a:endParaRPr/>
          </a:p>
        </p:txBody>
      </p:sp>
      <p:sp>
        <p:nvSpPr>
          <p:cNvPr id="34" name="object 34"/>
          <p:cNvSpPr/>
          <p:nvPr/>
        </p:nvSpPr>
        <p:spPr>
          <a:xfrm>
            <a:off x="1085697" y="6267602"/>
            <a:ext cx="233045" cy="236220"/>
          </a:xfrm>
          <a:custGeom>
            <a:avLst/>
            <a:gdLst/>
            <a:ahLst/>
            <a:cxnLst/>
            <a:rect l="l" t="t" r="r" b="b"/>
            <a:pathLst>
              <a:path w="233044" h="236220">
                <a:moveTo>
                  <a:pt x="0" y="20421"/>
                </a:moveTo>
                <a:lnTo>
                  <a:pt x="8353" y="15816"/>
                </a:lnTo>
                <a:lnTo>
                  <a:pt x="15620" y="13525"/>
                </a:lnTo>
                <a:lnTo>
                  <a:pt x="23231" y="13692"/>
                </a:lnTo>
                <a:lnTo>
                  <a:pt x="59016" y="42748"/>
                </a:lnTo>
                <a:lnTo>
                  <a:pt x="70103" y="79552"/>
                </a:lnTo>
                <a:lnTo>
                  <a:pt x="73685" y="114757"/>
                </a:lnTo>
                <a:lnTo>
                  <a:pt x="75333" y="132445"/>
                </a:lnTo>
                <a:lnTo>
                  <a:pt x="84543" y="174536"/>
                </a:lnTo>
                <a:lnTo>
                  <a:pt x="126682" y="190995"/>
                </a:lnTo>
                <a:lnTo>
                  <a:pt x="159686" y="166692"/>
                </a:lnTo>
                <a:lnTo>
                  <a:pt x="185318" y="126187"/>
                </a:lnTo>
                <a:lnTo>
                  <a:pt x="192069" y="80881"/>
                </a:lnTo>
                <a:lnTo>
                  <a:pt x="181930" y="32194"/>
                </a:lnTo>
                <a:lnTo>
                  <a:pt x="170383" y="0"/>
                </a:lnTo>
                <a:lnTo>
                  <a:pt x="168182" y="12773"/>
                </a:lnTo>
                <a:lnTo>
                  <a:pt x="172212" y="52120"/>
                </a:lnTo>
                <a:lnTo>
                  <a:pt x="181651" y="97650"/>
                </a:lnTo>
                <a:lnTo>
                  <a:pt x="192938" y="142951"/>
                </a:lnTo>
                <a:lnTo>
                  <a:pt x="204781" y="181356"/>
                </a:lnTo>
                <a:lnTo>
                  <a:pt x="221005" y="217932"/>
                </a:lnTo>
                <a:lnTo>
                  <a:pt x="225831" y="227380"/>
                </a:lnTo>
                <a:lnTo>
                  <a:pt x="227355" y="230428"/>
                </a:lnTo>
                <a:lnTo>
                  <a:pt x="232562" y="235915"/>
                </a:lnTo>
              </a:path>
            </a:pathLst>
          </a:custGeom>
          <a:ln w="12496">
            <a:solidFill>
              <a:srgbClr val="6F2F9F"/>
            </a:solidFill>
          </a:ln>
        </p:spPr>
        <p:txBody>
          <a:bodyPr wrap="square" lIns="0" tIns="0" rIns="0" bIns="0" rtlCol="0"/>
          <a:lstStyle/>
          <a:p>
            <a:endParaRPr/>
          </a:p>
        </p:txBody>
      </p:sp>
      <p:sp>
        <p:nvSpPr>
          <p:cNvPr id="35" name="object 35"/>
          <p:cNvSpPr/>
          <p:nvPr/>
        </p:nvSpPr>
        <p:spPr>
          <a:xfrm>
            <a:off x="1361566" y="6437376"/>
            <a:ext cx="73660" cy="111760"/>
          </a:xfrm>
          <a:custGeom>
            <a:avLst/>
            <a:gdLst/>
            <a:ahLst/>
            <a:cxnLst/>
            <a:rect l="l" t="t" r="r" b="b"/>
            <a:pathLst>
              <a:path w="73659" h="111759">
                <a:moveTo>
                  <a:pt x="0" y="4267"/>
                </a:moveTo>
                <a:lnTo>
                  <a:pt x="6359" y="3643"/>
                </a:lnTo>
                <a:lnTo>
                  <a:pt x="12493" y="2476"/>
                </a:lnTo>
                <a:lnTo>
                  <a:pt x="18698" y="1138"/>
                </a:lnTo>
                <a:lnTo>
                  <a:pt x="25273" y="0"/>
                </a:lnTo>
                <a:lnTo>
                  <a:pt x="27636" y="8577"/>
                </a:lnTo>
                <a:lnTo>
                  <a:pt x="28749" y="16497"/>
                </a:lnTo>
                <a:lnTo>
                  <a:pt x="28505" y="24474"/>
                </a:lnTo>
                <a:lnTo>
                  <a:pt x="26796" y="33223"/>
                </a:lnTo>
                <a:lnTo>
                  <a:pt x="23971" y="44429"/>
                </a:lnTo>
                <a:lnTo>
                  <a:pt x="21526" y="55435"/>
                </a:lnTo>
                <a:lnTo>
                  <a:pt x="19653" y="66613"/>
                </a:lnTo>
                <a:lnTo>
                  <a:pt x="18542" y="78333"/>
                </a:lnTo>
                <a:lnTo>
                  <a:pt x="18502" y="88744"/>
                </a:lnTo>
                <a:lnTo>
                  <a:pt x="20129" y="97612"/>
                </a:lnTo>
                <a:lnTo>
                  <a:pt x="24614" y="104994"/>
                </a:lnTo>
                <a:lnTo>
                  <a:pt x="33146" y="110947"/>
                </a:lnTo>
                <a:lnTo>
                  <a:pt x="39637" y="111680"/>
                </a:lnTo>
                <a:lnTo>
                  <a:pt x="49069" y="110642"/>
                </a:lnTo>
                <a:lnTo>
                  <a:pt x="72834" y="80810"/>
                </a:lnTo>
                <a:lnTo>
                  <a:pt x="73088" y="67317"/>
                </a:lnTo>
                <a:lnTo>
                  <a:pt x="71628" y="54254"/>
                </a:lnTo>
              </a:path>
            </a:pathLst>
          </a:custGeom>
          <a:ln w="12496">
            <a:solidFill>
              <a:srgbClr val="6F2F9F"/>
            </a:solidFill>
          </a:ln>
        </p:spPr>
        <p:txBody>
          <a:bodyPr wrap="square" lIns="0" tIns="0" rIns="0" bIns="0" rtlCol="0"/>
          <a:lstStyle/>
          <a:p>
            <a:endParaRPr/>
          </a:p>
        </p:txBody>
      </p:sp>
      <p:sp>
        <p:nvSpPr>
          <p:cNvPr id="36" name="object 36"/>
          <p:cNvSpPr/>
          <p:nvPr/>
        </p:nvSpPr>
        <p:spPr>
          <a:xfrm>
            <a:off x="1111910" y="6021323"/>
            <a:ext cx="208279" cy="134620"/>
          </a:xfrm>
          <a:custGeom>
            <a:avLst/>
            <a:gdLst/>
            <a:ahLst/>
            <a:cxnLst/>
            <a:rect l="l" t="t" r="r" b="b"/>
            <a:pathLst>
              <a:path w="208280" h="134620">
                <a:moveTo>
                  <a:pt x="0" y="109118"/>
                </a:moveTo>
                <a:lnTo>
                  <a:pt x="41276" y="126049"/>
                </a:lnTo>
                <a:lnTo>
                  <a:pt x="96926" y="134226"/>
                </a:lnTo>
                <a:lnTo>
                  <a:pt x="117424" y="134421"/>
                </a:lnTo>
                <a:lnTo>
                  <a:pt x="137464" y="132587"/>
                </a:lnTo>
                <a:lnTo>
                  <a:pt x="184870" y="119043"/>
                </a:lnTo>
                <a:lnTo>
                  <a:pt x="208111" y="88849"/>
                </a:lnTo>
                <a:lnTo>
                  <a:pt x="207252" y="77409"/>
                </a:lnTo>
                <a:lnTo>
                  <a:pt x="185251" y="40767"/>
                </a:lnTo>
                <a:lnTo>
                  <a:pt x="156446" y="15687"/>
                </a:lnTo>
                <a:lnTo>
                  <a:pt x="126796" y="0"/>
                </a:lnTo>
                <a:lnTo>
                  <a:pt x="128320" y="3962"/>
                </a:lnTo>
                <a:lnTo>
                  <a:pt x="129539" y="8229"/>
                </a:lnTo>
                <a:lnTo>
                  <a:pt x="130454" y="12191"/>
                </a:lnTo>
              </a:path>
            </a:pathLst>
          </a:custGeom>
          <a:ln w="12801">
            <a:solidFill>
              <a:srgbClr val="6F2F9F"/>
            </a:solidFill>
          </a:ln>
        </p:spPr>
        <p:txBody>
          <a:bodyPr wrap="square" lIns="0" tIns="0" rIns="0" bIns="0" rtlCol="0"/>
          <a:lstStyle/>
          <a:p>
            <a:endParaRPr/>
          </a:p>
        </p:txBody>
      </p:sp>
      <p:sp>
        <p:nvSpPr>
          <p:cNvPr id="37" name="object 37"/>
          <p:cNvSpPr/>
          <p:nvPr/>
        </p:nvSpPr>
        <p:spPr>
          <a:xfrm>
            <a:off x="1460627" y="6310884"/>
            <a:ext cx="78105" cy="7620"/>
          </a:xfrm>
          <a:custGeom>
            <a:avLst/>
            <a:gdLst/>
            <a:ahLst/>
            <a:cxnLst/>
            <a:rect l="l" t="t" r="r" b="b"/>
            <a:pathLst>
              <a:path w="78105" h="7620">
                <a:moveTo>
                  <a:pt x="0" y="0"/>
                </a:moveTo>
                <a:lnTo>
                  <a:pt x="9036" y="3105"/>
                </a:lnTo>
                <a:lnTo>
                  <a:pt x="18383" y="5638"/>
                </a:lnTo>
                <a:lnTo>
                  <a:pt x="27967" y="7029"/>
                </a:lnTo>
                <a:lnTo>
                  <a:pt x="37718" y="6705"/>
                </a:lnTo>
                <a:lnTo>
                  <a:pt x="47720" y="5010"/>
                </a:lnTo>
                <a:lnTo>
                  <a:pt x="57626" y="3657"/>
                </a:lnTo>
                <a:lnTo>
                  <a:pt x="67579" y="2762"/>
                </a:lnTo>
                <a:lnTo>
                  <a:pt x="77723" y="2438"/>
                </a:lnTo>
              </a:path>
            </a:pathLst>
          </a:custGeom>
          <a:ln w="12496">
            <a:solidFill>
              <a:srgbClr val="6F2F9F"/>
            </a:solidFill>
          </a:ln>
        </p:spPr>
        <p:txBody>
          <a:bodyPr wrap="square" lIns="0" tIns="0" rIns="0" bIns="0" rtlCol="0"/>
          <a:lstStyle/>
          <a:p>
            <a:endParaRPr/>
          </a:p>
        </p:txBody>
      </p:sp>
      <p:sp>
        <p:nvSpPr>
          <p:cNvPr id="38" name="object 38"/>
          <p:cNvSpPr/>
          <p:nvPr/>
        </p:nvSpPr>
        <p:spPr>
          <a:xfrm>
            <a:off x="1489202" y="6352032"/>
            <a:ext cx="72390" cy="21590"/>
          </a:xfrm>
          <a:custGeom>
            <a:avLst/>
            <a:gdLst/>
            <a:ahLst/>
            <a:cxnLst/>
            <a:rect l="l" t="t" r="r" b="b"/>
            <a:pathLst>
              <a:path w="72390" h="21589">
                <a:moveTo>
                  <a:pt x="0" y="0"/>
                </a:moveTo>
                <a:lnTo>
                  <a:pt x="41312" y="21093"/>
                </a:lnTo>
                <a:lnTo>
                  <a:pt x="51165" y="21145"/>
                </a:lnTo>
                <a:lnTo>
                  <a:pt x="60898" y="19540"/>
                </a:lnTo>
                <a:lnTo>
                  <a:pt x="72262" y="16764"/>
                </a:lnTo>
              </a:path>
            </a:pathLst>
          </a:custGeom>
          <a:ln w="12496">
            <a:solidFill>
              <a:srgbClr val="6F2F9F"/>
            </a:solidFill>
          </a:ln>
        </p:spPr>
        <p:txBody>
          <a:bodyPr wrap="square" lIns="0" tIns="0" rIns="0" bIns="0" rtlCol="0"/>
          <a:lstStyle/>
          <a:p>
            <a:endParaRPr/>
          </a:p>
        </p:txBody>
      </p:sp>
      <p:sp>
        <p:nvSpPr>
          <p:cNvPr id="39" name="object 39"/>
          <p:cNvSpPr/>
          <p:nvPr/>
        </p:nvSpPr>
        <p:spPr>
          <a:xfrm>
            <a:off x="1606550" y="6211519"/>
            <a:ext cx="111760" cy="229235"/>
          </a:xfrm>
          <a:custGeom>
            <a:avLst/>
            <a:gdLst/>
            <a:ahLst/>
            <a:cxnLst/>
            <a:rect l="l" t="t" r="r" b="b"/>
            <a:pathLst>
              <a:path w="111760" h="229235">
                <a:moveTo>
                  <a:pt x="42418" y="74675"/>
                </a:moveTo>
                <a:lnTo>
                  <a:pt x="46019" y="81481"/>
                </a:lnTo>
                <a:lnTo>
                  <a:pt x="45323" y="89801"/>
                </a:lnTo>
                <a:lnTo>
                  <a:pt x="41650" y="99321"/>
                </a:lnTo>
                <a:lnTo>
                  <a:pt x="36322" y="109727"/>
                </a:lnTo>
                <a:lnTo>
                  <a:pt x="30317" y="123834"/>
                </a:lnTo>
                <a:lnTo>
                  <a:pt x="23494" y="167639"/>
                </a:lnTo>
                <a:lnTo>
                  <a:pt x="32996" y="209730"/>
                </a:lnTo>
                <a:lnTo>
                  <a:pt x="65166" y="229209"/>
                </a:lnTo>
                <a:lnTo>
                  <a:pt x="76761" y="226294"/>
                </a:lnTo>
                <a:lnTo>
                  <a:pt x="105775" y="188633"/>
                </a:lnTo>
                <a:lnTo>
                  <a:pt x="111251" y="153314"/>
                </a:lnTo>
                <a:lnTo>
                  <a:pt x="108406" y="126339"/>
                </a:lnTo>
                <a:lnTo>
                  <a:pt x="88713" y="75476"/>
                </a:lnTo>
                <a:lnTo>
                  <a:pt x="62317" y="42505"/>
                </a:lnTo>
                <a:lnTo>
                  <a:pt x="24383" y="15544"/>
                </a:lnTo>
                <a:lnTo>
                  <a:pt x="16502" y="10972"/>
                </a:lnTo>
                <a:lnTo>
                  <a:pt x="10477" y="7315"/>
                </a:lnTo>
                <a:lnTo>
                  <a:pt x="5310" y="3886"/>
                </a:lnTo>
                <a:lnTo>
                  <a:pt x="0" y="0"/>
                </a:lnTo>
              </a:path>
            </a:pathLst>
          </a:custGeom>
          <a:ln w="12496">
            <a:solidFill>
              <a:srgbClr val="6F2F9F"/>
            </a:solidFill>
          </a:ln>
        </p:spPr>
        <p:txBody>
          <a:bodyPr wrap="square" lIns="0" tIns="0" rIns="0" bIns="0" rtlCol="0"/>
          <a:lstStyle/>
          <a:p>
            <a:endParaRPr/>
          </a:p>
        </p:txBody>
      </p:sp>
      <p:sp>
        <p:nvSpPr>
          <p:cNvPr id="40" name="object 40"/>
          <p:cNvSpPr/>
          <p:nvPr/>
        </p:nvSpPr>
        <p:spPr>
          <a:xfrm>
            <a:off x="1016203" y="6343497"/>
            <a:ext cx="6350" cy="23495"/>
          </a:xfrm>
          <a:custGeom>
            <a:avLst/>
            <a:gdLst/>
            <a:ahLst/>
            <a:cxnLst/>
            <a:rect l="l" t="t" r="r" b="b"/>
            <a:pathLst>
              <a:path w="6350" h="23495">
                <a:moveTo>
                  <a:pt x="0" y="0"/>
                </a:moveTo>
                <a:lnTo>
                  <a:pt x="2438" y="7924"/>
                </a:lnTo>
                <a:lnTo>
                  <a:pt x="4267" y="15544"/>
                </a:lnTo>
                <a:lnTo>
                  <a:pt x="6095" y="23469"/>
                </a:lnTo>
              </a:path>
            </a:pathLst>
          </a:custGeom>
          <a:ln w="12496">
            <a:solidFill>
              <a:srgbClr val="6F2F9F"/>
            </a:solidFill>
          </a:ln>
        </p:spPr>
        <p:txBody>
          <a:bodyPr wrap="square" lIns="0" tIns="0" rIns="0" bIns="0" rtlCol="0"/>
          <a:lstStyle/>
          <a:p>
            <a:endParaRPr/>
          </a:p>
        </p:txBody>
      </p:sp>
    </p:spTree>
    <p:extLst>
      <p:ext uri="{BB962C8B-B14F-4D97-AF65-F5344CB8AC3E}">
        <p14:creationId xmlns:p14="http://schemas.microsoft.com/office/powerpoint/2010/main" val="340585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4703852"/>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spc="-5" dirty="0">
                <a:latin typeface="Calibri"/>
                <a:cs typeface="Calibri"/>
              </a:rPr>
              <a:t>Let </a:t>
            </a:r>
            <a:r>
              <a:rPr sz="3200" dirty="0">
                <a:latin typeface="Calibri"/>
                <a:cs typeface="Calibri"/>
              </a:rPr>
              <a:t>x be an N-dimensional </a:t>
            </a:r>
            <a:r>
              <a:rPr sz="3200" spc="-50" dirty="0">
                <a:latin typeface="Calibri"/>
                <a:cs typeface="Calibri"/>
              </a:rPr>
              <a:t>vector,</a:t>
            </a:r>
            <a:r>
              <a:rPr sz="3200" spc="-80" dirty="0">
                <a:latin typeface="Calibri"/>
                <a:cs typeface="Calibri"/>
              </a:rPr>
              <a:t> </a:t>
            </a:r>
            <a:r>
              <a:rPr sz="3200" spc="-15" dirty="0">
                <a:latin typeface="Calibri"/>
                <a:cs typeface="Calibri"/>
              </a:rPr>
              <a:t>represented</a:t>
            </a:r>
            <a:endParaRPr sz="3200" dirty="0">
              <a:latin typeface="Calibri"/>
              <a:cs typeface="Calibri"/>
            </a:endParaRPr>
          </a:p>
          <a:p>
            <a:pPr marL="584200">
              <a:lnSpc>
                <a:spcPct val="100000"/>
              </a:lnSpc>
            </a:pPr>
            <a:r>
              <a:rPr sz="3200" dirty="0">
                <a:latin typeface="Calibri"/>
                <a:cs typeface="Calibri"/>
              </a:rPr>
              <a:t>as a </a:t>
            </a:r>
            <a:r>
              <a:rPr sz="3200" spc="-10" dirty="0">
                <a:latin typeface="Calibri"/>
                <a:cs typeface="Calibri"/>
              </a:rPr>
              <a:t>combination </a:t>
            </a:r>
            <a:r>
              <a:rPr sz="3200" spc="-5" dirty="0">
                <a:latin typeface="Calibri"/>
                <a:cs typeface="Calibri"/>
              </a:rPr>
              <a:t>of orthonormal basis</a:t>
            </a:r>
            <a:r>
              <a:rPr sz="3200" spc="55" dirty="0">
                <a:latin typeface="Calibri"/>
                <a:cs typeface="Calibri"/>
              </a:rPr>
              <a:t> </a:t>
            </a:r>
            <a:r>
              <a:rPr sz="3200" spc="-20" dirty="0">
                <a:latin typeface="Calibri"/>
                <a:cs typeface="Calibri"/>
              </a:rPr>
              <a:t>vectors</a:t>
            </a:r>
            <a:endParaRPr sz="3200" dirty="0">
              <a:latin typeface="Calibri"/>
              <a:cs typeface="Calibri"/>
            </a:endParaRPr>
          </a:p>
          <a:p>
            <a:pPr>
              <a:lnSpc>
                <a:spcPct val="100000"/>
              </a:lnSpc>
              <a:spcBef>
                <a:spcPts val="30"/>
              </a:spcBef>
            </a:pPr>
            <a:endParaRPr sz="4650" dirty="0">
              <a:latin typeface="Times New Roman"/>
              <a:cs typeface="Times New Roman"/>
            </a:endParaRPr>
          </a:p>
          <a:p>
            <a:pPr marL="584200" indent="-342900">
              <a:lnSpc>
                <a:spcPct val="100000"/>
              </a:lnSpc>
              <a:buFont typeface="Arial"/>
              <a:buChar char="•"/>
              <a:tabLst>
                <a:tab pos="584835" algn="l"/>
              </a:tabLst>
            </a:pPr>
            <a:r>
              <a:rPr sz="3200" spc="-5" dirty="0">
                <a:latin typeface="Calibri"/>
                <a:cs typeface="Calibri"/>
              </a:rPr>
              <a:t>Suppose </a:t>
            </a:r>
            <a:r>
              <a:rPr sz="3200" spc="-15" dirty="0">
                <a:latin typeface="Calibri"/>
                <a:cs typeface="Calibri"/>
              </a:rPr>
              <a:t>we represent </a:t>
            </a:r>
            <a:r>
              <a:rPr sz="3200" dirty="0">
                <a:latin typeface="Calibri"/>
                <a:cs typeface="Calibri"/>
              </a:rPr>
              <a:t>x </a:t>
            </a:r>
            <a:r>
              <a:rPr sz="3200" spc="-5" dirty="0">
                <a:latin typeface="Calibri"/>
                <a:cs typeface="Calibri"/>
              </a:rPr>
              <a:t>using only </a:t>
            </a:r>
            <a:r>
              <a:rPr sz="3200" spc="5" dirty="0">
                <a:latin typeface="Calibri"/>
                <a:cs typeface="Calibri"/>
              </a:rPr>
              <a:t>M </a:t>
            </a:r>
            <a:r>
              <a:rPr sz="3200" spc="-5" dirty="0">
                <a:latin typeface="Calibri"/>
                <a:cs typeface="Calibri"/>
              </a:rPr>
              <a:t>(M&lt;N)</a:t>
            </a:r>
            <a:r>
              <a:rPr sz="3200" spc="50" dirty="0">
                <a:latin typeface="Calibri"/>
                <a:cs typeface="Calibri"/>
              </a:rPr>
              <a:t> </a:t>
            </a:r>
            <a:r>
              <a:rPr sz="3200" spc="-5" dirty="0">
                <a:latin typeface="Calibri"/>
                <a:cs typeface="Calibri"/>
              </a:rPr>
              <a:t>of</a:t>
            </a:r>
            <a:endParaRPr sz="3200" dirty="0">
              <a:latin typeface="Calibri"/>
              <a:cs typeface="Calibri"/>
            </a:endParaRPr>
          </a:p>
          <a:p>
            <a:pPr marL="584200">
              <a:lnSpc>
                <a:spcPct val="100000"/>
              </a:lnSpc>
            </a:pPr>
            <a:r>
              <a:rPr sz="3200" dirty="0">
                <a:latin typeface="Calibri"/>
                <a:cs typeface="Calibri"/>
              </a:rPr>
              <a:t>the </a:t>
            </a:r>
            <a:r>
              <a:rPr sz="3200" spc="-5" dirty="0">
                <a:latin typeface="Calibri"/>
                <a:cs typeface="Calibri"/>
              </a:rPr>
              <a:t>basis</a:t>
            </a:r>
            <a:r>
              <a:rPr sz="3200" spc="-80" dirty="0">
                <a:latin typeface="Calibri"/>
                <a:cs typeface="Calibri"/>
              </a:rPr>
              <a:t> </a:t>
            </a:r>
            <a:r>
              <a:rPr sz="3200" spc="-20" dirty="0">
                <a:latin typeface="Calibri"/>
                <a:cs typeface="Calibri"/>
              </a:rPr>
              <a:t>vectors</a:t>
            </a:r>
            <a:endParaRPr sz="3200" dirty="0">
              <a:latin typeface="Calibri"/>
              <a:cs typeface="Calibri"/>
            </a:endParaRPr>
          </a:p>
        </p:txBody>
      </p:sp>
      <p:sp>
        <p:nvSpPr>
          <p:cNvPr id="4" name="object 4"/>
          <p:cNvSpPr/>
          <p:nvPr/>
        </p:nvSpPr>
        <p:spPr>
          <a:xfrm>
            <a:off x="3405504" y="3434460"/>
            <a:ext cx="14604" cy="6350"/>
          </a:xfrm>
          <a:custGeom>
            <a:avLst/>
            <a:gdLst/>
            <a:ahLst/>
            <a:cxnLst/>
            <a:rect l="l" t="t" r="r" b="b"/>
            <a:pathLst>
              <a:path w="14604" h="6350">
                <a:moveTo>
                  <a:pt x="14350" y="6096"/>
                </a:moveTo>
                <a:lnTo>
                  <a:pt x="4572" y="5206"/>
                </a:lnTo>
                <a:lnTo>
                  <a:pt x="0" y="5461"/>
                </a:lnTo>
                <a:lnTo>
                  <a:pt x="10033" y="0"/>
                </a:lnTo>
              </a:path>
            </a:pathLst>
          </a:custGeom>
          <a:ln w="12801">
            <a:solidFill>
              <a:srgbClr val="000000"/>
            </a:solidFill>
          </a:ln>
        </p:spPr>
        <p:txBody>
          <a:bodyPr wrap="square" lIns="0" tIns="0" rIns="0" bIns="0" rtlCol="0"/>
          <a:lstStyle/>
          <a:p>
            <a:endParaRPr/>
          </a:p>
        </p:txBody>
      </p:sp>
      <p:sp>
        <p:nvSpPr>
          <p:cNvPr id="5" name="object 5"/>
          <p:cNvSpPr/>
          <p:nvPr/>
        </p:nvSpPr>
        <p:spPr>
          <a:xfrm>
            <a:off x="1861439" y="3361054"/>
            <a:ext cx="213995" cy="283845"/>
          </a:xfrm>
          <a:custGeom>
            <a:avLst/>
            <a:gdLst/>
            <a:ahLst/>
            <a:cxnLst/>
            <a:rect l="l" t="t" r="r" b="b"/>
            <a:pathLst>
              <a:path w="213994" h="283845">
                <a:moveTo>
                  <a:pt x="0" y="9144"/>
                </a:moveTo>
                <a:lnTo>
                  <a:pt x="888" y="6096"/>
                </a:lnTo>
                <a:lnTo>
                  <a:pt x="1778" y="3048"/>
                </a:lnTo>
                <a:lnTo>
                  <a:pt x="2412" y="0"/>
                </a:lnTo>
                <a:lnTo>
                  <a:pt x="9540" y="5959"/>
                </a:lnTo>
                <a:lnTo>
                  <a:pt x="15525" y="12620"/>
                </a:lnTo>
                <a:lnTo>
                  <a:pt x="21272" y="20877"/>
                </a:lnTo>
                <a:lnTo>
                  <a:pt x="27686" y="31623"/>
                </a:lnTo>
                <a:lnTo>
                  <a:pt x="36706" y="46033"/>
                </a:lnTo>
                <a:lnTo>
                  <a:pt x="46513" y="60039"/>
                </a:lnTo>
                <a:lnTo>
                  <a:pt x="56653" y="73806"/>
                </a:lnTo>
                <a:lnTo>
                  <a:pt x="66675" y="87503"/>
                </a:lnTo>
                <a:lnTo>
                  <a:pt x="79253" y="105001"/>
                </a:lnTo>
                <a:lnTo>
                  <a:pt x="91868" y="122428"/>
                </a:lnTo>
                <a:lnTo>
                  <a:pt x="104554" y="139759"/>
                </a:lnTo>
                <a:lnTo>
                  <a:pt x="117348" y="156972"/>
                </a:lnTo>
                <a:lnTo>
                  <a:pt x="128934" y="172700"/>
                </a:lnTo>
                <a:lnTo>
                  <a:pt x="140509" y="188404"/>
                </a:lnTo>
                <a:lnTo>
                  <a:pt x="152155" y="204013"/>
                </a:lnTo>
                <a:lnTo>
                  <a:pt x="163956" y="219456"/>
                </a:lnTo>
                <a:lnTo>
                  <a:pt x="171715" y="229362"/>
                </a:lnTo>
                <a:lnTo>
                  <a:pt x="179450" y="239363"/>
                </a:lnTo>
                <a:lnTo>
                  <a:pt x="187281" y="249316"/>
                </a:lnTo>
                <a:lnTo>
                  <a:pt x="195325" y="259080"/>
                </a:lnTo>
                <a:lnTo>
                  <a:pt x="200261" y="265015"/>
                </a:lnTo>
                <a:lnTo>
                  <a:pt x="204993" y="271033"/>
                </a:lnTo>
                <a:lnTo>
                  <a:pt x="209559" y="277171"/>
                </a:lnTo>
                <a:lnTo>
                  <a:pt x="213994" y="283464"/>
                </a:lnTo>
              </a:path>
            </a:pathLst>
          </a:custGeom>
          <a:ln w="12801">
            <a:solidFill>
              <a:srgbClr val="000000"/>
            </a:solidFill>
          </a:ln>
        </p:spPr>
        <p:txBody>
          <a:bodyPr wrap="square" lIns="0" tIns="0" rIns="0" bIns="0" rtlCol="0"/>
          <a:lstStyle/>
          <a:p>
            <a:endParaRPr/>
          </a:p>
        </p:txBody>
      </p:sp>
      <p:sp>
        <p:nvSpPr>
          <p:cNvPr id="6" name="object 6"/>
          <p:cNvSpPr/>
          <p:nvPr/>
        </p:nvSpPr>
        <p:spPr>
          <a:xfrm>
            <a:off x="1829435" y="3365627"/>
            <a:ext cx="198755" cy="313690"/>
          </a:xfrm>
          <a:custGeom>
            <a:avLst/>
            <a:gdLst/>
            <a:ahLst/>
            <a:cxnLst/>
            <a:rect l="l" t="t" r="r" b="b"/>
            <a:pathLst>
              <a:path w="198755" h="313689">
                <a:moveTo>
                  <a:pt x="198754" y="0"/>
                </a:moveTo>
                <a:lnTo>
                  <a:pt x="193309" y="9800"/>
                </a:lnTo>
                <a:lnTo>
                  <a:pt x="187293" y="18970"/>
                </a:lnTo>
                <a:lnTo>
                  <a:pt x="181038" y="28021"/>
                </a:lnTo>
                <a:lnTo>
                  <a:pt x="174878" y="37464"/>
                </a:lnTo>
                <a:lnTo>
                  <a:pt x="167907" y="48508"/>
                </a:lnTo>
                <a:lnTo>
                  <a:pt x="160448" y="59039"/>
                </a:lnTo>
                <a:lnTo>
                  <a:pt x="152965" y="69451"/>
                </a:lnTo>
                <a:lnTo>
                  <a:pt x="145922" y="80137"/>
                </a:lnTo>
                <a:lnTo>
                  <a:pt x="136453" y="95632"/>
                </a:lnTo>
                <a:lnTo>
                  <a:pt x="126936" y="111140"/>
                </a:lnTo>
                <a:lnTo>
                  <a:pt x="117705" y="126767"/>
                </a:lnTo>
                <a:lnTo>
                  <a:pt x="109092" y="142621"/>
                </a:lnTo>
                <a:lnTo>
                  <a:pt x="100423" y="160887"/>
                </a:lnTo>
                <a:lnTo>
                  <a:pt x="92027" y="179308"/>
                </a:lnTo>
                <a:lnTo>
                  <a:pt x="83464" y="197610"/>
                </a:lnTo>
                <a:lnTo>
                  <a:pt x="64343" y="232642"/>
                </a:lnTo>
                <a:lnTo>
                  <a:pt x="41201" y="265507"/>
                </a:lnTo>
                <a:lnTo>
                  <a:pt x="20949" y="288538"/>
                </a:lnTo>
                <a:lnTo>
                  <a:pt x="13827" y="296624"/>
                </a:lnTo>
                <a:lnTo>
                  <a:pt x="6871" y="304829"/>
                </a:lnTo>
                <a:lnTo>
                  <a:pt x="0" y="313309"/>
                </a:lnTo>
              </a:path>
            </a:pathLst>
          </a:custGeom>
          <a:ln w="12801">
            <a:solidFill>
              <a:srgbClr val="000000"/>
            </a:solidFill>
          </a:ln>
        </p:spPr>
        <p:txBody>
          <a:bodyPr wrap="square" lIns="0" tIns="0" rIns="0" bIns="0" rtlCol="0"/>
          <a:lstStyle/>
          <a:p>
            <a:endParaRPr/>
          </a:p>
        </p:txBody>
      </p:sp>
      <p:sp>
        <p:nvSpPr>
          <p:cNvPr id="7" name="object 7"/>
          <p:cNvSpPr/>
          <p:nvPr/>
        </p:nvSpPr>
        <p:spPr>
          <a:xfrm>
            <a:off x="1821814" y="3160141"/>
            <a:ext cx="247015" cy="100330"/>
          </a:xfrm>
          <a:custGeom>
            <a:avLst/>
            <a:gdLst/>
            <a:ahLst/>
            <a:cxnLst/>
            <a:rect l="l" t="t" r="r" b="b"/>
            <a:pathLst>
              <a:path w="247014" h="100329">
                <a:moveTo>
                  <a:pt x="0" y="80518"/>
                </a:moveTo>
                <a:lnTo>
                  <a:pt x="33623" y="99091"/>
                </a:lnTo>
                <a:lnTo>
                  <a:pt x="59848" y="99996"/>
                </a:lnTo>
                <a:lnTo>
                  <a:pt x="72771" y="99949"/>
                </a:lnTo>
                <a:lnTo>
                  <a:pt x="90598" y="99714"/>
                </a:lnTo>
                <a:lnTo>
                  <a:pt x="108331" y="98742"/>
                </a:lnTo>
                <a:lnTo>
                  <a:pt x="126063" y="97484"/>
                </a:lnTo>
                <a:lnTo>
                  <a:pt x="143891" y="96393"/>
                </a:lnTo>
                <a:lnTo>
                  <a:pt x="164967" y="95214"/>
                </a:lnTo>
                <a:lnTo>
                  <a:pt x="186197" y="94107"/>
                </a:lnTo>
                <a:lnTo>
                  <a:pt x="207452" y="93285"/>
                </a:lnTo>
                <a:lnTo>
                  <a:pt x="228600" y="92963"/>
                </a:lnTo>
                <a:lnTo>
                  <a:pt x="237362" y="92963"/>
                </a:lnTo>
                <a:lnTo>
                  <a:pt x="240792" y="92710"/>
                </a:lnTo>
                <a:lnTo>
                  <a:pt x="246887" y="92075"/>
                </a:lnTo>
                <a:lnTo>
                  <a:pt x="243558" y="81585"/>
                </a:lnTo>
                <a:lnTo>
                  <a:pt x="238823" y="71881"/>
                </a:lnTo>
                <a:lnTo>
                  <a:pt x="211137" y="36099"/>
                </a:lnTo>
                <a:lnTo>
                  <a:pt x="182578" y="8921"/>
                </a:lnTo>
                <a:lnTo>
                  <a:pt x="175948" y="4389"/>
                </a:lnTo>
                <a:lnTo>
                  <a:pt x="169164" y="0"/>
                </a:lnTo>
              </a:path>
            </a:pathLst>
          </a:custGeom>
          <a:ln w="12801">
            <a:solidFill>
              <a:srgbClr val="000000"/>
            </a:solidFill>
          </a:ln>
        </p:spPr>
        <p:txBody>
          <a:bodyPr wrap="square" lIns="0" tIns="0" rIns="0" bIns="0" rtlCol="0"/>
          <a:lstStyle/>
          <a:p>
            <a:endParaRPr/>
          </a:p>
        </p:txBody>
      </p:sp>
      <p:sp>
        <p:nvSpPr>
          <p:cNvPr id="8" name="object 8"/>
          <p:cNvSpPr/>
          <p:nvPr/>
        </p:nvSpPr>
        <p:spPr>
          <a:xfrm>
            <a:off x="2228342" y="3400044"/>
            <a:ext cx="173355" cy="17780"/>
          </a:xfrm>
          <a:custGeom>
            <a:avLst/>
            <a:gdLst/>
            <a:ahLst/>
            <a:cxnLst/>
            <a:rect l="l" t="t" r="r" b="b"/>
            <a:pathLst>
              <a:path w="173355" h="17779">
                <a:moveTo>
                  <a:pt x="0" y="17398"/>
                </a:moveTo>
                <a:lnTo>
                  <a:pt x="11350" y="15755"/>
                </a:lnTo>
                <a:lnTo>
                  <a:pt x="22605" y="14446"/>
                </a:lnTo>
                <a:lnTo>
                  <a:pt x="33861" y="13469"/>
                </a:lnTo>
                <a:lnTo>
                  <a:pt x="45212" y="12826"/>
                </a:lnTo>
                <a:lnTo>
                  <a:pt x="61876" y="11834"/>
                </a:lnTo>
                <a:lnTo>
                  <a:pt x="78517" y="10223"/>
                </a:lnTo>
                <a:lnTo>
                  <a:pt x="95111" y="8612"/>
                </a:lnTo>
                <a:lnTo>
                  <a:pt x="111632" y="7619"/>
                </a:lnTo>
                <a:lnTo>
                  <a:pt x="152495" y="4048"/>
                </a:lnTo>
                <a:lnTo>
                  <a:pt x="168656" y="888"/>
                </a:lnTo>
                <a:lnTo>
                  <a:pt x="170687" y="634"/>
                </a:lnTo>
                <a:lnTo>
                  <a:pt x="173227" y="0"/>
                </a:lnTo>
              </a:path>
            </a:pathLst>
          </a:custGeom>
          <a:ln w="12801">
            <a:solidFill>
              <a:srgbClr val="000000"/>
            </a:solidFill>
          </a:ln>
        </p:spPr>
        <p:txBody>
          <a:bodyPr wrap="square" lIns="0" tIns="0" rIns="0" bIns="0" rtlCol="0"/>
          <a:lstStyle/>
          <a:p>
            <a:endParaRPr/>
          </a:p>
        </p:txBody>
      </p:sp>
      <p:sp>
        <p:nvSpPr>
          <p:cNvPr id="9" name="object 9"/>
          <p:cNvSpPr/>
          <p:nvPr/>
        </p:nvSpPr>
        <p:spPr>
          <a:xfrm>
            <a:off x="2236977" y="3482248"/>
            <a:ext cx="160655" cy="12700"/>
          </a:xfrm>
          <a:custGeom>
            <a:avLst/>
            <a:gdLst/>
            <a:ahLst/>
            <a:cxnLst/>
            <a:rect l="l" t="t" r="r" b="b"/>
            <a:pathLst>
              <a:path w="160655" h="12700">
                <a:moveTo>
                  <a:pt x="0" y="11394"/>
                </a:moveTo>
                <a:lnTo>
                  <a:pt x="12176" y="12251"/>
                </a:lnTo>
                <a:lnTo>
                  <a:pt x="23876" y="11489"/>
                </a:lnTo>
                <a:lnTo>
                  <a:pt x="35575" y="9536"/>
                </a:lnTo>
                <a:lnTo>
                  <a:pt x="47752" y="6822"/>
                </a:lnTo>
                <a:lnTo>
                  <a:pt x="61811" y="3659"/>
                </a:lnTo>
                <a:lnTo>
                  <a:pt x="76596" y="1139"/>
                </a:lnTo>
                <a:lnTo>
                  <a:pt x="91596" y="0"/>
                </a:lnTo>
                <a:lnTo>
                  <a:pt x="106299" y="980"/>
                </a:lnTo>
                <a:lnTo>
                  <a:pt x="117486" y="3276"/>
                </a:lnTo>
                <a:lnTo>
                  <a:pt x="128651" y="6107"/>
                </a:lnTo>
                <a:lnTo>
                  <a:pt x="139910" y="8820"/>
                </a:lnTo>
                <a:lnTo>
                  <a:pt x="151384" y="10759"/>
                </a:lnTo>
                <a:lnTo>
                  <a:pt x="154432" y="10759"/>
                </a:lnTo>
                <a:lnTo>
                  <a:pt x="157480" y="11394"/>
                </a:lnTo>
                <a:lnTo>
                  <a:pt x="160528" y="11394"/>
                </a:lnTo>
              </a:path>
            </a:pathLst>
          </a:custGeom>
          <a:ln w="12801">
            <a:solidFill>
              <a:srgbClr val="000000"/>
            </a:solidFill>
          </a:ln>
        </p:spPr>
        <p:txBody>
          <a:bodyPr wrap="square" lIns="0" tIns="0" rIns="0" bIns="0" rtlCol="0"/>
          <a:lstStyle/>
          <a:p>
            <a:endParaRPr/>
          </a:p>
        </p:txBody>
      </p:sp>
      <p:sp>
        <p:nvSpPr>
          <p:cNvPr id="10" name="object 10"/>
          <p:cNvSpPr/>
          <p:nvPr/>
        </p:nvSpPr>
        <p:spPr>
          <a:xfrm>
            <a:off x="2579242" y="3226288"/>
            <a:ext cx="247650" cy="275590"/>
          </a:xfrm>
          <a:custGeom>
            <a:avLst/>
            <a:gdLst/>
            <a:ahLst/>
            <a:cxnLst/>
            <a:rect l="l" t="t" r="r" b="b"/>
            <a:pathLst>
              <a:path w="247650" h="275589">
                <a:moveTo>
                  <a:pt x="247523" y="11576"/>
                </a:moveTo>
                <a:lnTo>
                  <a:pt x="247147" y="17194"/>
                </a:lnTo>
                <a:lnTo>
                  <a:pt x="240331" y="17180"/>
                </a:lnTo>
                <a:lnTo>
                  <a:pt x="229395" y="14523"/>
                </a:lnTo>
                <a:lnTo>
                  <a:pt x="216662" y="12211"/>
                </a:lnTo>
                <a:lnTo>
                  <a:pt x="193238" y="9820"/>
                </a:lnTo>
                <a:lnTo>
                  <a:pt x="169957" y="6703"/>
                </a:lnTo>
                <a:lnTo>
                  <a:pt x="146724" y="3514"/>
                </a:lnTo>
                <a:lnTo>
                  <a:pt x="123443" y="908"/>
                </a:lnTo>
                <a:lnTo>
                  <a:pt x="103844" y="0"/>
                </a:lnTo>
                <a:lnTo>
                  <a:pt x="84661" y="591"/>
                </a:lnTo>
                <a:lnTo>
                  <a:pt x="65597" y="2801"/>
                </a:lnTo>
                <a:lnTo>
                  <a:pt x="21224" y="15497"/>
                </a:lnTo>
                <a:lnTo>
                  <a:pt x="0" y="30245"/>
                </a:lnTo>
                <a:lnTo>
                  <a:pt x="8407" y="38625"/>
                </a:lnTo>
                <a:lnTo>
                  <a:pt x="17351" y="45565"/>
                </a:lnTo>
                <a:lnTo>
                  <a:pt x="26985" y="51766"/>
                </a:lnTo>
                <a:lnTo>
                  <a:pt x="37464" y="57931"/>
                </a:lnTo>
                <a:lnTo>
                  <a:pt x="52363" y="67125"/>
                </a:lnTo>
                <a:lnTo>
                  <a:pt x="97155" y="95396"/>
                </a:lnTo>
                <a:lnTo>
                  <a:pt x="139910" y="130436"/>
                </a:lnTo>
                <a:lnTo>
                  <a:pt x="148897" y="155674"/>
                </a:lnTo>
                <a:lnTo>
                  <a:pt x="147621" y="165405"/>
                </a:lnTo>
                <a:lnTo>
                  <a:pt x="119141" y="212205"/>
                </a:lnTo>
                <a:lnTo>
                  <a:pt x="83657" y="244425"/>
                </a:lnTo>
                <a:lnTo>
                  <a:pt x="45974" y="269513"/>
                </a:lnTo>
                <a:lnTo>
                  <a:pt x="42925" y="271037"/>
                </a:lnTo>
                <a:lnTo>
                  <a:pt x="37464" y="274085"/>
                </a:lnTo>
                <a:lnTo>
                  <a:pt x="50220" y="275264"/>
                </a:lnTo>
                <a:lnTo>
                  <a:pt x="62642" y="275419"/>
                </a:lnTo>
                <a:lnTo>
                  <a:pt x="75112" y="274907"/>
                </a:lnTo>
                <a:lnTo>
                  <a:pt x="88011" y="274085"/>
                </a:lnTo>
                <a:lnTo>
                  <a:pt x="105421" y="272522"/>
                </a:lnTo>
                <a:lnTo>
                  <a:pt x="122808" y="271101"/>
                </a:lnTo>
                <a:lnTo>
                  <a:pt x="140196" y="269871"/>
                </a:lnTo>
                <a:lnTo>
                  <a:pt x="157606" y="268878"/>
                </a:lnTo>
                <a:lnTo>
                  <a:pt x="170723" y="267723"/>
                </a:lnTo>
                <a:lnTo>
                  <a:pt x="184816" y="266211"/>
                </a:lnTo>
                <a:lnTo>
                  <a:pt x="198862" y="265271"/>
                </a:lnTo>
                <a:lnTo>
                  <a:pt x="211836" y="265830"/>
                </a:lnTo>
                <a:lnTo>
                  <a:pt x="219160" y="267108"/>
                </a:lnTo>
                <a:lnTo>
                  <a:pt x="226520" y="268529"/>
                </a:lnTo>
                <a:lnTo>
                  <a:pt x="233999" y="269902"/>
                </a:lnTo>
                <a:lnTo>
                  <a:pt x="241681" y="271037"/>
                </a:lnTo>
              </a:path>
            </a:pathLst>
          </a:custGeom>
          <a:ln w="12801">
            <a:solidFill>
              <a:srgbClr val="000000"/>
            </a:solidFill>
          </a:ln>
        </p:spPr>
        <p:txBody>
          <a:bodyPr wrap="square" lIns="0" tIns="0" rIns="0" bIns="0" rtlCol="0"/>
          <a:lstStyle/>
          <a:p>
            <a:endParaRPr/>
          </a:p>
        </p:txBody>
      </p:sp>
      <p:sp>
        <p:nvSpPr>
          <p:cNvPr id="11" name="object 11"/>
          <p:cNvSpPr/>
          <p:nvPr/>
        </p:nvSpPr>
        <p:spPr>
          <a:xfrm>
            <a:off x="2580767" y="3647566"/>
            <a:ext cx="12700" cy="69850"/>
          </a:xfrm>
          <a:custGeom>
            <a:avLst/>
            <a:gdLst/>
            <a:ahLst/>
            <a:cxnLst/>
            <a:rect l="l" t="t" r="r" b="b"/>
            <a:pathLst>
              <a:path w="12700" h="69850">
                <a:moveTo>
                  <a:pt x="12191" y="0"/>
                </a:moveTo>
                <a:lnTo>
                  <a:pt x="7661" y="8872"/>
                </a:lnTo>
                <a:lnTo>
                  <a:pt x="4143" y="17922"/>
                </a:lnTo>
                <a:lnTo>
                  <a:pt x="1601" y="27378"/>
                </a:lnTo>
                <a:lnTo>
                  <a:pt x="0" y="37464"/>
                </a:lnTo>
                <a:lnTo>
                  <a:pt x="93" y="45501"/>
                </a:lnTo>
                <a:lnTo>
                  <a:pt x="1031" y="53562"/>
                </a:lnTo>
                <a:lnTo>
                  <a:pt x="2375" y="61575"/>
                </a:lnTo>
                <a:lnTo>
                  <a:pt x="3682" y="69468"/>
                </a:lnTo>
              </a:path>
            </a:pathLst>
          </a:custGeom>
          <a:ln w="12801">
            <a:solidFill>
              <a:srgbClr val="000000"/>
            </a:solidFill>
          </a:ln>
        </p:spPr>
        <p:txBody>
          <a:bodyPr wrap="square" lIns="0" tIns="0" rIns="0" bIns="0" rtlCol="0"/>
          <a:lstStyle/>
          <a:p>
            <a:endParaRPr/>
          </a:p>
        </p:txBody>
      </p:sp>
      <p:sp>
        <p:nvSpPr>
          <p:cNvPr id="12" name="object 12"/>
          <p:cNvSpPr/>
          <p:nvPr/>
        </p:nvSpPr>
        <p:spPr>
          <a:xfrm>
            <a:off x="2548382" y="3574351"/>
            <a:ext cx="19685" cy="6350"/>
          </a:xfrm>
          <a:custGeom>
            <a:avLst/>
            <a:gdLst/>
            <a:ahLst/>
            <a:cxnLst/>
            <a:rect l="l" t="t" r="r" b="b"/>
            <a:pathLst>
              <a:path w="19685" h="6350">
                <a:moveTo>
                  <a:pt x="0" y="6159"/>
                </a:moveTo>
                <a:lnTo>
                  <a:pt x="2877" y="448"/>
                </a:lnTo>
                <a:lnTo>
                  <a:pt x="7016" y="0"/>
                </a:lnTo>
                <a:lnTo>
                  <a:pt x="12537" y="2409"/>
                </a:lnTo>
                <a:lnTo>
                  <a:pt x="19557" y="5270"/>
                </a:lnTo>
              </a:path>
            </a:pathLst>
          </a:custGeom>
          <a:ln w="12801">
            <a:solidFill>
              <a:srgbClr val="000000"/>
            </a:solidFill>
          </a:ln>
        </p:spPr>
        <p:txBody>
          <a:bodyPr wrap="square" lIns="0" tIns="0" rIns="0" bIns="0" rtlCol="0"/>
          <a:lstStyle/>
          <a:p>
            <a:endParaRPr/>
          </a:p>
        </p:txBody>
      </p:sp>
      <p:sp>
        <p:nvSpPr>
          <p:cNvPr id="13" name="object 13"/>
          <p:cNvSpPr/>
          <p:nvPr/>
        </p:nvSpPr>
        <p:spPr>
          <a:xfrm>
            <a:off x="2653919" y="3626544"/>
            <a:ext cx="140335" cy="14604"/>
          </a:xfrm>
          <a:custGeom>
            <a:avLst/>
            <a:gdLst/>
            <a:ahLst/>
            <a:cxnLst/>
            <a:rect l="l" t="t" r="r" b="b"/>
            <a:pathLst>
              <a:path w="140335" h="14604">
                <a:moveTo>
                  <a:pt x="0" y="14545"/>
                </a:moveTo>
                <a:lnTo>
                  <a:pt x="13606" y="12251"/>
                </a:lnTo>
                <a:lnTo>
                  <a:pt x="27035" y="9909"/>
                </a:lnTo>
                <a:lnTo>
                  <a:pt x="40344" y="7473"/>
                </a:lnTo>
                <a:lnTo>
                  <a:pt x="53593" y="4893"/>
                </a:lnTo>
                <a:lnTo>
                  <a:pt x="68699" y="2071"/>
                </a:lnTo>
                <a:lnTo>
                  <a:pt x="83280" y="321"/>
                </a:lnTo>
                <a:lnTo>
                  <a:pt x="97813" y="0"/>
                </a:lnTo>
                <a:lnTo>
                  <a:pt x="112775" y="1464"/>
                </a:lnTo>
                <a:lnTo>
                  <a:pt x="119628" y="2710"/>
                </a:lnTo>
                <a:lnTo>
                  <a:pt x="126444" y="4099"/>
                </a:lnTo>
                <a:lnTo>
                  <a:pt x="133189" y="5536"/>
                </a:lnTo>
                <a:lnTo>
                  <a:pt x="139826" y="6925"/>
                </a:lnTo>
              </a:path>
            </a:pathLst>
          </a:custGeom>
          <a:ln w="12801">
            <a:solidFill>
              <a:srgbClr val="000000"/>
            </a:solidFill>
          </a:ln>
        </p:spPr>
        <p:txBody>
          <a:bodyPr wrap="square" lIns="0" tIns="0" rIns="0" bIns="0" rtlCol="0"/>
          <a:lstStyle/>
          <a:p>
            <a:endParaRPr/>
          </a:p>
        </p:txBody>
      </p:sp>
      <p:sp>
        <p:nvSpPr>
          <p:cNvPr id="14" name="object 14"/>
          <p:cNvSpPr/>
          <p:nvPr/>
        </p:nvSpPr>
        <p:spPr>
          <a:xfrm>
            <a:off x="2689225" y="3695446"/>
            <a:ext cx="146685" cy="15240"/>
          </a:xfrm>
          <a:custGeom>
            <a:avLst/>
            <a:gdLst/>
            <a:ahLst/>
            <a:cxnLst/>
            <a:rect l="l" t="t" r="r" b="b"/>
            <a:pathLst>
              <a:path w="146685" h="15239">
                <a:moveTo>
                  <a:pt x="0" y="9651"/>
                </a:moveTo>
                <a:lnTo>
                  <a:pt x="10533" y="13968"/>
                </a:lnTo>
                <a:lnTo>
                  <a:pt x="21589" y="15224"/>
                </a:lnTo>
                <a:lnTo>
                  <a:pt x="33218" y="14456"/>
                </a:lnTo>
                <a:lnTo>
                  <a:pt x="45466" y="12699"/>
                </a:lnTo>
                <a:lnTo>
                  <a:pt x="61896" y="10753"/>
                </a:lnTo>
                <a:lnTo>
                  <a:pt x="78041" y="9794"/>
                </a:lnTo>
                <a:lnTo>
                  <a:pt x="94186" y="9145"/>
                </a:lnTo>
                <a:lnTo>
                  <a:pt x="110617" y="8127"/>
                </a:lnTo>
                <a:lnTo>
                  <a:pt x="120104" y="7072"/>
                </a:lnTo>
                <a:lnTo>
                  <a:pt x="128984" y="5302"/>
                </a:lnTo>
                <a:lnTo>
                  <a:pt x="137602" y="2913"/>
                </a:lnTo>
                <a:lnTo>
                  <a:pt x="146304" y="0"/>
                </a:lnTo>
              </a:path>
            </a:pathLst>
          </a:custGeom>
          <a:ln w="12801">
            <a:solidFill>
              <a:srgbClr val="000000"/>
            </a:solidFill>
          </a:ln>
        </p:spPr>
        <p:txBody>
          <a:bodyPr wrap="square" lIns="0" tIns="0" rIns="0" bIns="0" rtlCol="0"/>
          <a:lstStyle/>
          <a:p>
            <a:endParaRPr/>
          </a:p>
        </p:txBody>
      </p:sp>
      <p:sp>
        <p:nvSpPr>
          <p:cNvPr id="15" name="object 15"/>
          <p:cNvSpPr/>
          <p:nvPr/>
        </p:nvSpPr>
        <p:spPr>
          <a:xfrm>
            <a:off x="2903854" y="3584194"/>
            <a:ext cx="10795" cy="163195"/>
          </a:xfrm>
          <a:custGeom>
            <a:avLst/>
            <a:gdLst/>
            <a:ahLst/>
            <a:cxnLst/>
            <a:rect l="l" t="t" r="r" b="b"/>
            <a:pathLst>
              <a:path w="10794" h="163195">
                <a:moveTo>
                  <a:pt x="0" y="0"/>
                </a:moveTo>
                <a:lnTo>
                  <a:pt x="10032" y="38988"/>
                </a:lnTo>
                <a:lnTo>
                  <a:pt x="10531" y="57013"/>
                </a:lnTo>
                <a:lnTo>
                  <a:pt x="10112" y="75072"/>
                </a:lnTo>
                <a:lnTo>
                  <a:pt x="9336" y="93156"/>
                </a:lnTo>
                <a:lnTo>
                  <a:pt x="8762" y="111251"/>
                </a:lnTo>
                <a:lnTo>
                  <a:pt x="8370" y="124360"/>
                </a:lnTo>
                <a:lnTo>
                  <a:pt x="7905" y="137064"/>
                </a:lnTo>
                <a:lnTo>
                  <a:pt x="7870" y="149721"/>
                </a:lnTo>
                <a:lnTo>
                  <a:pt x="8762" y="162686"/>
                </a:lnTo>
              </a:path>
            </a:pathLst>
          </a:custGeom>
          <a:ln w="12801">
            <a:solidFill>
              <a:srgbClr val="000000"/>
            </a:solidFill>
          </a:ln>
        </p:spPr>
        <p:txBody>
          <a:bodyPr wrap="square" lIns="0" tIns="0" rIns="0" bIns="0" rtlCol="0"/>
          <a:lstStyle/>
          <a:p>
            <a:endParaRPr/>
          </a:p>
        </p:txBody>
      </p:sp>
      <p:sp>
        <p:nvSpPr>
          <p:cNvPr id="16" name="object 16"/>
          <p:cNvSpPr/>
          <p:nvPr/>
        </p:nvSpPr>
        <p:spPr>
          <a:xfrm>
            <a:off x="2612135" y="3075685"/>
            <a:ext cx="184785" cy="108585"/>
          </a:xfrm>
          <a:custGeom>
            <a:avLst/>
            <a:gdLst/>
            <a:ahLst/>
            <a:cxnLst/>
            <a:rect l="l" t="t" r="r" b="b"/>
            <a:pathLst>
              <a:path w="184785" h="108585">
                <a:moveTo>
                  <a:pt x="1524" y="72262"/>
                </a:moveTo>
                <a:lnTo>
                  <a:pt x="2158" y="75946"/>
                </a:lnTo>
                <a:lnTo>
                  <a:pt x="2412" y="79248"/>
                </a:lnTo>
                <a:lnTo>
                  <a:pt x="3047" y="82930"/>
                </a:lnTo>
                <a:lnTo>
                  <a:pt x="1928" y="73231"/>
                </a:lnTo>
                <a:lnTo>
                  <a:pt x="952" y="63436"/>
                </a:lnTo>
                <a:lnTo>
                  <a:pt x="261" y="53641"/>
                </a:lnTo>
                <a:lnTo>
                  <a:pt x="0" y="43941"/>
                </a:lnTo>
                <a:lnTo>
                  <a:pt x="420" y="36462"/>
                </a:lnTo>
                <a:lnTo>
                  <a:pt x="2127" y="26114"/>
                </a:lnTo>
                <a:lnTo>
                  <a:pt x="6357" y="17885"/>
                </a:lnTo>
                <a:lnTo>
                  <a:pt x="14350" y="16763"/>
                </a:lnTo>
                <a:lnTo>
                  <a:pt x="25096" y="25056"/>
                </a:lnTo>
                <a:lnTo>
                  <a:pt x="35829" y="38242"/>
                </a:lnTo>
                <a:lnTo>
                  <a:pt x="45729" y="52500"/>
                </a:lnTo>
                <a:lnTo>
                  <a:pt x="53975" y="64008"/>
                </a:lnTo>
                <a:lnTo>
                  <a:pt x="83282" y="96404"/>
                </a:lnTo>
                <a:lnTo>
                  <a:pt x="105850" y="108116"/>
                </a:lnTo>
                <a:lnTo>
                  <a:pt x="113918" y="106679"/>
                </a:lnTo>
                <a:lnTo>
                  <a:pt x="131032" y="70040"/>
                </a:lnTo>
                <a:lnTo>
                  <a:pt x="132639" y="59181"/>
                </a:lnTo>
                <a:lnTo>
                  <a:pt x="134365" y="48513"/>
                </a:lnTo>
                <a:lnTo>
                  <a:pt x="151764" y="5841"/>
                </a:lnTo>
                <a:lnTo>
                  <a:pt x="176482" y="144"/>
                </a:lnTo>
                <a:lnTo>
                  <a:pt x="184403" y="0"/>
                </a:lnTo>
              </a:path>
            </a:pathLst>
          </a:custGeom>
          <a:ln w="12801">
            <a:solidFill>
              <a:srgbClr val="000000"/>
            </a:solidFill>
          </a:ln>
        </p:spPr>
        <p:txBody>
          <a:bodyPr wrap="square" lIns="0" tIns="0" rIns="0" bIns="0" rtlCol="0"/>
          <a:lstStyle/>
          <a:p>
            <a:endParaRPr/>
          </a:p>
        </p:txBody>
      </p:sp>
      <p:sp>
        <p:nvSpPr>
          <p:cNvPr id="17" name="object 17"/>
          <p:cNvSpPr/>
          <p:nvPr/>
        </p:nvSpPr>
        <p:spPr>
          <a:xfrm>
            <a:off x="3083051" y="3344802"/>
            <a:ext cx="220345" cy="283845"/>
          </a:xfrm>
          <a:custGeom>
            <a:avLst/>
            <a:gdLst/>
            <a:ahLst/>
            <a:cxnLst/>
            <a:rect l="l" t="t" r="r" b="b"/>
            <a:pathLst>
              <a:path w="220345" h="283845">
                <a:moveTo>
                  <a:pt x="9779" y="18030"/>
                </a:moveTo>
                <a:lnTo>
                  <a:pt x="6350" y="18665"/>
                </a:lnTo>
                <a:lnTo>
                  <a:pt x="3302" y="19554"/>
                </a:lnTo>
                <a:lnTo>
                  <a:pt x="0" y="20189"/>
                </a:lnTo>
                <a:lnTo>
                  <a:pt x="10731" y="19413"/>
                </a:lnTo>
                <a:lnTo>
                  <a:pt x="19938" y="16648"/>
                </a:lnTo>
                <a:lnTo>
                  <a:pt x="28860" y="12670"/>
                </a:lnTo>
                <a:lnTo>
                  <a:pt x="38735" y="8251"/>
                </a:lnTo>
                <a:lnTo>
                  <a:pt x="47603" y="4945"/>
                </a:lnTo>
                <a:lnTo>
                  <a:pt x="57578" y="1901"/>
                </a:lnTo>
                <a:lnTo>
                  <a:pt x="67720" y="0"/>
                </a:lnTo>
                <a:lnTo>
                  <a:pt x="77089" y="123"/>
                </a:lnTo>
                <a:lnTo>
                  <a:pt x="89169" y="5488"/>
                </a:lnTo>
                <a:lnTo>
                  <a:pt x="96012" y="15902"/>
                </a:lnTo>
                <a:lnTo>
                  <a:pt x="98948" y="28840"/>
                </a:lnTo>
                <a:lnTo>
                  <a:pt x="99314" y="41779"/>
                </a:lnTo>
                <a:lnTo>
                  <a:pt x="98121" y="59811"/>
                </a:lnTo>
                <a:lnTo>
                  <a:pt x="96250" y="77735"/>
                </a:lnTo>
                <a:lnTo>
                  <a:pt x="94259" y="95589"/>
                </a:lnTo>
                <a:lnTo>
                  <a:pt x="92710" y="113407"/>
                </a:lnTo>
                <a:lnTo>
                  <a:pt x="91676" y="125749"/>
                </a:lnTo>
                <a:lnTo>
                  <a:pt x="91392" y="140712"/>
                </a:lnTo>
                <a:lnTo>
                  <a:pt x="93799" y="154912"/>
                </a:lnTo>
                <a:lnTo>
                  <a:pt x="100837" y="164969"/>
                </a:lnTo>
                <a:lnTo>
                  <a:pt x="112545" y="168862"/>
                </a:lnTo>
                <a:lnTo>
                  <a:pt x="122205" y="164873"/>
                </a:lnTo>
                <a:lnTo>
                  <a:pt x="144903" y="132728"/>
                </a:lnTo>
                <a:lnTo>
                  <a:pt x="160655" y="86991"/>
                </a:lnTo>
                <a:lnTo>
                  <a:pt x="165703" y="60336"/>
                </a:lnTo>
                <a:lnTo>
                  <a:pt x="167763" y="46968"/>
                </a:lnTo>
                <a:lnTo>
                  <a:pt x="170942" y="34159"/>
                </a:lnTo>
                <a:lnTo>
                  <a:pt x="172465" y="32127"/>
                </a:lnTo>
                <a:lnTo>
                  <a:pt x="173736" y="29968"/>
                </a:lnTo>
                <a:lnTo>
                  <a:pt x="192633" y="73511"/>
                </a:lnTo>
                <a:lnTo>
                  <a:pt x="205718" y="118240"/>
                </a:lnTo>
                <a:lnTo>
                  <a:pt x="218326" y="177676"/>
                </a:lnTo>
                <a:lnTo>
                  <a:pt x="220345" y="207895"/>
                </a:lnTo>
                <a:lnTo>
                  <a:pt x="219207" y="225161"/>
                </a:lnTo>
                <a:lnTo>
                  <a:pt x="194437" y="267077"/>
                </a:lnTo>
                <a:lnTo>
                  <a:pt x="149056" y="283561"/>
                </a:lnTo>
                <a:lnTo>
                  <a:pt x="133858" y="282063"/>
                </a:lnTo>
                <a:lnTo>
                  <a:pt x="125976" y="276961"/>
                </a:lnTo>
                <a:lnTo>
                  <a:pt x="126428" y="270585"/>
                </a:lnTo>
                <a:lnTo>
                  <a:pt x="131357" y="263757"/>
                </a:lnTo>
                <a:lnTo>
                  <a:pt x="136906" y="257298"/>
                </a:lnTo>
              </a:path>
            </a:pathLst>
          </a:custGeom>
          <a:ln w="12801">
            <a:solidFill>
              <a:srgbClr val="000000"/>
            </a:solidFill>
          </a:ln>
        </p:spPr>
        <p:txBody>
          <a:bodyPr wrap="square" lIns="0" tIns="0" rIns="0" bIns="0" rtlCol="0"/>
          <a:lstStyle/>
          <a:p>
            <a:endParaRPr/>
          </a:p>
        </p:txBody>
      </p:sp>
      <p:sp>
        <p:nvSpPr>
          <p:cNvPr id="18" name="object 18"/>
          <p:cNvSpPr/>
          <p:nvPr/>
        </p:nvSpPr>
        <p:spPr>
          <a:xfrm>
            <a:off x="3382009" y="3536315"/>
            <a:ext cx="106680" cy="75565"/>
          </a:xfrm>
          <a:custGeom>
            <a:avLst/>
            <a:gdLst/>
            <a:ahLst/>
            <a:cxnLst/>
            <a:rect l="l" t="t" r="r" b="b"/>
            <a:pathLst>
              <a:path w="106679" h="75564">
                <a:moveTo>
                  <a:pt x="0" y="0"/>
                </a:moveTo>
                <a:lnTo>
                  <a:pt x="6651" y="8260"/>
                </a:lnTo>
                <a:lnTo>
                  <a:pt x="13208" y="16081"/>
                </a:lnTo>
                <a:lnTo>
                  <a:pt x="19573" y="24020"/>
                </a:lnTo>
                <a:lnTo>
                  <a:pt x="25653" y="32638"/>
                </a:lnTo>
                <a:lnTo>
                  <a:pt x="30343" y="40606"/>
                </a:lnTo>
                <a:lnTo>
                  <a:pt x="34782" y="48371"/>
                </a:lnTo>
                <a:lnTo>
                  <a:pt x="39673" y="55731"/>
                </a:lnTo>
                <a:lnTo>
                  <a:pt x="80772" y="75565"/>
                </a:lnTo>
                <a:lnTo>
                  <a:pt x="88745" y="73951"/>
                </a:lnTo>
                <a:lnTo>
                  <a:pt x="95218" y="70469"/>
                </a:lnTo>
                <a:lnTo>
                  <a:pt x="100881" y="65724"/>
                </a:lnTo>
                <a:lnTo>
                  <a:pt x="106425" y="60325"/>
                </a:lnTo>
              </a:path>
            </a:pathLst>
          </a:custGeom>
          <a:ln w="12801">
            <a:solidFill>
              <a:srgbClr val="000000"/>
            </a:solidFill>
          </a:ln>
        </p:spPr>
        <p:txBody>
          <a:bodyPr wrap="square" lIns="0" tIns="0" rIns="0" bIns="0" rtlCol="0"/>
          <a:lstStyle/>
          <a:p>
            <a:endParaRPr/>
          </a:p>
        </p:txBody>
      </p:sp>
      <p:sp>
        <p:nvSpPr>
          <p:cNvPr id="19" name="object 19"/>
          <p:cNvSpPr/>
          <p:nvPr/>
        </p:nvSpPr>
        <p:spPr>
          <a:xfrm>
            <a:off x="3648773" y="3289427"/>
            <a:ext cx="257175" cy="271145"/>
          </a:xfrm>
          <a:custGeom>
            <a:avLst/>
            <a:gdLst/>
            <a:ahLst/>
            <a:cxnLst/>
            <a:rect l="l" t="t" r="r" b="b"/>
            <a:pathLst>
              <a:path w="257175" h="271145">
                <a:moveTo>
                  <a:pt x="119824" y="0"/>
                </a:moveTo>
                <a:lnTo>
                  <a:pt x="76551" y="24217"/>
                </a:lnTo>
                <a:lnTo>
                  <a:pt x="49791" y="56078"/>
                </a:lnTo>
                <a:lnTo>
                  <a:pt x="20105" y="103957"/>
                </a:lnTo>
                <a:lnTo>
                  <a:pt x="3321" y="152017"/>
                </a:lnTo>
                <a:lnTo>
                  <a:pt x="0" y="177911"/>
                </a:lnTo>
                <a:lnTo>
                  <a:pt x="1535" y="203686"/>
                </a:lnTo>
                <a:lnTo>
                  <a:pt x="9715" y="227330"/>
                </a:lnTo>
                <a:lnTo>
                  <a:pt x="30908" y="251414"/>
                </a:lnTo>
                <a:lnTo>
                  <a:pt x="58578" y="265509"/>
                </a:lnTo>
                <a:lnTo>
                  <a:pt x="89725" y="270960"/>
                </a:lnTo>
                <a:lnTo>
                  <a:pt x="121348" y="269113"/>
                </a:lnTo>
                <a:lnTo>
                  <a:pt x="176387" y="251602"/>
                </a:lnTo>
                <a:lnTo>
                  <a:pt x="223710" y="218567"/>
                </a:lnTo>
                <a:lnTo>
                  <a:pt x="250507" y="177530"/>
                </a:lnTo>
                <a:lnTo>
                  <a:pt x="256571" y="153862"/>
                </a:lnTo>
                <a:lnTo>
                  <a:pt x="255968" y="129159"/>
                </a:lnTo>
                <a:lnTo>
                  <a:pt x="234918" y="88630"/>
                </a:lnTo>
                <a:lnTo>
                  <a:pt x="196913" y="62484"/>
                </a:lnTo>
                <a:lnTo>
                  <a:pt x="148923" y="47243"/>
                </a:lnTo>
                <a:lnTo>
                  <a:pt x="98742" y="41148"/>
                </a:lnTo>
                <a:lnTo>
                  <a:pt x="82720" y="40921"/>
                </a:lnTo>
                <a:lnTo>
                  <a:pt x="69056" y="40195"/>
                </a:lnTo>
                <a:lnTo>
                  <a:pt x="59344" y="36040"/>
                </a:lnTo>
                <a:lnTo>
                  <a:pt x="55181" y="25526"/>
                </a:lnTo>
              </a:path>
            </a:pathLst>
          </a:custGeom>
          <a:ln w="12801">
            <a:solidFill>
              <a:srgbClr val="000000"/>
            </a:solidFill>
          </a:ln>
        </p:spPr>
        <p:txBody>
          <a:bodyPr wrap="square" lIns="0" tIns="0" rIns="0" bIns="0" rtlCol="0"/>
          <a:lstStyle/>
          <a:p>
            <a:endParaRPr/>
          </a:p>
        </p:txBody>
      </p:sp>
      <p:sp>
        <p:nvSpPr>
          <p:cNvPr id="20" name="object 20"/>
          <p:cNvSpPr/>
          <p:nvPr/>
        </p:nvSpPr>
        <p:spPr>
          <a:xfrm>
            <a:off x="3790188" y="3211322"/>
            <a:ext cx="36830" cy="482600"/>
          </a:xfrm>
          <a:custGeom>
            <a:avLst/>
            <a:gdLst/>
            <a:ahLst/>
            <a:cxnLst/>
            <a:rect l="l" t="t" r="r" b="b"/>
            <a:pathLst>
              <a:path w="36829" h="482600">
                <a:moveTo>
                  <a:pt x="36575" y="0"/>
                </a:moveTo>
                <a:lnTo>
                  <a:pt x="26378" y="48363"/>
                </a:lnTo>
                <a:lnTo>
                  <a:pt x="17847" y="97073"/>
                </a:lnTo>
                <a:lnTo>
                  <a:pt x="9314" y="162030"/>
                </a:lnTo>
                <a:lnTo>
                  <a:pt x="3518" y="229068"/>
                </a:lnTo>
                <a:lnTo>
                  <a:pt x="506" y="297473"/>
                </a:lnTo>
                <a:lnTo>
                  <a:pt x="0" y="331724"/>
                </a:lnTo>
                <a:lnTo>
                  <a:pt x="845" y="359818"/>
                </a:lnTo>
                <a:lnTo>
                  <a:pt x="2952" y="387889"/>
                </a:lnTo>
                <a:lnTo>
                  <a:pt x="5107" y="415913"/>
                </a:lnTo>
                <a:lnTo>
                  <a:pt x="6096" y="443864"/>
                </a:lnTo>
                <a:lnTo>
                  <a:pt x="6175" y="453846"/>
                </a:lnTo>
                <a:lnTo>
                  <a:pt x="6254" y="463422"/>
                </a:lnTo>
                <a:lnTo>
                  <a:pt x="6096" y="472904"/>
                </a:lnTo>
                <a:lnTo>
                  <a:pt x="5461" y="482600"/>
                </a:lnTo>
              </a:path>
            </a:pathLst>
          </a:custGeom>
          <a:ln w="12801">
            <a:solidFill>
              <a:srgbClr val="000000"/>
            </a:solidFill>
          </a:ln>
        </p:spPr>
        <p:txBody>
          <a:bodyPr wrap="square" lIns="0" tIns="0" rIns="0" bIns="0" rtlCol="0"/>
          <a:lstStyle/>
          <a:p>
            <a:endParaRPr/>
          </a:p>
        </p:txBody>
      </p:sp>
      <p:sp>
        <p:nvSpPr>
          <p:cNvPr id="21" name="object 21"/>
          <p:cNvSpPr/>
          <p:nvPr/>
        </p:nvSpPr>
        <p:spPr>
          <a:xfrm>
            <a:off x="3952875" y="3579621"/>
            <a:ext cx="41910" cy="106045"/>
          </a:xfrm>
          <a:custGeom>
            <a:avLst/>
            <a:gdLst/>
            <a:ahLst/>
            <a:cxnLst/>
            <a:rect l="l" t="t" r="r" b="b"/>
            <a:pathLst>
              <a:path w="41910" h="106045">
                <a:moveTo>
                  <a:pt x="18414" y="6095"/>
                </a:moveTo>
                <a:lnTo>
                  <a:pt x="20827" y="3937"/>
                </a:lnTo>
                <a:lnTo>
                  <a:pt x="23875" y="1777"/>
                </a:lnTo>
                <a:lnTo>
                  <a:pt x="26542" y="0"/>
                </a:lnTo>
                <a:lnTo>
                  <a:pt x="19186" y="8179"/>
                </a:lnTo>
                <a:lnTo>
                  <a:pt x="13509" y="16668"/>
                </a:lnTo>
                <a:lnTo>
                  <a:pt x="8951" y="25967"/>
                </a:lnTo>
                <a:lnTo>
                  <a:pt x="4952" y="36575"/>
                </a:lnTo>
                <a:lnTo>
                  <a:pt x="1654" y="48392"/>
                </a:lnTo>
                <a:lnTo>
                  <a:pt x="0" y="60721"/>
                </a:lnTo>
                <a:lnTo>
                  <a:pt x="59" y="73169"/>
                </a:lnTo>
                <a:lnTo>
                  <a:pt x="1904" y="85343"/>
                </a:lnTo>
                <a:lnTo>
                  <a:pt x="7544" y="99107"/>
                </a:lnTo>
                <a:lnTo>
                  <a:pt x="15589" y="105632"/>
                </a:lnTo>
                <a:lnTo>
                  <a:pt x="25015" y="104203"/>
                </a:lnTo>
                <a:lnTo>
                  <a:pt x="34798" y="94106"/>
                </a:lnTo>
                <a:lnTo>
                  <a:pt x="37211" y="90423"/>
                </a:lnTo>
                <a:lnTo>
                  <a:pt x="39370" y="86232"/>
                </a:lnTo>
                <a:lnTo>
                  <a:pt x="41783" y="82295"/>
                </a:lnTo>
              </a:path>
            </a:pathLst>
          </a:custGeom>
          <a:ln w="12801">
            <a:solidFill>
              <a:srgbClr val="000000"/>
            </a:solidFill>
          </a:ln>
        </p:spPr>
        <p:txBody>
          <a:bodyPr wrap="square" lIns="0" tIns="0" rIns="0" bIns="0" rtlCol="0"/>
          <a:lstStyle/>
          <a:p>
            <a:endParaRPr/>
          </a:p>
        </p:txBody>
      </p:sp>
      <p:sp>
        <p:nvSpPr>
          <p:cNvPr id="22" name="object 22"/>
          <p:cNvSpPr/>
          <p:nvPr/>
        </p:nvSpPr>
        <p:spPr>
          <a:xfrm>
            <a:off x="3988323" y="3438144"/>
            <a:ext cx="13335" cy="9525"/>
          </a:xfrm>
          <a:custGeom>
            <a:avLst/>
            <a:gdLst/>
            <a:ahLst/>
            <a:cxnLst/>
            <a:rect l="l" t="t" r="r" b="b"/>
            <a:pathLst>
              <a:path w="13335" h="9525">
                <a:moveTo>
                  <a:pt x="11287" y="9143"/>
                </a:moveTo>
                <a:lnTo>
                  <a:pt x="2363" y="6304"/>
                </a:lnTo>
                <a:lnTo>
                  <a:pt x="0" y="5381"/>
                </a:lnTo>
                <a:lnTo>
                  <a:pt x="3661" y="4054"/>
                </a:lnTo>
                <a:lnTo>
                  <a:pt x="12811" y="0"/>
                </a:lnTo>
              </a:path>
            </a:pathLst>
          </a:custGeom>
          <a:ln w="12801">
            <a:solidFill>
              <a:srgbClr val="000000"/>
            </a:solidFill>
          </a:ln>
        </p:spPr>
        <p:txBody>
          <a:bodyPr wrap="square" lIns="0" tIns="0" rIns="0" bIns="0" rtlCol="0"/>
          <a:lstStyle/>
          <a:p>
            <a:endParaRPr/>
          </a:p>
        </p:txBody>
      </p:sp>
      <p:sp>
        <p:nvSpPr>
          <p:cNvPr id="23" name="object 23"/>
          <p:cNvSpPr/>
          <p:nvPr/>
        </p:nvSpPr>
        <p:spPr>
          <a:xfrm>
            <a:off x="3658489" y="3102229"/>
            <a:ext cx="231140" cy="109220"/>
          </a:xfrm>
          <a:custGeom>
            <a:avLst/>
            <a:gdLst/>
            <a:ahLst/>
            <a:cxnLst/>
            <a:rect l="l" t="t" r="r" b="b"/>
            <a:pathLst>
              <a:path w="231139" h="109219">
                <a:moveTo>
                  <a:pt x="10668" y="96012"/>
                </a:moveTo>
                <a:lnTo>
                  <a:pt x="7365" y="97536"/>
                </a:lnTo>
                <a:lnTo>
                  <a:pt x="3683" y="99060"/>
                </a:lnTo>
                <a:lnTo>
                  <a:pt x="0" y="100584"/>
                </a:lnTo>
                <a:lnTo>
                  <a:pt x="14388" y="104530"/>
                </a:lnTo>
                <a:lnTo>
                  <a:pt x="28527" y="106727"/>
                </a:lnTo>
                <a:lnTo>
                  <a:pt x="42880" y="107852"/>
                </a:lnTo>
                <a:lnTo>
                  <a:pt x="57912" y="108585"/>
                </a:lnTo>
                <a:lnTo>
                  <a:pt x="79916" y="109124"/>
                </a:lnTo>
                <a:lnTo>
                  <a:pt x="102219" y="108807"/>
                </a:lnTo>
                <a:lnTo>
                  <a:pt x="146050" y="104267"/>
                </a:lnTo>
                <a:lnTo>
                  <a:pt x="199967" y="89461"/>
                </a:lnTo>
                <a:lnTo>
                  <a:pt x="230681" y="56193"/>
                </a:lnTo>
                <a:lnTo>
                  <a:pt x="227457" y="46609"/>
                </a:lnTo>
                <a:lnTo>
                  <a:pt x="188722" y="24384"/>
                </a:lnTo>
                <a:lnTo>
                  <a:pt x="176565" y="21056"/>
                </a:lnTo>
                <a:lnTo>
                  <a:pt x="169576" y="17573"/>
                </a:lnTo>
                <a:lnTo>
                  <a:pt x="167969" y="11400"/>
                </a:lnTo>
                <a:lnTo>
                  <a:pt x="171958" y="0"/>
                </a:lnTo>
              </a:path>
            </a:pathLst>
          </a:custGeom>
          <a:ln w="12801">
            <a:solidFill>
              <a:srgbClr val="000000"/>
            </a:solidFill>
          </a:ln>
        </p:spPr>
        <p:txBody>
          <a:bodyPr wrap="square" lIns="0" tIns="0" rIns="0" bIns="0" rtlCol="0"/>
          <a:lstStyle/>
          <a:p>
            <a:endParaRPr/>
          </a:p>
        </p:txBody>
      </p:sp>
      <p:sp>
        <p:nvSpPr>
          <p:cNvPr id="24" name="object 24"/>
          <p:cNvSpPr/>
          <p:nvPr/>
        </p:nvSpPr>
        <p:spPr>
          <a:xfrm>
            <a:off x="5701919" y="3527425"/>
            <a:ext cx="6350" cy="24130"/>
          </a:xfrm>
          <a:custGeom>
            <a:avLst/>
            <a:gdLst/>
            <a:ahLst/>
            <a:cxnLst/>
            <a:rect l="l" t="t" r="r" b="b"/>
            <a:pathLst>
              <a:path w="6350" h="24129">
                <a:moveTo>
                  <a:pt x="6350" y="24129"/>
                </a:moveTo>
                <a:lnTo>
                  <a:pt x="4571" y="15621"/>
                </a:lnTo>
                <a:lnTo>
                  <a:pt x="3047" y="8254"/>
                </a:lnTo>
                <a:lnTo>
                  <a:pt x="0" y="0"/>
                </a:lnTo>
              </a:path>
            </a:pathLst>
          </a:custGeom>
          <a:ln w="12801">
            <a:solidFill>
              <a:srgbClr val="000000"/>
            </a:solidFill>
          </a:ln>
        </p:spPr>
        <p:txBody>
          <a:bodyPr wrap="square" lIns="0" tIns="0" rIns="0" bIns="0" rtlCol="0"/>
          <a:lstStyle/>
          <a:p>
            <a:endParaRPr/>
          </a:p>
        </p:txBody>
      </p:sp>
      <p:sp>
        <p:nvSpPr>
          <p:cNvPr id="25" name="object 25"/>
          <p:cNvSpPr/>
          <p:nvPr/>
        </p:nvSpPr>
        <p:spPr>
          <a:xfrm>
            <a:off x="8009890" y="3474465"/>
            <a:ext cx="36830" cy="17145"/>
          </a:xfrm>
          <a:custGeom>
            <a:avLst/>
            <a:gdLst/>
            <a:ahLst/>
            <a:cxnLst/>
            <a:rect l="l" t="t" r="r" b="b"/>
            <a:pathLst>
              <a:path w="36829" h="17145">
                <a:moveTo>
                  <a:pt x="0" y="0"/>
                </a:moveTo>
                <a:lnTo>
                  <a:pt x="9290" y="3940"/>
                </a:lnTo>
                <a:lnTo>
                  <a:pt x="18510" y="8096"/>
                </a:lnTo>
                <a:lnTo>
                  <a:pt x="27682" y="12394"/>
                </a:lnTo>
                <a:lnTo>
                  <a:pt x="36829" y="16763"/>
                </a:lnTo>
              </a:path>
            </a:pathLst>
          </a:custGeom>
          <a:ln w="12496">
            <a:solidFill>
              <a:srgbClr val="000000"/>
            </a:solidFill>
          </a:ln>
        </p:spPr>
        <p:txBody>
          <a:bodyPr wrap="square" lIns="0" tIns="0" rIns="0" bIns="0" rtlCol="0"/>
          <a:lstStyle/>
          <a:p>
            <a:endParaRPr/>
          </a:p>
        </p:txBody>
      </p:sp>
      <p:sp>
        <p:nvSpPr>
          <p:cNvPr id="26" name="object 26"/>
          <p:cNvSpPr/>
          <p:nvPr/>
        </p:nvSpPr>
        <p:spPr>
          <a:xfrm>
            <a:off x="5286311" y="3334412"/>
            <a:ext cx="337820" cy="253365"/>
          </a:xfrm>
          <a:custGeom>
            <a:avLst/>
            <a:gdLst/>
            <a:ahLst/>
            <a:cxnLst/>
            <a:rect l="l" t="t" r="r" b="b"/>
            <a:pathLst>
              <a:path w="337820" h="253364">
                <a:moveTo>
                  <a:pt x="99758" y="42771"/>
                </a:moveTo>
                <a:lnTo>
                  <a:pt x="56197" y="59281"/>
                </a:lnTo>
                <a:lnTo>
                  <a:pt x="27924" y="91936"/>
                </a:lnTo>
                <a:lnTo>
                  <a:pt x="7175" y="129639"/>
                </a:lnTo>
                <a:lnTo>
                  <a:pt x="0" y="174771"/>
                </a:lnTo>
                <a:lnTo>
                  <a:pt x="4425" y="196951"/>
                </a:lnTo>
                <a:lnTo>
                  <a:pt x="39451" y="236987"/>
                </a:lnTo>
                <a:lnTo>
                  <a:pt x="98891" y="252343"/>
                </a:lnTo>
                <a:lnTo>
                  <a:pt x="129730" y="252829"/>
                </a:lnTo>
                <a:lnTo>
                  <a:pt x="167243" y="248933"/>
                </a:lnTo>
                <a:lnTo>
                  <a:pt x="238029" y="224950"/>
                </a:lnTo>
                <a:lnTo>
                  <a:pt x="294425" y="187588"/>
                </a:lnTo>
                <a:lnTo>
                  <a:pt x="329334" y="140991"/>
                </a:lnTo>
                <a:lnTo>
                  <a:pt x="337502" y="112240"/>
                </a:lnTo>
                <a:lnTo>
                  <a:pt x="336506" y="86921"/>
                </a:lnTo>
                <a:lnTo>
                  <a:pt x="311463" y="46142"/>
                </a:lnTo>
                <a:lnTo>
                  <a:pt x="255393" y="15994"/>
                </a:lnTo>
                <a:lnTo>
                  <a:pt x="214915" y="5401"/>
                </a:lnTo>
                <a:lnTo>
                  <a:pt x="173343" y="0"/>
                </a:lnTo>
                <a:lnTo>
                  <a:pt x="134556" y="99"/>
                </a:lnTo>
                <a:lnTo>
                  <a:pt x="118280" y="2196"/>
                </a:lnTo>
                <a:lnTo>
                  <a:pt x="101695" y="5353"/>
                </a:lnTo>
                <a:lnTo>
                  <a:pt x="85157" y="8868"/>
                </a:lnTo>
                <a:lnTo>
                  <a:pt x="69024" y="12037"/>
                </a:lnTo>
              </a:path>
            </a:pathLst>
          </a:custGeom>
          <a:ln w="12801">
            <a:solidFill>
              <a:srgbClr val="000000"/>
            </a:solidFill>
          </a:ln>
        </p:spPr>
        <p:txBody>
          <a:bodyPr wrap="square" lIns="0" tIns="0" rIns="0" bIns="0" rtlCol="0"/>
          <a:lstStyle/>
          <a:p>
            <a:endParaRPr/>
          </a:p>
        </p:txBody>
      </p:sp>
      <p:sp>
        <p:nvSpPr>
          <p:cNvPr id="27" name="object 27"/>
          <p:cNvSpPr/>
          <p:nvPr/>
        </p:nvSpPr>
        <p:spPr>
          <a:xfrm>
            <a:off x="5428488" y="3225355"/>
            <a:ext cx="53975" cy="462280"/>
          </a:xfrm>
          <a:custGeom>
            <a:avLst/>
            <a:gdLst/>
            <a:ahLst/>
            <a:cxnLst/>
            <a:rect l="l" t="t" r="r" b="b"/>
            <a:pathLst>
              <a:path w="53975" h="462279">
                <a:moveTo>
                  <a:pt x="47244" y="6794"/>
                </a:moveTo>
                <a:lnTo>
                  <a:pt x="51611" y="2325"/>
                </a:lnTo>
                <a:lnTo>
                  <a:pt x="53705" y="0"/>
                </a:lnTo>
                <a:lnTo>
                  <a:pt x="52726" y="436"/>
                </a:lnTo>
                <a:lnTo>
                  <a:pt x="47878" y="4254"/>
                </a:lnTo>
                <a:lnTo>
                  <a:pt x="43269" y="22306"/>
                </a:lnTo>
                <a:lnTo>
                  <a:pt x="37861" y="40370"/>
                </a:lnTo>
                <a:lnTo>
                  <a:pt x="23143" y="109265"/>
                </a:lnTo>
                <a:lnTo>
                  <a:pt x="15408" y="173968"/>
                </a:lnTo>
                <a:lnTo>
                  <a:pt x="10275" y="240984"/>
                </a:lnTo>
                <a:lnTo>
                  <a:pt x="7266" y="310362"/>
                </a:lnTo>
                <a:lnTo>
                  <a:pt x="6096" y="345122"/>
                </a:lnTo>
                <a:lnTo>
                  <a:pt x="5266" y="369381"/>
                </a:lnTo>
                <a:lnTo>
                  <a:pt x="4222" y="393747"/>
                </a:lnTo>
                <a:lnTo>
                  <a:pt x="3131" y="418185"/>
                </a:lnTo>
                <a:lnTo>
                  <a:pt x="2159" y="442658"/>
                </a:lnTo>
                <a:lnTo>
                  <a:pt x="1982" y="454612"/>
                </a:lnTo>
                <a:lnTo>
                  <a:pt x="1984" y="462089"/>
                </a:lnTo>
                <a:lnTo>
                  <a:pt x="1533" y="461375"/>
                </a:lnTo>
                <a:lnTo>
                  <a:pt x="0" y="448754"/>
                </a:lnTo>
              </a:path>
            </a:pathLst>
          </a:custGeom>
          <a:ln w="12801">
            <a:solidFill>
              <a:srgbClr val="000000"/>
            </a:solidFill>
          </a:ln>
        </p:spPr>
        <p:txBody>
          <a:bodyPr wrap="square" lIns="0" tIns="0" rIns="0" bIns="0" rtlCol="0"/>
          <a:lstStyle/>
          <a:p>
            <a:endParaRPr/>
          </a:p>
        </p:txBody>
      </p:sp>
      <p:sp>
        <p:nvSpPr>
          <p:cNvPr id="28" name="object 28"/>
          <p:cNvSpPr/>
          <p:nvPr/>
        </p:nvSpPr>
        <p:spPr>
          <a:xfrm>
            <a:off x="5635752" y="3202892"/>
            <a:ext cx="172085" cy="28575"/>
          </a:xfrm>
          <a:custGeom>
            <a:avLst/>
            <a:gdLst/>
            <a:ahLst/>
            <a:cxnLst/>
            <a:rect l="l" t="t" r="r" b="b"/>
            <a:pathLst>
              <a:path w="172085" h="28575">
                <a:moveTo>
                  <a:pt x="0" y="5762"/>
                </a:moveTo>
                <a:lnTo>
                  <a:pt x="1962" y="0"/>
                </a:lnTo>
                <a:lnTo>
                  <a:pt x="6365" y="1476"/>
                </a:lnTo>
                <a:lnTo>
                  <a:pt x="12983" y="6619"/>
                </a:lnTo>
                <a:lnTo>
                  <a:pt x="21589" y="11858"/>
                </a:lnTo>
                <a:lnTo>
                  <a:pt x="61773" y="23377"/>
                </a:lnTo>
                <a:lnTo>
                  <a:pt x="108124" y="27892"/>
                </a:lnTo>
                <a:lnTo>
                  <a:pt x="124803" y="28301"/>
                </a:lnTo>
                <a:lnTo>
                  <a:pt x="140208" y="27352"/>
                </a:lnTo>
                <a:lnTo>
                  <a:pt x="148109" y="26199"/>
                </a:lnTo>
                <a:lnTo>
                  <a:pt x="155892" y="24701"/>
                </a:lnTo>
                <a:lnTo>
                  <a:pt x="163675" y="23227"/>
                </a:lnTo>
                <a:lnTo>
                  <a:pt x="171576" y="22145"/>
                </a:lnTo>
              </a:path>
            </a:pathLst>
          </a:custGeom>
          <a:ln w="12801">
            <a:solidFill>
              <a:srgbClr val="000000"/>
            </a:solidFill>
          </a:ln>
        </p:spPr>
        <p:txBody>
          <a:bodyPr wrap="square" lIns="0" tIns="0" rIns="0" bIns="0" rtlCol="0"/>
          <a:lstStyle/>
          <a:p>
            <a:endParaRPr/>
          </a:p>
        </p:txBody>
      </p:sp>
      <p:sp>
        <p:nvSpPr>
          <p:cNvPr id="29" name="object 29"/>
          <p:cNvSpPr/>
          <p:nvPr/>
        </p:nvSpPr>
        <p:spPr>
          <a:xfrm>
            <a:off x="5711064" y="3223895"/>
            <a:ext cx="10795" cy="132715"/>
          </a:xfrm>
          <a:custGeom>
            <a:avLst/>
            <a:gdLst/>
            <a:ahLst/>
            <a:cxnLst/>
            <a:rect l="l" t="t" r="r" b="b"/>
            <a:pathLst>
              <a:path w="10795" h="132714">
                <a:moveTo>
                  <a:pt x="10666" y="0"/>
                </a:moveTo>
                <a:lnTo>
                  <a:pt x="4655" y="9298"/>
                </a:lnTo>
                <a:lnTo>
                  <a:pt x="1633" y="18287"/>
                </a:lnTo>
                <a:lnTo>
                  <a:pt x="682" y="28039"/>
                </a:lnTo>
                <a:lnTo>
                  <a:pt x="887" y="39624"/>
                </a:lnTo>
                <a:lnTo>
                  <a:pt x="1601" y="51093"/>
                </a:lnTo>
                <a:lnTo>
                  <a:pt x="2125" y="62610"/>
                </a:lnTo>
                <a:lnTo>
                  <a:pt x="2030" y="74128"/>
                </a:lnTo>
                <a:lnTo>
                  <a:pt x="887" y="85597"/>
                </a:lnTo>
                <a:lnTo>
                  <a:pt x="0" y="95539"/>
                </a:lnTo>
                <a:lnTo>
                  <a:pt x="267" y="105314"/>
                </a:lnTo>
                <a:lnTo>
                  <a:pt x="1226" y="115137"/>
                </a:lnTo>
                <a:lnTo>
                  <a:pt x="2411" y="125221"/>
                </a:lnTo>
                <a:lnTo>
                  <a:pt x="2665" y="127634"/>
                </a:lnTo>
                <a:lnTo>
                  <a:pt x="3046" y="129793"/>
                </a:lnTo>
                <a:lnTo>
                  <a:pt x="3046" y="132206"/>
                </a:lnTo>
              </a:path>
            </a:pathLst>
          </a:custGeom>
          <a:ln w="12801">
            <a:solidFill>
              <a:srgbClr val="000000"/>
            </a:solidFill>
          </a:ln>
        </p:spPr>
        <p:txBody>
          <a:bodyPr wrap="square" lIns="0" tIns="0" rIns="0" bIns="0" rtlCol="0"/>
          <a:lstStyle/>
          <a:p>
            <a:endParaRPr/>
          </a:p>
        </p:txBody>
      </p:sp>
      <p:sp>
        <p:nvSpPr>
          <p:cNvPr id="30" name="object 30"/>
          <p:cNvSpPr/>
          <p:nvPr/>
        </p:nvSpPr>
        <p:spPr>
          <a:xfrm>
            <a:off x="5653151" y="3614928"/>
            <a:ext cx="46990" cy="104139"/>
          </a:xfrm>
          <a:custGeom>
            <a:avLst/>
            <a:gdLst/>
            <a:ahLst/>
            <a:cxnLst/>
            <a:rect l="l" t="t" r="r" b="b"/>
            <a:pathLst>
              <a:path w="46989" h="104139">
                <a:moveTo>
                  <a:pt x="635" y="0"/>
                </a:moveTo>
                <a:lnTo>
                  <a:pt x="10374" y="6463"/>
                </a:lnTo>
                <a:lnTo>
                  <a:pt x="12826" y="13795"/>
                </a:lnTo>
                <a:lnTo>
                  <a:pt x="10993" y="23056"/>
                </a:lnTo>
                <a:lnTo>
                  <a:pt x="7874" y="35306"/>
                </a:lnTo>
                <a:lnTo>
                  <a:pt x="5714" y="46589"/>
                </a:lnTo>
                <a:lnTo>
                  <a:pt x="3270" y="57943"/>
                </a:lnTo>
                <a:lnTo>
                  <a:pt x="1158" y="69345"/>
                </a:lnTo>
                <a:lnTo>
                  <a:pt x="0" y="80772"/>
                </a:lnTo>
                <a:lnTo>
                  <a:pt x="1065" y="92938"/>
                </a:lnTo>
                <a:lnTo>
                  <a:pt x="5953" y="101044"/>
                </a:lnTo>
                <a:lnTo>
                  <a:pt x="14341" y="103649"/>
                </a:lnTo>
                <a:lnTo>
                  <a:pt x="25908" y="99314"/>
                </a:lnTo>
                <a:lnTo>
                  <a:pt x="32642" y="93301"/>
                </a:lnTo>
                <a:lnTo>
                  <a:pt x="38068" y="85502"/>
                </a:lnTo>
                <a:lnTo>
                  <a:pt x="42588" y="76989"/>
                </a:lnTo>
                <a:lnTo>
                  <a:pt x="46609" y="68834"/>
                </a:lnTo>
              </a:path>
            </a:pathLst>
          </a:custGeom>
          <a:ln w="12801">
            <a:solidFill>
              <a:srgbClr val="000000"/>
            </a:solidFill>
          </a:ln>
        </p:spPr>
        <p:txBody>
          <a:bodyPr wrap="square" lIns="0" tIns="0" rIns="0" bIns="0" rtlCol="0"/>
          <a:lstStyle/>
          <a:p>
            <a:endParaRPr/>
          </a:p>
        </p:txBody>
      </p:sp>
      <p:sp>
        <p:nvSpPr>
          <p:cNvPr id="31" name="object 31"/>
          <p:cNvSpPr/>
          <p:nvPr/>
        </p:nvSpPr>
        <p:spPr>
          <a:xfrm>
            <a:off x="5976429" y="3350819"/>
            <a:ext cx="307340" cy="264795"/>
          </a:xfrm>
          <a:custGeom>
            <a:avLst/>
            <a:gdLst/>
            <a:ahLst/>
            <a:cxnLst/>
            <a:rect l="l" t="t" r="r" b="b"/>
            <a:pathLst>
              <a:path w="307339" h="264795">
                <a:moveTo>
                  <a:pt x="118300" y="22046"/>
                </a:moveTo>
                <a:lnTo>
                  <a:pt x="68516" y="27840"/>
                </a:lnTo>
                <a:lnTo>
                  <a:pt x="32627" y="68556"/>
                </a:lnTo>
                <a:lnTo>
                  <a:pt x="12124" y="104965"/>
                </a:lnTo>
                <a:lnTo>
                  <a:pt x="269" y="147333"/>
                </a:lnTo>
                <a:lnTo>
                  <a:pt x="0" y="169604"/>
                </a:lnTo>
                <a:lnTo>
                  <a:pt x="4587" y="191375"/>
                </a:lnTo>
                <a:lnTo>
                  <a:pt x="31807" y="232370"/>
                </a:lnTo>
                <a:lnTo>
                  <a:pt x="77404" y="257222"/>
                </a:lnTo>
                <a:lnTo>
                  <a:pt x="134397" y="264469"/>
                </a:lnTo>
                <a:lnTo>
                  <a:pt x="165449" y="261123"/>
                </a:lnTo>
                <a:lnTo>
                  <a:pt x="223837" y="240359"/>
                </a:lnTo>
                <a:lnTo>
                  <a:pt x="269065" y="206450"/>
                </a:lnTo>
                <a:lnTo>
                  <a:pt x="300672" y="159587"/>
                </a:lnTo>
                <a:lnTo>
                  <a:pt x="307228" y="114264"/>
                </a:lnTo>
                <a:lnTo>
                  <a:pt x="302833" y="91811"/>
                </a:lnTo>
                <a:lnTo>
                  <a:pt x="278606" y="51667"/>
                </a:lnTo>
                <a:lnTo>
                  <a:pt x="239442" y="23358"/>
                </a:lnTo>
                <a:lnTo>
                  <a:pt x="198715" y="7627"/>
                </a:lnTo>
                <a:lnTo>
                  <a:pt x="153947" y="0"/>
                </a:lnTo>
                <a:lnTo>
                  <a:pt x="133921" y="1091"/>
                </a:lnTo>
                <a:lnTo>
                  <a:pt x="124920" y="3897"/>
                </a:lnTo>
                <a:lnTo>
                  <a:pt x="115538" y="8108"/>
                </a:lnTo>
                <a:lnTo>
                  <a:pt x="106203" y="12842"/>
                </a:lnTo>
                <a:lnTo>
                  <a:pt x="97345" y="17220"/>
                </a:lnTo>
              </a:path>
            </a:pathLst>
          </a:custGeom>
          <a:ln w="12496">
            <a:solidFill>
              <a:srgbClr val="000000"/>
            </a:solidFill>
          </a:ln>
        </p:spPr>
        <p:txBody>
          <a:bodyPr wrap="square" lIns="0" tIns="0" rIns="0" bIns="0" rtlCol="0"/>
          <a:lstStyle/>
          <a:p>
            <a:endParaRPr/>
          </a:p>
        </p:txBody>
      </p:sp>
      <p:sp>
        <p:nvSpPr>
          <p:cNvPr id="32" name="object 32"/>
          <p:cNvSpPr/>
          <p:nvPr/>
        </p:nvSpPr>
        <p:spPr>
          <a:xfrm>
            <a:off x="6073778" y="3294253"/>
            <a:ext cx="31115" cy="419734"/>
          </a:xfrm>
          <a:custGeom>
            <a:avLst/>
            <a:gdLst/>
            <a:ahLst/>
            <a:cxnLst/>
            <a:rect l="l" t="t" r="r" b="b"/>
            <a:pathLst>
              <a:path w="31114" h="419735">
                <a:moveTo>
                  <a:pt x="28571" y="0"/>
                </a:moveTo>
                <a:lnTo>
                  <a:pt x="30412" y="17543"/>
                </a:lnTo>
                <a:lnTo>
                  <a:pt x="30825" y="34813"/>
                </a:lnTo>
                <a:lnTo>
                  <a:pt x="30428" y="52202"/>
                </a:lnTo>
                <a:lnTo>
                  <a:pt x="28297" y="102439"/>
                </a:lnTo>
                <a:lnTo>
                  <a:pt x="21732" y="166633"/>
                </a:lnTo>
                <a:lnTo>
                  <a:pt x="17903" y="198755"/>
                </a:lnTo>
                <a:lnTo>
                  <a:pt x="14108" y="232118"/>
                </a:lnTo>
                <a:lnTo>
                  <a:pt x="10219" y="265541"/>
                </a:lnTo>
                <a:lnTo>
                  <a:pt x="6615" y="299035"/>
                </a:lnTo>
                <a:lnTo>
                  <a:pt x="3679" y="332613"/>
                </a:lnTo>
                <a:lnTo>
                  <a:pt x="1912" y="351184"/>
                </a:lnTo>
                <a:lnTo>
                  <a:pt x="408" y="370697"/>
                </a:lnTo>
                <a:lnTo>
                  <a:pt x="0" y="390280"/>
                </a:lnTo>
                <a:lnTo>
                  <a:pt x="1520" y="409067"/>
                </a:lnTo>
                <a:lnTo>
                  <a:pt x="2409" y="412369"/>
                </a:lnTo>
                <a:lnTo>
                  <a:pt x="3298" y="415798"/>
                </a:lnTo>
                <a:lnTo>
                  <a:pt x="4187" y="419481"/>
                </a:lnTo>
                <a:lnTo>
                  <a:pt x="6584" y="411283"/>
                </a:lnTo>
                <a:lnTo>
                  <a:pt x="8695" y="403431"/>
                </a:lnTo>
                <a:lnTo>
                  <a:pt x="10616" y="395603"/>
                </a:lnTo>
                <a:lnTo>
                  <a:pt x="12442" y="387477"/>
                </a:lnTo>
              </a:path>
            </a:pathLst>
          </a:custGeom>
          <a:ln w="12801">
            <a:solidFill>
              <a:srgbClr val="000000"/>
            </a:solidFill>
          </a:ln>
        </p:spPr>
        <p:txBody>
          <a:bodyPr wrap="square" lIns="0" tIns="0" rIns="0" bIns="0" rtlCol="0"/>
          <a:lstStyle/>
          <a:p>
            <a:endParaRPr/>
          </a:p>
        </p:txBody>
      </p:sp>
      <p:sp>
        <p:nvSpPr>
          <p:cNvPr id="33" name="object 33"/>
          <p:cNvSpPr/>
          <p:nvPr/>
        </p:nvSpPr>
        <p:spPr>
          <a:xfrm>
            <a:off x="6281673" y="3643629"/>
            <a:ext cx="100965" cy="108585"/>
          </a:xfrm>
          <a:custGeom>
            <a:avLst/>
            <a:gdLst/>
            <a:ahLst/>
            <a:cxnLst/>
            <a:rect l="l" t="t" r="r" b="b"/>
            <a:pathLst>
              <a:path w="100964" h="108585">
                <a:moveTo>
                  <a:pt x="96012" y="0"/>
                </a:moveTo>
                <a:lnTo>
                  <a:pt x="100540" y="13414"/>
                </a:lnTo>
                <a:lnTo>
                  <a:pt x="100615" y="24638"/>
                </a:lnTo>
                <a:lnTo>
                  <a:pt x="97690" y="35861"/>
                </a:lnTo>
                <a:lnTo>
                  <a:pt x="81264" y="76628"/>
                </a:lnTo>
                <a:lnTo>
                  <a:pt x="48720" y="104193"/>
                </a:lnTo>
                <a:lnTo>
                  <a:pt x="26828" y="108380"/>
                </a:lnTo>
                <a:lnTo>
                  <a:pt x="14859" y="102997"/>
                </a:lnTo>
                <a:lnTo>
                  <a:pt x="8661" y="96720"/>
                </a:lnTo>
                <a:lnTo>
                  <a:pt x="4429" y="91741"/>
                </a:lnTo>
                <a:lnTo>
                  <a:pt x="1696" y="86834"/>
                </a:lnTo>
                <a:lnTo>
                  <a:pt x="0" y="80772"/>
                </a:lnTo>
              </a:path>
            </a:pathLst>
          </a:custGeom>
          <a:ln w="12496">
            <a:solidFill>
              <a:srgbClr val="000000"/>
            </a:solidFill>
          </a:ln>
        </p:spPr>
        <p:txBody>
          <a:bodyPr wrap="square" lIns="0" tIns="0" rIns="0" bIns="0" rtlCol="0"/>
          <a:lstStyle/>
          <a:p>
            <a:endParaRPr/>
          </a:p>
        </p:txBody>
      </p:sp>
      <p:sp>
        <p:nvSpPr>
          <p:cNvPr id="34" name="object 34"/>
          <p:cNvSpPr/>
          <p:nvPr/>
        </p:nvSpPr>
        <p:spPr>
          <a:xfrm>
            <a:off x="6371590" y="3534790"/>
            <a:ext cx="7620" cy="18415"/>
          </a:xfrm>
          <a:custGeom>
            <a:avLst/>
            <a:gdLst/>
            <a:ahLst/>
            <a:cxnLst/>
            <a:rect l="l" t="t" r="r" b="b"/>
            <a:pathLst>
              <a:path w="7620" h="18414">
                <a:moveTo>
                  <a:pt x="0" y="0"/>
                </a:moveTo>
                <a:lnTo>
                  <a:pt x="5881" y="928"/>
                </a:lnTo>
                <a:lnTo>
                  <a:pt x="7334" y="4667"/>
                </a:lnTo>
                <a:lnTo>
                  <a:pt x="6643" y="10644"/>
                </a:lnTo>
                <a:lnTo>
                  <a:pt x="6096" y="18287"/>
                </a:lnTo>
              </a:path>
            </a:pathLst>
          </a:custGeom>
          <a:ln w="12496">
            <a:solidFill>
              <a:srgbClr val="000000"/>
            </a:solidFill>
          </a:ln>
        </p:spPr>
        <p:txBody>
          <a:bodyPr wrap="square" lIns="0" tIns="0" rIns="0" bIns="0" rtlCol="0"/>
          <a:lstStyle/>
          <a:p>
            <a:endParaRPr/>
          </a:p>
        </p:txBody>
      </p:sp>
      <p:sp>
        <p:nvSpPr>
          <p:cNvPr id="35" name="object 35"/>
          <p:cNvSpPr/>
          <p:nvPr/>
        </p:nvSpPr>
        <p:spPr>
          <a:xfrm>
            <a:off x="6562597" y="3454908"/>
            <a:ext cx="180340" cy="22225"/>
          </a:xfrm>
          <a:custGeom>
            <a:avLst/>
            <a:gdLst/>
            <a:ahLst/>
            <a:cxnLst/>
            <a:rect l="l" t="t" r="r" b="b"/>
            <a:pathLst>
              <a:path w="180340" h="22225">
                <a:moveTo>
                  <a:pt x="0" y="0"/>
                </a:moveTo>
                <a:lnTo>
                  <a:pt x="48801" y="19393"/>
                </a:lnTo>
                <a:lnTo>
                  <a:pt x="80650" y="21603"/>
                </a:lnTo>
                <a:lnTo>
                  <a:pt x="96647" y="21589"/>
                </a:lnTo>
                <a:lnTo>
                  <a:pt x="111662" y="21387"/>
                </a:lnTo>
                <a:lnTo>
                  <a:pt x="126476" y="21113"/>
                </a:lnTo>
                <a:lnTo>
                  <a:pt x="141170" y="20697"/>
                </a:lnTo>
                <a:lnTo>
                  <a:pt x="155828" y="20065"/>
                </a:lnTo>
                <a:lnTo>
                  <a:pt x="163702" y="20065"/>
                </a:lnTo>
                <a:lnTo>
                  <a:pt x="171957" y="18541"/>
                </a:lnTo>
                <a:lnTo>
                  <a:pt x="180212" y="18287"/>
                </a:lnTo>
              </a:path>
            </a:pathLst>
          </a:custGeom>
          <a:ln w="12496">
            <a:solidFill>
              <a:srgbClr val="000000"/>
            </a:solidFill>
          </a:ln>
        </p:spPr>
        <p:txBody>
          <a:bodyPr wrap="square" lIns="0" tIns="0" rIns="0" bIns="0" rtlCol="0"/>
          <a:lstStyle/>
          <a:p>
            <a:endParaRPr/>
          </a:p>
        </p:txBody>
      </p:sp>
      <p:sp>
        <p:nvSpPr>
          <p:cNvPr id="36" name="object 36"/>
          <p:cNvSpPr/>
          <p:nvPr/>
        </p:nvSpPr>
        <p:spPr>
          <a:xfrm>
            <a:off x="6603238" y="3514597"/>
            <a:ext cx="210185" cy="41275"/>
          </a:xfrm>
          <a:custGeom>
            <a:avLst/>
            <a:gdLst/>
            <a:ahLst/>
            <a:cxnLst/>
            <a:rect l="l" t="t" r="r" b="b"/>
            <a:pathLst>
              <a:path w="210184" h="41275">
                <a:moveTo>
                  <a:pt x="17906" y="20192"/>
                </a:moveTo>
                <a:lnTo>
                  <a:pt x="9143" y="26924"/>
                </a:lnTo>
                <a:lnTo>
                  <a:pt x="5714" y="29337"/>
                </a:lnTo>
                <a:lnTo>
                  <a:pt x="0" y="33527"/>
                </a:lnTo>
                <a:lnTo>
                  <a:pt x="8381" y="39175"/>
                </a:lnTo>
                <a:lnTo>
                  <a:pt x="18668" y="41179"/>
                </a:lnTo>
                <a:lnTo>
                  <a:pt x="30289" y="41136"/>
                </a:lnTo>
                <a:lnTo>
                  <a:pt x="42671" y="40639"/>
                </a:lnTo>
                <a:lnTo>
                  <a:pt x="59453" y="39911"/>
                </a:lnTo>
                <a:lnTo>
                  <a:pt x="76152" y="38814"/>
                </a:lnTo>
                <a:lnTo>
                  <a:pt x="92874" y="37550"/>
                </a:lnTo>
                <a:lnTo>
                  <a:pt x="109727" y="36322"/>
                </a:lnTo>
                <a:lnTo>
                  <a:pt x="156430" y="28124"/>
                </a:lnTo>
                <a:lnTo>
                  <a:pt x="200195" y="6881"/>
                </a:lnTo>
                <a:lnTo>
                  <a:pt x="209930" y="0"/>
                </a:lnTo>
              </a:path>
            </a:pathLst>
          </a:custGeom>
          <a:ln w="12496">
            <a:solidFill>
              <a:srgbClr val="000000"/>
            </a:solidFill>
          </a:ln>
        </p:spPr>
        <p:txBody>
          <a:bodyPr wrap="square" lIns="0" tIns="0" rIns="0" bIns="0" rtlCol="0"/>
          <a:lstStyle/>
          <a:p>
            <a:endParaRPr/>
          </a:p>
        </p:txBody>
      </p:sp>
      <p:sp>
        <p:nvSpPr>
          <p:cNvPr id="37" name="object 37"/>
          <p:cNvSpPr/>
          <p:nvPr/>
        </p:nvSpPr>
        <p:spPr>
          <a:xfrm>
            <a:off x="6951429" y="3217769"/>
            <a:ext cx="234950" cy="501015"/>
          </a:xfrm>
          <a:custGeom>
            <a:avLst/>
            <a:gdLst/>
            <a:ahLst/>
            <a:cxnLst/>
            <a:rect l="l" t="t" r="r" b="b"/>
            <a:pathLst>
              <a:path w="234950" h="501014">
                <a:moveTo>
                  <a:pt x="233975" y="9173"/>
                </a:moveTo>
                <a:lnTo>
                  <a:pt x="234696" y="0"/>
                </a:lnTo>
                <a:lnTo>
                  <a:pt x="226498" y="77"/>
                </a:lnTo>
                <a:lnTo>
                  <a:pt x="213562" y="5369"/>
                </a:lnTo>
                <a:lnTo>
                  <a:pt x="165808" y="31763"/>
                </a:lnTo>
                <a:lnTo>
                  <a:pt x="133645" y="55782"/>
                </a:lnTo>
                <a:lnTo>
                  <a:pt x="101159" y="87054"/>
                </a:lnTo>
                <a:lnTo>
                  <a:pt x="97069" y="100232"/>
                </a:lnTo>
                <a:lnTo>
                  <a:pt x="100947" y="109313"/>
                </a:lnTo>
                <a:lnTo>
                  <a:pt x="110277" y="114107"/>
                </a:lnTo>
                <a:lnTo>
                  <a:pt x="121608" y="116091"/>
                </a:lnTo>
                <a:lnTo>
                  <a:pt x="131486" y="116742"/>
                </a:lnTo>
                <a:lnTo>
                  <a:pt x="147794" y="117230"/>
                </a:lnTo>
                <a:lnTo>
                  <a:pt x="164125" y="117028"/>
                </a:lnTo>
                <a:lnTo>
                  <a:pt x="180457" y="117064"/>
                </a:lnTo>
                <a:lnTo>
                  <a:pt x="196764" y="118266"/>
                </a:lnTo>
                <a:lnTo>
                  <a:pt x="207051" y="120044"/>
                </a:lnTo>
                <a:lnTo>
                  <a:pt x="209591" y="120425"/>
                </a:lnTo>
                <a:lnTo>
                  <a:pt x="194937" y="159555"/>
                </a:lnTo>
                <a:lnTo>
                  <a:pt x="160319" y="195510"/>
                </a:lnTo>
                <a:lnTo>
                  <a:pt x="109067" y="242016"/>
                </a:lnTo>
                <a:lnTo>
                  <a:pt x="83988" y="265840"/>
                </a:lnTo>
                <a:lnTo>
                  <a:pt x="72443" y="276659"/>
                </a:lnTo>
                <a:lnTo>
                  <a:pt x="58969" y="291050"/>
                </a:lnTo>
                <a:lnTo>
                  <a:pt x="49305" y="307060"/>
                </a:lnTo>
                <a:lnTo>
                  <a:pt x="49190" y="322736"/>
                </a:lnTo>
                <a:lnTo>
                  <a:pt x="58001" y="330487"/>
                </a:lnTo>
                <a:lnTo>
                  <a:pt x="71193" y="336167"/>
                </a:lnTo>
                <a:lnTo>
                  <a:pt x="82623" y="343132"/>
                </a:lnTo>
                <a:lnTo>
                  <a:pt x="62984" y="389459"/>
                </a:lnTo>
                <a:lnTo>
                  <a:pt x="54143" y="398682"/>
                </a:lnTo>
                <a:lnTo>
                  <a:pt x="38647" y="415002"/>
                </a:lnTo>
                <a:lnTo>
                  <a:pt x="23235" y="432274"/>
                </a:lnTo>
                <a:lnTo>
                  <a:pt x="9941" y="450975"/>
                </a:lnTo>
                <a:lnTo>
                  <a:pt x="803" y="471580"/>
                </a:lnTo>
                <a:lnTo>
                  <a:pt x="0" y="487142"/>
                </a:lnTo>
                <a:lnTo>
                  <a:pt x="7423" y="495869"/>
                </a:lnTo>
                <a:lnTo>
                  <a:pt x="19823" y="499691"/>
                </a:lnTo>
                <a:lnTo>
                  <a:pt x="33950" y="500536"/>
                </a:lnTo>
                <a:lnTo>
                  <a:pt x="56461" y="497639"/>
                </a:lnTo>
                <a:lnTo>
                  <a:pt x="76400" y="489932"/>
                </a:lnTo>
                <a:lnTo>
                  <a:pt x="95244" y="478891"/>
                </a:lnTo>
                <a:lnTo>
                  <a:pt x="114468" y="465992"/>
                </a:lnTo>
              </a:path>
            </a:pathLst>
          </a:custGeom>
          <a:ln w="12496">
            <a:solidFill>
              <a:srgbClr val="000000"/>
            </a:solidFill>
          </a:ln>
        </p:spPr>
        <p:txBody>
          <a:bodyPr wrap="square" lIns="0" tIns="0" rIns="0" bIns="0" rtlCol="0"/>
          <a:lstStyle/>
          <a:p>
            <a:endParaRPr/>
          </a:p>
        </p:txBody>
      </p:sp>
      <p:sp>
        <p:nvSpPr>
          <p:cNvPr id="38" name="object 38"/>
          <p:cNvSpPr/>
          <p:nvPr/>
        </p:nvSpPr>
        <p:spPr>
          <a:xfrm>
            <a:off x="7286174" y="3209845"/>
            <a:ext cx="236220" cy="230504"/>
          </a:xfrm>
          <a:custGeom>
            <a:avLst/>
            <a:gdLst/>
            <a:ahLst/>
            <a:cxnLst/>
            <a:rect l="l" t="t" r="r" b="b"/>
            <a:pathLst>
              <a:path w="236220" h="230504">
                <a:moveTo>
                  <a:pt x="142436" y="49101"/>
                </a:moveTo>
                <a:lnTo>
                  <a:pt x="101923" y="52149"/>
                </a:lnTo>
                <a:lnTo>
                  <a:pt x="56274" y="82528"/>
                </a:lnTo>
                <a:lnTo>
                  <a:pt x="29737" y="114436"/>
                </a:lnTo>
                <a:lnTo>
                  <a:pt x="6524" y="156985"/>
                </a:lnTo>
                <a:lnTo>
                  <a:pt x="0" y="198411"/>
                </a:lnTo>
                <a:lnTo>
                  <a:pt x="5451" y="213741"/>
                </a:lnTo>
                <a:lnTo>
                  <a:pt x="16879" y="224664"/>
                </a:lnTo>
                <a:lnTo>
                  <a:pt x="34486" y="230076"/>
                </a:lnTo>
                <a:lnTo>
                  <a:pt x="64414" y="228611"/>
                </a:lnTo>
                <a:lnTo>
                  <a:pt x="120175" y="205394"/>
                </a:lnTo>
                <a:lnTo>
                  <a:pt x="171761" y="168104"/>
                </a:lnTo>
                <a:lnTo>
                  <a:pt x="215505" y="117455"/>
                </a:lnTo>
                <a:lnTo>
                  <a:pt x="235698" y="66609"/>
                </a:lnTo>
                <a:lnTo>
                  <a:pt x="236067" y="45243"/>
                </a:lnTo>
                <a:lnTo>
                  <a:pt x="229911" y="25425"/>
                </a:lnTo>
                <a:lnTo>
                  <a:pt x="215588" y="9477"/>
                </a:lnTo>
                <a:lnTo>
                  <a:pt x="195357" y="1148"/>
                </a:lnTo>
                <a:lnTo>
                  <a:pt x="172519" y="0"/>
                </a:lnTo>
                <a:lnTo>
                  <a:pt x="149562" y="3208"/>
                </a:lnTo>
                <a:lnTo>
                  <a:pt x="128974" y="7953"/>
                </a:lnTo>
                <a:lnTo>
                  <a:pt x="113629" y="12019"/>
                </a:lnTo>
                <a:lnTo>
                  <a:pt x="98796" y="16668"/>
                </a:lnTo>
                <a:lnTo>
                  <a:pt x="84129" y="21437"/>
                </a:lnTo>
                <a:lnTo>
                  <a:pt x="69284" y="25860"/>
                </a:lnTo>
              </a:path>
            </a:pathLst>
          </a:custGeom>
          <a:ln w="12496">
            <a:solidFill>
              <a:srgbClr val="000000"/>
            </a:solidFill>
          </a:ln>
        </p:spPr>
        <p:txBody>
          <a:bodyPr wrap="square" lIns="0" tIns="0" rIns="0" bIns="0" rtlCol="0"/>
          <a:lstStyle/>
          <a:p>
            <a:endParaRPr/>
          </a:p>
        </p:txBody>
      </p:sp>
      <p:sp>
        <p:nvSpPr>
          <p:cNvPr id="39" name="object 39"/>
          <p:cNvSpPr/>
          <p:nvPr/>
        </p:nvSpPr>
        <p:spPr>
          <a:xfrm>
            <a:off x="7951978" y="3201035"/>
            <a:ext cx="10160" cy="82550"/>
          </a:xfrm>
          <a:custGeom>
            <a:avLst/>
            <a:gdLst/>
            <a:ahLst/>
            <a:cxnLst/>
            <a:rect l="l" t="t" r="r" b="b"/>
            <a:pathLst>
              <a:path w="10159" h="82550">
                <a:moveTo>
                  <a:pt x="0" y="0"/>
                </a:moveTo>
                <a:lnTo>
                  <a:pt x="1357" y="7637"/>
                </a:lnTo>
                <a:lnTo>
                  <a:pt x="2476" y="15192"/>
                </a:lnTo>
                <a:lnTo>
                  <a:pt x="3500" y="22770"/>
                </a:lnTo>
                <a:lnTo>
                  <a:pt x="4572" y="30479"/>
                </a:lnTo>
                <a:lnTo>
                  <a:pt x="5937" y="40493"/>
                </a:lnTo>
                <a:lnTo>
                  <a:pt x="7492" y="50482"/>
                </a:lnTo>
                <a:lnTo>
                  <a:pt x="8858" y="60376"/>
                </a:lnTo>
                <a:lnTo>
                  <a:pt x="9651" y="70103"/>
                </a:lnTo>
                <a:lnTo>
                  <a:pt x="9651" y="74294"/>
                </a:lnTo>
                <a:lnTo>
                  <a:pt x="9651" y="78612"/>
                </a:lnTo>
                <a:lnTo>
                  <a:pt x="9651" y="82295"/>
                </a:lnTo>
              </a:path>
            </a:pathLst>
          </a:custGeom>
          <a:ln w="12496">
            <a:solidFill>
              <a:srgbClr val="000000"/>
            </a:solidFill>
          </a:ln>
        </p:spPr>
        <p:txBody>
          <a:bodyPr wrap="square" lIns="0" tIns="0" rIns="0" bIns="0" rtlCol="0"/>
          <a:lstStyle/>
          <a:p>
            <a:endParaRPr/>
          </a:p>
        </p:txBody>
      </p:sp>
      <p:sp>
        <p:nvSpPr>
          <p:cNvPr id="40" name="object 40"/>
          <p:cNvSpPr/>
          <p:nvPr/>
        </p:nvSpPr>
        <p:spPr>
          <a:xfrm>
            <a:off x="7979187" y="3118393"/>
            <a:ext cx="11430" cy="22860"/>
          </a:xfrm>
          <a:custGeom>
            <a:avLst/>
            <a:gdLst/>
            <a:ahLst/>
            <a:cxnLst/>
            <a:rect l="l" t="t" r="r" b="b"/>
            <a:pathLst>
              <a:path w="11429" h="22860">
                <a:moveTo>
                  <a:pt x="476" y="22824"/>
                </a:moveTo>
                <a:lnTo>
                  <a:pt x="392" y="10977"/>
                </a:lnTo>
                <a:lnTo>
                  <a:pt x="0" y="3202"/>
                </a:lnTo>
                <a:lnTo>
                  <a:pt x="2512" y="0"/>
                </a:lnTo>
                <a:lnTo>
                  <a:pt x="11144" y="1869"/>
                </a:lnTo>
              </a:path>
            </a:pathLst>
          </a:custGeom>
          <a:ln w="12496">
            <a:solidFill>
              <a:srgbClr val="000000"/>
            </a:solidFill>
          </a:ln>
        </p:spPr>
        <p:txBody>
          <a:bodyPr wrap="square" lIns="0" tIns="0" rIns="0" bIns="0" rtlCol="0"/>
          <a:lstStyle/>
          <a:p>
            <a:endParaRPr/>
          </a:p>
        </p:txBody>
      </p:sp>
      <p:sp>
        <p:nvSpPr>
          <p:cNvPr id="41" name="object 41"/>
          <p:cNvSpPr/>
          <p:nvPr/>
        </p:nvSpPr>
        <p:spPr>
          <a:xfrm>
            <a:off x="8102218" y="3170554"/>
            <a:ext cx="172085" cy="20955"/>
          </a:xfrm>
          <a:custGeom>
            <a:avLst/>
            <a:gdLst/>
            <a:ahLst/>
            <a:cxnLst/>
            <a:rect l="l" t="t" r="r" b="b"/>
            <a:pathLst>
              <a:path w="172084" h="20955">
                <a:moveTo>
                  <a:pt x="0" y="0"/>
                </a:moveTo>
                <a:lnTo>
                  <a:pt x="11295" y="3147"/>
                </a:lnTo>
                <a:lnTo>
                  <a:pt x="22447" y="5746"/>
                </a:lnTo>
                <a:lnTo>
                  <a:pt x="33647" y="7822"/>
                </a:lnTo>
                <a:lnTo>
                  <a:pt x="45084" y="9398"/>
                </a:lnTo>
                <a:lnTo>
                  <a:pt x="64865" y="12368"/>
                </a:lnTo>
                <a:lnTo>
                  <a:pt x="104806" y="18166"/>
                </a:lnTo>
                <a:lnTo>
                  <a:pt x="147986" y="20891"/>
                </a:lnTo>
                <a:lnTo>
                  <a:pt x="159841" y="20887"/>
                </a:lnTo>
                <a:lnTo>
                  <a:pt x="171576" y="20955"/>
                </a:lnTo>
              </a:path>
            </a:pathLst>
          </a:custGeom>
          <a:ln w="12496">
            <a:solidFill>
              <a:srgbClr val="000000"/>
            </a:solidFill>
          </a:ln>
        </p:spPr>
        <p:txBody>
          <a:bodyPr wrap="square" lIns="0" tIns="0" rIns="0" bIns="0" rtlCol="0"/>
          <a:lstStyle/>
          <a:p>
            <a:endParaRPr/>
          </a:p>
        </p:txBody>
      </p:sp>
      <p:sp>
        <p:nvSpPr>
          <p:cNvPr id="42" name="object 42"/>
          <p:cNvSpPr/>
          <p:nvPr/>
        </p:nvSpPr>
        <p:spPr>
          <a:xfrm>
            <a:off x="8082764" y="3237057"/>
            <a:ext cx="250825" cy="33655"/>
          </a:xfrm>
          <a:custGeom>
            <a:avLst/>
            <a:gdLst/>
            <a:ahLst/>
            <a:cxnLst/>
            <a:rect l="l" t="t" r="r" b="b"/>
            <a:pathLst>
              <a:path w="250825" h="33654">
                <a:moveTo>
                  <a:pt x="2690" y="17317"/>
                </a:moveTo>
                <a:lnTo>
                  <a:pt x="55137" y="0"/>
                </a:lnTo>
                <a:lnTo>
                  <a:pt x="77271" y="982"/>
                </a:lnTo>
                <a:lnTo>
                  <a:pt x="121181" y="6268"/>
                </a:lnTo>
                <a:lnTo>
                  <a:pt x="163933" y="15936"/>
                </a:lnTo>
                <a:lnTo>
                  <a:pt x="184886" y="21931"/>
                </a:lnTo>
                <a:lnTo>
                  <a:pt x="206017" y="27604"/>
                </a:lnTo>
                <a:lnTo>
                  <a:pt x="217209" y="30196"/>
                </a:lnTo>
                <a:lnTo>
                  <a:pt x="228115" y="32240"/>
                </a:lnTo>
                <a:lnTo>
                  <a:pt x="239021" y="33426"/>
                </a:lnTo>
                <a:lnTo>
                  <a:pt x="250213" y="33446"/>
                </a:lnTo>
              </a:path>
            </a:pathLst>
          </a:custGeom>
          <a:ln w="12496">
            <a:solidFill>
              <a:srgbClr val="000000"/>
            </a:solidFill>
          </a:ln>
        </p:spPr>
        <p:txBody>
          <a:bodyPr wrap="square" lIns="0" tIns="0" rIns="0" bIns="0" rtlCol="0"/>
          <a:lstStyle/>
          <a:p>
            <a:endParaRPr/>
          </a:p>
        </p:txBody>
      </p:sp>
      <p:sp>
        <p:nvSpPr>
          <p:cNvPr id="43" name="object 43"/>
          <p:cNvSpPr/>
          <p:nvPr/>
        </p:nvSpPr>
        <p:spPr>
          <a:xfrm>
            <a:off x="8150986" y="3137026"/>
            <a:ext cx="59055" cy="165735"/>
          </a:xfrm>
          <a:custGeom>
            <a:avLst/>
            <a:gdLst/>
            <a:ahLst/>
            <a:cxnLst/>
            <a:rect l="l" t="t" r="r" b="b"/>
            <a:pathLst>
              <a:path w="59054" h="165735">
                <a:moveTo>
                  <a:pt x="59055" y="0"/>
                </a:moveTo>
                <a:lnTo>
                  <a:pt x="43307" y="47244"/>
                </a:lnTo>
                <a:lnTo>
                  <a:pt x="29495" y="78359"/>
                </a:lnTo>
                <a:lnTo>
                  <a:pt x="22983" y="94249"/>
                </a:lnTo>
                <a:lnTo>
                  <a:pt x="17399" y="110617"/>
                </a:lnTo>
                <a:lnTo>
                  <a:pt x="13055" y="122406"/>
                </a:lnTo>
                <a:lnTo>
                  <a:pt x="7794" y="134445"/>
                </a:lnTo>
                <a:lnTo>
                  <a:pt x="2986" y="146603"/>
                </a:lnTo>
                <a:lnTo>
                  <a:pt x="0" y="158750"/>
                </a:lnTo>
                <a:lnTo>
                  <a:pt x="0" y="161162"/>
                </a:lnTo>
                <a:lnTo>
                  <a:pt x="635" y="163322"/>
                </a:lnTo>
                <a:lnTo>
                  <a:pt x="889" y="165735"/>
                </a:lnTo>
              </a:path>
            </a:pathLst>
          </a:custGeom>
          <a:ln w="12496">
            <a:solidFill>
              <a:srgbClr val="000000"/>
            </a:solidFill>
          </a:ln>
        </p:spPr>
        <p:txBody>
          <a:bodyPr wrap="square" lIns="0" tIns="0" rIns="0" bIns="0" rtlCol="0"/>
          <a:lstStyle/>
          <a:p>
            <a:endParaRPr/>
          </a:p>
        </p:txBody>
      </p:sp>
      <p:sp>
        <p:nvSpPr>
          <p:cNvPr id="44" name="object 44"/>
          <p:cNvSpPr/>
          <p:nvPr/>
        </p:nvSpPr>
        <p:spPr>
          <a:xfrm>
            <a:off x="8412733" y="3204336"/>
            <a:ext cx="121920" cy="128905"/>
          </a:xfrm>
          <a:custGeom>
            <a:avLst/>
            <a:gdLst/>
            <a:ahLst/>
            <a:cxnLst/>
            <a:rect l="l" t="t" r="r" b="b"/>
            <a:pathLst>
              <a:path w="121920" h="128904">
                <a:moveTo>
                  <a:pt x="57912" y="0"/>
                </a:moveTo>
                <a:lnTo>
                  <a:pt x="103124" y="24384"/>
                </a:lnTo>
                <a:lnTo>
                  <a:pt x="120054" y="60781"/>
                </a:lnTo>
                <a:lnTo>
                  <a:pt x="121412" y="73787"/>
                </a:lnTo>
                <a:lnTo>
                  <a:pt x="120128" y="87572"/>
                </a:lnTo>
                <a:lnTo>
                  <a:pt x="82988" y="124713"/>
                </a:lnTo>
                <a:lnTo>
                  <a:pt x="48369" y="128524"/>
                </a:lnTo>
                <a:lnTo>
                  <a:pt x="31750" y="125857"/>
                </a:lnTo>
                <a:lnTo>
                  <a:pt x="20931" y="121552"/>
                </a:lnTo>
                <a:lnTo>
                  <a:pt x="12827" y="117522"/>
                </a:lnTo>
                <a:lnTo>
                  <a:pt x="6246" y="112801"/>
                </a:lnTo>
                <a:lnTo>
                  <a:pt x="0" y="106425"/>
                </a:lnTo>
              </a:path>
            </a:pathLst>
          </a:custGeom>
          <a:ln w="12496">
            <a:solidFill>
              <a:srgbClr val="000000"/>
            </a:solidFill>
          </a:ln>
        </p:spPr>
        <p:txBody>
          <a:bodyPr wrap="square" lIns="0" tIns="0" rIns="0" bIns="0" rtlCol="0"/>
          <a:lstStyle/>
          <a:p>
            <a:endParaRPr/>
          </a:p>
        </p:txBody>
      </p:sp>
      <p:sp>
        <p:nvSpPr>
          <p:cNvPr id="45" name="object 45"/>
          <p:cNvSpPr/>
          <p:nvPr/>
        </p:nvSpPr>
        <p:spPr>
          <a:xfrm>
            <a:off x="8464550" y="3112881"/>
            <a:ext cx="23495" cy="20955"/>
          </a:xfrm>
          <a:custGeom>
            <a:avLst/>
            <a:gdLst/>
            <a:ahLst/>
            <a:cxnLst/>
            <a:rect l="l" t="t" r="r" b="b"/>
            <a:pathLst>
              <a:path w="23495" h="20955">
                <a:moveTo>
                  <a:pt x="0" y="7381"/>
                </a:moveTo>
                <a:lnTo>
                  <a:pt x="7433" y="3268"/>
                </a:lnTo>
                <a:lnTo>
                  <a:pt x="16605" y="0"/>
                </a:lnTo>
                <a:lnTo>
                  <a:pt x="22967" y="1470"/>
                </a:lnTo>
                <a:lnTo>
                  <a:pt x="21971" y="11572"/>
                </a:lnTo>
                <a:lnTo>
                  <a:pt x="19811" y="14366"/>
                </a:lnTo>
                <a:lnTo>
                  <a:pt x="18033" y="17414"/>
                </a:lnTo>
                <a:lnTo>
                  <a:pt x="15875" y="20462"/>
                </a:lnTo>
              </a:path>
            </a:pathLst>
          </a:custGeom>
          <a:ln w="12496">
            <a:solidFill>
              <a:srgbClr val="000000"/>
            </a:solidFill>
          </a:ln>
        </p:spPr>
        <p:txBody>
          <a:bodyPr wrap="square" lIns="0" tIns="0" rIns="0" bIns="0" rtlCol="0"/>
          <a:lstStyle/>
          <a:p>
            <a:endParaRPr/>
          </a:p>
        </p:txBody>
      </p:sp>
      <p:sp>
        <p:nvSpPr>
          <p:cNvPr id="46" name="object 46"/>
          <p:cNvSpPr/>
          <p:nvPr/>
        </p:nvSpPr>
        <p:spPr>
          <a:xfrm>
            <a:off x="7346950" y="3491738"/>
            <a:ext cx="106680" cy="197485"/>
          </a:xfrm>
          <a:custGeom>
            <a:avLst/>
            <a:gdLst/>
            <a:ahLst/>
            <a:cxnLst/>
            <a:rect l="l" t="t" r="r" b="b"/>
            <a:pathLst>
              <a:path w="106679" h="197485">
                <a:moveTo>
                  <a:pt x="4572" y="66548"/>
                </a:moveTo>
                <a:lnTo>
                  <a:pt x="3048" y="69850"/>
                </a:lnTo>
                <a:lnTo>
                  <a:pt x="1524" y="72898"/>
                </a:lnTo>
                <a:lnTo>
                  <a:pt x="0" y="76200"/>
                </a:lnTo>
                <a:lnTo>
                  <a:pt x="35559" y="49784"/>
                </a:lnTo>
                <a:lnTo>
                  <a:pt x="56800" y="29702"/>
                </a:lnTo>
                <a:lnTo>
                  <a:pt x="67421" y="19583"/>
                </a:lnTo>
                <a:lnTo>
                  <a:pt x="101726" y="0"/>
                </a:lnTo>
                <a:lnTo>
                  <a:pt x="104741" y="11342"/>
                </a:lnTo>
                <a:lnTo>
                  <a:pt x="106029" y="22923"/>
                </a:lnTo>
                <a:lnTo>
                  <a:pt x="106245" y="34790"/>
                </a:lnTo>
                <a:lnTo>
                  <a:pt x="106045" y="46989"/>
                </a:lnTo>
                <a:lnTo>
                  <a:pt x="103409" y="87582"/>
                </a:lnTo>
                <a:lnTo>
                  <a:pt x="96011" y="127507"/>
                </a:lnTo>
                <a:lnTo>
                  <a:pt x="77206" y="173013"/>
                </a:lnTo>
                <a:lnTo>
                  <a:pt x="53340" y="192405"/>
                </a:lnTo>
                <a:lnTo>
                  <a:pt x="47244" y="196976"/>
                </a:lnTo>
              </a:path>
            </a:pathLst>
          </a:custGeom>
          <a:ln w="12496">
            <a:solidFill>
              <a:srgbClr val="000000"/>
            </a:solidFill>
          </a:ln>
        </p:spPr>
        <p:txBody>
          <a:bodyPr wrap="square" lIns="0" tIns="0" rIns="0" bIns="0" rtlCol="0"/>
          <a:lstStyle/>
          <a:p>
            <a:endParaRPr/>
          </a:p>
        </p:txBody>
      </p:sp>
      <p:sp>
        <p:nvSpPr>
          <p:cNvPr id="47" name="object 47"/>
          <p:cNvSpPr/>
          <p:nvPr/>
        </p:nvSpPr>
        <p:spPr>
          <a:xfrm>
            <a:off x="7348093" y="3639311"/>
            <a:ext cx="265430" cy="50800"/>
          </a:xfrm>
          <a:custGeom>
            <a:avLst/>
            <a:gdLst/>
            <a:ahLst/>
            <a:cxnLst/>
            <a:rect l="l" t="t" r="r" b="b"/>
            <a:pathLst>
              <a:path w="265429" h="50800">
                <a:moveTo>
                  <a:pt x="0" y="50545"/>
                </a:moveTo>
                <a:lnTo>
                  <a:pt x="41528" y="29210"/>
                </a:lnTo>
                <a:lnTo>
                  <a:pt x="83820" y="18557"/>
                </a:lnTo>
                <a:lnTo>
                  <a:pt x="126873" y="12192"/>
                </a:lnTo>
                <a:lnTo>
                  <a:pt x="154469" y="9866"/>
                </a:lnTo>
                <a:lnTo>
                  <a:pt x="181816" y="7493"/>
                </a:lnTo>
                <a:lnTo>
                  <a:pt x="209186" y="5119"/>
                </a:lnTo>
                <a:lnTo>
                  <a:pt x="236854" y="2793"/>
                </a:lnTo>
                <a:lnTo>
                  <a:pt x="243923" y="1910"/>
                </a:lnTo>
                <a:lnTo>
                  <a:pt x="251015" y="1158"/>
                </a:lnTo>
                <a:lnTo>
                  <a:pt x="258107" y="525"/>
                </a:lnTo>
                <a:lnTo>
                  <a:pt x="265175" y="0"/>
                </a:lnTo>
              </a:path>
            </a:pathLst>
          </a:custGeom>
          <a:ln w="12496">
            <a:solidFill>
              <a:srgbClr val="000000"/>
            </a:solidFill>
          </a:ln>
        </p:spPr>
        <p:txBody>
          <a:bodyPr wrap="square" lIns="0" tIns="0" rIns="0" bIns="0" rtlCol="0"/>
          <a:lstStyle/>
          <a:p>
            <a:endParaRPr/>
          </a:p>
        </p:txBody>
      </p:sp>
      <p:sp>
        <p:nvSpPr>
          <p:cNvPr id="48" name="object 48"/>
          <p:cNvSpPr/>
          <p:nvPr/>
        </p:nvSpPr>
        <p:spPr>
          <a:xfrm>
            <a:off x="8023606" y="3578097"/>
            <a:ext cx="10160" cy="70485"/>
          </a:xfrm>
          <a:custGeom>
            <a:avLst/>
            <a:gdLst/>
            <a:ahLst/>
            <a:cxnLst/>
            <a:rect l="l" t="t" r="r" b="b"/>
            <a:pathLst>
              <a:path w="10159" h="70485">
                <a:moveTo>
                  <a:pt x="0" y="0"/>
                </a:moveTo>
                <a:lnTo>
                  <a:pt x="7288" y="8540"/>
                </a:lnTo>
                <a:lnTo>
                  <a:pt x="9540" y="16319"/>
                </a:lnTo>
                <a:lnTo>
                  <a:pt x="8768" y="25146"/>
                </a:lnTo>
                <a:lnTo>
                  <a:pt x="6985" y="36829"/>
                </a:lnTo>
                <a:lnTo>
                  <a:pt x="6221" y="45333"/>
                </a:lnTo>
                <a:lnTo>
                  <a:pt x="5349" y="53800"/>
                </a:lnTo>
                <a:lnTo>
                  <a:pt x="5074" y="62101"/>
                </a:lnTo>
                <a:lnTo>
                  <a:pt x="6096" y="70103"/>
                </a:lnTo>
              </a:path>
            </a:pathLst>
          </a:custGeom>
          <a:ln w="12496">
            <a:solidFill>
              <a:srgbClr val="000000"/>
            </a:solidFill>
          </a:ln>
        </p:spPr>
        <p:txBody>
          <a:bodyPr wrap="square" lIns="0" tIns="0" rIns="0" bIns="0" rtlCol="0"/>
          <a:lstStyle/>
          <a:p>
            <a:endParaRPr/>
          </a:p>
        </p:txBody>
      </p:sp>
      <p:sp>
        <p:nvSpPr>
          <p:cNvPr id="49" name="object 49"/>
          <p:cNvSpPr/>
          <p:nvPr/>
        </p:nvSpPr>
        <p:spPr>
          <a:xfrm>
            <a:off x="8195818" y="3508502"/>
            <a:ext cx="146050" cy="33655"/>
          </a:xfrm>
          <a:custGeom>
            <a:avLst/>
            <a:gdLst/>
            <a:ahLst/>
            <a:cxnLst/>
            <a:rect l="l" t="t" r="r" b="b"/>
            <a:pathLst>
              <a:path w="146050" h="33654">
                <a:moveTo>
                  <a:pt x="0" y="0"/>
                </a:moveTo>
                <a:lnTo>
                  <a:pt x="42799" y="24639"/>
                </a:lnTo>
                <a:lnTo>
                  <a:pt x="68564" y="28819"/>
                </a:lnTo>
                <a:lnTo>
                  <a:pt x="81660" y="30480"/>
                </a:lnTo>
                <a:lnTo>
                  <a:pt x="98488" y="32760"/>
                </a:lnTo>
                <a:lnTo>
                  <a:pt x="113887" y="33289"/>
                </a:lnTo>
                <a:lnTo>
                  <a:pt x="129238" y="31748"/>
                </a:lnTo>
                <a:lnTo>
                  <a:pt x="145923" y="27812"/>
                </a:lnTo>
              </a:path>
            </a:pathLst>
          </a:custGeom>
          <a:ln w="12496">
            <a:solidFill>
              <a:srgbClr val="000000"/>
            </a:solidFill>
          </a:ln>
        </p:spPr>
        <p:txBody>
          <a:bodyPr wrap="square" lIns="0" tIns="0" rIns="0" bIns="0" rtlCol="0"/>
          <a:lstStyle/>
          <a:p>
            <a:endParaRPr/>
          </a:p>
        </p:txBody>
      </p:sp>
      <p:sp>
        <p:nvSpPr>
          <p:cNvPr id="50" name="object 50"/>
          <p:cNvSpPr/>
          <p:nvPr/>
        </p:nvSpPr>
        <p:spPr>
          <a:xfrm>
            <a:off x="8203400" y="3578605"/>
            <a:ext cx="200025" cy="14604"/>
          </a:xfrm>
          <a:custGeom>
            <a:avLst/>
            <a:gdLst/>
            <a:ahLst/>
            <a:cxnLst/>
            <a:rect l="l" t="t" r="r" b="b"/>
            <a:pathLst>
              <a:path w="200025" h="14604">
                <a:moveTo>
                  <a:pt x="3974" y="4953"/>
                </a:moveTo>
                <a:lnTo>
                  <a:pt x="0" y="13620"/>
                </a:lnTo>
                <a:lnTo>
                  <a:pt x="6371" y="14097"/>
                </a:lnTo>
                <a:lnTo>
                  <a:pt x="18244" y="10668"/>
                </a:lnTo>
                <a:lnTo>
                  <a:pt x="30771" y="7620"/>
                </a:lnTo>
                <a:lnTo>
                  <a:pt x="82762" y="3286"/>
                </a:lnTo>
                <a:lnTo>
                  <a:pt x="134657" y="1905"/>
                </a:lnTo>
                <a:lnTo>
                  <a:pt x="151032" y="1625"/>
                </a:lnTo>
                <a:lnTo>
                  <a:pt x="167264" y="1285"/>
                </a:lnTo>
                <a:lnTo>
                  <a:pt x="183449" y="779"/>
                </a:lnTo>
                <a:lnTo>
                  <a:pt x="199681" y="0"/>
                </a:lnTo>
              </a:path>
            </a:pathLst>
          </a:custGeom>
          <a:ln w="12496">
            <a:solidFill>
              <a:srgbClr val="000000"/>
            </a:solidFill>
          </a:ln>
        </p:spPr>
        <p:txBody>
          <a:bodyPr wrap="square" lIns="0" tIns="0" rIns="0" bIns="0" rtlCol="0"/>
          <a:lstStyle/>
          <a:p>
            <a:endParaRPr/>
          </a:p>
        </p:txBody>
      </p:sp>
      <p:sp>
        <p:nvSpPr>
          <p:cNvPr id="51" name="object 51"/>
          <p:cNvSpPr/>
          <p:nvPr/>
        </p:nvSpPr>
        <p:spPr>
          <a:xfrm>
            <a:off x="8464042" y="3551554"/>
            <a:ext cx="99060" cy="108585"/>
          </a:xfrm>
          <a:custGeom>
            <a:avLst/>
            <a:gdLst/>
            <a:ahLst/>
            <a:cxnLst/>
            <a:rect l="l" t="t" r="r" b="b"/>
            <a:pathLst>
              <a:path w="99059" h="108585">
                <a:moveTo>
                  <a:pt x="58419" y="0"/>
                </a:moveTo>
                <a:lnTo>
                  <a:pt x="88691" y="23842"/>
                </a:lnTo>
                <a:lnTo>
                  <a:pt x="99028" y="62579"/>
                </a:lnTo>
                <a:lnTo>
                  <a:pt x="97952" y="75537"/>
                </a:lnTo>
                <a:lnTo>
                  <a:pt x="93472" y="87757"/>
                </a:lnTo>
                <a:lnTo>
                  <a:pt x="85369" y="98506"/>
                </a:lnTo>
                <a:lnTo>
                  <a:pt x="75041" y="105362"/>
                </a:lnTo>
                <a:lnTo>
                  <a:pt x="62878" y="108527"/>
                </a:lnTo>
                <a:lnTo>
                  <a:pt x="49275" y="108204"/>
                </a:lnTo>
                <a:lnTo>
                  <a:pt x="35397" y="104267"/>
                </a:lnTo>
                <a:lnTo>
                  <a:pt x="23018" y="97758"/>
                </a:lnTo>
                <a:lnTo>
                  <a:pt x="11449" y="89773"/>
                </a:lnTo>
                <a:lnTo>
                  <a:pt x="0" y="81407"/>
                </a:lnTo>
              </a:path>
            </a:pathLst>
          </a:custGeom>
          <a:ln w="12496">
            <a:solidFill>
              <a:srgbClr val="000000"/>
            </a:solidFill>
          </a:ln>
        </p:spPr>
        <p:txBody>
          <a:bodyPr wrap="square" lIns="0" tIns="0" rIns="0" bIns="0" rtlCol="0"/>
          <a:lstStyle/>
          <a:p>
            <a:endParaRPr/>
          </a:p>
        </p:txBody>
      </p:sp>
      <p:sp>
        <p:nvSpPr>
          <p:cNvPr id="52" name="object 52"/>
          <p:cNvSpPr/>
          <p:nvPr/>
        </p:nvSpPr>
        <p:spPr>
          <a:xfrm>
            <a:off x="8459723" y="3437890"/>
            <a:ext cx="50165" cy="25400"/>
          </a:xfrm>
          <a:custGeom>
            <a:avLst/>
            <a:gdLst/>
            <a:ahLst/>
            <a:cxnLst/>
            <a:rect l="l" t="t" r="r" b="b"/>
            <a:pathLst>
              <a:path w="50165" h="25400">
                <a:moveTo>
                  <a:pt x="0" y="25273"/>
                </a:moveTo>
                <a:lnTo>
                  <a:pt x="8282" y="18448"/>
                </a:lnTo>
                <a:lnTo>
                  <a:pt x="19875" y="9540"/>
                </a:lnTo>
                <a:lnTo>
                  <a:pt x="32039" y="2180"/>
                </a:lnTo>
                <a:lnTo>
                  <a:pt x="42036" y="0"/>
                </a:lnTo>
                <a:lnTo>
                  <a:pt x="44450" y="2032"/>
                </a:lnTo>
                <a:lnTo>
                  <a:pt x="47244" y="4572"/>
                </a:lnTo>
                <a:lnTo>
                  <a:pt x="50037" y="6604"/>
                </a:lnTo>
              </a:path>
            </a:pathLst>
          </a:custGeom>
          <a:ln w="12496">
            <a:solidFill>
              <a:srgbClr val="000000"/>
            </a:solidFill>
          </a:ln>
        </p:spPr>
        <p:txBody>
          <a:bodyPr wrap="square" lIns="0" tIns="0" rIns="0" bIns="0" rtlCol="0"/>
          <a:lstStyle/>
          <a:p>
            <a:endParaRPr/>
          </a:p>
        </p:txBody>
      </p:sp>
      <p:sp>
        <p:nvSpPr>
          <p:cNvPr id="53" name="object 53"/>
          <p:cNvSpPr/>
          <p:nvPr/>
        </p:nvSpPr>
        <p:spPr>
          <a:xfrm>
            <a:off x="4391914" y="5312743"/>
            <a:ext cx="10795" cy="17780"/>
          </a:xfrm>
          <a:custGeom>
            <a:avLst/>
            <a:gdLst/>
            <a:ahLst/>
            <a:cxnLst/>
            <a:rect l="l" t="t" r="r" b="b"/>
            <a:pathLst>
              <a:path w="10795" h="17779">
                <a:moveTo>
                  <a:pt x="10287" y="17573"/>
                </a:moveTo>
                <a:lnTo>
                  <a:pt x="9018" y="7905"/>
                </a:lnTo>
                <a:lnTo>
                  <a:pt x="8334" y="1952"/>
                </a:lnTo>
                <a:lnTo>
                  <a:pt x="6054" y="0"/>
                </a:lnTo>
                <a:lnTo>
                  <a:pt x="0" y="2333"/>
                </a:lnTo>
              </a:path>
            </a:pathLst>
          </a:custGeom>
          <a:ln w="12801">
            <a:solidFill>
              <a:srgbClr val="000000"/>
            </a:solidFill>
          </a:ln>
        </p:spPr>
        <p:txBody>
          <a:bodyPr wrap="square" lIns="0" tIns="0" rIns="0" bIns="0" rtlCol="0"/>
          <a:lstStyle/>
          <a:p>
            <a:endParaRPr/>
          </a:p>
        </p:txBody>
      </p:sp>
      <p:sp>
        <p:nvSpPr>
          <p:cNvPr id="54" name="object 54"/>
          <p:cNvSpPr/>
          <p:nvPr/>
        </p:nvSpPr>
        <p:spPr>
          <a:xfrm>
            <a:off x="6899225" y="5321002"/>
            <a:ext cx="10795" cy="12700"/>
          </a:xfrm>
          <a:custGeom>
            <a:avLst/>
            <a:gdLst/>
            <a:ahLst/>
            <a:cxnLst/>
            <a:rect l="l" t="t" r="r" b="b"/>
            <a:pathLst>
              <a:path w="10795" h="12700">
                <a:moveTo>
                  <a:pt x="1192" y="12108"/>
                </a:moveTo>
                <a:lnTo>
                  <a:pt x="0" y="4564"/>
                </a:lnTo>
                <a:lnTo>
                  <a:pt x="414" y="424"/>
                </a:lnTo>
                <a:lnTo>
                  <a:pt x="3567" y="0"/>
                </a:lnTo>
                <a:lnTo>
                  <a:pt x="10590" y="3599"/>
                </a:lnTo>
              </a:path>
            </a:pathLst>
          </a:custGeom>
          <a:ln w="12496">
            <a:solidFill>
              <a:srgbClr val="000000"/>
            </a:solidFill>
          </a:ln>
        </p:spPr>
        <p:txBody>
          <a:bodyPr wrap="square" lIns="0" tIns="0" rIns="0" bIns="0" rtlCol="0"/>
          <a:lstStyle/>
          <a:p>
            <a:endParaRPr/>
          </a:p>
        </p:txBody>
      </p:sp>
      <p:sp>
        <p:nvSpPr>
          <p:cNvPr id="55" name="object 55"/>
          <p:cNvSpPr/>
          <p:nvPr/>
        </p:nvSpPr>
        <p:spPr>
          <a:xfrm>
            <a:off x="7970266" y="5155946"/>
            <a:ext cx="4445" cy="17145"/>
          </a:xfrm>
          <a:custGeom>
            <a:avLst/>
            <a:gdLst/>
            <a:ahLst/>
            <a:cxnLst/>
            <a:rect l="l" t="t" r="r" b="b"/>
            <a:pathLst>
              <a:path w="4445" h="17145">
                <a:moveTo>
                  <a:pt x="3936" y="17144"/>
                </a:moveTo>
                <a:lnTo>
                  <a:pt x="1777" y="8889"/>
                </a:lnTo>
                <a:lnTo>
                  <a:pt x="888" y="5841"/>
                </a:lnTo>
                <a:lnTo>
                  <a:pt x="0" y="0"/>
                </a:lnTo>
              </a:path>
            </a:pathLst>
          </a:custGeom>
          <a:ln w="12496">
            <a:solidFill>
              <a:srgbClr val="000000"/>
            </a:solidFill>
          </a:ln>
        </p:spPr>
        <p:txBody>
          <a:bodyPr wrap="square" lIns="0" tIns="0" rIns="0" bIns="0" rtlCol="0"/>
          <a:lstStyle/>
          <a:p>
            <a:endParaRPr/>
          </a:p>
        </p:txBody>
      </p:sp>
      <p:sp>
        <p:nvSpPr>
          <p:cNvPr id="56" name="object 56"/>
          <p:cNvSpPr/>
          <p:nvPr/>
        </p:nvSpPr>
        <p:spPr>
          <a:xfrm>
            <a:off x="8612378" y="5176392"/>
            <a:ext cx="6350" cy="17780"/>
          </a:xfrm>
          <a:custGeom>
            <a:avLst/>
            <a:gdLst/>
            <a:ahLst/>
            <a:cxnLst/>
            <a:rect l="l" t="t" r="r" b="b"/>
            <a:pathLst>
              <a:path w="6350" h="17779">
                <a:moveTo>
                  <a:pt x="2540" y="17652"/>
                </a:moveTo>
                <a:lnTo>
                  <a:pt x="0" y="9143"/>
                </a:lnTo>
                <a:lnTo>
                  <a:pt x="0" y="5460"/>
                </a:lnTo>
                <a:lnTo>
                  <a:pt x="5842" y="0"/>
                </a:lnTo>
              </a:path>
            </a:pathLst>
          </a:custGeom>
          <a:ln w="12496">
            <a:solidFill>
              <a:srgbClr val="000000"/>
            </a:solidFill>
          </a:ln>
        </p:spPr>
        <p:txBody>
          <a:bodyPr wrap="square" lIns="0" tIns="0" rIns="0" bIns="0" rtlCol="0"/>
          <a:lstStyle/>
          <a:p>
            <a:endParaRPr/>
          </a:p>
        </p:txBody>
      </p:sp>
      <p:sp>
        <p:nvSpPr>
          <p:cNvPr id="57" name="object 57"/>
          <p:cNvSpPr/>
          <p:nvPr/>
        </p:nvSpPr>
        <p:spPr>
          <a:xfrm>
            <a:off x="1783969" y="5225160"/>
            <a:ext cx="317500" cy="361315"/>
          </a:xfrm>
          <a:custGeom>
            <a:avLst/>
            <a:gdLst/>
            <a:ahLst/>
            <a:cxnLst/>
            <a:rect l="l" t="t" r="r" b="b"/>
            <a:pathLst>
              <a:path w="317500" h="361314">
                <a:moveTo>
                  <a:pt x="0" y="0"/>
                </a:moveTo>
                <a:lnTo>
                  <a:pt x="17399" y="34797"/>
                </a:lnTo>
                <a:lnTo>
                  <a:pt x="57134" y="85677"/>
                </a:lnTo>
                <a:lnTo>
                  <a:pt x="99441" y="134747"/>
                </a:lnTo>
                <a:lnTo>
                  <a:pt x="146780" y="187753"/>
                </a:lnTo>
                <a:lnTo>
                  <a:pt x="195072" y="239902"/>
                </a:lnTo>
                <a:lnTo>
                  <a:pt x="234997" y="282146"/>
                </a:lnTo>
                <a:lnTo>
                  <a:pt x="275589" y="323722"/>
                </a:lnTo>
                <a:lnTo>
                  <a:pt x="306504" y="351780"/>
                </a:lnTo>
                <a:lnTo>
                  <a:pt x="316992" y="360933"/>
                </a:lnTo>
              </a:path>
            </a:pathLst>
          </a:custGeom>
          <a:ln w="12801">
            <a:solidFill>
              <a:srgbClr val="000000"/>
            </a:solidFill>
          </a:ln>
        </p:spPr>
        <p:txBody>
          <a:bodyPr wrap="square" lIns="0" tIns="0" rIns="0" bIns="0" rtlCol="0"/>
          <a:lstStyle/>
          <a:p>
            <a:endParaRPr/>
          </a:p>
        </p:txBody>
      </p:sp>
      <p:sp>
        <p:nvSpPr>
          <p:cNvPr id="58" name="object 58"/>
          <p:cNvSpPr/>
          <p:nvPr/>
        </p:nvSpPr>
        <p:spPr>
          <a:xfrm>
            <a:off x="1798320" y="5158104"/>
            <a:ext cx="266065" cy="445134"/>
          </a:xfrm>
          <a:custGeom>
            <a:avLst/>
            <a:gdLst/>
            <a:ahLst/>
            <a:cxnLst/>
            <a:rect l="l" t="t" r="r" b="b"/>
            <a:pathLst>
              <a:path w="266064" h="445135">
                <a:moveTo>
                  <a:pt x="266065" y="0"/>
                </a:moveTo>
                <a:lnTo>
                  <a:pt x="258327" y="12152"/>
                </a:lnTo>
                <a:lnTo>
                  <a:pt x="250269" y="24352"/>
                </a:lnTo>
                <a:lnTo>
                  <a:pt x="242044" y="36504"/>
                </a:lnTo>
                <a:lnTo>
                  <a:pt x="233806" y="48514"/>
                </a:lnTo>
                <a:lnTo>
                  <a:pt x="220293" y="69147"/>
                </a:lnTo>
                <a:lnTo>
                  <a:pt x="207613" y="90424"/>
                </a:lnTo>
                <a:lnTo>
                  <a:pt x="194980" y="111700"/>
                </a:lnTo>
                <a:lnTo>
                  <a:pt x="181610" y="132334"/>
                </a:lnTo>
                <a:lnTo>
                  <a:pt x="144589" y="187340"/>
                </a:lnTo>
                <a:lnTo>
                  <a:pt x="109093" y="243586"/>
                </a:lnTo>
                <a:lnTo>
                  <a:pt x="79517" y="293131"/>
                </a:lnTo>
                <a:lnTo>
                  <a:pt x="51562" y="343535"/>
                </a:lnTo>
                <a:lnTo>
                  <a:pt x="26076" y="393291"/>
                </a:lnTo>
                <a:lnTo>
                  <a:pt x="18923" y="410337"/>
                </a:lnTo>
                <a:lnTo>
                  <a:pt x="14555" y="420269"/>
                </a:lnTo>
                <a:lnTo>
                  <a:pt x="10271" y="428571"/>
                </a:lnTo>
                <a:lnTo>
                  <a:pt x="5582" y="436429"/>
                </a:lnTo>
                <a:lnTo>
                  <a:pt x="0" y="445033"/>
                </a:lnTo>
              </a:path>
            </a:pathLst>
          </a:custGeom>
          <a:ln w="12801">
            <a:solidFill>
              <a:srgbClr val="000000"/>
            </a:solidFill>
          </a:ln>
        </p:spPr>
        <p:txBody>
          <a:bodyPr wrap="square" lIns="0" tIns="0" rIns="0" bIns="0" rtlCol="0"/>
          <a:lstStyle/>
          <a:p>
            <a:endParaRPr/>
          </a:p>
        </p:txBody>
      </p:sp>
      <p:sp>
        <p:nvSpPr>
          <p:cNvPr id="59" name="object 59"/>
          <p:cNvSpPr/>
          <p:nvPr/>
        </p:nvSpPr>
        <p:spPr>
          <a:xfrm>
            <a:off x="1737105" y="4922265"/>
            <a:ext cx="247650" cy="179070"/>
          </a:xfrm>
          <a:custGeom>
            <a:avLst/>
            <a:gdLst/>
            <a:ahLst/>
            <a:cxnLst/>
            <a:rect l="l" t="t" r="r" b="b"/>
            <a:pathLst>
              <a:path w="247650" h="179070">
                <a:moveTo>
                  <a:pt x="0" y="177926"/>
                </a:moveTo>
                <a:lnTo>
                  <a:pt x="4814" y="167076"/>
                </a:lnTo>
                <a:lnTo>
                  <a:pt x="9937" y="156368"/>
                </a:lnTo>
                <a:lnTo>
                  <a:pt x="15109" y="145708"/>
                </a:lnTo>
                <a:lnTo>
                  <a:pt x="20066" y="135000"/>
                </a:lnTo>
                <a:lnTo>
                  <a:pt x="27124" y="120136"/>
                </a:lnTo>
                <a:lnTo>
                  <a:pt x="34147" y="105235"/>
                </a:lnTo>
                <a:lnTo>
                  <a:pt x="41050" y="90263"/>
                </a:lnTo>
                <a:lnTo>
                  <a:pt x="47751" y="75183"/>
                </a:lnTo>
                <a:lnTo>
                  <a:pt x="56901" y="55024"/>
                </a:lnTo>
                <a:lnTo>
                  <a:pt x="67040" y="34591"/>
                </a:lnTo>
                <a:lnTo>
                  <a:pt x="79059" y="15658"/>
                </a:lnTo>
                <a:lnTo>
                  <a:pt x="93852" y="0"/>
                </a:lnTo>
                <a:lnTo>
                  <a:pt x="100875" y="9026"/>
                </a:lnTo>
                <a:lnTo>
                  <a:pt x="107457" y="18303"/>
                </a:lnTo>
                <a:lnTo>
                  <a:pt x="113873" y="27699"/>
                </a:lnTo>
                <a:lnTo>
                  <a:pt x="120395" y="37083"/>
                </a:lnTo>
                <a:lnTo>
                  <a:pt x="150899" y="77535"/>
                </a:lnTo>
                <a:lnTo>
                  <a:pt x="188864" y="119824"/>
                </a:lnTo>
                <a:lnTo>
                  <a:pt x="216916" y="148081"/>
                </a:lnTo>
                <a:lnTo>
                  <a:pt x="224768" y="155576"/>
                </a:lnTo>
                <a:lnTo>
                  <a:pt x="232394" y="163083"/>
                </a:lnTo>
                <a:lnTo>
                  <a:pt x="239901" y="170709"/>
                </a:lnTo>
                <a:lnTo>
                  <a:pt x="247395" y="178561"/>
                </a:lnTo>
              </a:path>
            </a:pathLst>
          </a:custGeom>
          <a:ln w="12801">
            <a:solidFill>
              <a:srgbClr val="000000"/>
            </a:solidFill>
          </a:ln>
        </p:spPr>
        <p:txBody>
          <a:bodyPr wrap="square" lIns="0" tIns="0" rIns="0" bIns="0" rtlCol="0"/>
          <a:lstStyle/>
          <a:p>
            <a:endParaRPr/>
          </a:p>
        </p:txBody>
      </p:sp>
      <p:sp>
        <p:nvSpPr>
          <p:cNvPr id="60" name="object 60"/>
          <p:cNvSpPr/>
          <p:nvPr/>
        </p:nvSpPr>
        <p:spPr>
          <a:xfrm>
            <a:off x="2271014" y="5045964"/>
            <a:ext cx="127000" cy="465455"/>
          </a:xfrm>
          <a:custGeom>
            <a:avLst/>
            <a:gdLst/>
            <a:ahLst/>
            <a:cxnLst/>
            <a:rect l="l" t="t" r="r" b="b"/>
            <a:pathLst>
              <a:path w="127000" h="465454">
                <a:moveTo>
                  <a:pt x="87503" y="0"/>
                </a:moveTo>
                <a:lnTo>
                  <a:pt x="78406" y="7955"/>
                </a:lnTo>
                <a:lnTo>
                  <a:pt x="67786" y="15827"/>
                </a:lnTo>
                <a:lnTo>
                  <a:pt x="57499" y="23627"/>
                </a:lnTo>
                <a:lnTo>
                  <a:pt x="29781" y="62118"/>
                </a:lnTo>
                <a:lnTo>
                  <a:pt x="8626" y="123666"/>
                </a:lnTo>
                <a:lnTo>
                  <a:pt x="890" y="181165"/>
                </a:lnTo>
                <a:lnTo>
                  <a:pt x="0" y="209677"/>
                </a:lnTo>
                <a:lnTo>
                  <a:pt x="1494" y="238890"/>
                </a:lnTo>
                <a:lnTo>
                  <a:pt x="12055" y="296223"/>
                </a:lnTo>
                <a:lnTo>
                  <a:pt x="31376" y="345664"/>
                </a:lnTo>
                <a:lnTo>
                  <a:pt x="56126" y="387784"/>
                </a:lnTo>
                <a:lnTo>
                  <a:pt x="78831" y="421497"/>
                </a:lnTo>
                <a:lnTo>
                  <a:pt x="113156" y="459359"/>
                </a:lnTo>
                <a:lnTo>
                  <a:pt x="121919" y="463550"/>
                </a:lnTo>
                <a:lnTo>
                  <a:pt x="126492" y="465455"/>
                </a:lnTo>
              </a:path>
            </a:pathLst>
          </a:custGeom>
          <a:ln w="12801">
            <a:solidFill>
              <a:srgbClr val="000000"/>
            </a:solidFill>
          </a:ln>
        </p:spPr>
        <p:txBody>
          <a:bodyPr wrap="square" lIns="0" tIns="0" rIns="0" bIns="0" rtlCol="0"/>
          <a:lstStyle/>
          <a:p>
            <a:endParaRPr/>
          </a:p>
        </p:txBody>
      </p:sp>
      <p:sp>
        <p:nvSpPr>
          <p:cNvPr id="61" name="object 61"/>
          <p:cNvSpPr/>
          <p:nvPr/>
        </p:nvSpPr>
        <p:spPr>
          <a:xfrm>
            <a:off x="2493264" y="5178297"/>
            <a:ext cx="337185" cy="327025"/>
          </a:xfrm>
          <a:custGeom>
            <a:avLst/>
            <a:gdLst/>
            <a:ahLst/>
            <a:cxnLst/>
            <a:rect l="l" t="t" r="r" b="b"/>
            <a:pathLst>
              <a:path w="337185" h="327025">
                <a:moveTo>
                  <a:pt x="3048" y="326135"/>
                </a:moveTo>
                <a:lnTo>
                  <a:pt x="11604" y="326582"/>
                </a:lnTo>
                <a:lnTo>
                  <a:pt x="14636" y="324754"/>
                </a:lnTo>
                <a:lnTo>
                  <a:pt x="14477" y="317902"/>
                </a:lnTo>
                <a:lnTo>
                  <a:pt x="13462" y="303275"/>
                </a:lnTo>
                <a:lnTo>
                  <a:pt x="12148" y="287327"/>
                </a:lnTo>
                <a:lnTo>
                  <a:pt x="9715" y="271224"/>
                </a:lnTo>
                <a:lnTo>
                  <a:pt x="6996" y="255144"/>
                </a:lnTo>
                <a:lnTo>
                  <a:pt x="4825" y="239267"/>
                </a:lnTo>
                <a:lnTo>
                  <a:pt x="2821" y="214887"/>
                </a:lnTo>
                <a:lnTo>
                  <a:pt x="1365" y="190626"/>
                </a:lnTo>
                <a:lnTo>
                  <a:pt x="432" y="166366"/>
                </a:lnTo>
                <a:lnTo>
                  <a:pt x="0" y="141985"/>
                </a:lnTo>
                <a:lnTo>
                  <a:pt x="39" y="109985"/>
                </a:lnTo>
                <a:lnTo>
                  <a:pt x="603" y="78009"/>
                </a:lnTo>
                <a:lnTo>
                  <a:pt x="1785" y="46081"/>
                </a:lnTo>
                <a:lnTo>
                  <a:pt x="3683" y="14224"/>
                </a:lnTo>
                <a:lnTo>
                  <a:pt x="9068" y="29071"/>
                </a:lnTo>
                <a:lnTo>
                  <a:pt x="13811" y="44132"/>
                </a:lnTo>
                <a:lnTo>
                  <a:pt x="18506" y="59193"/>
                </a:lnTo>
                <a:lnTo>
                  <a:pt x="23749" y="74040"/>
                </a:lnTo>
                <a:lnTo>
                  <a:pt x="45497" y="122269"/>
                </a:lnTo>
                <a:lnTo>
                  <a:pt x="73152" y="167258"/>
                </a:lnTo>
                <a:lnTo>
                  <a:pt x="110283" y="211153"/>
                </a:lnTo>
                <a:lnTo>
                  <a:pt x="160655" y="236473"/>
                </a:lnTo>
                <a:lnTo>
                  <a:pt x="173378" y="234568"/>
                </a:lnTo>
                <a:lnTo>
                  <a:pt x="205785" y="184707"/>
                </a:lnTo>
                <a:lnTo>
                  <a:pt x="219259" y="139610"/>
                </a:lnTo>
                <a:lnTo>
                  <a:pt x="230012" y="93851"/>
                </a:lnTo>
                <a:lnTo>
                  <a:pt x="239236" y="47333"/>
                </a:lnTo>
                <a:lnTo>
                  <a:pt x="245618" y="11175"/>
                </a:lnTo>
                <a:lnTo>
                  <a:pt x="246253" y="7874"/>
                </a:lnTo>
                <a:lnTo>
                  <a:pt x="248158" y="0"/>
                </a:lnTo>
                <a:lnTo>
                  <a:pt x="254045" y="15855"/>
                </a:lnTo>
                <a:lnTo>
                  <a:pt x="258492" y="31972"/>
                </a:lnTo>
                <a:lnTo>
                  <a:pt x="262249" y="48327"/>
                </a:lnTo>
                <a:lnTo>
                  <a:pt x="266065" y="64896"/>
                </a:lnTo>
                <a:lnTo>
                  <a:pt x="276502" y="106765"/>
                </a:lnTo>
                <a:lnTo>
                  <a:pt x="288035" y="149526"/>
                </a:lnTo>
                <a:lnTo>
                  <a:pt x="301855" y="191502"/>
                </a:lnTo>
                <a:lnTo>
                  <a:pt x="319150" y="231012"/>
                </a:lnTo>
                <a:lnTo>
                  <a:pt x="332152" y="255998"/>
                </a:lnTo>
                <a:lnTo>
                  <a:pt x="337058" y="264540"/>
                </a:lnTo>
              </a:path>
            </a:pathLst>
          </a:custGeom>
          <a:ln w="12801">
            <a:solidFill>
              <a:srgbClr val="000000"/>
            </a:solidFill>
          </a:ln>
        </p:spPr>
        <p:txBody>
          <a:bodyPr wrap="square" lIns="0" tIns="0" rIns="0" bIns="0" rtlCol="0"/>
          <a:lstStyle/>
          <a:p>
            <a:endParaRPr/>
          </a:p>
        </p:txBody>
      </p:sp>
      <p:sp>
        <p:nvSpPr>
          <p:cNvPr id="62" name="object 62"/>
          <p:cNvSpPr/>
          <p:nvPr/>
        </p:nvSpPr>
        <p:spPr>
          <a:xfrm>
            <a:off x="2830322" y="4989321"/>
            <a:ext cx="183515" cy="511809"/>
          </a:xfrm>
          <a:custGeom>
            <a:avLst/>
            <a:gdLst/>
            <a:ahLst/>
            <a:cxnLst/>
            <a:rect l="l" t="t" r="r" b="b"/>
            <a:pathLst>
              <a:path w="183514" h="511810">
                <a:moveTo>
                  <a:pt x="0" y="0"/>
                </a:moveTo>
                <a:lnTo>
                  <a:pt x="50738" y="16912"/>
                </a:lnTo>
                <a:lnTo>
                  <a:pt x="96160" y="52282"/>
                </a:lnTo>
                <a:lnTo>
                  <a:pt x="121046" y="83486"/>
                </a:lnTo>
                <a:lnTo>
                  <a:pt x="141194" y="118191"/>
                </a:lnTo>
                <a:lnTo>
                  <a:pt x="156971" y="154812"/>
                </a:lnTo>
                <a:lnTo>
                  <a:pt x="171674" y="203630"/>
                </a:lnTo>
                <a:lnTo>
                  <a:pt x="180197" y="253698"/>
                </a:lnTo>
                <a:lnTo>
                  <a:pt x="183457" y="304456"/>
                </a:lnTo>
                <a:lnTo>
                  <a:pt x="182371" y="355345"/>
                </a:lnTo>
                <a:lnTo>
                  <a:pt x="175053" y="420481"/>
                </a:lnTo>
                <a:lnTo>
                  <a:pt x="160019" y="483996"/>
                </a:lnTo>
                <a:lnTo>
                  <a:pt x="155900" y="493269"/>
                </a:lnTo>
                <a:lnTo>
                  <a:pt x="152971" y="499887"/>
                </a:lnTo>
                <a:lnTo>
                  <a:pt x="150518" y="505481"/>
                </a:lnTo>
                <a:lnTo>
                  <a:pt x="147827" y="511682"/>
                </a:lnTo>
              </a:path>
            </a:pathLst>
          </a:custGeom>
          <a:ln w="12801">
            <a:solidFill>
              <a:srgbClr val="000000"/>
            </a:solidFill>
          </a:ln>
        </p:spPr>
        <p:txBody>
          <a:bodyPr wrap="square" lIns="0" tIns="0" rIns="0" bIns="0" rtlCol="0"/>
          <a:lstStyle/>
          <a:p>
            <a:endParaRPr/>
          </a:p>
        </p:txBody>
      </p:sp>
      <p:sp>
        <p:nvSpPr>
          <p:cNvPr id="63" name="object 63"/>
          <p:cNvSpPr/>
          <p:nvPr/>
        </p:nvSpPr>
        <p:spPr>
          <a:xfrm>
            <a:off x="3118739" y="5265420"/>
            <a:ext cx="269240" cy="9525"/>
          </a:xfrm>
          <a:custGeom>
            <a:avLst/>
            <a:gdLst/>
            <a:ahLst/>
            <a:cxnLst/>
            <a:rect l="l" t="t" r="r" b="b"/>
            <a:pathLst>
              <a:path w="269239" h="9525">
                <a:moveTo>
                  <a:pt x="0" y="0"/>
                </a:moveTo>
                <a:lnTo>
                  <a:pt x="13118" y="2792"/>
                </a:lnTo>
                <a:lnTo>
                  <a:pt x="25606" y="3190"/>
                </a:lnTo>
                <a:lnTo>
                  <a:pt x="38308" y="2375"/>
                </a:lnTo>
                <a:lnTo>
                  <a:pt x="52069" y="1523"/>
                </a:lnTo>
                <a:lnTo>
                  <a:pt x="72544" y="1365"/>
                </a:lnTo>
                <a:lnTo>
                  <a:pt x="92900" y="1682"/>
                </a:lnTo>
                <a:lnTo>
                  <a:pt x="113256" y="2238"/>
                </a:lnTo>
                <a:lnTo>
                  <a:pt x="133731" y="2793"/>
                </a:lnTo>
                <a:lnTo>
                  <a:pt x="152177" y="3514"/>
                </a:lnTo>
                <a:lnTo>
                  <a:pt x="170814" y="4556"/>
                </a:lnTo>
                <a:lnTo>
                  <a:pt x="189452" y="5383"/>
                </a:lnTo>
                <a:lnTo>
                  <a:pt x="207899" y="5460"/>
                </a:lnTo>
                <a:lnTo>
                  <a:pt x="220412" y="5476"/>
                </a:lnTo>
                <a:lnTo>
                  <a:pt x="232854" y="5873"/>
                </a:lnTo>
                <a:lnTo>
                  <a:pt x="245296" y="6603"/>
                </a:lnTo>
                <a:lnTo>
                  <a:pt x="257810" y="7619"/>
                </a:lnTo>
                <a:lnTo>
                  <a:pt x="261493" y="8254"/>
                </a:lnTo>
                <a:lnTo>
                  <a:pt x="265430" y="8508"/>
                </a:lnTo>
                <a:lnTo>
                  <a:pt x="269113" y="9143"/>
                </a:lnTo>
              </a:path>
            </a:pathLst>
          </a:custGeom>
          <a:ln w="12801">
            <a:solidFill>
              <a:srgbClr val="000000"/>
            </a:solidFill>
          </a:ln>
        </p:spPr>
        <p:txBody>
          <a:bodyPr wrap="square" lIns="0" tIns="0" rIns="0" bIns="0" rtlCol="0"/>
          <a:lstStyle/>
          <a:p>
            <a:endParaRPr/>
          </a:p>
        </p:txBody>
      </p:sp>
      <p:sp>
        <p:nvSpPr>
          <p:cNvPr id="64" name="object 64"/>
          <p:cNvSpPr/>
          <p:nvPr/>
        </p:nvSpPr>
        <p:spPr>
          <a:xfrm>
            <a:off x="3199510" y="5362702"/>
            <a:ext cx="231775" cy="14604"/>
          </a:xfrm>
          <a:custGeom>
            <a:avLst/>
            <a:gdLst/>
            <a:ahLst/>
            <a:cxnLst/>
            <a:rect l="l" t="t" r="r" b="b"/>
            <a:pathLst>
              <a:path w="231775" h="14604">
                <a:moveTo>
                  <a:pt x="8255" y="0"/>
                </a:moveTo>
                <a:lnTo>
                  <a:pt x="5461" y="3302"/>
                </a:lnTo>
                <a:lnTo>
                  <a:pt x="2666" y="6350"/>
                </a:lnTo>
                <a:lnTo>
                  <a:pt x="0" y="9652"/>
                </a:lnTo>
                <a:lnTo>
                  <a:pt x="11124" y="9120"/>
                </a:lnTo>
                <a:lnTo>
                  <a:pt x="22225" y="8445"/>
                </a:lnTo>
                <a:lnTo>
                  <a:pt x="33325" y="7866"/>
                </a:lnTo>
                <a:lnTo>
                  <a:pt x="91027" y="9096"/>
                </a:lnTo>
                <a:lnTo>
                  <a:pt x="137413" y="12192"/>
                </a:lnTo>
                <a:lnTo>
                  <a:pt x="161026" y="13388"/>
                </a:lnTo>
                <a:lnTo>
                  <a:pt x="184388" y="14144"/>
                </a:lnTo>
                <a:lnTo>
                  <a:pt x="207726" y="14210"/>
                </a:lnTo>
                <a:lnTo>
                  <a:pt x="231266" y="13335"/>
                </a:lnTo>
              </a:path>
            </a:pathLst>
          </a:custGeom>
          <a:ln w="12801">
            <a:solidFill>
              <a:srgbClr val="000000"/>
            </a:solidFill>
          </a:ln>
        </p:spPr>
        <p:txBody>
          <a:bodyPr wrap="square" lIns="0" tIns="0" rIns="0" bIns="0" rtlCol="0"/>
          <a:lstStyle/>
          <a:p>
            <a:endParaRPr/>
          </a:p>
        </p:txBody>
      </p:sp>
      <p:sp>
        <p:nvSpPr>
          <p:cNvPr id="65" name="object 65"/>
          <p:cNvSpPr/>
          <p:nvPr/>
        </p:nvSpPr>
        <p:spPr>
          <a:xfrm>
            <a:off x="3772534" y="4990316"/>
            <a:ext cx="394335" cy="422909"/>
          </a:xfrm>
          <a:custGeom>
            <a:avLst/>
            <a:gdLst/>
            <a:ahLst/>
            <a:cxnLst/>
            <a:rect l="l" t="t" r="r" b="b"/>
            <a:pathLst>
              <a:path w="394335" h="422910">
                <a:moveTo>
                  <a:pt x="367918" y="148"/>
                </a:moveTo>
                <a:lnTo>
                  <a:pt x="320770" y="1845"/>
                </a:lnTo>
                <a:lnTo>
                  <a:pt x="271464" y="6786"/>
                </a:lnTo>
                <a:lnTo>
                  <a:pt x="204666" y="17680"/>
                </a:lnTo>
                <a:lnTo>
                  <a:pt x="152626" y="29265"/>
                </a:lnTo>
                <a:lnTo>
                  <a:pt x="114819" y="38254"/>
                </a:lnTo>
                <a:lnTo>
                  <a:pt x="96012" y="42820"/>
                </a:lnTo>
                <a:lnTo>
                  <a:pt x="85978" y="45233"/>
                </a:lnTo>
                <a:lnTo>
                  <a:pt x="82930" y="46249"/>
                </a:lnTo>
                <a:lnTo>
                  <a:pt x="76453" y="48027"/>
                </a:lnTo>
                <a:lnTo>
                  <a:pt x="92856" y="53746"/>
                </a:lnTo>
                <a:lnTo>
                  <a:pt x="109283" y="58441"/>
                </a:lnTo>
                <a:lnTo>
                  <a:pt x="125995" y="62565"/>
                </a:lnTo>
                <a:lnTo>
                  <a:pt x="143255" y="66569"/>
                </a:lnTo>
                <a:lnTo>
                  <a:pt x="181183" y="74511"/>
                </a:lnTo>
                <a:lnTo>
                  <a:pt x="223313" y="84667"/>
                </a:lnTo>
                <a:lnTo>
                  <a:pt x="263038" y="99966"/>
                </a:lnTo>
                <a:lnTo>
                  <a:pt x="293750" y="123338"/>
                </a:lnTo>
                <a:lnTo>
                  <a:pt x="304800" y="142118"/>
                </a:lnTo>
                <a:lnTo>
                  <a:pt x="306419" y="160422"/>
                </a:lnTo>
                <a:lnTo>
                  <a:pt x="300180" y="178631"/>
                </a:lnTo>
                <a:lnTo>
                  <a:pt x="273319" y="213883"/>
                </a:lnTo>
                <a:lnTo>
                  <a:pt x="241792" y="244685"/>
                </a:lnTo>
                <a:lnTo>
                  <a:pt x="189575" y="288891"/>
                </a:lnTo>
                <a:lnTo>
                  <a:pt x="152974" y="317494"/>
                </a:lnTo>
                <a:lnTo>
                  <a:pt x="115488" y="344981"/>
                </a:lnTo>
                <a:lnTo>
                  <a:pt x="77241" y="371297"/>
                </a:lnTo>
                <a:lnTo>
                  <a:pt x="38353" y="396388"/>
                </a:lnTo>
                <a:lnTo>
                  <a:pt x="0" y="418994"/>
                </a:lnTo>
                <a:lnTo>
                  <a:pt x="14055" y="421257"/>
                </a:lnTo>
                <a:lnTo>
                  <a:pt x="27193" y="422328"/>
                </a:lnTo>
                <a:lnTo>
                  <a:pt x="40451" y="422495"/>
                </a:lnTo>
                <a:lnTo>
                  <a:pt x="54863" y="422042"/>
                </a:lnTo>
                <a:lnTo>
                  <a:pt x="108648" y="418804"/>
                </a:lnTo>
                <a:lnTo>
                  <a:pt x="162432" y="414422"/>
                </a:lnTo>
                <a:lnTo>
                  <a:pt x="224424" y="408866"/>
                </a:lnTo>
                <a:lnTo>
                  <a:pt x="286512" y="403119"/>
                </a:lnTo>
                <a:lnTo>
                  <a:pt x="310753" y="400746"/>
                </a:lnTo>
                <a:lnTo>
                  <a:pt x="335279" y="398516"/>
                </a:lnTo>
                <a:lnTo>
                  <a:pt x="359806" y="396904"/>
                </a:lnTo>
                <a:lnTo>
                  <a:pt x="384048" y="396388"/>
                </a:lnTo>
                <a:lnTo>
                  <a:pt x="387350" y="396769"/>
                </a:lnTo>
                <a:lnTo>
                  <a:pt x="390778" y="397023"/>
                </a:lnTo>
                <a:lnTo>
                  <a:pt x="393826" y="397658"/>
                </a:lnTo>
              </a:path>
            </a:pathLst>
          </a:custGeom>
          <a:ln w="12801">
            <a:solidFill>
              <a:srgbClr val="000000"/>
            </a:solidFill>
          </a:ln>
        </p:spPr>
        <p:txBody>
          <a:bodyPr wrap="square" lIns="0" tIns="0" rIns="0" bIns="0" rtlCol="0"/>
          <a:lstStyle/>
          <a:p>
            <a:endParaRPr/>
          </a:p>
        </p:txBody>
      </p:sp>
      <p:sp>
        <p:nvSpPr>
          <p:cNvPr id="66" name="object 66"/>
          <p:cNvSpPr/>
          <p:nvPr/>
        </p:nvSpPr>
        <p:spPr>
          <a:xfrm>
            <a:off x="4344289" y="5474842"/>
            <a:ext cx="71755" cy="89535"/>
          </a:xfrm>
          <a:custGeom>
            <a:avLst/>
            <a:gdLst/>
            <a:ahLst/>
            <a:cxnLst/>
            <a:rect l="l" t="t" r="r" b="b"/>
            <a:pathLst>
              <a:path w="71754" h="89535">
                <a:moveTo>
                  <a:pt x="3048" y="4571"/>
                </a:moveTo>
                <a:lnTo>
                  <a:pt x="5461" y="3047"/>
                </a:lnTo>
                <a:lnTo>
                  <a:pt x="8000" y="1523"/>
                </a:lnTo>
                <a:lnTo>
                  <a:pt x="10668" y="0"/>
                </a:lnTo>
                <a:lnTo>
                  <a:pt x="6590" y="9860"/>
                </a:lnTo>
                <a:lnTo>
                  <a:pt x="3190" y="19256"/>
                </a:lnTo>
                <a:lnTo>
                  <a:pt x="863" y="28771"/>
                </a:lnTo>
                <a:lnTo>
                  <a:pt x="0" y="38988"/>
                </a:lnTo>
                <a:lnTo>
                  <a:pt x="668" y="48402"/>
                </a:lnTo>
                <a:lnTo>
                  <a:pt x="20375" y="81331"/>
                </a:lnTo>
                <a:lnTo>
                  <a:pt x="40870" y="89229"/>
                </a:lnTo>
                <a:lnTo>
                  <a:pt x="52450" y="88010"/>
                </a:lnTo>
                <a:lnTo>
                  <a:pt x="59197" y="84776"/>
                </a:lnTo>
                <a:lnTo>
                  <a:pt x="64230" y="79660"/>
                </a:lnTo>
                <a:lnTo>
                  <a:pt x="68167" y="73544"/>
                </a:lnTo>
                <a:lnTo>
                  <a:pt x="71627" y="67309"/>
                </a:lnTo>
              </a:path>
            </a:pathLst>
          </a:custGeom>
          <a:ln w="12801">
            <a:solidFill>
              <a:srgbClr val="000000"/>
            </a:solidFill>
          </a:ln>
        </p:spPr>
        <p:txBody>
          <a:bodyPr wrap="square" lIns="0" tIns="0" rIns="0" bIns="0" rtlCol="0"/>
          <a:lstStyle/>
          <a:p>
            <a:endParaRPr/>
          </a:p>
        </p:txBody>
      </p:sp>
      <p:sp>
        <p:nvSpPr>
          <p:cNvPr id="67" name="object 67"/>
          <p:cNvSpPr/>
          <p:nvPr/>
        </p:nvSpPr>
        <p:spPr>
          <a:xfrm>
            <a:off x="4489450" y="5379465"/>
            <a:ext cx="90170" cy="10795"/>
          </a:xfrm>
          <a:custGeom>
            <a:avLst/>
            <a:gdLst/>
            <a:ahLst/>
            <a:cxnLst/>
            <a:rect l="l" t="t" r="r" b="b"/>
            <a:pathLst>
              <a:path w="90170" h="10795">
                <a:moveTo>
                  <a:pt x="0" y="0"/>
                </a:moveTo>
                <a:lnTo>
                  <a:pt x="45829" y="9590"/>
                </a:lnTo>
                <a:lnTo>
                  <a:pt x="56276" y="10302"/>
                </a:lnTo>
                <a:lnTo>
                  <a:pt x="66653" y="10277"/>
                </a:lnTo>
                <a:lnTo>
                  <a:pt x="76708" y="9144"/>
                </a:lnTo>
                <a:lnTo>
                  <a:pt x="83438" y="6350"/>
                </a:lnTo>
                <a:lnTo>
                  <a:pt x="85598" y="5715"/>
                </a:lnTo>
                <a:lnTo>
                  <a:pt x="90170" y="4572"/>
                </a:lnTo>
              </a:path>
            </a:pathLst>
          </a:custGeom>
          <a:ln w="12801">
            <a:solidFill>
              <a:srgbClr val="000000"/>
            </a:solidFill>
          </a:ln>
        </p:spPr>
        <p:txBody>
          <a:bodyPr wrap="square" lIns="0" tIns="0" rIns="0" bIns="0" rtlCol="0"/>
          <a:lstStyle/>
          <a:p>
            <a:endParaRPr/>
          </a:p>
        </p:txBody>
      </p:sp>
      <p:sp>
        <p:nvSpPr>
          <p:cNvPr id="68" name="object 68"/>
          <p:cNvSpPr/>
          <p:nvPr/>
        </p:nvSpPr>
        <p:spPr>
          <a:xfrm>
            <a:off x="4515865" y="5457190"/>
            <a:ext cx="123189" cy="5715"/>
          </a:xfrm>
          <a:custGeom>
            <a:avLst/>
            <a:gdLst/>
            <a:ahLst/>
            <a:cxnLst/>
            <a:rect l="l" t="t" r="r" b="b"/>
            <a:pathLst>
              <a:path w="123189" h="5714">
                <a:moveTo>
                  <a:pt x="0" y="0"/>
                </a:moveTo>
                <a:lnTo>
                  <a:pt x="7554" y="4387"/>
                </a:lnTo>
                <a:lnTo>
                  <a:pt x="15763" y="5381"/>
                </a:lnTo>
                <a:lnTo>
                  <a:pt x="24949" y="4446"/>
                </a:lnTo>
                <a:lnTo>
                  <a:pt x="35433" y="3048"/>
                </a:lnTo>
                <a:lnTo>
                  <a:pt x="47347" y="1942"/>
                </a:lnTo>
                <a:lnTo>
                  <a:pt x="59594" y="1063"/>
                </a:lnTo>
                <a:lnTo>
                  <a:pt x="71794" y="636"/>
                </a:lnTo>
                <a:lnTo>
                  <a:pt x="83566" y="889"/>
                </a:lnTo>
                <a:lnTo>
                  <a:pt x="93521" y="1496"/>
                </a:lnTo>
                <a:lnTo>
                  <a:pt x="103108" y="2031"/>
                </a:lnTo>
                <a:lnTo>
                  <a:pt x="112766" y="1996"/>
                </a:lnTo>
                <a:lnTo>
                  <a:pt x="122936" y="889"/>
                </a:lnTo>
              </a:path>
            </a:pathLst>
          </a:custGeom>
          <a:ln w="12801">
            <a:solidFill>
              <a:srgbClr val="000000"/>
            </a:solidFill>
          </a:ln>
        </p:spPr>
        <p:txBody>
          <a:bodyPr wrap="square" lIns="0" tIns="0" rIns="0" bIns="0" rtlCol="0"/>
          <a:lstStyle/>
          <a:p>
            <a:endParaRPr/>
          </a:p>
        </p:txBody>
      </p:sp>
      <p:sp>
        <p:nvSpPr>
          <p:cNvPr id="69" name="object 69"/>
          <p:cNvSpPr/>
          <p:nvPr/>
        </p:nvSpPr>
        <p:spPr>
          <a:xfrm>
            <a:off x="4705222" y="5381878"/>
            <a:ext cx="20955" cy="177165"/>
          </a:xfrm>
          <a:custGeom>
            <a:avLst/>
            <a:gdLst/>
            <a:ahLst/>
            <a:cxnLst/>
            <a:rect l="l" t="t" r="r" b="b"/>
            <a:pathLst>
              <a:path w="20954" h="177164">
                <a:moveTo>
                  <a:pt x="0" y="0"/>
                </a:moveTo>
                <a:lnTo>
                  <a:pt x="8600" y="7018"/>
                </a:lnTo>
                <a:lnTo>
                  <a:pt x="12795" y="14716"/>
                </a:lnTo>
                <a:lnTo>
                  <a:pt x="14466" y="24199"/>
                </a:lnTo>
                <a:lnTo>
                  <a:pt x="15493" y="36576"/>
                </a:lnTo>
                <a:lnTo>
                  <a:pt x="16994" y="52833"/>
                </a:lnTo>
                <a:lnTo>
                  <a:pt x="18256" y="69199"/>
                </a:lnTo>
                <a:lnTo>
                  <a:pt x="19280" y="85635"/>
                </a:lnTo>
                <a:lnTo>
                  <a:pt x="20065" y="102108"/>
                </a:lnTo>
                <a:lnTo>
                  <a:pt x="19821" y="116679"/>
                </a:lnTo>
                <a:lnTo>
                  <a:pt x="18684" y="131429"/>
                </a:lnTo>
                <a:lnTo>
                  <a:pt x="17476" y="146059"/>
                </a:lnTo>
                <a:lnTo>
                  <a:pt x="17017" y="160274"/>
                </a:lnTo>
                <a:lnTo>
                  <a:pt x="19176" y="170307"/>
                </a:lnTo>
                <a:lnTo>
                  <a:pt x="20700" y="173736"/>
                </a:lnTo>
                <a:lnTo>
                  <a:pt x="12826" y="176784"/>
                </a:lnTo>
              </a:path>
            </a:pathLst>
          </a:custGeom>
          <a:ln w="12801">
            <a:solidFill>
              <a:srgbClr val="000000"/>
            </a:solidFill>
          </a:ln>
        </p:spPr>
        <p:txBody>
          <a:bodyPr wrap="square" lIns="0" tIns="0" rIns="0" bIns="0" rtlCol="0"/>
          <a:lstStyle/>
          <a:p>
            <a:endParaRPr/>
          </a:p>
        </p:txBody>
      </p:sp>
      <p:sp>
        <p:nvSpPr>
          <p:cNvPr id="70" name="object 70"/>
          <p:cNvSpPr/>
          <p:nvPr/>
        </p:nvSpPr>
        <p:spPr>
          <a:xfrm>
            <a:off x="4331842" y="4729860"/>
            <a:ext cx="271780" cy="235585"/>
          </a:xfrm>
          <a:custGeom>
            <a:avLst/>
            <a:gdLst/>
            <a:ahLst/>
            <a:cxnLst/>
            <a:rect l="l" t="t" r="r" b="b"/>
            <a:pathLst>
              <a:path w="271779" h="235585">
                <a:moveTo>
                  <a:pt x="0" y="235331"/>
                </a:moveTo>
                <a:lnTo>
                  <a:pt x="19431" y="195071"/>
                </a:lnTo>
                <a:lnTo>
                  <a:pt x="32771" y="144012"/>
                </a:lnTo>
                <a:lnTo>
                  <a:pt x="36830" y="126872"/>
                </a:lnTo>
                <a:lnTo>
                  <a:pt x="48349" y="72366"/>
                </a:lnTo>
                <a:lnTo>
                  <a:pt x="53927" y="34305"/>
                </a:lnTo>
                <a:lnTo>
                  <a:pt x="55753" y="14350"/>
                </a:lnTo>
                <a:lnTo>
                  <a:pt x="59084" y="24018"/>
                </a:lnTo>
                <a:lnTo>
                  <a:pt x="76511" y="68212"/>
                </a:lnTo>
                <a:lnTo>
                  <a:pt x="98425" y="113664"/>
                </a:lnTo>
                <a:lnTo>
                  <a:pt x="127071" y="144472"/>
                </a:lnTo>
                <a:lnTo>
                  <a:pt x="140462" y="145669"/>
                </a:lnTo>
                <a:lnTo>
                  <a:pt x="151461" y="139701"/>
                </a:lnTo>
                <a:lnTo>
                  <a:pt x="174625" y="106680"/>
                </a:lnTo>
                <a:lnTo>
                  <a:pt x="194659" y="62690"/>
                </a:lnTo>
                <a:lnTo>
                  <a:pt x="203771" y="40225"/>
                </a:lnTo>
                <a:lnTo>
                  <a:pt x="213360" y="18033"/>
                </a:lnTo>
                <a:lnTo>
                  <a:pt x="218821" y="8255"/>
                </a:lnTo>
                <a:lnTo>
                  <a:pt x="220091" y="5841"/>
                </a:lnTo>
                <a:lnTo>
                  <a:pt x="223647" y="0"/>
                </a:lnTo>
                <a:lnTo>
                  <a:pt x="230282" y="13555"/>
                </a:lnTo>
                <a:lnTo>
                  <a:pt x="233680" y="27765"/>
                </a:lnTo>
                <a:lnTo>
                  <a:pt x="235362" y="42666"/>
                </a:lnTo>
                <a:lnTo>
                  <a:pt x="236855" y="58293"/>
                </a:lnTo>
                <a:lnTo>
                  <a:pt x="239369" y="81349"/>
                </a:lnTo>
                <a:lnTo>
                  <a:pt x="246159" y="128319"/>
                </a:lnTo>
                <a:lnTo>
                  <a:pt x="260016" y="173339"/>
                </a:lnTo>
                <a:lnTo>
                  <a:pt x="265372" y="183790"/>
                </a:lnTo>
                <a:lnTo>
                  <a:pt x="271526" y="194182"/>
                </a:lnTo>
              </a:path>
            </a:pathLst>
          </a:custGeom>
          <a:ln w="12801">
            <a:solidFill>
              <a:srgbClr val="000000"/>
            </a:solidFill>
          </a:ln>
        </p:spPr>
        <p:txBody>
          <a:bodyPr wrap="square" lIns="0" tIns="0" rIns="0" bIns="0" rtlCol="0"/>
          <a:lstStyle/>
          <a:p>
            <a:endParaRPr/>
          </a:p>
        </p:txBody>
      </p:sp>
      <p:sp>
        <p:nvSpPr>
          <p:cNvPr id="71" name="object 71"/>
          <p:cNvSpPr/>
          <p:nvPr/>
        </p:nvSpPr>
        <p:spPr>
          <a:xfrm>
            <a:off x="4898771" y="5110908"/>
            <a:ext cx="275590" cy="405765"/>
          </a:xfrm>
          <a:custGeom>
            <a:avLst/>
            <a:gdLst/>
            <a:ahLst/>
            <a:cxnLst/>
            <a:rect l="l" t="t" r="r" b="b"/>
            <a:pathLst>
              <a:path w="275589" h="405764">
                <a:moveTo>
                  <a:pt x="0" y="1476"/>
                </a:moveTo>
                <a:lnTo>
                  <a:pt x="12076" y="315"/>
                </a:lnTo>
                <a:lnTo>
                  <a:pt x="22987" y="0"/>
                </a:lnTo>
                <a:lnTo>
                  <a:pt x="33897" y="422"/>
                </a:lnTo>
                <a:lnTo>
                  <a:pt x="45974" y="1476"/>
                </a:lnTo>
                <a:lnTo>
                  <a:pt x="60954" y="3016"/>
                </a:lnTo>
                <a:lnTo>
                  <a:pt x="75707" y="5127"/>
                </a:lnTo>
                <a:lnTo>
                  <a:pt x="90390" y="7477"/>
                </a:lnTo>
                <a:lnTo>
                  <a:pt x="105155" y="9731"/>
                </a:lnTo>
                <a:lnTo>
                  <a:pt x="143890" y="25860"/>
                </a:lnTo>
                <a:lnTo>
                  <a:pt x="146530" y="40451"/>
                </a:lnTo>
                <a:lnTo>
                  <a:pt x="145668" y="55721"/>
                </a:lnTo>
                <a:lnTo>
                  <a:pt x="142998" y="70919"/>
                </a:lnTo>
                <a:lnTo>
                  <a:pt x="140207" y="85296"/>
                </a:lnTo>
                <a:lnTo>
                  <a:pt x="136814" y="106668"/>
                </a:lnTo>
                <a:lnTo>
                  <a:pt x="133921" y="127873"/>
                </a:lnTo>
                <a:lnTo>
                  <a:pt x="132171" y="149125"/>
                </a:lnTo>
                <a:lnTo>
                  <a:pt x="132206" y="170640"/>
                </a:lnTo>
                <a:lnTo>
                  <a:pt x="143226" y="209180"/>
                </a:lnTo>
                <a:lnTo>
                  <a:pt x="169854" y="216919"/>
                </a:lnTo>
                <a:lnTo>
                  <a:pt x="184594" y="212423"/>
                </a:lnTo>
                <a:lnTo>
                  <a:pt x="223420" y="180379"/>
                </a:lnTo>
                <a:lnTo>
                  <a:pt x="244685" y="145232"/>
                </a:lnTo>
                <a:lnTo>
                  <a:pt x="257635" y="93154"/>
                </a:lnTo>
                <a:lnTo>
                  <a:pt x="258050" y="76134"/>
                </a:lnTo>
                <a:lnTo>
                  <a:pt x="256286" y="59388"/>
                </a:lnTo>
                <a:lnTo>
                  <a:pt x="254198" y="51839"/>
                </a:lnTo>
                <a:lnTo>
                  <a:pt x="251301" y="45767"/>
                </a:lnTo>
                <a:lnTo>
                  <a:pt x="247784" y="40028"/>
                </a:lnTo>
                <a:lnTo>
                  <a:pt x="243839" y="33480"/>
                </a:lnTo>
                <a:lnTo>
                  <a:pt x="241468" y="52683"/>
                </a:lnTo>
                <a:lnTo>
                  <a:pt x="242490" y="71659"/>
                </a:lnTo>
                <a:lnTo>
                  <a:pt x="245393" y="90755"/>
                </a:lnTo>
                <a:lnTo>
                  <a:pt x="248665" y="110315"/>
                </a:lnTo>
                <a:lnTo>
                  <a:pt x="253603" y="140051"/>
                </a:lnTo>
                <a:lnTo>
                  <a:pt x="264810" y="199237"/>
                </a:lnTo>
                <a:lnTo>
                  <a:pt x="273093" y="257740"/>
                </a:lnTo>
                <a:lnTo>
                  <a:pt x="274986" y="286067"/>
                </a:lnTo>
                <a:lnTo>
                  <a:pt x="274927" y="314465"/>
                </a:lnTo>
                <a:lnTo>
                  <a:pt x="268724" y="360535"/>
                </a:lnTo>
                <a:lnTo>
                  <a:pt x="236219" y="400129"/>
                </a:lnTo>
                <a:lnTo>
                  <a:pt x="207486" y="405241"/>
                </a:lnTo>
                <a:lnTo>
                  <a:pt x="192571" y="404165"/>
                </a:lnTo>
                <a:lnTo>
                  <a:pt x="178562" y="401399"/>
                </a:lnTo>
                <a:lnTo>
                  <a:pt x="165179" y="397704"/>
                </a:lnTo>
                <a:lnTo>
                  <a:pt x="153511" y="393366"/>
                </a:lnTo>
                <a:lnTo>
                  <a:pt x="142557" y="387647"/>
                </a:lnTo>
                <a:lnTo>
                  <a:pt x="131317" y="379809"/>
                </a:lnTo>
              </a:path>
            </a:pathLst>
          </a:custGeom>
          <a:ln w="12801">
            <a:solidFill>
              <a:srgbClr val="000000"/>
            </a:solidFill>
          </a:ln>
        </p:spPr>
        <p:txBody>
          <a:bodyPr wrap="square" lIns="0" tIns="0" rIns="0" bIns="0" rtlCol="0"/>
          <a:lstStyle/>
          <a:p>
            <a:endParaRPr/>
          </a:p>
        </p:txBody>
      </p:sp>
      <p:sp>
        <p:nvSpPr>
          <p:cNvPr id="72" name="object 72"/>
          <p:cNvSpPr/>
          <p:nvPr/>
        </p:nvSpPr>
        <p:spPr>
          <a:xfrm>
            <a:off x="5276722" y="5390134"/>
            <a:ext cx="66675" cy="131445"/>
          </a:xfrm>
          <a:custGeom>
            <a:avLst/>
            <a:gdLst/>
            <a:ahLst/>
            <a:cxnLst/>
            <a:rect l="l" t="t" r="r" b="b"/>
            <a:pathLst>
              <a:path w="66675" h="131445">
                <a:moveTo>
                  <a:pt x="0" y="4190"/>
                </a:moveTo>
                <a:lnTo>
                  <a:pt x="3301" y="2666"/>
                </a:lnTo>
                <a:lnTo>
                  <a:pt x="6350" y="1523"/>
                </a:lnTo>
                <a:lnTo>
                  <a:pt x="9778" y="0"/>
                </a:lnTo>
                <a:lnTo>
                  <a:pt x="9630" y="9816"/>
                </a:lnTo>
                <a:lnTo>
                  <a:pt x="9540" y="19669"/>
                </a:lnTo>
                <a:lnTo>
                  <a:pt x="9189" y="29592"/>
                </a:lnTo>
                <a:lnTo>
                  <a:pt x="8254" y="39623"/>
                </a:lnTo>
                <a:lnTo>
                  <a:pt x="6754" y="52254"/>
                </a:lnTo>
                <a:lnTo>
                  <a:pt x="6159" y="64754"/>
                </a:lnTo>
                <a:lnTo>
                  <a:pt x="14224" y="108108"/>
                </a:lnTo>
                <a:lnTo>
                  <a:pt x="43814" y="131063"/>
                </a:lnTo>
                <a:lnTo>
                  <a:pt x="52554" y="129166"/>
                </a:lnTo>
                <a:lnTo>
                  <a:pt x="60578" y="122173"/>
                </a:lnTo>
                <a:lnTo>
                  <a:pt x="64559" y="114210"/>
                </a:lnTo>
                <a:lnTo>
                  <a:pt x="66135" y="105425"/>
                </a:lnTo>
                <a:lnTo>
                  <a:pt x="66329" y="96474"/>
                </a:lnTo>
                <a:lnTo>
                  <a:pt x="66166" y="88010"/>
                </a:lnTo>
              </a:path>
            </a:pathLst>
          </a:custGeom>
          <a:ln w="12801">
            <a:solidFill>
              <a:srgbClr val="000000"/>
            </a:solidFill>
          </a:ln>
        </p:spPr>
        <p:txBody>
          <a:bodyPr wrap="square" lIns="0" tIns="0" rIns="0" bIns="0" rtlCol="0"/>
          <a:lstStyle/>
          <a:p>
            <a:endParaRPr/>
          </a:p>
        </p:txBody>
      </p:sp>
      <p:sp>
        <p:nvSpPr>
          <p:cNvPr id="73" name="object 73"/>
          <p:cNvSpPr/>
          <p:nvPr/>
        </p:nvSpPr>
        <p:spPr>
          <a:xfrm>
            <a:off x="5292216" y="5269458"/>
            <a:ext cx="12700" cy="12700"/>
          </a:xfrm>
          <a:custGeom>
            <a:avLst/>
            <a:gdLst/>
            <a:ahLst/>
            <a:cxnLst/>
            <a:rect l="l" t="t" r="r" b="b"/>
            <a:pathLst>
              <a:path w="12700" h="12700">
                <a:moveTo>
                  <a:pt x="0" y="7518"/>
                </a:moveTo>
                <a:lnTo>
                  <a:pt x="3315" y="0"/>
                </a:lnTo>
                <a:lnTo>
                  <a:pt x="5762" y="136"/>
                </a:lnTo>
                <a:lnTo>
                  <a:pt x="8376" y="5107"/>
                </a:lnTo>
                <a:lnTo>
                  <a:pt x="12192" y="12090"/>
                </a:lnTo>
              </a:path>
            </a:pathLst>
          </a:custGeom>
          <a:ln w="12801">
            <a:solidFill>
              <a:srgbClr val="000000"/>
            </a:solidFill>
          </a:ln>
        </p:spPr>
        <p:txBody>
          <a:bodyPr wrap="square" lIns="0" tIns="0" rIns="0" bIns="0" rtlCol="0"/>
          <a:lstStyle/>
          <a:p>
            <a:endParaRPr/>
          </a:p>
        </p:txBody>
      </p:sp>
      <p:sp>
        <p:nvSpPr>
          <p:cNvPr id="74" name="object 74"/>
          <p:cNvSpPr/>
          <p:nvPr/>
        </p:nvSpPr>
        <p:spPr>
          <a:xfrm>
            <a:off x="5447295" y="5020643"/>
            <a:ext cx="325755" cy="289560"/>
          </a:xfrm>
          <a:custGeom>
            <a:avLst/>
            <a:gdLst/>
            <a:ahLst/>
            <a:cxnLst/>
            <a:rect l="l" t="t" r="r" b="b"/>
            <a:pathLst>
              <a:path w="325754" h="289560">
                <a:moveTo>
                  <a:pt x="122924" y="34718"/>
                </a:moveTo>
                <a:lnTo>
                  <a:pt x="81141" y="32686"/>
                </a:lnTo>
                <a:lnTo>
                  <a:pt x="35831" y="60779"/>
                </a:lnTo>
                <a:lnTo>
                  <a:pt x="12120" y="100125"/>
                </a:lnTo>
                <a:lnTo>
                  <a:pt x="0" y="153818"/>
                </a:lnTo>
                <a:lnTo>
                  <a:pt x="369" y="181403"/>
                </a:lnTo>
                <a:lnTo>
                  <a:pt x="24419" y="246173"/>
                </a:lnTo>
                <a:lnTo>
                  <a:pt x="81141" y="284654"/>
                </a:lnTo>
                <a:lnTo>
                  <a:pt x="115306" y="289440"/>
                </a:lnTo>
                <a:lnTo>
                  <a:pt x="148911" y="286083"/>
                </a:lnTo>
                <a:lnTo>
                  <a:pt x="212586" y="261794"/>
                </a:lnTo>
                <a:lnTo>
                  <a:pt x="271371" y="216995"/>
                </a:lnTo>
                <a:lnTo>
                  <a:pt x="313678" y="156384"/>
                </a:lnTo>
                <a:lnTo>
                  <a:pt x="325419" y="115077"/>
                </a:lnTo>
                <a:lnTo>
                  <a:pt x="322171" y="74723"/>
                </a:lnTo>
                <a:lnTo>
                  <a:pt x="303944" y="39227"/>
                </a:lnTo>
                <a:lnTo>
                  <a:pt x="270752" y="12493"/>
                </a:lnTo>
                <a:lnTo>
                  <a:pt x="245088" y="2788"/>
                </a:lnTo>
                <a:lnTo>
                  <a:pt x="220221" y="0"/>
                </a:lnTo>
                <a:lnTo>
                  <a:pt x="195474" y="2474"/>
                </a:lnTo>
                <a:lnTo>
                  <a:pt x="151786" y="14309"/>
                </a:lnTo>
                <a:lnTo>
                  <a:pt x="105906" y="42973"/>
                </a:lnTo>
              </a:path>
            </a:pathLst>
          </a:custGeom>
          <a:ln w="12801">
            <a:solidFill>
              <a:srgbClr val="000000"/>
            </a:solidFill>
          </a:ln>
        </p:spPr>
        <p:txBody>
          <a:bodyPr wrap="square" lIns="0" tIns="0" rIns="0" bIns="0" rtlCol="0"/>
          <a:lstStyle/>
          <a:p>
            <a:endParaRPr/>
          </a:p>
        </p:txBody>
      </p:sp>
      <p:sp>
        <p:nvSpPr>
          <p:cNvPr id="75" name="object 75"/>
          <p:cNvSpPr/>
          <p:nvPr/>
        </p:nvSpPr>
        <p:spPr>
          <a:xfrm>
            <a:off x="5554476" y="4925821"/>
            <a:ext cx="22860" cy="558800"/>
          </a:xfrm>
          <a:custGeom>
            <a:avLst/>
            <a:gdLst/>
            <a:ahLst/>
            <a:cxnLst/>
            <a:rect l="l" t="t" r="r" b="b"/>
            <a:pathLst>
              <a:path w="22860" h="558800">
                <a:moveTo>
                  <a:pt x="22475" y="10667"/>
                </a:moveTo>
                <a:lnTo>
                  <a:pt x="17903" y="2793"/>
                </a:lnTo>
                <a:lnTo>
                  <a:pt x="15744" y="0"/>
                </a:lnTo>
                <a:lnTo>
                  <a:pt x="7870" y="1015"/>
                </a:lnTo>
                <a:lnTo>
                  <a:pt x="904" y="49004"/>
                </a:lnTo>
                <a:lnTo>
                  <a:pt x="0" y="110543"/>
                </a:lnTo>
                <a:lnTo>
                  <a:pt x="154" y="155495"/>
                </a:lnTo>
                <a:lnTo>
                  <a:pt x="642" y="200423"/>
                </a:lnTo>
                <a:lnTo>
                  <a:pt x="1393" y="245363"/>
                </a:lnTo>
                <a:lnTo>
                  <a:pt x="2368" y="291338"/>
                </a:lnTo>
                <a:lnTo>
                  <a:pt x="2886" y="337342"/>
                </a:lnTo>
                <a:lnTo>
                  <a:pt x="3221" y="383346"/>
                </a:lnTo>
                <a:lnTo>
                  <a:pt x="3648" y="429320"/>
                </a:lnTo>
                <a:lnTo>
                  <a:pt x="4441" y="475233"/>
                </a:lnTo>
                <a:lnTo>
                  <a:pt x="4681" y="493756"/>
                </a:lnTo>
                <a:lnTo>
                  <a:pt x="4933" y="512540"/>
                </a:lnTo>
                <a:lnTo>
                  <a:pt x="5923" y="531276"/>
                </a:lnTo>
                <a:lnTo>
                  <a:pt x="8378" y="549655"/>
                </a:lnTo>
                <a:lnTo>
                  <a:pt x="9902" y="557275"/>
                </a:lnTo>
                <a:lnTo>
                  <a:pt x="9013" y="551687"/>
                </a:lnTo>
                <a:lnTo>
                  <a:pt x="12061" y="558799"/>
                </a:lnTo>
              </a:path>
            </a:pathLst>
          </a:custGeom>
          <a:ln w="12801">
            <a:solidFill>
              <a:srgbClr val="000000"/>
            </a:solidFill>
          </a:ln>
        </p:spPr>
        <p:txBody>
          <a:bodyPr wrap="square" lIns="0" tIns="0" rIns="0" bIns="0" rtlCol="0"/>
          <a:lstStyle/>
          <a:p>
            <a:endParaRPr/>
          </a:p>
        </p:txBody>
      </p:sp>
      <p:sp>
        <p:nvSpPr>
          <p:cNvPr id="76" name="object 76"/>
          <p:cNvSpPr/>
          <p:nvPr/>
        </p:nvSpPr>
        <p:spPr>
          <a:xfrm>
            <a:off x="5840857" y="5367528"/>
            <a:ext cx="84455" cy="126364"/>
          </a:xfrm>
          <a:custGeom>
            <a:avLst/>
            <a:gdLst/>
            <a:ahLst/>
            <a:cxnLst/>
            <a:rect l="l" t="t" r="r" b="b"/>
            <a:pathLst>
              <a:path w="84454" h="126364">
                <a:moveTo>
                  <a:pt x="1523" y="0"/>
                </a:moveTo>
                <a:lnTo>
                  <a:pt x="1232" y="11545"/>
                </a:lnTo>
                <a:lnTo>
                  <a:pt x="809" y="22542"/>
                </a:lnTo>
                <a:lnTo>
                  <a:pt x="363" y="33254"/>
                </a:lnTo>
                <a:lnTo>
                  <a:pt x="0" y="43942"/>
                </a:lnTo>
                <a:lnTo>
                  <a:pt x="4196" y="82857"/>
                </a:lnTo>
                <a:lnTo>
                  <a:pt x="23377" y="121283"/>
                </a:lnTo>
                <a:lnTo>
                  <a:pt x="45352" y="125763"/>
                </a:lnTo>
                <a:lnTo>
                  <a:pt x="54308" y="122126"/>
                </a:lnTo>
                <a:lnTo>
                  <a:pt x="77882" y="82931"/>
                </a:lnTo>
                <a:lnTo>
                  <a:pt x="81160" y="70346"/>
                </a:lnTo>
                <a:lnTo>
                  <a:pt x="84200" y="56642"/>
                </a:lnTo>
              </a:path>
            </a:pathLst>
          </a:custGeom>
          <a:ln w="12801">
            <a:solidFill>
              <a:srgbClr val="000000"/>
            </a:solidFill>
          </a:ln>
        </p:spPr>
        <p:txBody>
          <a:bodyPr wrap="square" lIns="0" tIns="0" rIns="0" bIns="0" rtlCol="0"/>
          <a:lstStyle/>
          <a:p>
            <a:endParaRPr/>
          </a:p>
        </p:txBody>
      </p:sp>
      <p:sp>
        <p:nvSpPr>
          <p:cNvPr id="77" name="object 77"/>
          <p:cNvSpPr/>
          <p:nvPr/>
        </p:nvSpPr>
        <p:spPr>
          <a:xfrm>
            <a:off x="5878703" y="5249545"/>
            <a:ext cx="17780" cy="36830"/>
          </a:xfrm>
          <a:custGeom>
            <a:avLst/>
            <a:gdLst/>
            <a:ahLst/>
            <a:cxnLst/>
            <a:rect l="l" t="t" r="r" b="b"/>
            <a:pathLst>
              <a:path w="17779" h="36829">
                <a:moveTo>
                  <a:pt x="17399" y="36321"/>
                </a:moveTo>
                <a:lnTo>
                  <a:pt x="12090" y="29850"/>
                </a:lnTo>
                <a:lnTo>
                  <a:pt x="7985" y="24939"/>
                </a:lnTo>
                <a:lnTo>
                  <a:pt x="4236" y="20766"/>
                </a:lnTo>
                <a:lnTo>
                  <a:pt x="0" y="16509"/>
                </a:lnTo>
                <a:lnTo>
                  <a:pt x="2992" y="25038"/>
                </a:lnTo>
                <a:lnTo>
                  <a:pt x="7366" y="20732"/>
                </a:lnTo>
                <a:lnTo>
                  <a:pt x="11644" y="10187"/>
                </a:lnTo>
                <a:lnTo>
                  <a:pt x="14350" y="0"/>
                </a:lnTo>
              </a:path>
            </a:pathLst>
          </a:custGeom>
          <a:ln w="12801">
            <a:solidFill>
              <a:srgbClr val="000000"/>
            </a:solidFill>
          </a:ln>
        </p:spPr>
        <p:txBody>
          <a:bodyPr wrap="square" lIns="0" tIns="0" rIns="0" bIns="0" rtlCol="0"/>
          <a:lstStyle/>
          <a:p>
            <a:endParaRPr/>
          </a:p>
        </p:txBody>
      </p:sp>
      <p:sp>
        <p:nvSpPr>
          <p:cNvPr id="78" name="object 78"/>
          <p:cNvSpPr/>
          <p:nvPr/>
        </p:nvSpPr>
        <p:spPr>
          <a:xfrm>
            <a:off x="5390641" y="4680458"/>
            <a:ext cx="390525" cy="180975"/>
          </a:xfrm>
          <a:custGeom>
            <a:avLst/>
            <a:gdLst/>
            <a:ahLst/>
            <a:cxnLst/>
            <a:rect l="l" t="t" r="r" b="b"/>
            <a:pathLst>
              <a:path w="390525" h="180975">
                <a:moveTo>
                  <a:pt x="0" y="155448"/>
                </a:moveTo>
                <a:lnTo>
                  <a:pt x="10080" y="156833"/>
                </a:lnTo>
                <a:lnTo>
                  <a:pt x="17399" y="157956"/>
                </a:lnTo>
                <a:lnTo>
                  <a:pt x="24717" y="159127"/>
                </a:lnTo>
                <a:lnTo>
                  <a:pt x="34798" y="160655"/>
                </a:lnTo>
                <a:lnTo>
                  <a:pt x="93646" y="168068"/>
                </a:lnTo>
                <a:lnTo>
                  <a:pt x="152781" y="173482"/>
                </a:lnTo>
                <a:lnTo>
                  <a:pt x="195945" y="176081"/>
                </a:lnTo>
                <a:lnTo>
                  <a:pt x="239109" y="177704"/>
                </a:lnTo>
                <a:lnTo>
                  <a:pt x="282225" y="178804"/>
                </a:lnTo>
                <a:lnTo>
                  <a:pt x="325247" y="179832"/>
                </a:lnTo>
                <a:lnTo>
                  <a:pt x="341983" y="180338"/>
                </a:lnTo>
                <a:lnTo>
                  <a:pt x="358362" y="180355"/>
                </a:lnTo>
                <a:lnTo>
                  <a:pt x="374503" y="179064"/>
                </a:lnTo>
                <a:lnTo>
                  <a:pt x="390525" y="175641"/>
                </a:lnTo>
                <a:lnTo>
                  <a:pt x="389316" y="161567"/>
                </a:lnTo>
                <a:lnTo>
                  <a:pt x="369188" y="126492"/>
                </a:lnTo>
                <a:lnTo>
                  <a:pt x="332517" y="79136"/>
                </a:lnTo>
                <a:lnTo>
                  <a:pt x="314575" y="54965"/>
                </a:lnTo>
                <a:lnTo>
                  <a:pt x="299085" y="29972"/>
                </a:lnTo>
                <a:lnTo>
                  <a:pt x="295957" y="22556"/>
                </a:lnTo>
                <a:lnTo>
                  <a:pt x="294354" y="15319"/>
                </a:lnTo>
                <a:lnTo>
                  <a:pt x="293655" y="7915"/>
                </a:lnTo>
                <a:lnTo>
                  <a:pt x="293243" y="0"/>
                </a:lnTo>
              </a:path>
            </a:pathLst>
          </a:custGeom>
          <a:ln w="12801">
            <a:solidFill>
              <a:srgbClr val="000000"/>
            </a:solidFill>
          </a:ln>
        </p:spPr>
        <p:txBody>
          <a:bodyPr wrap="square" lIns="0" tIns="0" rIns="0" bIns="0" rtlCol="0"/>
          <a:lstStyle/>
          <a:p>
            <a:endParaRPr/>
          </a:p>
        </p:txBody>
      </p:sp>
      <p:sp>
        <p:nvSpPr>
          <p:cNvPr id="79" name="object 79"/>
          <p:cNvSpPr/>
          <p:nvPr/>
        </p:nvSpPr>
        <p:spPr>
          <a:xfrm>
            <a:off x="6056121" y="5165090"/>
            <a:ext cx="226060" cy="11430"/>
          </a:xfrm>
          <a:custGeom>
            <a:avLst/>
            <a:gdLst/>
            <a:ahLst/>
            <a:cxnLst/>
            <a:rect l="l" t="t" r="r" b="b"/>
            <a:pathLst>
              <a:path w="226060" h="11429">
                <a:moveTo>
                  <a:pt x="8508" y="11303"/>
                </a:moveTo>
                <a:lnTo>
                  <a:pt x="5461" y="10668"/>
                </a:lnTo>
                <a:lnTo>
                  <a:pt x="3048" y="9779"/>
                </a:lnTo>
                <a:lnTo>
                  <a:pt x="0" y="9143"/>
                </a:lnTo>
                <a:lnTo>
                  <a:pt x="12729" y="7941"/>
                </a:lnTo>
                <a:lnTo>
                  <a:pt x="25447" y="7620"/>
                </a:lnTo>
                <a:lnTo>
                  <a:pt x="38236" y="7679"/>
                </a:lnTo>
                <a:lnTo>
                  <a:pt x="51180" y="7620"/>
                </a:lnTo>
                <a:lnTo>
                  <a:pt x="74955" y="7542"/>
                </a:lnTo>
                <a:lnTo>
                  <a:pt x="98790" y="7477"/>
                </a:lnTo>
                <a:lnTo>
                  <a:pt x="122600" y="7102"/>
                </a:lnTo>
                <a:lnTo>
                  <a:pt x="146303" y="6096"/>
                </a:lnTo>
                <a:lnTo>
                  <a:pt x="164486" y="5869"/>
                </a:lnTo>
                <a:lnTo>
                  <a:pt x="182514" y="6096"/>
                </a:lnTo>
                <a:lnTo>
                  <a:pt x="200471" y="5560"/>
                </a:lnTo>
                <a:lnTo>
                  <a:pt x="218439" y="3048"/>
                </a:lnTo>
                <a:lnTo>
                  <a:pt x="221233" y="1905"/>
                </a:lnTo>
                <a:lnTo>
                  <a:pt x="223647" y="1270"/>
                </a:lnTo>
                <a:lnTo>
                  <a:pt x="226060" y="0"/>
                </a:lnTo>
              </a:path>
            </a:pathLst>
          </a:custGeom>
          <a:ln w="12496">
            <a:solidFill>
              <a:srgbClr val="000000"/>
            </a:solidFill>
          </a:ln>
        </p:spPr>
        <p:txBody>
          <a:bodyPr wrap="square" lIns="0" tIns="0" rIns="0" bIns="0" rtlCol="0"/>
          <a:lstStyle/>
          <a:p>
            <a:endParaRPr/>
          </a:p>
        </p:txBody>
      </p:sp>
      <p:sp>
        <p:nvSpPr>
          <p:cNvPr id="80" name="object 80"/>
          <p:cNvSpPr/>
          <p:nvPr/>
        </p:nvSpPr>
        <p:spPr>
          <a:xfrm>
            <a:off x="6114670" y="5078221"/>
            <a:ext cx="68580" cy="246379"/>
          </a:xfrm>
          <a:custGeom>
            <a:avLst/>
            <a:gdLst/>
            <a:ahLst/>
            <a:cxnLst/>
            <a:rect l="l" t="t" r="r" b="b"/>
            <a:pathLst>
              <a:path w="68579" h="246379">
                <a:moveTo>
                  <a:pt x="2411" y="0"/>
                </a:moveTo>
                <a:lnTo>
                  <a:pt x="0" y="5280"/>
                </a:lnTo>
                <a:lnTo>
                  <a:pt x="2839" y="15859"/>
                </a:lnTo>
                <a:lnTo>
                  <a:pt x="8036" y="29557"/>
                </a:lnTo>
                <a:lnTo>
                  <a:pt x="12698" y="44195"/>
                </a:lnTo>
                <a:lnTo>
                  <a:pt x="22619" y="93821"/>
                </a:lnTo>
                <a:lnTo>
                  <a:pt x="30732" y="143636"/>
                </a:lnTo>
                <a:lnTo>
                  <a:pt x="35431" y="185213"/>
                </a:lnTo>
                <a:lnTo>
                  <a:pt x="38018" y="206198"/>
                </a:lnTo>
                <a:lnTo>
                  <a:pt x="42035" y="225932"/>
                </a:lnTo>
                <a:lnTo>
                  <a:pt x="45872" y="236876"/>
                </a:lnTo>
                <a:lnTo>
                  <a:pt x="51020" y="243665"/>
                </a:lnTo>
                <a:lnTo>
                  <a:pt x="58215" y="246381"/>
                </a:lnTo>
                <a:lnTo>
                  <a:pt x="68197" y="245109"/>
                </a:lnTo>
              </a:path>
            </a:pathLst>
          </a:custGeom>
          <a:ln w="12801">
            <a:solidFill>
              <a:srgbClr val="000000"/>
            </a:solidFill>
          </a:ln>
        </p:spPr>
        <p:txBody>
          <a:bodyPr wrap="square" lIns="0" tIns="0" rIns="0" bIns="0" rtlCol="0"/>
          <a:lstStyle/>
          <a:p>
            <a:endParaRPr/>
          </a:p>
        </p:txBody>
      </p:sp>
      <p:sp>
        <p:nvSpPr>
          <p:cNvPr id="81" name="object 81"/>
          <p:cNvSpPr/>
          <p:nvPr/>
        </p:nvSpPr>
        <p:spPr>
          <a:xfrm>
            <a:off x="6431026" y="4894935"/>
            <a:ext cx="389890" cy="490855"/>
          </a:xfrm>
          <a:custGeom>
            <a:avLst/>
            <a:gdLst/>
            <a:ahLst/>
            <a:cxnLst/>
            <a:rect l="l" t="t" r="r" b="b"/>
            <a:pathLst>
              <a:path w="389890" h="490854">
                <a:moveTo>
                  <a:pt x="320294" y="9931"/>
                </a:moveTo>
                <a:lnTo>
                  <a:pt x="251634" y="0"/>
                </a:lnTo>
                <a:lnTo>
                  <a:pt x="205898" y="2295"/>
                </a:lnTo>
                <a:lnTo>
                  <a:pt x="160496" y="7806"/>
                </a:lnTo>
                <a:lnTo>
                  <a:pt x="116331" y="16662"/>
                </a:lnTo>
                <a:lnTo>
                  <a:pt x="67129" y="37308"/>
                </a:lnTo>
                <a:lnTo>
                  <a:pt x="62484" y="52222"/>
                </a:lnTo>
                <a:lnTo>
                  <a:pt x="67288" y="62678"/>
                </a:lnTo>
                <a:lnTo>
                  <a:pt x="111627" y="96984"/>
                </a:lnTo>
                <a:lnTo>
                  <a:pt x="162687" y="122326"/>
                </a:lnTo>
                <a:lnTo>
                  <a:pt x="182108" y="130893"/>
                </a:lnTo>
                <a:lnTo>
                  <a:pt x="203088" y="141233"/>
                </a:lnTo>
                <a:lnTo>
                  <a:pt x="221997" y="154312"/>
                </a:lnTo>
                <a:lnTo>
                  <a:pt x="235203" y="171094"/>
                </a:lnTo>
                <a:lnTo>
                  <a:pt x="239210" y="194546"/>
                </a:lnTo>
                <a:lnTo>
                  <a:pt x="232108" y="218116"/>
                </a:lnTo>
                <a:lnTo>
                  <a:pt x="204724" y="259232"/>
                </a:lnTo>
                <a:lnTo>
                  <a:pt x="172688" y="298317"/>
                </a:lnTo>
                <a:lnTo>
                  <a:pt x="138938" y="336067"/>
                </a:lnTo>
                <a:lnTo>
                  <a:pt x="104334" y="375058"/>
                </a:lnTo>
                <a:lnTo>
                  <a:pt x="70326" y="414347"/>
                </a:lnTo>
                <a:lnTo>
                  <a:pt x="35889" y="453136"/>
                </a:lnTo>
                <a:lnTo>
                  <a:pt x="0" y="490626"/>
                </a:lnTo>
                <a:lnTo>
                  <a:pt x="12513" y="489307"/>
                </a:lnTo>
                <a:lnTo>
                  <a:pt x="24955" y="487689"/>
                </a:lnTo>
                <a:lnTo>
                  <a:pt x="37397" y="485858"/>
                </a:lnTo>
                <a:lnTo>
                  <a:pt x="49911" y="483895"/>
                </a:lnTo>
                <a:lnTo>
                  <a:pt x="78749" y="479770"/>
                </a:lnTo>
                <a:lnTo>
                  <a:pt x="136332" y="471233"/>
                </a:lnTo>
                <a:lnTo>
                  <a:pt x="209123" y="459148"/>
                </a:lnTo>
                <a:lnTo>
                  <a:pt x="253349" y="451272"/>
                </a:lnTo>
                <a:lnTo>
                  <a:pt x="297741" y="444372"/>
                </a:lnTo>
                <a:lnTo>
                  <a:pt x="342265" y="439699"/>
                </a:lnTo>
                <a:lnTo>
                  <a:pt x="356098" y="439493"/>
                </a:lnTo>
                <a:lnTo>
                  <a:pt x="366918" y="441001"/>
                </a:lnTo>
                <a:lnTo>
                  <a:pt x="377287" y="443986"/>
                </a:lnTo>
                <a:lnTo>
                  <a:pt x="389763" y="448208"/>
                </a:lnTo>
              </a:path>
            </a:pathLst>
          </a:custGeom>
          <a:ln w="12496">
            <a:solidFill>
              <a:srgbClr val="000000"/>
            </a:solidFill>
          </a:ln>
        </p:spPr>
        <p:txBody>
          <a:bodyPr wrap="square" lIns="0" tIns="0" rIns="0" bIns="0" rtlCol="0"/>
          <a:lstStyle/>
          <a:p>
            <a:endParaRPr/>
          </a:p>
        </p:txBody>
      </p:sp>
      <p:sp>
        <p:nvSpPr>
          <p:cNvPr id="82" name="object 82"/>
          <p:cNvSpPr/>
          <p:nvPr/>
        </p:nvSpPr>
        <p:spPr>
          <a:xfrm>
            <a:off x="6829712" y="5422138"/>
            <a:ext cx="53340" cy="165735"/>
          </a:xfrm>
          <a:custGeom>
            <a:avLst/>
            <a:gdLst/>
            <a:ahLst/>
            <a:cxnLst/>
            <a:rect l="l" t="t" r="r" b="b"/>
            <a:pathLst>
              <a:path w="53340" h="165735">
                <a:moveTo>
                  <a:pt x="31335" y="0"/>
                </a:moveTo>
                <a:lnTo>
                  <a:pt x="27160" y="8628"/>
                </a:lnTo>
                <a:lnTo>
                  <a:pt x="25747" y="14160"/>
                </a:lnTo>
                <a:lnTo>
                  <a:pt x="24620" y="20359"/>
                </a:lnTo>
                <a:lnTo>
                  <a:pt x="21302" y="30987"/>
                </a:lnTo>
                <a:lnTo>
                  <a:pt x="17002" y="43576"/>
                </a:lnTo>
                <a:lnTo>
                  <a:pt x="13761" y="56261"/>
                </a:lnTo>
                <a:lnTo>
                  <a:pt x="10925" y="69135"/>
                </a:lnTo>
                <a:lnTo>
                  <a:pt x="7840" y="82296"/>
                </a:lnTo>
                <a:lnTo>
                  <a:pt x="4131" y="96164"/>
                </a:lnTo>
                <a:lnTo>
                  <a:pt x="1410" y="109902"/>
                </a:lnTo>
                <a:lnTo>
                  <a:pt x="0" y="123997"/>
                </a:lnTo>
                <a:lnTo>
                  <a:pt x="220" y="138937"/>
                </a:lnTo>
                <a:lnTo>
                  <a:pt x="2172" y="149370"/>
                </a:lnTo>
                <a:lnTo>
                  <a:pt x="7268" y="159454"/>
                </a:lnTo>
                <a:lnTo>
                  <a:pt x="15793" y="165377"/>
                </a:lnTo>
                <a:lnTo>
                  <a:pt x="28033" y="163322"/>
                </a:lnTo>
                <a:lnTo>
                  <a:pt x="34946" y="155390"/>
                </a:lnTo>
                <a:lnTo>
                  <a:pt x="42003" y="141684"/>
                </a:lnTo>
                <a:lnTo>
                  <a:pt x="48392" y="127049"/>
                </a:lnTo>
                <a:lnTo>
                  <a:pt x="53306" y="116331"/>
                </a:lnTo>
              </a:path>
            </a:pathLst>
          </a:custGeom>
          <a:ln w="12496">
            <a:solidFill>
              <a:srgbClr val="000000"/>
            </a:solidFill>
          </a:ln>
        </p:spPr>
        <p:txBody>
          <a:bodyPr wrap="square" lIns="0" tIns="0" rIns="0" bIns="0" rtlCol="0"/>
          <a:lstStyle/>
          <a:p>
            <a:endParaRPr/>
          </a:p>
        </p:txBody>
      </p:sp>
      <p:sp>
        <p:nvSpPr>
          <p:cNvPr id="83" name="object 83"/>
          <p:cNvSpPr/>
          <p:nvPr/>
        </p:nvSpPr>
        <p:spPr>
          <a:xfrm>
            <a:off x="6924167" y="5421121"/>
            <a:ext cx="114300" cy="4445"/>
          </a:xfrm>
          <a:custGeom>
            <a:avLst/>
            <a:gdLst/>
            <a:ahLst/>
            <a:cxnLst/>
            <a:rect l="l" t="t" r="r" b="b"/>
            <a:pathLst>
              <a:path w="114300" h="4445">
                <a:moveTo>
                  <a:pt x="0" y="0"/>
                </a:moveTo>
                <a:lnTo>
                  <a:pt x="9620" y="3105"/>
                </a:lnTo>
                <a:lnTo>
                  <a:pt x="18668" y="3508"/>
                </a:lnTo>
                <a:lnTo>
                  <a:pt x="28289" y="2411"/>
                </a:lnTo>
                <a:lnTo>
                  <a:pt x="39624" y="1015"/>
                </a:lnTo>
                <a:lnTo>
                  <a:pt x="52337" y="511"/>
                </a:lnTo>
                <a:lnTo>
                  <a:pt x="64373" y="793"/>
                </a:lnTo>
                <a:lnTo>
                  <a:pt x="76289" y="1694"/>
                </a:lnTo>
                <a:lnTo>
                  <a:pt x="88646" y="3047"/>
                </a:lnTo>
                <a:lnTo>
                  <a:pt x="96815" y="3635"/>
                </a:lnTo>
                <a:lnTo>
                  <a:pt x="102949" y="3936"/>
                </a:lnTo>
                <a:lnTo>
                  <a:pt x="108344" y="4048"/>
                </a:lnTo>
                <a:lnTo>
                  <a:pt x="114300" y="4063"/>
                </a:lnTo>
              </a:path>
            </a:pathLst>
          </a:custGeom>
          <a:ln w="12496">
            <a:solidFill>
              <a:srgbClr val="000000"/>
            </a:solidFill>
          </a:ln>
        </p:spPr>
        <p:txBody>
          <a:bodyPr wrap="square" lIns="0" tIns="0" rIns="0" bIns="0" rtlCol="0"/>
          <a:lstStyle/>
          <a:p>
            <a:endParaRPr/>
          </a:p>
        </p:txBody>
      </p:sp>
      <p:sp>
        <p:nvSpPr>
          <p:cNvPr id="84" name="object 84"/>
          <p:cNvSpPr/>
          <p:nvPr/>
        </p:nvSpPr>
        <p:spPr>
          <a:xfrm>
            <a:off x="6944232" y="5494273"/>
            <a:ext cx="97155" cy="19050"/>
          </a:xfrm>
          <a:custGeom>
            <a:avLst/>
            <a:gdLst/>
            <a:ahLst/>
            <a:cxnLst/>
            <a:rect l="l" t="t" r="r" b="b"/>
            <a:pathLst>
              <a:path w="97154" h="19050">
                <a:moveTo>
                  <a:pt x="2159" y="0"/>
                </a:moveTo>
                <a:lnTo>
                  <a:pt x="1524" y="2793"/>
                </a:lnTo>
                <a:lnTo>
                  <a:pt x="635" y="5841"/>
                </a:lnTo>
                <a:lnTo>
                  <a:pt x="0" y="8635"/>
                </a:lnTo>
                <a:lnTo>
                  <a:pt x="11560" y="9082"/>
                </a:lnTo>
                <a:lnTo>
                  <a:pt x="22955" y="9159"/>
                </a:lnTo>
                <a:lnTo>
                  <a:pt x="34397" y="8975"/>
                </a:lnTo>
                <a:lnTo>
                  <a:pt x="46100" y="8635"/>
                </a:lnTo>
                <a:lnTo>
                  <a:pt x="59463" y="8721"/>
                </a:lnTo>
                <a:lnTo>
                  <a:pt x="72040" y="10652"/>
                </a:lnTo>
                <a:lnTo>
                  <a:pt x="84284" y="14083"/>
                </a:lnTo>
                <a:lnTo>
                  <a:pt x="96647" y="18668"/>
                </a:lnTo>
              </a:path>
            </a:pathLst>
          </a:custGeom>
          <a:ln w="12496">
            <a:solidFill>
              <a:srgbClr val="000000"/>
            </a:solidFill>
          </a:ln>
        </p:spPr>
        <p:txBody>
          <a:bodyPr wrap="square" lIns="0" tIns="0" rIns="0" bIns="0" rtlCol="0"/>
          <a:lstStyle/>
          <a:p>
            <a:endParaRPr/>
          </a:p>
        </p:txBody>
      </p:sp>
      <p:sp>
        <p:nvSpPr>
          <p:cNvPr id="85" name="object 85"/>
          <p:cNvSpPr/>
          <p:nvPr/>
        </p:nvSpPr>
        <p:spPr>
          <a:xfrm>
            <a:off x="7046721" y="5401309"/>
            <a:ext cx="246379" cy="230504"/>
          </a:xfrm>
          <a:custGeom>
            <a:avLst/>
            <a:gdLst/>
            <a:ahLst/>
            <a:cxnLst/>
            <a:rect l="l" t="t" r="r" b="b"/>
            <a:pathLst>
              <a:path w="246379" h="230504">
                <a:moveTo>
                  <a:pt x="0" y="230479"/>
                </a:moveTo>
                <a:lnTo>
                  <a:pt x="23749" y="195427"/>
                </a:lnTo>
                <a:lnTo>
                  <a:pt x="37226" y="159619"/>
                </a:lnTo>
                <a:lnTo>
                  <a:pt x="49275" y="122935"/>
                </a:lnTo>
                <a:lnTo>
                  <a:pt x="63500" y="72739"/>
                </a:lnTo>
                <a:lnTo>
                  <a:pt x="70528" y="47533"/>
                </a:lnTo>
                <a:lnTo>
                  <a:pt x="77724" y="22351"/>
                </a:lnTo>
                <a:lnTo>
                  <a:pt x="80772" y="10413"/>
                </a:lnTo>
                <a:lnTo>
                  <a:pt x="81660" y="7111"/>
                </a:lnTo>
                <a:lnTo>
                  <a:pt x="84708" y="0"/>
                </a:lnTo>
                <a:lnTo>
                  <a:pt x="88798" y="17160"/>
                </a:lnTo>
                <a:lnTo>
                  <a:pt x="91328" y="34131"/>
                </a:lnTo>
                <a:lnTo>
                  <a:pt x="92835" y="51434"/>
                </a:lnTo>
                <a:lnTo>
                  <a:pt x="93852" y="69595"/>
                </a:lnTo>
                <a:lnTo>
                  <a:pt x="94815" y="86094"/>
                </a:lnTo>
                <a:lnTo>
                  <a:pt x="96123" y="102711"/>
                </a:lnTo>
                <a:lnTo>
                  <a:pt x="97978" y="119280"/>
                </a:lnTo>
                <a:lnTo>
                  <a:pt x="100583" y="135635"/>
                </a:lnTo>
                <a:lnTo>
                  <a:pt x="102997" y="144779"/>
                </a:lnTo>
                <a:lnTo>
                  <a:pt x="103250" y="147573"/>
                </a:lnTo>
                <a:lnTo>
                  <a:pt x="132699" y="112125"/>
                </a:lnTo>
                <a:lnTo>
                  <a:pt x="150495" y="72008"/>
                </a:lnTo>
                <a:lnTo>
                  <a:pt x="163512" y="40338"/>
                </a:lnTo>
                <a:lnTo>
                  <a:pt x="171997" y="23949"/>
                </a:lnTo>
                <a:lnTo>
                  <a:pt x="182245" y="12572"/>
                </a:lnTo>
                <a:lnTo>
                  <a:pt x="185547" y="11683"/>
                </a:lnTo>
                <a:lnTo>
                  <a:pt x="189483" y="10667"/>
                </a:lnTo>
                <a:lnTo>
                  <a:pt x="193167" y="9524"/>
                </a:lnTo>
                <a:lnTo>
                  <a:pt x="197818" y="23399"/>
                </a:lnTo>
                <a:lnTo>
                  <a:pt x="201136" y="37560"/>
                </a:lnTo>
                <a:lnTo>
                  <a:pt x="203739" y="51958"/>
                </a:lnTo>
                <a:lnTo>
                  <a:pt x="206248" y="66547"/>
                </a:lnTo>
                <a:lnTo>
                  <a:pt x="210806" y="88159"/>
                </a:lnTo>
                <a:lnTo>
                  <a:pt x="216423" y="109331"/>
                </a:lnTo>
                <a:lnTo>
                  <a:pt x="222160" y="130288"/>
                </a:lnTo>
                <a:lnTo>
                  <a:pt x="227075" y="151256"/>
                </a:lnTo>
                <a:lnTo>
                  <a:pt x="229727" y="162611"/>
                </a:lnTo>
                <a:lnTo>
                  <a:pt x="233045" y="171227"/>
                </a:lnTo>
                <a:lnTo>
                  <a:pt x="238077" y="179224"/>
                </a:lnTo>
                <a:lnTo>
                  <a:pt x="245872" y="188721"/>
                </a:lnTo>
              </a:path>
            </a:pathLst>
          </a:custGeom>
          <a:ln w="12496">
            <a:solidFill>
              <a:srgbClr val="000000"/>
            </a:solidFill>
          </a:ln>
        </p:spPr>
        <p:txBody>
          <a:bodyPr wrap="square" lIns="0" tIns="0" rIns="0" bIns="0" rtlCol="0"/>
          <a:lstStyle/>
          <a:p>
            <a:endParaRPr/>
          </a:p>
        </p:txBody>
      </p:sp>
      <p:sp>
        <p:nvSpPr>
          <p:cNvPr id="86" name="object 86"/>
          <p:cNvSpPr/>
          <p:nvPr/>
        </p:nvSpPr>
        <p:spPr>
          <a:xfrm>
            <a:off x="7311897" y="5500370"/>
            <a:ext cx="137160" cy="27940"/>
          </a:xfrm>
          <a:custGeom>
            <a:avLst/>
            <a:gdLst/>
            <a:ahLst/>
            <a:cxnLst/>
            <a:rect l="l" t="t" r="r" b="b"/>
            <a:pathLst>
              <a:path w="137159" h="27939">
                <a:moveTo>
                  <a:pt x="0" y="27812"/>
                </a:moveTo>
                <a:lnTo>
                  <a:pt x="44703" y="14096"/>
                </a:lnTo>
                <a:lnTo>
                  <a:pt x="59360" y="12471"/>
                </a:lnTo>
                <a:lnTo>
                  <a:pt x="73659" y="10525"/>
                </a:lnTo>
                <a:lnTo>
                  <a:pt x="87673" y="8364"/>
                </a:lnTo>
                <a:lnTo>
                  <a:pt x="101473" y="6095"/>
                </a:lnTo>
                <a:lnTo>
                  <a:pt x="110585" y="4786"/>
                </a:lnTo>
                <a:lnTo>
                  <a:pt x="119411" y="3428"/>
                </a:lnTo>
                <a:lnTo>
                  <a:pt x="128190" y="1881"/>
                </a:lnTo>
                <a:lnTo>
                  <a:pt x="137159" y="0"/>
                </a:lnTo>
              </a:path>
            </a:pathLst>
          </a:custGeom>
          <a:ln w="12496">
            <a:solidFill>
              <a:srgbClr val="000000"/>
            </a:solidFill>
          </a:ln>
        </p:spPr>
        <p:txBody>
          <a:bodyPr wrap="square" lIns="0" tIns="0" rIns="0" bIns="0" rtlCol="0"/>
          <a:lstStyle/>
          <a:p>
            <a:endParaRPr/>
          </a:p>
        </p:txBody>
      </p:sp>
      <p:sp>
        <p:nvSpPr>
          <p:cNvPr id="87" name="object 87"/>
          <p:cNvSpPr/>
          <p:nvPr/>
        </p:nvSpPr>
        <p:spPr>
          <a:xfrm>
            <a:off x="7401718" y="5423661"/>
            <a:ext cx="24130" cy="128270"/>
          </a:xfrm>
          <a:custGeom>
            <a:avLst/>
            <a:gdLst/>
            <a:ahLst/>
            <a:cxnLst/>
            <a:rect l="l" t="t" r="r" b="b"/>
            <a:pathLst>
              <a:path w="24129" h="128270">
                <a:moveTo>
                  <a:pt x="4667" y="0"/>
                </a:moveTo>
                <a:lnTo>
                  <a:pt x="881" y="11181"/>
                </a:lnTo>
                <a:lnTo>
                  <a:pt x="0" y="21447"/>
                </a:lnTo>
                <a:lnTo>
                  <a:pt x="595" y="32164"/>
                </a:lnTo>
                <a:lnTo>
                  <a:pt x="1238" y="44703"/>
                </a:lnTo>
                <a:lnTo>
                  <a:pt x="1125" y="58584"/>
                </a:lnTo>
                <a:lnTo>
                  <a:pt x="809" y="73644"/>
                </a:lnTo>
                <a:lnTo>
                  <a:pt x="1184" y="88584"/>
                </a:lnTo>
                <a:lnTo>
                  <a:pt x="3143" y="102107"/>
                </a:lnTo>
                <a:lnTo>
                  <a:pt x="6096" y="112803"/>
                </a:lnTo>
                <a:lnTo>
                  <a:pt x="9620" y="120999"/>
                </a:lnTo>
                <a:lnTo>
                  <a:pt x="15144" y="126289"/>
                </a:lnTo>
                <a:lnTo>
                  <a:pt x="24098" y="128269"/>
                </a:lnTo>
              </a:path>
            </a:pathLst>
          </a:custGeom>
          <a:ln w="12496">
            <a:solidFill>
              <a:srgbClr val="000000"/>
            </a:solidFill>
          </a:ln>
        </p:spPr>
        <p:txBody>
          <a:bodyPr wrap="square" lIns="0" tIns="0" rIns="0" bIns="0" rtlCol="0"/>
          <a:lstStyle/>
          <a:p>
            <a:endParaRPr/>
          </a:p>
        </p:txBody>
      </p:sp>
      <p:sp>
        <p:nvSpPr>
          <p:cNvPr id="88" name="object 88"/>
          <p:cNvSpPr/>
          <p:nvPr/>
        </p:nvSpPr>
        <p:spPr>
          <a:xfrm>
            <a:off x="7509002" y="5433314"/>
            <a:ext cx="20955" cy="190500"/>
          </a:xfrm>
          <a:custGeom>
            <a:avLst/>
            <a:gdLst/>
            <a:ahLst/>
            <a:cxnLst/>
            <a:rect l="l" t="t" r="r" b="b"/>
            <a:pathLst>
              <a:path w="20954" h="190500">
                <a:moveTo>
                  <a:pt x="0" y="0"/>
                </a:moveTo>
                <a:lnTo>
                  <a:pt x="2565" y="12753"/>
                </a:lnTo>
                <a:lnTo>
                  <a:pt x="4143" y="25447"/>
                </a:lnTo>
                <a:lnTo>
                  <a:pt x="5268" y="38308"/>
                </a:lnTo>
                <a:lnTo>
                  <a:pt x="6476" y="51562"/>
                </a:lnTo>
                <a:lnTo>
                  <a:pt x="9009" y="72100"/>
                </a:lnTo>
                <a:lnTo>
                  <a:pt x="11588" y="92614"/>
                </a:lnTo>
                <a:lnTo>
                  <a:pt x="14120" y="113176"/>
                </a:lnTo>
                <a:lnTo>
                  <a:pt x="16509" y="133858"/>
                </a:lnTo>
                <a:lnTo>
                  <a:pt x="18125" y="148283"/>
                </a:lnTo>
                <a:lnTo>
                  <a:pt x="19526" y="162166"/>
                </a:lnTo>
                <a:lnTo>
                  <a:pt x="20403" y="175991"/>
                </a:lnTo>
                <a:lnTo>
                  <a:pt x="20447" y="190246"/>
                </a:lnTo>
              </a:path>
            </a:pathLst>
          </a:custGeom>
          <a:ln w="12496">
            <a:solidFill>
              <a:srgbClr val="000000"/>
            </a:solidFill>
          </a:ln>
        </p:spPr>
        <p:txBody>
          <a:bodyPr wrap="square" lIns="0" tIns="0" rIns="0" bIns="0" rtlCol="0"/>
          <a:lstStyle/>
          <a:p>
            <a:endParaRPr/>
          </a:p>
        </p:txBody>
      </p:sp>
      <p:sp>
        <p:nvSpPr>
          <p:cNvPr id="89" name="object 89"/>
          <p:cNvSpPr/>
          <p:nvPr/>
        </p:nvSpPr>
        <p:spPr>
          <a:xfrm>
            <a:off x="6851015" y="4610989"/>
            <a:ext cx="241300" cy="279400"/>
          </a:xfrm>
          <a:custGeom>
            <a:avLst/>
            <a:gdLst/>
            <a:ahLst/>
            <a:cxnLst/>
            <a:rect l="l" t="t" r="r" b="b"/>
            <a:pathLst>
              <a:path w="241300" h="279400">
                <a:moveTo>
                  <a:pt x="0" y="277749"/>
                </a:moveTo>
                <a:lnTo>
                  <a:pt x="10667" y="278892"/>
                </a:lnTo>
                <a:lnTo>
                  <a:pt x="7874" y="275209"/>
                </a:lnTo>
                <a:lnTo>
                  <a:pt x="10032" y="264541"/>
                </a:lnTo>
                <a:lnTo>
                  <a:pt x="19659" y="213677"/>
                </a:lnTo>
                <a:lnTo>
                  <a:pt x="23264" y="173624"/>
                </a:lnTo>
                <a:lnTo>
                  <a:pt x="25431" y="150749"/>
                </a:lnTo>
                <a:lnTo>
                  <a:pt x="30479" y="104902"/>
                </a:lnTo>
                <a:lnTo>
                  <a:pt x="36945" y="62718"/>
                </a:lnTo>
                <a:lnTo>
                  <a:pt x="39877" y="48768"/>
                </a:lnTo>
                <a:lnTo>
                  <a:pt x="48250" y="59096"/>
                </a:lnTo>
                <a:lnTo>
                  <a:pt x="54848" y="70818"/>
                </a:lnTo>
                <a:lnTo>
                  <a:pt x="60755" y="83325"/>
                </a:lnTo>
                <a:lnTo>
                  <a:pt x="67055" y="96012"/>
                </a:lnTo>
                <a:lnTo>
                  <a:pt x="94519" y="138747"/>
                </a:lnTo>
                <a:lnTo>
                  <a:pt x="126745" y="178054"/>
                </a:lnTo>
                <a:lnTo>
                  <a:pt x="163068" y="213772"/>
                </a:lnTo>
                <a:lnTo>
                  <a:pt x="206628" y="239013"/>
                </a:lnTo>
                <a:lnTo>
                  <a:pt x="218741" y="239065"/>
                </a:lnTo>
                <a:lnTo>
                  <a:pt x="226282" y="232092"/>
                </a:lnTo>
                <a:lnTo>
                  <a:pt x="230631" y="221118"/>
                </a:lnTo>
                <a:lnTo>
                  <a:pt x="233171" y="209169"/>
                </a:lnTo>
                <a:lnTo>
                  <a:pt x="235535" y="184594"/>
                </a:lnTo>
                <a:lnTo>
                  <a:pt x="235981" y="159638"/>
                </a:lnTo>
                <a:lnTo>
                  <a:pt x="235404" y="134588"/>
                </a:lnTo>
                <a:lnTo>
                  <a:pt x="234695" y="109728"/>
                </a:lnTo>
                <a:lnTo>
                  <a:pt x="234749" y="89126"/>
                </a:lnTo>
                <a:lnTo>
                  <a:pt x="235505" y="67691"/>
                </a:lnTo>
                <a:lnTo>
                  <a:pt x="235856" y="46255"/>
                </a:lnTo>
                <a:lnTo>
                  <a:pt x="234695" y="25654"/>
                </a:lnTo>
                <a:lnTo>
                  <a:pt x="233170" y="13733"/>
                </a:lnTo>
                <a:lnTo>
                  <a:pt x="233441" y="9540"/>
                </a:lnTo>
                <a:lnTo>
                  <a:pt x="235928" y="6990"/>
                </a:lnTo>
                <a:lnTo>
                  <a:pt x="241045" y="0"/>
                </a:lnTo>
              </a:path>
            </a:pathLst>
          </a:custGeom>
          <a:ln w="12496">
            <a:solidFill>
              <a:srgbClr val="000000"/>
            </a:solidFill>
          </a:ln>
        </p:spPr>
        <p:txBody>
          <a:bodyPr wrap="square" lIns="0" tIns="0" rIns="0" bIns="0" rtlCol="0"/>
          <a:lstStyle/>
          <a:p>
            <a:endParaRPr/>
          </a:p>
        </p:txBody>
      </p:sp>
      <p:sp>
        <p:nvSpPr>
          <p:cNvPr id="90" name="object 90"/>
          <p:cNvSpPr/>
          <p:nvPr/>
        </p:nvSpPr>
        <p:spPr>
          <a:xfrm>
            <a:off x="7635684" y="4897882"/>
            <a:ext cx="220979" cy="478155"/>
          </a:xfrm>
          <a:custGeom>
            <a:avLst/>
            <a:gdLst/>
            <a:ahLst/>
            <a:cxnLst/>
            <a:rect l="l" t="t" r="r" b="b"/>
            <a:pathLst>
              <a:path w="220979" h="478154">
                <a:moveTo>
                  <a:pt x="42481" y="0"/>
                </a:moveTo>
                <a:lnTo>
                  <a:pt x="47779" y="14025"/>
                </a:lnTo>
                <a:lnTo>
                  <a:pt x="50101" y="27622"/>
                </a:lnTo>
                <a:lnTo>
                  <a:pt x="50518" y="41790"/>
                </a:lnTo>
                <a:lnTo>
                  <a:pt x="50101" y="57531"/>
                </a:lnTo>
                <a:lnTo>
                  <a:pt x="49073" y="83048"/>
                </a:lnTo>
                <a:lnTo>
                  <a:pt x="47497" y="108410"/>
                </a:lnTo>
                <a:lnTo>
                  <a:pt x="45636" y="133701"/>
                </a:lnTo>
                <a:lnTo>
                  <a:pt x="43751" y="159004"/>
                </a:lnTo>
                <a:lnTo>
                  <a:pt x="41695" y="187529"/>
                </a:lnTo>
                <a:lnTo>
                  <a:pt x="38107" y="244246"/>
                </a:lnTo>
                <a:lnTo>
                  <a:pt x="36425" y="292943"/>
                </a:lnTo>
                <a:lnTo>
                  <a:pt x="36226" y="313388"/>
                </a:lnTo>
                <a:lnTo>
                  <a:pt x="35980" y="333761"/>
                </a:lnTo>
                <a:lnTo>
                  <a:pt x="35496" y="354076"/>
                </a:lnTo>
                <a:lnTo>
                  <a:pt x="35452" y="363575"/>
                </a:lnTo>
                <a:lnTo>
                  <a:pt x="35242" y="373681"/>
                </a:lnTo>
                <a:lnTo>
                  <a:pt x="34174" y="383668"/>
                </a:lnTo>
                <a:lnTo>
                  <a:pt x="31559" y="392811"/>
                </a:lnTo>
                <a:lnTo>
                  <a:pt x="25282" y="403998"/>
                </a:lnTo>
                <a:lnTo>
                  <a:pt x="17827" y="414210"/>
                </a:lnTo>
                <a:lnTo>
                  <a:pt x="10539" y="424707"/>
                </a:lnTo>
                <a:lnTo>
                  <a:pt x="4762" y="436753"/>
                </a:lnTo>
                <a:lnTo>
                  <a:pt x="1893" y="445295"/>
                </a:lnTo>
                <a:lnTo>
                  <a:pt x="0" y="452802"/>
                </a:lnTo>
                <a:lnTo>
                  <a:pt x="869" y="459523"/>
                </a:lnTo>
                <a:lnTo>
                  <a:pt x="6286" y="465709"/>
                </a:lnTo>
                <a:lnTo>
                  <a:pt x="20300" y="472846"/>
                </a:lnTo>
                <a:lnTo>
                  <a:pt x="36575" y="476615"/>
                </a:lnTo>
                <a:lnTo>
                  <a:pt x="53328" y="477978"/>
                </a:lnTo>
                <a:lnTo>
                  <a:pt x="68770" y="477901"/>
                </a:lnTo>
                <a:lnTo>
                  <a:pt x="138683" y="464804"/>
                </a:lnTo>
                <a:lnTo>
                  <a:pt x="199453" y="429133"/>
                </a:lnTo>
                <a:lnTo>
                  <a:pt x="220938" y="386252"/>
                </a:lnTo>
                <a:lnTo>
                  <a:pt x="220535" y="369316"/>
                </a:lnTo>
                <a:lnTo>
                  <a:pt x="205962" y="328025"/>
                </a:lnTo>
                <a:lnTo>
                  <a:pt x="180911" y="291973"/>
                </a:lnTo>
                <a:lnTo>
                  <a:pt x="145605" y="256857"/>
                </a:lnTo>
                <a:lnTo>
                  <a:pt x="103441" y="229743"/>
                </a:lnTo>
                <a:lnTo>
                  <a:pt x="58650" y="214758"/>
                </a:lnTo>
                <a:lnTo>
                  <a:pt x="43751" y="212979"/>
                </a:lnTo>
                <a:lnTo>
                  <a:pt x="34607" y="210566"/>
                </a:lnTo>
                <a:lnTo>
                  <a:pt x="31559" y="209677"/>
                </a:lnTo>
                <a:lnTo>
                  <a:pt x="25717" y="213868"/>
                </a:lnTo>
              </a:path>
            </a:pathLst>
          </a:custGeom>
          <a:ln w="12496">
            <a:solidFill>
              <a:srgbClr val="000000"/>
            </a:solidFill>
          </a:ln>
        </p:spPr>
        <p:txBody>
          <a:bodyPr wrap="square" lIns="0" tIns="0" rIns="0" bIns="0" rtlCol="0"/>
          <a:lstStyle/>
          <a:p>
            <a:endParaRPr/>
          </a:p>
        </p:txBody>
      </p:sp>
      <p:sp>
        <p:nvSpPr>
          <p:cNvPr id="91" name="object 91"/>
          <p:cNvSpPr/>
          <p:nvPr/>
        </p:nvSpPr>
        <p:spPr>
          <a:xfrm>
            <a:off x="7954561" y="5334000"/>
            <a:ext cx="72390" cy="91440"/>
          </a:xfrm>
          <a:custGeom>
            <a:avLst/>
            <a:gdLst/>
            <a:ahLst/>
            <a:cxnLst/>
            <a:rect l="l" t="t" r="r" b="b"/>
            <a:pathLst>
              <a:path w="72390" h="91439">
                <a:moveTo>
                  <a:pt x="464" y="0"/>
                </a:moveTo>
                <a:lnTo>
                  <a:pt x="500" y="10449"/>
                </a:lnTo>
                <a:lnTo>
                  <a:pt x="178" y="20923"/>
                </a:lnTo>
                <a:lnTo>
                  <a:pt x="0" y="31539"/>
                </a:lnTo>
                <a:lnTo>
                  <a:pt x="6965" y="70975"/>
                </a:lnTo>
                <a:lnTo>
                  <a:pt x="40971" y="91213"/>
                </a:lnTo>
                <a:lnTo>
                  <a:pt x="51010" y="88646"/>
                </a:lnTo>
                <a:lnTo>
                  <a:pt x="58626" y="83210"/>
                </a:lnTo>
                <a:lnTo>
                  <a:pt x="63932" y="76025"/>
                </a:lnTo>
                <a:lnTo>
                  <a:pt x="68048" y="67911"/>
                </a:lnTo>
                <a:lnTo>
                  <a:pt x="72092" y="59690"/>
                </a:lnTo>
              </a:path>
            </a:pathLst>
          </a:custGeom>
          <a:ln w="12496">
            <a:solidFill>
              <a:srgbClr val="000000"/>
            </a:solidFill>
          </a:ln>
        </p:spPr>
        <p:txBody>
          <a:bodyPr wrap="square" lIns="0" tIns="0" rIns="0" bIns="0" rtlCol="0"/>
          <a:lstStyle/>
          <a:p>
            <a:endParaRPr/>
          </a:p>
        </p:txBody>
      </p:sp>
      <p:sp>
        <p:nvSpPr>
          <p:cNvPr id="92" name="object 92"/>
          <p:cNvSpPr/>
          <p:nvPr/>
        </p:nvSpPr>
        <p:spPr>
          <a:xfrm>
            <a:off x="8138572" y="4913272"/>
            <a:ext cx="333375" cy="322580"/>
          </a:xfrm>
          <a:custGeom>
            <a:avLst/>
            <a:gdLst/>
            <a:ahLst/>
            <a:cxnLst/>
            <a:rect l="l" t="t" r="r" b="b"/>
            <a:pathLst>
              <a:path w="333375" h="322579">
                <a:moveTo>
                  <a:pt x="112363" y="93067"/>
                </a:moveTo>
                <a:lnTo>
                  <a:pt x="101086" y="97716"/>
                </a:lnTo>
                <a:lnTo>
                  <a:pt x="89773" y="101020"/>
                </a:lnTo>
                <a:lnTo>
                  <a:pt x="78484" y="104157"/>
                </a:lnTo>
                <a:lnTo>
                  <a:pt x="67278" y="108307"/>
                </a:lnTo>
                <a:lnTo>
                  <a:pt x="28684" y="134864"/>
                </a:lnTo>
                <a:lnTo>
                  <a:pt x="2889" y="185523"/>
                </a:lnTo>
                <a:lnTo>
                  <a:pt x="0" y="206513"/>
                </a:lnTo>
                <a:lnTo>
                  <a:pt x="1111" y="227433"/>
                </a:lnTo>
                <a:lnTo>
                  <a:pt x="28670" y="286821"/>
                </a:lnTo>
                <a:lnTo>
                  <a:pt x="85185" y="319254"/>
                </a:lnTo>
                <a:lnTo>
                  <a:pt x="121560" y="322449"/>
                </a:lnTo>
                <a:lnTo>
                  <a:pt x="158257" y="317666"/>
                </a:lnTo>
                <a:lnTo>
                  <a:pt x="226663" y="290552"/>
                </a:lnTo>
                <a:lnTo>
                  <a:pt x="284702" y="246737"/>
                </a:lnTo>
                <a:lnTo>
                  <a:pt x="325977" y="186920"/>
                </a:lnTo>
                <a:lnTo>
                  <a:pt x="332946" y="158750"/>
                </a:lnTo>
                <a:lnTo>
                  <a:pt x="331723" y="130817"/>
                </a:lnTo>
                <a:lnTo>
                  <a:pt x="306800" y="80240"/>
                </a:lnTo>
                <a:lnTo>
                  <a:pt x="250793" y="38250"/>
                </a:lnTo>
                <a:lnTo>
                  <a:pt x="185261" y="12930"/>
                </a:lnTo>
                <a:lnTo>
                  <a:pt x="128984" y="1690"/>
                </a:lnTo>
                <a:lnTo>
                  <a:pt x="98625" y="0"/>
                </a:lnTo>
                <a:lnTo>
                  <a:pt x="71850" y="3405"/>
                </a:lnTo>
                <a:lnTo>
                  <a:pt x="64123" y="6998"/>
                </a:lnTo>
                <a:lnTo>
                  <a:pt x="59467" y="12247"/>
                </a:lnTo>
                <a:lnTo>
                  <a:pt x="56812" y="18567"/>
                </a:lnTo>
                <a:lnTo>
                  <a:pt x="55086" y="25376"/>
                </a:lnTo>
              </a:path>
            </a:pathLst>
          </a:custGeom>
          <a:ln w="12496">
            <a:solidFill>
              <a:srgbClr val="000000"/>
            </a:solidFill>
          </a:ln>
        </p:spPr>
        <p:txBody>
          <a:bodyPr wrap="square" lIns="0" tIns="0" rIns="0" bIns="0" rtlCol="0"/>
          <a:lstStyle/>
          <a:p>
            <a:endParaRPr/>
          </a:p>
        </p:txBody>
      </p:sp>
      <p:sp>
        <p:nvSpPr>
          <p:cNvPr id="93" name="object 93"/>
          <p:cNvSpPr/>
          <p:nvPr/>
        </p:nvSpPr>
        <p:spPr>
          <a:xfrm>
            <a:off x="8261350" y="4911597"/>
            <a:ext cx="36195" cy="440690"/>
          </a:xfrm>
          <a:custGeom>
            <a:avLst/>
            <a:gdLst/>
            <a:ahLst/>
            <a:cxnLst/>
            <a:rect l="l" t="t" r="r" b="b"/>
            <a:pathLst>
              <a:path w="36195" h="440689">
                <a:moveTo>
                  <a:pt x="0" y="0"/>
                </a:moveTo>
                <a:lnTo>
                  <a:pt x="4016" y="42751"/>
                </a:lnTo>
                <a:lnTo>
                  <a:pt x="6603" y="85597"/>
                </a:lnTo>
                <a:lnTo>
                  <a:pt x="8348" y="122590"/>
                </a:lnTo>
                <a:lnTo>
                  <a:pt x="10461" y="159511"/>
                </a:lnTo>
                <a:lnTo>
                  <a:pt x="12551" y="196433"/>
                </a:lnTo>
                <a:lnTo>
                  <a:pt x="14224" y="233425"/>
                </a:lnTo>
                <a:lnTo>
                  <a:pt x="15450" y="266473"/>
                </a:lnTo>
                <a:lnTo>
                  <a:pt x="16891" y="299402"/>
                </a:lnTo>
                <a:lnTo>
                  <a:pt x="18617" y="332331"/>
                </a:lnTo>
                <a:lnTo>
                  <a:pt x="20700" y="365378"/>
                </a:lnTo>
                <a:lnTo>
                  <a:pt x="25715" y="387518"/>
                </a:lnTo>
                <a:lnTo>
                  <a:pt x="33385" y="411908"/>
                </a:lnTo>
                <a:lnTo>
                  <a:pt x="36077" y="431798"/>
                </a:lnTo>
                <a:lnTo>
                  <a:pt x="26161" y="440435"/>
                </a:lnTo>
                <a:lnTo>
                  <a:pt x="25273" y="437895"/>
                </a:lnTo>
                <a:lnTo>
                  <a:pt x="24383" y="435228"/>
                </a:lnTo>
                <a:lnTo>
                  <a:pt x="23368" y="432815"/>
                </a:lnTo>
              </a:path>
            </a:pathLst>
          </a:custGeom>
          <a:ln w="12496">
            <a:solidFill>
              <a:srgbClr val="000000"/>
            </a:solidFill>
          </a:ln>
        </p:spPr>
        <p:txBody>
          <a:bodyPr wrap="square" lIns="0" tIns="0" rIns="0" bIns="0" rtlCol="0"/>
          <a:lstStyle/>
          <a:p>
            <a:endParaRPr/>
          </a:p>
        </p:txBody>
      </p:sp>
      <p:sp>
        <p:nvSpPr>
          <p:cNvPr id="94" name="object 94"/>
          <p:cNvSpPr/>
          <p:nvPr/>
        </p:nvSpPr>
        <p:spPr>
          <a:xfrm>
            <a:off x="8589264" y="5309615"/>
            <a:ext cx="67310" cy="89535"/>
          </a:xfrm>
          <a:custGeom>
            <a:avLst/>
            <a:gdLst/>
            <a:ahLst/>
            <a:cxnLst/>
            <a:rect l="l" t="t" r="r" b="b"/>
            <a:pathLst>
              <a:path w="67309" h="89535">
                <a:moveTo>
                  <a:pt x="0" y="0"/>
                </a:moveTo>
                <a:lnTo>
                  <a:pt x="484" y="11523"/>
                </a:lnTo>
                <a:lnTo>
                  <a:pt x="253" y="23129"/>
                </a:lnTo>
                <a:lnTo>
                  <a:pt x="214" y="34665"/>
                </a:lnTo>
                <a:lnTo>
                  <a:pt x="12057" y="76281"/>
                </a:lnTo>
                <a:lnTo>
                  <a:pt x="31180" y="89427"/>
                </a:lnTo>
                <a:lnTo>
                  <a:pt x="41481" y="87280"/>
                </a:lnTo>
                <a:lnTo>
                  <a:pt x="65135" y="55451"/>
                </a:lnTo>
                <a:lnTo>
                  <a:pt x="66613" y="49262"/>
                </a:lnTo>
                <a:lnTo>
                  <a:pt x="67055" y="42418"/>
                </a:lnTo>
              </a:path>
            </a:pathLst>
          </a:custGeom>
          <a:ln w="12496">
            <a:solidFill>
              <a:srgbClr val="000000"/>
            </a:solidFill>
          </a:ln>
        </p:spPr>
        <p:txBody>
          <a:bodyPr wrap="square" lIns="0" tIns="0" rIns="0" bIns="0" rtlCol="0"/>
          <a:lstStyle/>
          <a:p>
            <a:endParaRPr/>
          </a:p>
        </p:txBody>
      </p:sp>
      <p:sp>
        <p:nvSpPr>
          <p:cNvPr id="95" name="object 95"/>
          <p:cNvSpPr/>
          <p:nvPr/>
        </p:nvSpPr>
        <p:spPr>
          <a:xfrm>
            <a:off x="8086597" y="4601590"/>
            <a:ext cx="370205" cy="208279"/>
          </a:xfrm>
          <a:custGeom>
            <a:avLst/>
            <a:gdLst/>
            <a:ahLst/>
            <a:cxnLst/>
            <a:rect l="l" t="t" r="r" b="b"/>
            <a:pathLst>
              <a:path w="370204" h="208279">
                <a:moveTo>
                  <a:pt x="8635" y="206882"/>
                </a:moveTo>
                <a:lnTo>
                  <a:pt x="5842" y="205739"/>
                </a:lnTo>
                <a:lnTo>
                  <a:pt x="3048" y="204215"/>
                </a:lnTo>
                <a:lnTo>
                  <a:pt x="0" y="202691"/>
                </a:lnTo>
                <a:lnTo>
                  <a:pt x="14160" y="200796"/>
                </a:lnTo>
                <a:lnTo>
                  <a:pt x="27558" y="201247"/>
                </a:lnTo>
                <a:lnTo>
                  <a:pt x="41148" y="202959"/>
                </a:lnTo>
                <a:lnTo>
                  <a:pt x="55879" y="204850"/>
                </a:lnTo>
                <a:lnTo>
                  <a:pt x="84490" y="207055"/>
                </a:lnTo>
                <a:lnTo>
                  <a:pt x="141712" y="206797"/>
                </a:lnTo>
                <a:lnTo>
                  <a:pt x="203920" y="199558"/>
                </a:lnTo>
                <a:lnTo>
                  <a:pt x="270496" y="186195"/>
                </a:lnTo>
                <a:lnTo>
                  <a:pt x="320299" y="171698"/>
                </a:lnTo>
                <a:lnTo>
                  <a:pt x="358332" y="153731"/>
                </a:lnTo>
                <a:lnTo>
                  <a:pt x="369824" y="139318"/>
                </a:lnTo>
                <a:lnTo>
                  <a:pt x="369702" y="124557"/>
                </a:lnTo>
                <a:lnTo>
                  <a:pt x="338074" y="89534"/>
                </a:lnTo>
                <a:lnTo>
                  <a:pt x="298751" y="59991"/>
                </a:lnTo>
                <a:lnTo>
                  <a:pt x="256667" y="34162"/>
                </a:lnTo>
                <a:lnTo>
                  <a:pt x="243476" y="26342"/>
                </a:lnTo>
                <a:lnTo>
                  <a:pt x="230679" y="18081"/>
                </a:lnTo>
                <a:lnTo>
                  <a:pt x="218144" y="9320"/>
                </a:lnTo>
                <a:lnTo>
                  <a:pt x="205740" y="0"/>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57954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5332229"/>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R="1005205" algn="ctr">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1005"/>
              </a:spcBef>
              <a:buFont typeface="Arial"/>
              <a:buChar char="•"/>
              <a:tabLst>
                <a:tab pos="584835" algn="l"/>
              </a:tabLst>
            </a:pPr>
            <a:r>
              <a:rPr sz="3000" spc="-15" dirty="0">
                <a:latin typeface="Calibri"/>
                <a:cs typeface="Calibri"/>
              </a:rPr>
              <a:t>Error</a:t>
            </a:r>
            <a:endParaRPr sz="3000" dirty="0">
              <a:latin typeface="Calibri"/>
              <a:cs typeface="Calibri"/>
            </a:endParaRPr>
          </a:p>
          <a:p>
            <a:pPr>
              <a:lnSpc>
                <a:spcPct val="100000"/>
              </a:lnSpc>
              <a:buFont typeface="Arial"/>
              <a:buChar char="•"/>
            </a:pPr>
            <a:endParaRPr sz="3200" dirty="0">
              <a:latin typeface="Times New Roman"/>
              <a:cs typeface="Times New Roman"/>
            </a:endParaRPr>
          </a:p>
          <a:p>
            <a:pPr>
              <a:lnSpc>
                <a:spcPct val="100000"/>
              </a:lnSpc>
              <a:buFont typeface="Arial"/>
              <a:buChar char="•"/>
            </a:pPr>
            <a:endParaRPr sz="4000" dirty="0">
              <a:latin typeface="Times New Roman"/>
              <a:cs typeface="Times New Roman"/>
            </a:endParaRPr>
          </a:p>
          <a:p>
            <a:pPr marL="584200" indent="-342900">
              <a:lnSpc>
                <a:spcPts val="3420"/>
              </a:lnSpc>
              <a:buFont typeface="Arial"/>
              <a:buChar char="•"/>
              <a:tabLst>
                <a:tab pos="584835" algn="l"/>
              </a:tabLst>
            </a:pPr>
            <a:r>
              <a:rPr sz="3000" spc="-5" dirty="0">
                <a:latin typeface="Calibri"/>
                <a:cs typeface="Calibri"/>
              </a:rPr>
              <a:t>Can </a:t>
            </a:r>
            <a:r>
              <a:rPr sz="3000" spc="-10" dirty="0">
                <a:latin typeface="Calibri"/>
                <a:cs typeface="Calibri"/>
              </a:rPr>
              <a:t>measure </a:t>
            </a:r>
            <a:r>
              <a:rPr sz="3000" dirty="0">
                <a:latin typeface="Calibri"/>
                <a:cs typeface="Calibri"/>
              </a:rPr>
              <a:t>this </a:t>
            </a:r>
            <a:r>
              <a:rPr sz="3000" spc="-15" dirty="0">
                <a:latin typeface="Calibri"/>
                <a:cs typeface="Calibri"/>
              </a:rPr>
              <a:t>representation error </a:t>
            </a:r>
            <a:r>
              <a:rPr sz="3000" spc="-10" dirty="0">
                <a:latin typeface="Calibri"/>
                <a:cs typeface="Calibri"/>
              </a:rPr>
              <a:t>by</a:t>
            </a:r>
            <a:r>
              <a:rPr sz="3000" spc="-40" dirty="0">
                <a:latin typeface="Calibri"/>
                <a:cs typeface="Calibri"/>
              </a:rPr>
              <a:t> </a:t>
            </a:r>
            <a:r>
              <a:rPr sz="3000" dirty="0">
                <a:latin typeface="Calibri"/>
                <a:cs typeface="Calibri"/>
              </a:rPr>
              <a:t>the</a:t>
            </a:r>
          </a:p>
          <a:p>
            <a:pPr marL="584200">
              <a:lnSpc>
                <a:spcPts val="3420"/>
              </a:lnSpc>
            </a:pPr>
            <a:r>
              <a:rPr sz="3000" spc="-5" dirty="0">
                <a:latin typeface="Calibri"/>
                <a:cs typeface="Calibri"/>
              </a:rPr>
              <a:t>mean-squared magnitude of </a:t>
            </a:r>
            <a:r>
              <a:rPr sz="3000" spc="-15" dirty="0">
                <a:latin typeface="Calibri"/>
                <a:cs typeface="Calibri"/>
              </a:rPr>
              <a:t>delta</a:t>
            </a:r>
            <a:r>
              <a:rPr sz="3000" spc="-95" dirty="0">
                <a:latin typeface="Calibri"/>
                <a:cs typeface="Calibri"/>
              </a:rPr>
              <a:t> </a:t>
            </a:r>
            <a:r>
              <a:rPr sz="3000" dirty="0">
                <a:latin typeface="Calibri"/>
                <a:cs typeface="Calibri"/>
              </a:rPr>
              <a:t>x</a:t>
            </a:r>
          </a:p>
          <a:p>
            <a:pPr marL="584200" indent="-342900">
              <a:lnSpc>
                <a:spcPts val="3420"/>
              </a:lnSpc>
              <a:spcBef>
                <a:spcPts val="359"/>
              </a:spcBef>
              <a:buFont typeface="Arial"/>
              <a:buChar char="•"/>
              <a:tabLst>
                <a:tab pos="584835" algn="l"/>
              </a:tabLst>
            </a:pPr>
            <a:r>
              <a:rPr sz="3000" dirty="0">
                <a:latin typeface="Calibri"/>
                <a:cs typeface="Calibri"/>
              </a:rPr>
              <a:t>Goal is </a:t>
            </a:r>
            <a:r>
              <a:rPr sz="3000" spc="-15" dirty="0">
                <a:latin typeface="Calibri"/>
                <a:cs typeface="Calibri"/>
              </a:rPr>
              <a:t>to </a:t>
            </a:r>
            <a:r>
              <a:rPr sz="3000" spc="-10" dirty="0">
                <a:latin typeface="Calibri"/>
                <a:cs typeface="Calibri"/>
              </a:rPr>
              <a:t>find </a:t>
            </a:r>
            <a:r>
              <a:rPr sz="3000" dirty="0">
                <a:latin typeface="Calibri"/>
                <a:cs typeface="Calibri"/>
              </a:rPr>
              <a:t>the </a:t>
            </a:r>
            <a:r>
              <a:rPr sz="3000" spc="-5" dirty="0">
                <a:latin typeface="Calibri"/>
                <a:cs typeface="Calibri"/>
              </a:rPr>
              <a:t>basis </a:t>
            </a:r>
            <a:r>
              <a:rPr sz="3000" spc="-20" dirty="0">
                <a:latin typeface="Calibri"/>
                <a:cs typeface="Calibri"/>
              </a:rPr>
              <a:t>vectors </a:t>
            </a:r>
            <a:r>
              <a:rPr sz="3000" dirty="0">
                <a:latin typeface="Calibri"/>
                <a:cs typeface="Calibri"/>
              </a:rPr>
              <a:t>and </a:t>
            </a:r>
            <a:r>
              <a:rPr sz="3000" spc="-20" dirty="0">
                <a:latin typeface="Calibri"/>
                <a:cs typeface="Calibri"/>
              </a:rPr>
              <a:t>constants</a:t>
            </a:r>
            <a:r>
              <a:rPr sz="3000" spc="-50" dirty="0">
                <a:latin typeface="Calibri"/>
                <a:cs typeface="Calibri"/>
              </a:rPr>
              <a:t> </a:t>
            </a:r>
            <a:r>
              <a:rPr sz="3000" spc="-10" dirty="0">
                <a:latin typeface="Calibri"/>
                <a:cs typeface="Calibri"/>
              </a:rPr>
              <a:t>that</a:t>
            </a:r>
            <a:endParaRPr sz="3000" dirty="0">
              <a:latin typeface="Calibri"/>
              <a:cs typeface="Calibri"/>
            </a:endParaRPr>
          </a:p>
          <a:p>
            <a:pPr marL="584200">
              <a:lnSpc>
                <a:spcPts val="3420"/>
              </a:lnSpc>
            </a:pPr>
            <a:r>
              <a:rPr sz="3000" spc="-15" dirty="0">
                <a:latin typeface="Calibri"/>
                <a:cs typeface="Calibri"/>
              </a:rPr>
              <a:t>minimize </a:t>
            </a:r>
            <a:r>
              <a:rPr sz="3000" dirty="0">
                <a:latin typeface="Calibri"/>
                <a:cs typeface="Calibri"/>
              </a:rPr>
              <a:t>the </a:t>
            </a:r>
            <a:r>
              <a:rPr sz="3000" spc="-15" dirty="0">
                <a:latin typeface="Calibri"/>
                <a:cs typeface="Calibri"/>
              </a:rPr>
              <a:t>overall </a:t>
            </a:r>
            <a:r>
              <a:rPr sz="3000" dirty="0">
                <a:latin typeface="Calibri"/>
                <a:cs typeface="Calibri"/>
              </a:rPr>
              <a:t>mean </a:t>
            </a:r>
            <a:r>
              <a:rPr sz="3000" spc="-10" dirty="0">
                <a:latin typeface="Calibri"/>
                <a:cs typeface="Calibri"/>
              </a:rPr>
              <a:t>squared</a:t>
            </a:r>
            <a:r>
              <a:rPr sz="3000" spc="-80" dirty="0">
                <a:latin typeface="Calibri"/>
                <a:cs typeface="Calibri"/>
              </a:rPr>
              <a:t> </a:t>
            </a:r>
            <a:r>
              <a:rPr sz="3000" spc="-15" dirty="0">
                <a:latin typeface="Calibri"/>
                <a:cs typeface="Calibri"/>
              </a:rPr>
              <a:t>error</a:t>
            </a:r>
            <a:endParaRPr sz="3000" dirty="0">
              <a:latin typeface="Calibri"/>
              <a:cs typeface="Calibri"/>
            </a:endParaRPr>
          </a:p>
        </p:txBody>
      </p:sp>
      <p:sp>
        <p:nvSpPr>
          <p:cNvPr id="4" name="object 4"/>
          <p:cNvSpPr/>
          <p:nvPr/>
        </p:nvSpPr>
        <p:spPr>
          <a:xfrm>
            <a:off x="3363163" y="2907919"/>
            <a:ext cx="13335" cy="0"/>
          </a:xfrm>
          <a:custGeom>
            <a:avLst/>
            <a:gdLst/>
            <a:ahLst/>
            <a:cxnLst/>
            <a:rect l="l" t="t" r="r" b="b"/>
            <a:pathLst>
              <a:path w="13335">
                <a:moveTo>
                  <a:pt x="0" y="0"/>
                </a:moveTo>
                <a:lnTo>
                  <a:pt x="12801" y="0"/>
                </a:lnTo>
              </a:path>
            </a:pathLst>
          </a:custGeom>
          <a:ln w="7619">
            <a:solidFill>
              <a:srgbClr val="000000"/>
            </a:solidFill>
          </a:ln>
        </p:spPr>
        <p:txBody>
          <a:bodyPr wrap="square" lIns="0" tIns="0" rIns="0" bIns="0" rtlCol="0"/>
          <a:lstStyle/>
          <a:p>
            <a:endParaRPr/>
          </a:p>
        </p:txBody>
      </p:sp>
      <p:sp>
        <p:nvSpPr>
          <p:cNvPr id="5" name="object 5"/>
          <p:cNvSpPr/>
          <p:nvPr/>
        </p:nvSpPr>
        <p:spPr>
          <a:xfrm>
            <a:off x="2136013" y="2150110"/>
            <a:ext cx="307340" cy="409575"/>
          </a:xfrm>
          <a:custGeom>
            <a:avLst/>
            <a:gdLst/>
            <a:ahLst/>
            <a:cxnLst/>
            <a:rect l="l" t="t" r="r" b="b"/>
            <a:pathLst>
              <a:path w="307339" h="409575">
                <a:moveTo>
                  <a:pt x="5461" y="409320"/>
                </a:moveTo>
                <a:lnTo>
                  <a:pt x="0" y="400430"/>
                </a:lnTo>
                <a:lnTo>
                  <a:pt x="0" y="402336"/>
                </a:lnTo>
                <a:lnTo>
                  <a:pt x="1269" y="391922"/>
                </a:lnTo>
                <a:lnTo>
                  <a:pt x="3559" y="380474"/>
                </a:lnTo>
                <a:lnTo>
                  <a:pt x="7207" y="368823"/>
                </a:lnTo>
                <a:lnTo>
                  <a:pt x="11378" y="357292"/>
                </a:lnTo>
                <a:lnTo>
                  <a:pt x="15239" y="346201"/>
                </a:lnTo>
                <a:lnTo>
                  <a:pt x="30202" y="292490"/>
                </a:lnTo>
                <a:lnTo>
                  <a:pt x="41687" y="237791"/>
                </a:lnTo>
                <a:lnTo>
                  <a:pt x="50458" y="182592"/>
                </a:lnTo>
                <a:lnTo>
                  <a:pt x="57276" y="127380"/>
                </a:lnTo>
                <a:lnTo>
                  <a:pt x="59394" y="108469"/>
                </a:lnTo>
                <a:lnTo>
                  <a:pt x="61642" y="89630"/>
                </a:lnTo>
                <a:lnTo>
                  <a:pt x="69730" y="38433"/>
                </a:lnTo>
                <a:lnTo>
                  <a:pt x="81661" y="0"/>
                </a:lnTo>
                <a:lnTo>
                  <a:pt x="87471" y="5716"/>
                </a:lnTo>
                <a:lnTo>
                  <a:pt x="118927" y="50569"/>
                </a:lnTo>
                <a:lnTo>
                  <a:pt x="144549" y="100210"/>
                </a:lnTo>
                <a:lnTo>
                  <a:pt x="156718" y="125222"/>
                </a:lnTo>
                <a:lnTo>
                  <a:pt x="174831" y="160988"/>
                </a:lnTo>
                <a:lnTo>
                  <a:pt x="193897" y="196373"/>
                </a:lnTo>
                <a:lnTo>
                  <a:pt x="213868" y="231235"/>
                </a:lnTo>
                <a:lnTo>
                  <a:pt x="234695" y="265429"/>
                </a:lnTo>
                <a:lnTo>
                  <a:pt x="253984" y="295782"/>
                </a:lnTo>
                <a:lnTo>
                  <a:pt x="263503" y="310899"/>
                </a:lnTo>
                <a:lnTo>
                  <a:pt x="272795" y="326136"/>
                </a:lnTo>
                <a:lnTo>
                  <a:pt x="281370" y="339953"/>
                </a:lnTo>
                <a:lnTo>
                  <a:pt x="290052" y="353615"/>
                </a:lnTo>
                <a:lnTo>
                  <a:pt x="298709" y="367158"/>
                </a:lnTo>
                <a:lnTo>
                  <a:pt x="307213" y="380618"/>
                </a:lnTo>
                <a:lnTo>
                  <a:pt x="296412" y="382277"/>
                </a:lnTo>
                <a:lnTo>
                  <a:pt x="285956" y="382936"/>
                </a:lnTo>
                <a:lnTo>
                  <a:pt x="275334" y="382976"/>
                </a:lnTo>
                <a:lnTo>
                  <a:pt x="264032" y="382777"/>
                </a:lnTo>
                <a:lnTo>
                  <a:pt x="245068" y="382887"/>
                </a:lnTo>
                <a:lnTo>
                  <a:pt x="226234" y="383460"/>
                </a:lnTo>
                <a:lnTo>
                  <a:pt x="207472" y="384296"/>
                </a:lnTo>
                <a:lnTo>
                  <a:pt x="188722" y="385190"/>
                </a:lnTo>
                <a:lnTo>
                  <a:pt x="157130" y="386681"/>
                </a:lnTo>
                <a:lnTo>
                  <a:pt x="125349" y="388635"/>
                </a:lnTo>
                <a:lnTo>
                  <a:pt x="93853" y="390709"/>
                </a:lnTo>
                <a:lnTo>
                  <a:pt x="63118" y="392556"/>
                </a:lnTo>
                <a:lnTo>
                  <a:pt x="53849" y="393168"/>
                </a:lnTo>
                <a:lnTo>
                  <a:pt x="46688" y="393922"/>
                </a:lnTo>
                <a:lnTo>
                  <a:pt x="39741" y="395200"/>
                </a:lnTo>
                <a:lnTo>
                  <a:pt x="31114" y="397382"/>
                </a:lnTo>
              </a:path>
            </a:pathLst>
          </a:custGeom>
          <a:ln w="12801">
            <a:solidFill>
              <a:srgbClr val="000000"/>
            </a:solidFill>
          </a:ln>
        </p:spPr>
        <p:txBody>
          <a:bodyPr wrap="square" lIns="0" tIns="0" rIns="0" bIns="0" rtlCol="0"/>
          <a:lstStyle/>
          <a:p>
            <a:endParaRPr/>
          </a:p>
        </p:txBody>
      </p:sp>
      <p:sp>
        <p:nvSpPr>
          <p:cNvPr id="6" name="object 6"/>
          <p:cNvSpPr/>
          <p:nvPr/>
        </p:nvSpPr>
        <p:spPr>
          <a:xfrm>
            <a:off x="2476245" y="2279904"/>
            <a:ext cx="223520" cy="238760"/>
          </a:xfrm>
          <a:custGeom>
            <a:avLst/>
            <a:gdLst/>
            <a:ahLst/>
            <a:cxnLst/>
            <a:rect l="l" t="t" r="r" b="b"/>
            <a:pathLst>
              <a:path w="223519" h="238760">
                <a:moveTo>
                  <a:pt x="0" y="0"/>
                </a:moveTo>
                <a:lnTo>
                  <a:pt x="15240" y="38988"/>
                </a:lnTo>
                <a:lnTo>
                  <a:pt x="53451" y="99282"/>
                </a:lnTo>
                <a:lnTo>
                  <a:pt x="99949" y="153670"/>
                </a:lnTo>
                <a:lnTo>
                  <a:pt x="130476" y="181864"/>
                </a:lnTo>
                <a:lnTo>
                  <a:pt x="163576" y="206629"/>
                </a:lnTo>
                <a:lnTo>
                  <a:pt x="206248" y="231394"/>
                </a:lnTo>
                <a:lnTo>
                  <a:pt x="214503" y="236220"/>
                </a:lnTo>
                <a:lnTo>
                  <a:pt x="216916" y="237744"/>
                </a:lnTo>
                <a:lnTo>
                  <a:pt x="223393" y="238379"/>
                </a:lnTo>
              </a:path>
            </a:pathLst>
          </a:custGeom>
          <a:ln w="12801">
            <a:solidFill>
              <a:srgbClr val="000000"/>
            </a:solidFill>
          </a:ln>
        </p:spPr>
        <p:txBody>
          <a:bodyPr wrap="square" lIns="0" tIns="0" rIns="0" bIns="0" rtlCol="0"/>
          <a:lstStyle/>
          <a:p>
            <a:endParaRPr/>
          </a:p>
        </p:txBody>
      </p:sp>
      <p:sp>
        <p:nvSpPr>
          <p:cNvPr id="7" name="object 7"/>
          <p:cNvSpPr/>
          <p:nvPr/>
        </p:nvSpPr>
        <p:spPr>
          <a:xfrm>
            <a:off x="2517901" y="2259838"/>
            <a:ext cx="141605" cy="314325"/>
          </a:xfrm>
          <a:custGeom>
            <a:avLst/>
            <a:gdLst/>
            <a:ahLst/>
            <a:cxnLst/>
            <a:rect l="l" t="t" r="r" b="b"/>
            <a:pathLst>
              <a:path w="141605" h="314325">
                <a:moveTo>
                  <a:pt x="141478" y="0"/>
                </a:moveTo>
                <a:lnTo>
                  <a:pt x="136909" y="12707"/>
                </a:lnTo>
                <a:lnTo>
                  <a:pt x="131318" y="24415"/>
                </a:lnTo>
                <a:lnTo>
                  <a:pt x="125154" y="35790"/>
                </a:lnTo>
                <a:lnTo>
                  <a:pt x="118872" y="47498"/>
                </a:lnTo>
                <a:lnTo>
                  <a:pt x="107576" y="68214"/>
                </a:lnTo>
                <a:lnTo>
                  <a:pt x="95567" y="88550"/>
                </a:lnTo>
                <a:lnTo>
                  <a:pt x="83653" y="108934"/>
                </a:lnTo>
                <a:lnTo>
                  <a:pt x="72643" y="129794"/>
                </a:lnTo>
                <a:lnTo>
                  <a:pt x="62089" y="151274"/>
                </a:lnTo>
                <a:lnTo>
                  <a:pt x="51355" y="172767"/>
                </a:lnTo>
                <a:lnTo>
                  <a:pt x="31496" y="216408"/>
                </a:lnTo>
                <a:lnTo>
                  <a:pt x="14386" y="264521"/>
                </a:lnTo>
                <a:lnTo>
                  <a:pt x="2321" y="305708"/>
                </a:lnTo>
                <a:lnTo>
                  <a:pt x="0" y="314198"/>
                </a:lnTo>
              </a:path>
            </a:pathLst>
          </a:custGeom>
          <a:ln w="12801">
            <a:solidFill>
              <a:srgbClr val="000000"/>
            </a:solidFill>
          </a:ln>
        </p:spPr>
        <p:txBody>
          <a:bodyPr wrap="square" lIns="0" tIns="0" rIns="0" bIns="0" rtlCol="0"/>
          <a:lstStyle/>
          <a:p>
            <a:endParaRPr/>
          </a:p>
        </p:txBody>
      </p:sp>
      <p:sp>
        <p:nvSpPr>
          <p:cNvPr id="8" name="object 8"/>
          <p:cNvSpPr/>
          <p:nvPr/>
        </p:nvSpPr>
        <p:spPr>
          <a:xfrm>
            <a:off x="2781696" y="2190242"/>
            <a:ext cx="85090" cy="393700"/>
          </a:xfrm>
          <a:custGeom>
            <a:avLst/>
            <a:gdLst/>
            <a:ahLst/>
            <a:cxnLst/>
            <a:rect l="l" t="t" r="r" b="b"/>
            <a:pathLst>
              <a:path w="85089" h="393700">
                <a:moveTo>
                  <a:pt x="84947" y="0"/>
                </a:moveTo>
                <a:lnTo>
                  <a:pt x="79869" y="10273"/>
                </a:lnTo>
                <a:lnTo>
                  <a:pt x="73755" y="20177"/>
                </a:lnTo>
                <a:lnTo>
                  <a:pt x="67141" y="30057"/>
                </a:lnTo>
                <a:lnTo>
                  <a:pt x="60563" y="40259"/>
                </a:lnTo>
                <a:lnTo>
                  <a:pt x="39306" y="82835"/>
                </a:lnTo>
                <a:lnTo>
                  <a:pt x="23098" y="127508"/>
                </a:lnTo>
                <a:lnTo>
                  <a:pt x="8080" y="185054"/>
                </a:lnTo>
                <a:lnTo>
                  <a:pt x="873" y="244221"/>
                </a:lnTo>
                <a:lnTo>
                  <a:pt x="0" y="267977"/>
                </a:lnTo>
                <a:lnTo>
                  <a:pt x="841" y="291973"/>
                </a:lnTo>
                <a:lnTo>
                  <a:pt x="9001" y="339344"/>
                </a:lnTo>
                <a:lnTo>
                  <a:pt x="29128" y="377920"/>
                </a:lnTo>
                <a:lnTo>
                  <a:pt x="51673" y="393573"/>
                </a:lnTo>
                <a:lnTo>
                  <a:pt x="58404" y="392938"/>
                </a:lnTo>
              </a:path>
            </a:pathLst>
          </a:custGeom>
          <a:ln w="12801">
            <a:solidFill>
              <a:srgbClr val="000000"/>
            </a:solidFill>
          </a:ln>
        </p:spPr>
        <p:txBody>
          <a:bodyPr wrap="square" lIns="0" tIns="0" rIns="0" bIns="0" rtlCol="0"/>
          <a:lstStyle/>
          <a:p>
            <a:endParaRPr/>
          </a:p>
        </p:txBody>
      </p:sp>
      <p:sp>
        <p:nvSpPr>
          <p:cNvPr id="9" name="object 9"/>
          <p:cNvSpPr/>
          <p:nvPr/>
        </p:nvSpPr>
        <p:spPr>
          <a:xfrm>
            <a:off x="2895854" y="2293366"/>
            <a:ext cx="294005" cy="257175"/>
          </a:xfrm>
          <a:custGeom>
            <a:avLst/>
            <a:gdLst/>
            <a:ahLst/>
            <a:cxnLst/>
            <a:rect l="l" t="t" r="r" b="b"/>
            <a:pathLst>
              <a:path w="294005" h="257175">
                <a:moveTo>
                  <a:pt x="0" y="256921"/>
                </a:moveTo>
                <a:lnTo>
                  <a:pt x="3405" y="244707"/>
                </a:lnTo>
                <a:lnTo>
                  <a:pt x="6095" y="232743"/>
                </a:lnTo>
                <a:lnTo>
                  <a:pt x="8501" y="220898"/>
                </a:lnTo>
                <a:lnTo>
                  <a:pt x="11048" y="209042"/>
                </a:lnTo>
                <a:lnTo>
                  <a:pt x="18174" y="155821"/>
                </a:lnTo>
                <a:lnTo>
                  <a:pt x="20978" y="115697"/>
                </a:lnTo>
                <a:lnTo>
                  <a:pt x="22161" y="93980"/>
                </a:lnTo>
                <a:lnTo>
                  <a:pt x="23344" y="72263"/>
                </a:lnTo>
                <a:lnTo>
                  <a:pt x="26844" y="30099"/>
                </a:lnTo>
                <a:lnTo>
                  <a:pt x="29971" y="9651"/>
                </a:lnTo>
                <a:lnTo>
                  <a:pt x="35385" y="18520"/>
                </a:lnTo>
                <a:lnTo>
                  <a:pt x="39750" y="27828"/>
                </a:lnTo>
                <a:lnTo>
                  <a:pt x="43545" y="38494"/>
                </a:lnTo>
                <a:lnTo>
                  <a:pt x="47243" y="51435"/>
                </a:lnTo>
                <a:lnTo>
                  <a:pt x="52712" y="71838"/>
                </a:lnTo>
                <a:lnTo>
                  <a:pt x="58610" y="92170"/>
                </a:lnTo>
                <a:lnTo>
                  <a:pt x="72643" y="131953"/>
                </a:lnTo>
                <a:lnTo>
                  <a:pt x="88217" y="167655"/>
                </a:lnTo>
                <a:lnTo>
                  <a:pt x="115315" y="193548"/>
                </a:lnTo>
                <a:lnTo>
                  <a:pt x="124448" y="191811"/>
                </a:lnTo>
                <a:lnTo>
                  <a:pt x="153854" y="155134"/>
                </a:lnTo>
                <a:lnTo>
                  <a:pt x="167971" y="118391"/>
                </a:lnTo>
                <a:lnTo>
                  <a:pt x="179282" y="76878"/>
                </a:lnTo>
                <a:lnTo>
                  <a:pt x="184261" y="53403"/>
                </a:lnTo>
                <a:lnTo>
                  <a:pt x="189787" y="30118"/>
                </a:lnTo>
                <a:lnTo>
                  <a:pt x="197231" y="7620"/>
                </a:lnTo>
                <a:lnTo>
                  <a:pt x="198500" y="5080"/>
                </a:lnTo>
                <a:lnTo>
                  <a:pt x="199644" y="2412"/>
                </a:lnTo>
                <a:lnTo>
                  <a:pt x="220884" y="35093"/>
                </a:lnTo>
                <a:lnTo>
                  <a:pt x="225044" y="49275"/>
                </a:lnTo>
                <a:lnTo>
                  <a:pt x="234900" y="81174"/>
                </a:lnTo>
                <a:lnTo>
                  <a:pt x="256994" y="143305"/>
                </a:lnTo>
                <a:lnTo>
                  <a:pt x="274478" y="184306"/>
                </a:lnTo>
                <a:lnTo>
                  <a:pt x="286353" y="200939"/>
                </a:lnTo>
                <a:lnTo>
                  <a:pt x="293623" y="209042"/>
                </a:lnTo>
              </a:path>
            </a:pathLst>
          </a:custGeom>
          <a:ln w="12801">
            <a:solidFill>
              <a:srgbClr val="000000"/>
            </a:solidFill>
          </a:ln>
        </p:spPr>
        <p:txBody>
          <a:bodyPr wrap="square" lIns="0" tIns="0" rIns="0" bIns="0" rtlCol="0"/>
          <a:lstStyle/>
          <a:p>
            <a:endParaRPr/>
          </a:p>
        </p:txBody>
      </p:sp>
      <p:sp>
        <p:nvSpPr>
          <p:cNvPr id="10" name="object 10"/>
          <p:cNvSpPr/>
          <p:nvPr/>
        </p:nvSpPr>
        <p:spPr>
          <a:xfrm>
            <a:off x="3183889" y="2146680"/>
            <a:ext cx="193675" cy="422909"/>
          </a:xfrm>
          <a:custGeom>
            <a:avLst/>
            <a:gdLst/>
            <a:ahLst/>
            <a:cxnLst/>
            <a:rect l="l" t="t" r="r" b="b"/>
            <a:pathLst>
              <a:path w="193675" h="422910">
                <a:moveTo>
                  <a:pt x="0" y="0"/>
                </a:moveTo>
                <a:lnTo>
                  <a:pt x="43687" y="19558"/>
                </a:lnTo>
                <a:lnTo>
                  <a:pt x="86852" y="59229"/>
                </a:lnTo>
                <a:lnTo>
                  <a:pt x="123444" y="104902"/>
                </a:lnTo>
                <a:lnTo>
                  <a:pt x="160940" y="166243"/>
                </a:lnTo>
                <a:lnTo>
                  <a:pt x="187198" y="232918"/>
                </a:lnTo>
                <a:lnTo>
                  <a:pt x="193653" y="273427"/>
                </a:lnTo>
                <a:lnTo>
                  <a:pt x="190642" y="310197"/>
                </a:lnTo>
                <a:lnTo>
                  <a:pt x="159131" y="379476"/>
                </a:lnTo>
                <a:lnTo>
                  <a:pt x="127448" y="414194"/>
                </a:lnTo>
                <a:lnTo>
                  <a:pt x="113411" y="422529"/>
                </a:lnTo>
              </a:path>
            </a:pathLst>
          </a:custGeom>
          <a:ln w="12801">
            <a:solidFill>
              <a:srgbClr val="000000"/>
            </a:solidFill>
          </a:ln>
        </p:spPr>
        <p:txBody>
          <a:bodyPr wrap="square" lIns="0" tIns="0" rIns="0" bIns="0" rtlCol="0"/>
          <a:lstStyle/>
          <a:p>
            <a:endParaRPr/>
          </a:p>
        </p:txBody>
      </p:sp>
      <p:sp>
        <p:nvSpPr>
          <p:cNvPr id="11" name="object 11"/>
          <p:cNvSpPr/>
          <p:nvPr/>
        </p:nvSpPr>
        <p:spPr>
          <a:xfrm>
            <a:off x="3538982" y="2309748"/>
            <a:ext cx="198120" cy="9525"/>
          </a:xfrm>
          <a:custGeom>
            <a:avLst/>
            <a:gdLst/>
            <a:ahLst/>
            <a:cxnLst/>
            <a:rect l="l" t="t" r="r" b="b"/>
            <a:pathLst>
              <a:path w="198120" h="9525">
                <a:moveTo>
                  <a:pt x="0" y="9143"/>
                </a:moveTo>
                <a:lnTo>
                  <a:pt x="14680" y="8590"/>
                </a:lnTo>
                <a:lnTo>
                  <a:pt x="29146" y="8810"/>
                </a:lnTo>
                <a:lnTo>
                  <a:pt x="43612" y="9197"/>
                </a:lnTo>
                <a:lnTo>
                  <a:pt x="58292" y="9143"/>
                </a:lnTo>
                <a:lnTo>
                  <a:pt x="76065" y="8485"/>
                </a:lnTo>
                <a:lnTo>
                  <a:pt x="93789" y="7588"/>
                </a:lnTo>
                <a:lnTo>
                  <a:pt x="111513" y="6643"/>
                </a:lnTo>
                <a:lnTo>
                  <a:pt x="129285" y="5841"/>
                </a:lnTo>
                <a:lnTo>
                  <a:pt x="172487" y="3931"/>
                </a:lnTo>
                <a:lnTo>
                  <a:pt x="194182" y="888"/>
                </a:lnTo>
                <a:lnTo>
                  <a:pt x="197865" y="0"/>
                </a:lnTo>
              </a:path>
            </a:pathLst>
          </a:custGeom>
          <a:ln w="12801">
            <a:solidFill>
              <a:srgbClr val="000000"/>
            </a:solidFill>
          </a:ln>
        </p:spPr>
        <p:txBody>
          <a:bodyPr wrap="square" lIns="0" tIns="0" rIns="0" bIns="0" rtlCol="0"/>
          <a:lstStyle/>
          <a:p>
            <a:endParaRPr/>
          </a:p>
        </p:txBody>
      </p:sp>
      <p:sp>
        <p:nvSpPr>
          <p:cNvPr id="12" name="object 12"/>
          <p:cNvSpPr/>
          <p:nvPr/>
        </p:nvSpPr>
        <p:spPr>
          <a:xfrm>
            <a:off x="3562222" y="2403094"/>
            <a:ext cx="254635" cy="6350"/>
          </a:xfrm>
          <a:custGeom>
            <a:avLst/>
            <a:gdLst/>
            <a:ahLst/>
            <a:cxnLst/>
            <a:rect l="l" t="t" r="r" b="b"/>
            <a:pathLst>
              <a:path w="254635" h="6350">
                <a:moveTo>
                  <a:pt x="0" y="5460"/>
                </a:moveTo>
                <a:lnTo>
                  <a:pt x="16638" y="5595"/>
                </a:lnTo>
                <a:lnTo>
                  <a:pt x="33289" y="4730"/>
                </a:lnTo>
                <a:lnTo>
                  <a:pt x="50059" y="3532"/>
                </a:lnTo>
                <a:lnTo>
                  <a:pt x="67055" y="2666"/>
                </a:lnTo>
                <a:lnTo>
                  <a:pt x="90126" y="2663"/>
                </a:lnTo>
                <a:lnTo>
                  <a:pt x="113220" y="2920"/>
                </a:lnTo>
                <a:lnTo>
                  <a:pt x="136314" y="3274"/>
                </a:lnTo>
                <a:lnTo>
                  <a:pt x="159385" y="3555"/>
                </a:lnTo>
                <a:lnTo>
                  <a:pt x="177252" y="4353"/>
                </a:lnTo>
                <a:lnTo>
                  <a:pt x="195167" y="5556"/>
                </a:lnTo>
                <a:lnTo>
                  <a:pt x="213034" y="6234"/>
                </a:lnTo>
                <a:lnTo>
                  <a:pt x="230759" y="5460"/>
                </a:lnTo>
                <a:lnTo>
                  <a:pt x="242950" y="3047"/>
                </a:lnTo>
                <a:lnTo>
                  <a:pt x="246887" y="2412"/>
                </a:lnTo>
                <a:lnTo>
                  <a:pt x="254507" y="0"/>
                </a:lnTo>
              </a:path>
            </a:pathLst>
          </a:custGeom>
          <a:ln w="12801">
            <a:solidFill>
              <a:srgbClr val="000000"/>
            </a:solidFill>
          </a:ln>
        </p:spPr>
        <p:txBody>
          <a:bodyPr wrap="square" lIns="0" tIns="0" rIns="0" bIns="0" rtlCol="0"/>
          <a:lstStyle/>
          <a:p>
            <a:endParaRPr/>
          </a:p>
        </p:txBody>
      </p:sp>
      <p:sp>
        <p:nvSpPr>
          <p:cNvPr id="13" name="object 13"/>
          <p:cNvSpPr/>
          <p:nvPr/>
        </p:nvSpPr>
        <p:spPr>
          <a:xfrm>
            <a:off x="4104266" y="2216785"/>
            <a:ext cx="222885" cy="247015"/>
          </a:xfrm>
          <a:custGeom>
            <a:avLst/>
            <a:gdLst/>
            <a:ahLst/>
            <a:cxnLst/>
            <a:rect l="l" t="t" r="r" b="b"/>
            <a:pathLst>
              <a:path w="222885" h="247014">
                <a:moveTo>
                  <a:pt x="500" y="0"/>
                </a:moveTo>
                <a:lnTo>
                  <a:pt x="0" y="4145"/>
                </a:lnTo>
                <a:lnTo>
                  <a:pt x="214" y="9255"/>
                </a:lnTo>
                <a:lnTo>
                  <a:pt x="2857" y="16055"/>
                </a:lnTo>
                <a:lnTo>
                  <a:pt x="36345" y="55768"/>
                </a:lnTo>
                <a:lnTo>
                  <a:pt x="63238" y="85978"/>
                </a:lnTo>
                <a:lnTo>
                  <a:pt x="108338" y="135239"/>
                </a:lnTo>
                <a:lnTo>
                  <a:pt x="155059" y="182879"/>
                </a:lnTo>
                <a:lnTo>
                  <a:pt x="192563" y="218098"/>
                </a:lnTo>
                <a:lnTo>
                  <a:pt x="204970" y="229869"/>
                </a:lnTo>
                <a:lnTo>
                  <a:pt x="213479" y="238378"/>
                </a:lnTo>
                <a:lnTo>
                  <a:pt x="216527" y="241426"/>
                </a:lnTo>
                <a:lnTo>
                  <a:pt x="222369" y="246887"/>
                </a:lnTo>
              </a:path>
            </a:pathLst>
          </a:custGeom>
          <a:ln w="12801">
            <a:solidFill>
              <a:srgbClr val="000000"/>
            </a:solidFill>
          </a:ln>
        </p:spPr>
        <p:txBody>
          <a:bodyPr wrap="square" lIns="0" tIns="0" rIns="0" bIns="0" rtlCol="0"/>
          <a:lstStyle/>
          <a:p>
            <a:endParaRPr/>
          </a:p>
        </p:txBody>
      </p:sp>
      <p:sp>
        <p:nvSpPr>
          <p:cNvPr id="14" name="object 14"/>
          <p:cNvSpPr/>
          <p:nvPr/>
        </p:nvSpPr>
        <p:spPr>
          <a:xfrm>
            <a:off x="4074286" y="2221357"/>
            <a:ext cx="211454" cy="283845"/>
          </a:xfrm>
          <a:custGeom>
            <a:avLst/>
            <a:gdLst/>
            <a:ahLst/>
            <a:cxnLst/>
            <a:rect l="l" t="t" r="r" b="b"/>
            <a:pathLst>
              <a:path w="211454" h="283844">
                <a:moveTo>
                  <a:pt x="203835" y="11302"/>
                </a:moveTo>
                <a:lnTo>
                  <a:pt x="206375" y="7365"/>
                </a:lnTo>
                <a:lnTo>
                  <a:pt x="208787" y="3682"/>
                </a:lnTo>
                <a:lnTo>
                  <a:pt x="211200" y="0"/>
                </a:lnTo>
                <a:lnTo>
                  <a:pt x="200142" y="11277"/>
                </a:lnTo>
                <a:lnTo>
                  <a:pt x="190261" y="23352"/>
                </a:lnTo>
                <a:lnTo>
                  <a:pt x="180786" y="35879"/>
                </a:lnTo>
                <a:lnTo>
                  <a:pt x="170941" y="48513"/>
                </a:lnTo>
                <a:lnTo>
                  <a:pt x="154128" y="70635"/>
                </a:lnTo>
                <a:lnTo>
                  <a:pt x="138445" y="93376"/>
                </a:lnTo>
                <a:lnTo>
                  <a:pt x="123168" y="116451"/>
                </a:lnTo>
                <a:lnTo>
                  <a:pt x="107568" y="139572"/>
                </a:lnTo>
                <a:lnTo>
                  <a:pt x="91491" y="163044"/>
                </a:lnTo>
                <a:lnTo>
                  <a:pt x="75533" y="186658"/>
                </a:lnTo>
                <a:lnTo>
                  <a:pt x="59527" y="210224"/>
                </a:lnTo>
                <a:lnTo>
                  <a:pt x="43307" y="233552"/>
                </a:lnTo>
                <a:lnTo>
                  <a:pt x="33414" y="247191"/>
                </a:lnTo>
                <a:lnTo>
                  <a:pt x="23225" y="260365"/>
                </a:lnTo>
                <a:lnTo>
                  <a:pt x="12249" y="272611"/>
                </a:lnTo>
                <a:lnTo>
                  <a:pt x="0" y="283463"/>
                </a:lnTo>
              </a:path>
            </a:pathLst>
          </a:custGeom>
          <a:ln w="12801">
            <a:solidFill>
              <a:srgbClr val="000000"/>
            </a:solidFill>
          </a:ln>
        </p:spPr>
        <p:txBody>
          <a:bodyPr wrap="square" lIns="0" tIns="0" rIns="0" bIns="0" rtlCol="0"/>
          <a:lstStyle/>
          <a:p>
            <a:endParaRPr/>
          </a:p>
        </p:txBody>
      </p:sp>
      <p:sp>
        <p:nvSpPr>
          <p:cNvPr id="15" name="object 15"/>
          <p:cNvSpPr/>
          <p:nvPr/>
        </p:nvSpPr>
        <p:spPr>
          <a:xfrm>
            <a:off x="4102861" y="2016353"/>
            <a:ext cx="236854" cy="100965"/>
          </a:xfrm>
          <a:custGeom>
            <a:avLst/>
            <a:gdLst/>
            <a:ahLst/>
            <a:cxnLst/>
            <a:rect l="l" t="t" r="r" b="b"/>
            <a:pathLst>
              <a:path w="236854" h="100964">
                <a:moveTo>
                  <a:pt x="16763" y="84988"/>
                </a:moveTo>
                <a:lnTo>
                  <a:pt x="8000" y="82448"/>
                </a:lnTo>
                <a:lnTo>
                  <a:pt x="5207" y="81559"/>
                </a:lnTo>
                <a:lnTo>
                  <a:pt x="0" y="85496"/>
                </a:lnTo>
                <a:lnTo>
                  <a:pt x="10929" y="93481"/>
                </a:lnTo>
                <a:lnTo>
                  <a:pt x="22193" y="97942"/>
                </a:lnTo>
                <a:lnTo>
                  <a:pt x="34647" y="99927"/>
                </a:lnTo>
                <a:lnTo>
                  <a:pt x="49149" y="100482"/>
                </a:lnTo>
                <a:lnTo>
                  <a:pt x="74804" y="99885"/>
                </a:lnTo>
                <a:lnTo>
                  <a:pt x="126069" y="95500"/>
                </a:lnTo>
                <a:lnTo>
                  <a:pt x="168632" y="89328"/>
                </a:lnTo>
                <a:lnTo>
                  <a:pt x="218566" y="75844"/>
                </a:lnTo>
                <a:lnTo>
                  <a:pt x="236616" y="59938"/>
                </a:lnTo>
                <a:lnTo>
                  <a:pt x="234586" y="50163"/>
                </a:lnTo>
                <a:lnTo>
                  <a:pt x="226567" y="37744"/>
                </a:lnTo>
                <a:lnTo>
                  <a:pt x="219638" y="30235"/>
                </a:lnTo>
                <a:lnTo>
                  <a:pt x="211423" y="23870"/>
                </a:lnTo>
                <a:lnTo>
                  <a:pt x="202779" y="18028"/>
                </a:lnTo>
                <a:lnTo>
                  <a:pt x="194563" y="12090"/>
                </a:lnTo>
                <a:lnTo>
                  <a:pt x="188096" y="7219"/>
                </a:lnTo>
                <a:lnTo>
                  <a:pt x="180546" y="1502"/>
                </a:lnTo>
                <a:lnTo>
                  <a:pt x="178544" y="0"/>
                </a:lnTo>
                <a:lnTo>
                  <a:pt x="188722" y="7772"/>
                </a:lnTo>
              </a:path>
            </a:pathLst>
          </a:custGeom>
          <a:ln w="12801">
            <a:solidFill>
              <a:srgbClr val="000000"/>
            </a:solidFill>
          </a:ln>
        </p:spPr>
        <p:txBody>
          <a:bodyPr wrap="square" lIns="0" tIns="0" rIns="0" bIns="0" rtlCol="0"/>
          <a:lstStyle/>
          <a:p>
            <a:endParaRPr/>
          </a:p>
        </p:txBody>
      </p:sp>
      <p:sp>
        <p:nvSpPr>
          <p:cNvPr id="16" name="object 16"/>
          <p:cNvSpPr/>
          <p:nvPr/>
        </p:nvSpPr>
        <p:spPr>
          <a:xfrm>
            <a:off x="4518659" y="2370708"/>
            <a:ext cx="117475" cy="18415"/>
          </a:xfrm>
          <a:custGeom>
            <a:avLst/>
            <a:gdLst/>
            <a:ahLst/>
            <a:cxnLst/>
            <a:rect l="l" t="t" r="r" b="b"/>
            <a:pathLst>
              <a:path w="117475" h="18414">
                <a:moveTo>
                  <a:pt x="18287" y="8889"/>
                </a:moveTo>
                <a:lnTo>
                  <a:pt x="8509" y="14096"/>
                </a:lnTo>
                <a:lnTo>
                  <a:pt x="6350" y="15239"/>
                </a:lnTo>
                <a:lnTo>
                  <a:pt x="0" y="18033"/>
                </a:lnTo>
                <a:lnTo>
                  <a:pt x="10152" y="15122"/>
                </a:lnTo>
                <a:lnTo>
                  <a:pt x="52413" y="6824"/>
                </a:lnTo>
                <a:lnTo>
                  <a:pt x="95091" y="625"/>
                </a:lnTo>
                <a:lnTo>
                  <a:pt x="109759" y="287"/>
                </a:lnTo>
                <a:lnTo>
                  <a:pt x="117093" y="0"/>
                </a:lnTo>
              </a:path>
            </a:pathLst>
          </a:custGeom>
          <a:ln w="12801">
            <a:solidFill>
              <a:srgbClr val="000000"/>
            </a:solidFill>
          </a:ln>
        </p:spPr>
        <p:txBody>
          <a:bodyPr wrap="square" lIns="0" tIns="0" rIns="0" bIns="0" rtlCol="0"/>
          <a:lstStyle/>
          <a:p>
            <a:endParaRPr/>
          </a:p>
        </p:txBody>
      </p:sp>
      <p:sp>
        <p:nvSpPr>
          <p:cNvPr id="17" name="object 17"/>
          <p:cNvSpPr/>
          <p:nvPr/>
        </p:nvSpPr>
        <p:spPr>
          <a:xfrm>
            <a:off x="4875276" y="2245105"/>
            <a:ext cx="246379" cy="226060"/>
          </a:xfrm>
          <a:custGeom>
            <a:avLst/>
            <a:gdLst/>
            <a:ahLst/>
            <a:cxnLst/>
            <a:rect l="l" t="t" r="r" b="b"/>
            <a:pathLst>
              <a:path w="246379" h="226060">
                <a:moveTo>
                  <a:pt x="6731" y="7620"/>
                </a:moveTo>
                <a:lnTo>
                  <a:pt x="4572" y="4953"/>
                </a:lnTo>
                <a:lnTo>
                  <a:pt x="2412" y="2540"/>
                </a:lnTo>
                <a:lnTo>
                  <a:pt x="0" y="0"/>
                </a:lnTo>
                <a:lnTo>
                  <a:pt x="19788" y="21373"/>
                </a:lnTo>
                <a:lnTo>
                  <a:pt x="38862" y="43354"/>
                </a:lnTo>
                <a:lnTo>
                  <a:pt x="77724" y="86614"/>
                </a:lnTo>
                <a:lnTo>
                  <a:pt x="105116" y="113353"/>
                </a:lnTo>
                <a:lnTo>
                  <a:pt x="133604" y="138890"/>
                </a:lnTo>
                <a:lnTo>
                  <a:pt x="162948" y="163498"/>
                </a:lnTo>
                <a:lnTo>
                  <a:pt x="192912" y="187452"/>
                </a:lnTo>
                <a:lnTo>
                  <a:pt x="225006" y="212044"/>
                </a:lnTo>
                <a:lnTo>
                  <a:pt x="245022" y="226054"/>
                </a:lnTo>
                <a:lnTo>
                  <a:pt x="245935" y="224837"/>
                </a:lnTo>
                <a:lnTo>
                  <a:pt x="242466" y="219501"/>
                </a:lnTo>
                <a:lnTo>
                  <a:pt x="238378" y="213106"/>
                </a:lnTo>
              </a:path>
            </a:pathLst>
          </a:custGeom>
          <a:ln w="12801">
            <a:solidFill>
              <a:srgbClr val="000000"/>
            </a:solidFill>
          </a:ln>
        </p:spPr>
        <p:txBody>
          <a:bodyPr wrap="square" lIns="0" tIns="0" rIns="0" bIns="0" rtlCol="0"/>
          <a:lstStyle/>
          <a:p>
            <a:endParaRPr/>
          </a:p>
        </p:txBody>
      </p:sp>
      <p:sp>
        <p:nvSpPr>
          <p:cNvPr id="18" name="object 18"/>
          <p:cNvSpPr/>
          <p:nvPr/>
        </p:nvSpPr>
        <p:spPr>
          <a:xfrm>
            <a:off x="4886833" y="2207641"/>
            <a:ext cx="186055" cy="268605"/>
          </a:xfrm>
          <a:custGeom>
            <a:avLst/>
            <a:gdLst/>
            <a:ahLst/>
            <a:cxnLst/>
            <a:rect l="l" t="t" r="r" b="b"/>
            <a:pathLst>
              <a:path w="186054" h="268605">
                <a:moveTo>
                  <a:pt x="185674" y="0"/>
                </a:moveTo>
                <a:lnTo>
                  <a:pt x="181744" y="14406"/>
                </a:lnTo>
                <a:lnTo>
                  <a:pt x="175006" y="27336"/>
                </a:lnTo>
                <a:lnTo>
                  <a:pt x="166743" y="39933"/>
                </a:lnTo>
                <a:lnTo>
                  <a:pt x="158241" y="53339"/>
                </a:lnTo>
                <a:lnTo>
                  <a:pt x="142493" y="79740"/>
                </a:lnTo>
                <a:lnTo>
                  <a:pt x="126364" y="105854"/>
                </a:lnTo>
                <a:lnTo>
                  <a:pt x="109950" y="131778"/>
                </a:lnTo>
                <a:lnTo>
                  <a:pt x="93344" y="157607"/>
                </a:lnTo>
                <a:lnTo>
                  <a:pt x="78734" y="180578"/>
                </a:lnTo>
                <a:lnTo>
                  <a:pt x="63992" y="203549"/>
                </a:lnTo>
                <a:lnTo>
                  <a:pt x="48750" y="226187"/>
                </a:lnTo>
                <a:lnTo>
                  <a:pt x="32638" y="248158"/>
                </a:lnTo>
                <a:lnTo>
                  <a:pt x="23610" y="260598"/>
                </a:lnTo>
                <a:lnTo>
                  <a:pt x="16795" y="268049"/>
                </a:lnTo>
                <a:lnTo>
                  <a:pt x="9743" y="268285"/>
                </a:lnTo>
                <a:lnTo>
                  <a:pt x="0" y="259080"/>
                </a:lnTo>
              </a:path>
            </a:pathLst>
          </a:custGeom>
          <a:ln w="12801">
            <a:solidFill>
              <a:srgbClr val="000000"/>
            </a:solidFill>
          </a:ln>
        </p:spPr>
        <p:txBody>
          <a:bodyPr wrap="square" lIns="0" tIns="0" rIns="0" bIns="0" rtlCol="0"/>
          <a:lstStyle/>
          <a:p>
            <a:endParaRPr/>
          </a:p>
        </p:txBody>
      </p:sp>
      <p:sp>
        <p:nvSpPr>
          <p:cNvPr id="19" name="object 19"/>
          <p:cNvSpPr/>
          <p:nvPr/>
        </p:nvSpPr>
        <p:spPr>
          <a:xfrm>
            <a:off x="4804536" y="2048001"/>
            <a:ext cx="227329" cy="157480"/>
          </a:xfrm>
          <a:custGeom>
            <a:avLst/>
            <a:gdLst/>
            <a:ahLst/>
            <a:cxnLst/>
            <a:rect l="l" t="t" r="r" b="b"/>
            <a:pathLst>
              <a:path w="227329" h="157480">
                <a:moveTo>
                  <a:pt x="0" y="102362"/>
                </a:moveTo>
                <a:lnTo>
                  <a:pt x="31114" y="74040"/>
                </a:lnTo>
                <a:lnTo>
                  <a:pt x="36760" y="61773"/>
                </a:lnTo>
                <a:lnTo>
                  <a:pt x="42465" y="49720"/>
                </a:lnTo>
                <a:lnTo>
                  <a:pt x="66151" y="9652"/>
                </a:lnTo>
                <a:lnTo>
                  <a:pt x="82296" y="0"/>
                </a:lnTo>
                <a:lnTo>
                  <a:pt x="95075" y="4232"/>
                </a:lnTo>
                <a:lnTo>
                  <a:pt x="105854" y="12525"/>
                </a:lnTo>
                <a:lnTo>
                  <a:pt x="115300" y="22842"/>
                </a:lnTo>
                <a:lnTo>
                  <a:pt x="124078" y="33147"/>
                </a:lnTo>
                <a:lnTo>
                  <a:pt x="141071" y="51288"/>
                </a:lnTo>
                <a:lnTo>
                  <a:pt x="175103" y="87760"/>
                </a:lnTo>
                <a:lnTo>
                  <a:pt x="201310" y="116794"/>
                </a:lnTo>
                <a:lnTo>
                  <a:pt x="222885" y="150495"/>
                </a:lnTo>
                <a:lnTo>
                  <a:pt x="224027" y="152908"/>
                </a:lnTo>
                <a:lnTo>
                  <a:pt x="225551" y="155067"/>
                </a:lnTo>
                <a:lnTo>
                  <a:pt x="226822" y="157480"/>
                </a:lnTo>
              </a:path>
            </a:pathLst>
          </a:custGeom>
          <a:ln w="12801">
            <a:solidFill>
              <a:srgbClr val="000000"/>
            </a:solidFill>
          </a:ln>
        </p:spPr>
        <p:txBody>
          <a:bodyPr wrap="square" lIns="0" tIns="0" rIns="0" bIns="0" rtlCol="0"/>
          <a:lstStyle/>
          <a:p>
            <a:endParaRPr/>
          </a:p>
        </p:txBody>
      </p:sp>
      <p:sp>
        <p:nvSpPr>
          <p:cNvPr id="20" name="object 20"/>
          <p:cNvSpPr/>
          <p:nvPr/>
        </p:nvSpPr>
        <p:spPr>
          <a:xfrm>
            <a:off x="5184457" y="2089657"/>
            <a:ext cx="81915" cy="408305"/>
          </a:xfrm>
          <a:custGeom>
            <a:avLst/>
            <a:gdLst/>
            <a:ahLst/>
            <a:cxnLst/>
            <a:rect l="l" t="t" r="r" b="b"/>
            <a:pathLst>
              <a:path w="81914" h="408305">
                <a:moveTo>
                  <a:pt x="58356" y="0"/>
                </a:moveTo>
                <a:lnTo>
                  <a:pt x="60112" y="15932"/>
                </a:lnTo>
                <a:lnTo>
                  <a:pt x="57546" y="30591"/>
                </a:lnTo>
                <a:lnTo>
                  <a:pt x="52052" y="45130"/>
                </a:lnTo>
                <a:lnTo>
                  <a:pt x="45021" y="60705"/>
                </a:lnTo>
                <a:lnTo>
                  <a:pt x="32400" y="90279"/>
                </a:lnTo>
                <a:lnTo>
                  <a:pt x="12160" y="150235"/>
                </a:lnTo>
                <a:lnTo>
                  <a:pt x="1186" y="214580"/>
                </a:lnTo>
                <a:lnTo>
                  <a:pt x="0" y="248364"/>
                </a:lnTo>
                <a:lnTo>
                  <a:pt x="2432" y="281981"/>
                </a:lnTo>
                <a:lnTo>
                  <a:pt x="16527" y="336423"/>
                </a:lnTo>
                <a:lnTo>
                  <a:pt x="39852" y="376761"/>
                </a:lnTo>
                <a:lnTo>
                  <a:pt x="70151" y="402653"/>
                </a:lnTo>
                <a:lnTo>
                  <a:pt x="75535" y="405431"/>
                </a:lnTo>
                <a:lnTo>
                  <a:pt x="81597" y="407924"/>
                </a:lnTo>
              </a:path>
            </a:pathLst>
          </a:custGeom>
          <a:ln w="12801">
            <a:solidFill>
              <a:srgbClr val="000000"/>
            </a:solidFill>
          </a:ln>
        </p:spPr>
        <p:txBody>
          <a:bodyPr wrap="square" lIns="0" tIns="0" rIns="0" bIns="0" rtlCol="0"/>
          <a:lstStyle/>
          <a:p>
            <a:endParaRPr/>
          </a:p>
        </p:txBody>
      </p:sp>
      <p:sp>
        <p:nvSpPr>
          <p:cNvPr id="21" name="object 21"/>
          <p:cNvSpPr/>
          <p:nvPr/>
        </p:nvSpPr>
        <p:spPr>
          <a:xfrm>
            <a:off x="5346827" y="2218054"/>
            <a:ext cx="306705" cy="266700"/>
          </a:xfrm>
          <a:custGeom>
            <a:avLst/>
            <a:gdLst/>
            <a:ahLst/>
            <a:cxnLst/>
            <a:rect l="l" t="t" r="r" b="b"/>
            <a:pathLst>
              <a:path w="306704" h="266700">
                <a:moveTo>
                  <a:pt x="0" y="266700"/>
                </a:moveTo>
                <a:lnTo>
                  <a:pt x="20065" y="223393"/>
                </a:lnTo>
                <a:lnTo>
                  <a:pt x="27876" y="178736"/>
                </a:lnTo>
                <a:lnTo>
                  <a:pt x="29590" y="133223"/>
                </a:lnTo>
                <a:lnTo>
                  <a:pt x="30019" y="85344"/>
                </a:lnTo>
                <a:lnTo>
                  <a:pt x="29823" y="61428"/>
                </a:lnTo>
                <a:lnTo>
                  <a:pt x="29590" y="37465"/>
                </a:lnTo>
                <a:lnTo>
                  <a:pt x="29789" y="28003"/>
                </a:lnTo>
                <a:lnTo>
                  <a:pt x="30321" y="18732"/>
                </a:lnTo>
                <a:lnTo>
                  <a:pt x="31091" y="9461"/>
                </a:lnTo>
                <a:lnTo>
                  <a:pt x="32003" y="0"/>
                </a:lnTo>
                <a:lnTo>
                  <a:pt x="39163" y="12751"/>
                </a:lnTo>
                <a:lnTo>
                  <a:pt x="43084" y="26384"/>
                </a:lnTo>
                <a:lnTo>
                  <a:pt x="45434" y="40826"/>
                </a:lnTo>
                <a:lnTo>
                  <a:pt x="47878" y="56007"/>
                </a:lnTo>
                <a:lnTo>
                  <a:pt x="55495" y="96178"/>
                </a:lnTo>
                <a:lnTo>
                  <a:pt x="65849" y="138207"/>
                </a:lnTo>
                <a:lnTo>
                  <a:pt x="80775" y="178379"/>
                </a:lnTo>
                <a:lnTo>
                  <a:pt x="102108" y="212979"/>
                </a:lnTo>
                <a:lnTo>
                  <a:pt x="109982" y="220345"/>
                </a:lnTo>
                <a:lnTo>
                  <a:pt x="111506" y="222758"/>
                </a:lnTo>
                <a:lnTo>
                  <a:pt x="138684" y="184658"/>
                </a:lnTo>
                <a:lnTo>
                  <a:pt x="148621" y="139477"/>
                </a:lnTo>
                <a:lnTo>
                  <a:pt x="153543" y="116935"/>
                </a:lnTo>
                <a:lnTo>
                  <a:pt x="163050" y="78497"/>
                </a:lnTo>
                <a:lnTo>
                  <a:pt x="182499" y="34671"/>
                </a:lnTo>
                <a:lnTo>
                  <a:pt x="194760" y="47357"/>
                </a:lnTo>
                <a:lnTo>
                  <a:pt x="203057" y="61293"/>
                </a:lnTo>
                <a:lnTo>
                  <a:pt x="209234" y="76872"/>
                </a:lnTo>
                <a:lnTo>
                  <a:pt x="215137" y="94487"/>
                </a:lnTo>
                <a:lnTo>
                  <a:pt x="223107" y="118467"/>
                </a:lnTo>
                <a:lnTo>
                  <a:pt x="231362" y="142303"/>
                </a:lnTo>
                <a:lnTo>
                  <a:pt x="250825" y="188975"/>
                </a:lnTo>
                <a:lnTo>
                  <a:pt x="278596" y="235410"/>
                </a:lnTo>
                <a:lnTo>
                  <a:pt x="292608" y="240157"/>
                </a:lnTo>
                <a:lnTo>
                  <a:pt x="297180" y="236220"/>
                </a:lnTo>
                <a:lnTo>
                  <a:pt x="301751" y="232283"/>
                </a:lnTo>
                <a:lnTo>
                  <a:pt x="306324" y="228600"/>
                </a:lnTo>
              </a:path>
            </a:pathLst>
          </a:custGeom>
          <a:ln w="12801">
            <a:solidFill>
              <a:srgbClr val="000000"/>
            </a:solidFill>
          </a:ln>
        </p:spPr>
        <p:txBody>
          <a:bodyPr wrap="square" lIns="0" tIns="0" rIns="0" bIns="0" rtlCol="0"/>
          <a:lstStyle/>
          <a:p>
            <a:endParaRPr/>
          </a:p>
        </p:txBody>
      </p:sp>
      <p:sp>
        <p:nvSpPr>
          <p:cNvPr id="22" name="object 22"/>
          <p:cNvSpPr/>
          <p:nvPr/>
        </p:nvSpPr>
        <p:spPr>
          <a:xfrm>
            <a:off x="5652261" y="2097172"/>
            <a:ext cx="223520" cy="449580"/>
          </a:xfrm>
          <a:custGeom>
            <a:avLst/>
            <a:gdLst/>
            <a:ahLst/>
            <a:cxnLst/>
            <a:rect l="l" t="t" r="r" b="b"/>
            <a:pathLst>
              <a:path w="223520" h="449580">
                <a:moveTo>
                  <a:pt x="0" y="105"/>
                </a:moveTo>
                <a:lnTo>
                  <a:pt x="48273" y="12553"/>
                </a:lnTo>
                <a:lnTo>
                  <a:pt x="98103" y="54969"/>
                </a:lnTo>
                <a:lnTo>
                  <a:pt x="128079" y="90084"/>
                </a:lnTo>
                <a:lnTo>
                  <a:pt x="154340" y="128248"/>
                </a:lnTo>
                <a:lnTo>
                  <a:pt x="177291" y="168126"/>
                </a:lnTo>
                <a:lnTo>
                  <a:pt x="206898" y="235944"/>
                </a:lnTo>
                <a:lnTo>
                  <a:pt x="222503" y="308334"/>
                </a:lnTo>
                <a:lnTo>
                  <a:pt x="223037" y="336399"/>
                </a:lnTo>
                <a:lnTo>
                  <a:pt x="219916" y="367309"/>
                </a:lnTo>
                <a:lnTo>
                  <a:pt x="198374" y="421999"/>
                </a:lnTo>
                <a:lnTo>
                  <a:pt x="158114" y="449431"/>
                </a:lnTo>
                <a:lnTo>
                  <a:pt x="155066" y="449177"/>
                </a:lnTo>
                <a:lnTo>
                  <a:pt x="152018" y="449177"/>
                </a:lnTo>
                <a:lnTo>
                  <a:pt x="149351" y="448542"/>
                </a:lnTo>
              </a:path>
            </a:pathLst>
          </a:custGeom>
          <a:ln w="12801">
            <a:solidFill>
              <a:srgbClr val="000000"/>
            </a:solidFill>
          </a:ln>
        </p:spPr>
        <p:txBody>
          <a:bodyPr wrap="square" lIns="0" tIns="0" rIns="0" bIns="0" rtlCol="0"/>
          <a:lstStyle/>
          <a:p>
            <a:endParaRPr/>
          </a:p>
        </p:txBody>
      </p:sp>
      <p:sp>
        <p:nvSpPr>
          <p:cNvPr id="23" name="object 23"/>
          <p:cNvSpPr/>
          <p:nvPr/>
        </p:nvSpPr>
        <p:spPr>
          <a:xfrm>
            <a:off x="9025445" y="2962910"/>
            <a:ext cx="48895" cy="54610"/>
          </a:xfrm>
          <a:custGeom>
            <a:avLst/>
            <a:gdLst/>
            <a:ahLst/>
            <a:cxnLst/>
            <a:rect l="l" t="t" r="r" b="b"/>
            <a:pathLst>
              <a:path w="48895" h="54610">
                <a:moveTo>
                  <a:pt x="5524" y="0"/>
                </a:moveTo>
                <a:lnTo>
                  <a:pt x="1976" y="11630"/>
                </a:lnTo>
                <a:lnTo>
                  <a:pt x="0" y="23034"/>
                </a:lnTo>
                <a:lnTo>
                  <a:pt x="1452" y="34129"/>
                </a:lnTo>
                <a:lnTo>
                  <a:pt x="8191" y="44830"/>
                </a:lnTo>
                <a:lnTo>
                  <a:pt x="17323" y="51742"/>
                </a:lnTo>
                <a:lnTo>
                  <a:pt x="26669" y="54117"/>
                </a:lnTo>
                <a:lnTo>
                  <a:pt x="36016" y="51849"/>
                </a:lnTo>
                <a:lnTo>
                  <a:pt x="45148" y="44830"/>
                </a:lnTo>
                <a:lnTo>
                  <a:pt x="46291" y="42672"/>
                </a:lnTo>
                <a:lnTo>
                  <a:pt x="47561" y="40259"/>
                </a:lnTo>
                <a:lnTo>
                  <a:pt x="48450" y="38100"/>
                </a:lnTo>
              </a:path>
            </a:pathLst>
          </a:custGeom>
          <a:ln w="12496">
            <a:solidFill>
              <a:srgbClr val="000000"/>
            </a:solidFill>
          </a:ln>
        </p:spPr>
        <p:txBody>
          <a:bodyPr wrap="square" lIns="0" tIns="0" rIns="0" bIns="0" rtlCol="0"/>
          <a:lstStyle/>
          <a:p>
            <a:endParaRPr/>
          </a:p>
        </p:txBody>
      </p:sp>
      <p:sp>
        <p:nvSpPr>
          <p:cNvPr id="24" name="object 24"/>
          <p:cNvSpPr/>
          <p:nvPr/>
        </p:nvSpPr>
        <p:spPr>
          <a:xfrm>
            <a:off x="2573782" y="2867914"/>
            <a:ext cx="203835" cy="11430"/>
          </a:xfrm>
          <a:custGeom>
            <a:avLst/>
            <a:gdLst/>
            <a:ahLst/>
            <a:cxnLst/>
            <a:rect l="l" t="t" r="r" b="b"/>
            <a:pathLst>
              <a:path w="203835" h="11430">
                <a:moveTo>
                  <a:pt x="0" y="3048"/>
                </a:moveTo>
                <a:lnTo>
                  <a:pt x="44072" y="11435"/>
                </a:lnTo>
                <a:lnTo>
                  <a:pt x="57531" y="11350"/>
                </a:lnTo>
                <a:lnTo>
                  <a:pt x="100389" y="9769"/>
                </a:lnTo>
                <a:lnTo>
                  <a:pt x="148717" y="5714"/>
                </a:lnTo>
                <a:lnTo>
                  <a:pt x="160319" y="4756"/>
                </a:lnTo>
                <a:lnTo>
                  <a:pt x="171529" y="3952"/>
                </a:lnTo>
                <a:lnTo>
                  <a:pt x="182667" y="2982"/>
                </a:lnTo>
                <a:lnTo>
                  <a:pt x="194056" y="1524"/>
                </a:lnTo>
                <a:lnTo>
                  <a:pt x="197485" y="1143"/>
                </a:lnTo>
                <a:lnTo>
                  <a:pt x="200532" y="508"/>
                </a:lnTo>
                <a:lnTo>
                  <a:pt x="203835" y="0"/>
                </a:lnTo>
              </a:path>
            </a:pathLst>
          </a:custGeom>
          <a:ln w="12801">
            <a:solidFill>
              <a:srgbClr val="000000"/>
            </a:solidFill>
          </a:ln>
        </p:spPr>
        <p:txBody>
          <a:bodyPr wrap="square" lIns="0" tIns="0" rIns="0" bIns="0" rtlCol="0"/>
          <a:lstStyle/>
          <a:p>
            <a:endParaRPr/>
          </a:p>
        </p:txBody>
      </p:sp>
      <p:sp>
        <p:nvSpPr>
          <p:cNvPr id="25" name="object 25"/>
          <p:cNvSpPr/>
          <p:nvPr/>
        </p:nvSpPr>
        <p:spPr>
          <a:xfrm>
            <a:off x="2580419" y="2953511"/>
            <a:ext cx="193040" cy="14604"/>
          </a:xfrm>
          <a:custGeom>
            <a:avLst/>
            <a:gdLst/>
            <a:ahLst/>
            <a:cxnLst/>
            <a:rect l="l" t="t" r="r" b="b"/>
            <a:pathLst>
              <a:path w="193039" h="14605">
                <a:moveTo>
                  <a:pt x="3014" y="0"/>
                </a:moveTo>
                <a:lnTo>
                  <a:pt x="0" y="5613"/>
                </a:lnTo>
                <a:lnTo>
                  <a:pt x="3665" y="6810"/>
                </a:lnTo>
                <a:lnTo>
                  <a:pt x="11354" y="6125"/>
                </a:lnTo>
                <a:lnTo>
                  <a:pt x="20413" y="6096"/>
                </a:lnTo>
                <a:lnTo>
                  <a:pt x="35278" y="7967"/>
                </a:lnTo>
                <a:lnTo>
                  <a:pt x="50178" y="9445"/>
                </a:lnTo>
                <a:lnTo>
                  <a:pt x="65150" y="10614"/>
                </a:lnTo>
                <a:lnTo>
                  <a:pt x="80230" y="11557"/>
                </a:lnTo>
                <a:lnTo>
                  <a:pt x="96904" y="12729"/>
                </a:lnTo>
                <a:lnTo>
                  <a:pt x="113615" y="13795"/>
                </a:lnTo>
                <a:lnTo>
                  <a:pt x="130397" y="14503"/>
                </a:lnTo>
                <a:lnTo>
                  <a:pt x="147286" y="14604"/>
                </a:lnTo>
                <a:lnTo>
                  <a:pt x="159287" y="14295"/>
                </a:lnTo>
                <a:lnTo>
                  <a:pt x="170336" y="13747"/>
                </a:lnTo>
                <a:lnTo>
                  <a:pt x="181290" y="12104"/>
                </a:lnTo>
                <a:lnTo>
                  <a:pt x="193006" y="8509"/>
                </a:lnTo>
              </a:path>
            </a:pathLst>
          </a:custGeom>
          <a:ln w="12801">
            <a:solidFill>
              <a:srgbClr val="000000"/>
            </a:solidFill>
          </a:ln>
        </p:spPr>
        <p:txBody>
          <a:bodyPr wrap="square" lIns="0" tIns="0" rIns="0" bIns="0" rtlCol="0"/>
          <a:lstStyle/>
          <a:p>
            <a:endParaRPr/>
          </a:p>
        </p:txBody>
      </p:sp>
      <p:sp>
        <p:nvSpPr>
          <p:cNvPr id="26" name="object 26"/>
          <p:cNvSpPr/>
          <p:nvPr/>
        </p:nvSpPr>
        <p:spPr>
          <a:xfrm>
            <a:off x="2979673" y="2706893"/>
            <a:ext cx="255270" cy="254000"/>
          </a:xfrm>
          <a:custGeom>
            <a:avLst/>
            <a:gdLst/>
            <a:ahLst/>
            <a:cxnLst/>
            <a:rect l="l" t="t" r="r" b="b"/>
            <a:pathLst>
              <a:path w="255269" h="254000">
                <a:moveTo>
                  <a:pt x="231394" y="12557"/>
                </a:moveTo>
                <a:lnTo>
                  <a:pt x="236946" y="3236"/>
                </a:lnTo>
                <a:lnTo>
                  <a:pt x="238283" y="0"/>
                </a:lnTo>
                <a:lnTo>
                  <a:pt x="233572" y="1359"/>
                </a:lnTo>
                <a:lnTo>
                  <a:pt x="220980" y="5826"/>
                </a:lnTo>
                <a:lnTo>
                  <a:pt x="205301" y="10783"/>
                </a:lnTo>
                <a:lnTo>
                  <a:pt x="158242" y="25892"/>
                </a:lnTo>
                <a:lnTo>
                  <a:pt x="120284" y="36322"/>
                </a:lnTo>
                <a:lnTo>
                  <a:pt x="82042" y="46085"/>
                </a:lnTo>
                <a:lnTo>
                  <a:pt x="69730" y="49262"/>
                </a:lnTo>
                <a:lnTo>
                  <a:pt x="57848" y="52736"/>
                </a:lnTo>
                <a:lnTo>
                  <a:pt x="46251" y="56854"/>
                </a:lnTo>
                <a:lnTo>
                  <a:pt x="34798" y="61960"/>
                </a:lnTo>
                <a:lnTo>
                  <a:pt x="45499" y="68331"/>
                </a:lnTo>
                <a:lnTo>
                  <a:pt x="55832" y="71977"/>
                </a:lnTo>
                <a:lnTo>
                  <a:pt x="66855" y="74265"/>
                </a:lnTo>
                <a:lnTo>
                  <a:pt x="79628" y="76565"/>
                </a:lnTo>
                <a:lnTo>
                  <a:pt x="103876" y="81047"/>
                </a:lnTo>
                <a:lnTo>
                  <a:pt x="152227" y="92156"/>
                </a:lnTo>
                <a:lnTo>
                  <a:pt x="192706" y="116268"/>
                </a:lnTo>
                <a:lnTo>
                  <a:pt x="192565" y="126267"/>
                </a:lnTo>
                <a:lnTo>
                  <a:pt x="165131" y="154701"/>
                </a:lnTo>
                <a:lnTo>
                  <a:pt x="121602" y="177952"/>
                </a:lnTo>
                <a:lnTo>
                  <a:pt x="80581" y="196276"/>
                </a:lnTo>
                <a:lnTo>
                  <a:pt x="60451" y="205724"/>
                </a:lnTo>
                <a:lnTo>
                  <a:pt x="50772" y="211074"/>
                </a:lnTo>
                <a:lnTo>
                  <a:pt x="41687" y="216900"/>
                </a:lnTo>
                <a:lnTo>
                  <a:pt x="32841" y="223012"/>
                </a:lnTo>
                <a:lnTo>
                  <a:pt x="23875" y="229219"/>
                </a:lnTo>
                <a:lnTo>
                  <a:pt x="18055" y="232620"/>
                </a:lnTo>
                <a:lnTo>
                  <a:pt x="12080" y="235569"/>
                </a:lnTo>
                <a:lnTo>
                  <a:pt x="6034" y="238327"/>
                </a:lnTo>
                <a:lnTo>
                  <a:pt x="0" y="241157"/>
                </a:lnTo>
                <a:lnTo>
                  <a:pt x="39624" y="243824"/>
                </a:lnTo>
                <a:lnTo>
                  <a:pt x="58648" y="243893"/>
                </a:lnTo>
                <a:lnTo>
                  <a:pt x="77612" y="244094"/>
                </a:lnTo>
                <a:lnTo>
                  <a:pt x="136705" y="245411"/>
                </a:lnTo>
                <a:lnTo>
                  <a:pt x="179341" y="247697"/>
                </a:lnTo>
                <a:lnTo>
                  <a:pt x="214316" y="250549"/>
                </a:lnTo>
                <a:lnTo>
                  <a:pt x="227901" y="251650"/>
                </a:lnTo>
                <a:lnTo>
                  <a:pt x="241486" y="252680"/>
                </a:lnTo>
                <a:lnTo>
                  <a:pt x="255143" y="253603"/>
                </a:lnTo>
              </a:path>
            </a:pathLst>
          </a:custGeom>
          <a:ln w="12801">
            <a:solidFill>
              <a:srgbClr val="000000"/>
            </a:solidFill>
          </a:ln>
        </p:spPr>
        <p:txBody>
          <a:bodyPr wrap="square" lIns="0" tIns="0" rIns="0" bIns="0" rtlCol="0"/>
          <a:lstStyle/>
          <a:p>
            <a:endParaRPr/>
          </a:p>
        </p:txBody>
      </p:sp>
      <p:sp>
        <p:nvSpPr>
          <p:cNvPr id="27" name="object 27"/>
          <p:cNvSpPr/>
          <p:nvPr/>
        </p:nvSpPr>
        <p:spPr>
          <a:xfrm>
            <a:off x="3353689" y="2970276"/>
            <a:ext cx="5080" cy="69215"/>
          </a:xfrm>
          <a:custGeom>
            <a:avLst/>
            <a:gdLst/>
            <a:ahLst/>
            <a:cxnLst/>
            <a:rect l="l" t="t" r="r" b="b"/>
            <a:pathLst>
              <a:path w="5079" h="69214">
                <a:moveTo>
                  <a:pt x="4572" y="0"/>
                </a:moveTo>
                <a:lnTo>
                  <a:pt x="2482" y="7183"/>
                </a:lnTo>
                <a:lnTo>
                  <a:pt x="904" y="13652"/>
                </a:lnTo>
                <a:lnTo>
                  <a:pt x="17" y="20216"/>
                </a:lnTo>
                <a:lnTo>
                  <a:pt x="0" y="27686"/>
                </a:lnTo>
                <a:lnTo>
                  <a:pt x="144" y="35323"/>
                </a:lnTo>
                <a:lnTo>
                  <a:pt x="206" y="42973"/>
                </a:lnTo>
                <a:lnTo>
                  <a:pt x="482" y="50599"/>
                </a:lnTo>
                <a:lnTo>
                  <a:pt x="1270" y="58165"/>
                </a:lnTo>
                <a:lnTo>
                  <a:pt x="2770" y="64771"/>
                </a:lnTo>
                <a:lnTo>
                  <a:pt x="3556" y="68627"/>
                </a:lnTo>
                <a:lnTo>
                  <a:pt x="2412" y="63753"/>
                </a:lnTo>
              </a:path>
            </a:pathLst>
          </a:custGeom>
          <a:ln w="12801">
            <a:solidFill>
              <a:srgbClr val="000000"/>
            </a:solidFill>
          </a:ln>
        </p:spPr>
        <p:txBody>
          <a:bodyPr wrap="square" lIns="0" tIns="0" rIns="0" bIns="0" rtlCol="0"/>
          <a:lstStyle/>
          <a:p>
            <a:endParaRPr/>
          </a:p>
        </p:txBody>
      </p:sp>
      <p:sp>
        <p:nvSpPr>
          <p:cNvPr id="28" name="object 28"/>
          <p:cNvSpPr/>
          <p:nvPr/>
        </p:nvSpPr>
        <p:spPr>
          <a:xfrm>
            <a:off x="3400678" y="2950210"/>
            <a:ext cx="113664" cy="3175"/>
          </a:xfrm>
          <a:custGeom>
            <a:avLst/>
            <a:gdLst/>
            <a:ahLst/>
            <a:cxnLst/>
            <a:rect l="l" t="t" r="r" b="b"/>
            <a:pathLst>
              <a:path w="113664" h="3175">
                <a:moveTo>
                  <a:pt x="0" y="0"/>
                </a:moveTo>
                <a:lnTo>
                  <a:pt x="11070" y="1095"/>
                </a:lnTo>
                <a:lnTo>
                  <a:pt x="22082" y="1524"/>
                </a:lnTo>
                <a:lnTo>
                  <a:pt x="33164" y="1571"/>
                </a:lnTo>
                <a:lnTo>
                  <a:pt x="44450" y="1524"/>
                </a:lnTo>
                <a:lnTo>
                  <a:pt x="57394" y="1595"/>
                </a:lnTo>
                <a:lnTo>
                  <a:pt x="70183" y="2095"/>
                </a:lnTo>
                <a:lnTo>
                  <a:pt x="82901" y="2595"/>
                </a:lnTo>
                <a:lnTo>
                  <a:pt x="95631" y="2666"/>
                </a:lnTo>
                <a:lnTo>
                  <a:pt x="104521" y="2031"/>
                </a:lnTo>
                <a:lnTo>
                  <a:pt x="107569" y="1777"/>
                </a:lnTo>
                <a:lnTo>
                  <a:pt x="113411" y="1524"/>
                </a:lnTo>
              </a:path>
            </a:pathLst>
          </a:custGeom>
          <a:ln w="12801">
            <a:solidFill>
              <a:srgbClr val="000000"/>
            </a:solidFill>
          </a:ln>
        </p:spPr>
        <p:txBody>
          <a:bodyPr wrap="square" lIns="0" tIns="0" rIns="0" bIns="0" rtlCol="0"/>
          <a:lstStyle/>
          <a:p>
            <a:endParaRPr/>
          </a:p>
        </p:txBody>
      </p:sp>
      <p:sp>
        <p:nvSpPr>
          <p:cNvPr id="29" name="object 29"/>
          <p:cNvSpPr/>
          <p:nvPr/>
        </p:nvSpPr>
        <p:spPr>
          <a:xfrm>
            <a:off x="3440303" y="2986785"/>
            <a:ext cx="107950" cy="15240"/>
          </a:xfrm>
          <a:custGeom>
            <a:avLst/>
            <a:gdLst/>
            <a:ahLst/>
            <a:cxnLst/>
            <a:rect l="l" t="t" r="r" b="b"/>
            <a:pathLst>
              <a:path w="107950" h="15239">
                <a:moveTo>
                  <a:pt x="5461" y="0"/>
                </a:moveTo>
                <a:lnTo>
                  <a:pt x="3683" y="3048"/>
                </a:lnTo>
                <a:lnTo>
                  <a:pt x="1777" y="6096"/>
                </a:lnTo>
                <a:lnTo>
                  <a:pt x="0" y="9143"/>
                </a:lnTo>
                <a:lnTo>
                  <a:pt x="12965" y="11406"/>
                </a:lnTo>
                <a:lnTo>
                  <a:pt x="25622" y="12382"/>
                </a:lnTo>
                <a:lnTo>
                  <a:pt x="38326" y="12787"/>
                </a:lnTo>
                <a:lnTo>
                  <a:pt x="51435" y="13335"/>
                </a:lnTo>
                <a:lnTo>
                  <a:pt x="63263" y="14307"/>
                </a:lnTo>
                <a:lnTo>
                  <a:pt x="75199" y="15208"/>
                </a:lnTo>
                <a:lnTo>
                  <a:pt x="87064" y="15013"/>
                </a:lnTo>
                <a:lnTo>
                  <a:pt x="98679" y="12700"/>
                </a:lnTo>
                <a:lnTo>
                  <a:pt x="101726" y="11175"/>
                </a:lnTo>
                <a:lnTo>
                  <a:pt x="104521" y="9651"/>
                </a:lnTo>
                <a:lnTo>
                  <a:pt x="107569" y="8127"/>
                </a:lnTo>
              </a:path>
            </a:pathLst>
          </a:custGeom>
          <a:ln w="12801">
            <a:solidFill>
              <a:srgbClr val="000000"/>
            </a:solidFill>
          </a:ln>
        </p:spPr>
        <p:txBody>
          <a:bodyPr wrap="square" lIns="0" tIns="0" rIns="0" bIns="0" rtlCol="0"/>
          <a:lstStyle/>
          <a:p>
            <a:endParaRPr/>
          </a:p>
        </p:txBody>
      </p:sp>
      <p:sp>
        <p:nvSpPr>
          <p:cNvPr id="30" name="object 30"/>
          <p:cNvSpPr/>
          <p:nvPr/>
        </p:nvSpPr>
        <p:spPr>
          <a:xfrm>
            <a:off x="3609085" y="2926969"/>
            <a:ext cx="7620" cy="77470"/>
          </a:xfrm>
          <a:custGeom>
            <a:avLst/>
            <a:gdLst/>
            <a:ahLst/>
            <a:cxnLst/>
            <a:rect l="l" t="t" r="r" b="b"/>
            <a:pathLst>
              <a:path w="7620" h="77469">
                <a:moveTo>
                  <a:pt x="7619" y="0"/>
                </a:moveTo>
                <a:lnTo>
                  <a:pt x="5587" y="41147"/>
                </a:lnTo>
                <a:lnTo>
                  <a:pt x="1533" y="68044"/>
                </a:lnTo>
                <a:lnTo>
                  <a:pt x="0" y="77088"/>
                </a:lnTo>
              </a:path>
            </a:pathLst>
          </a:custGeom>
          <a:ln w="12801">
            <a:solidFill>
              <a:srgbClr val="000000"/>
            </a:solidFill>
          </a:ln>
        </p:spPr>
        <p:txBody>
          <a:bodyPr wrap="square" lIns="0" tIns="0" rIns="0" bIns="0" rtlCol="0"/>
          <a:lstStyle/>
          <a:p>
            <a:endParaRPr/>
          </a:p>
        </p:txBody>
      </p:sp>
      <p:sp>
        <p:nvSpPr>
          <p:cNvPr id="31" name="object 31"/>
          <p:cNvSpPr/>
          <p:nvPr/>
        </p:nvSpPr>
        <p:spPr>
          <a:xfrm>
            <a:off x="3276324" y="2637408"/>
            <a:ext cx="194945" cy="97790"/>
          </a:xfrm>
          <a:custGeom>
            <a:avLst/>
            <a:gdLst/>
            <a:ahLst/>
            <a:cxnLst/>
            <a:rect l="l" t="t" r="r" b="b"/>
            <a:pathLst>
              <a:path w="194945" h="97789">
                <a:moveTo>
                  <a:pt x="2053" y="85089"/>
                </a:moveTo>
                <a:lnTo>
                  <a:pt x="718" y="89570"/>
                </a:lnTo>
                <a:lnTo>
                  <a:pt x="132" y="80073"/>
                </a:lnTo>
                <a:lnTo>
                  <a:pt x="0" y="66766"/>
                </a:lnTo>
                <a:lnTo>
                  <a:pt x="21" y="59816"/>
                </a:lnTo>
                <a:lnTo>
                  <a:pt x="551" y="50643"/>
                </a:lnTo>
                <a:lnTo>
                  <a:pt x="2355" y="37576"/>
                </a:lnTo>
                <a:lnTo>
                  <a:pt x="6326" y="25723"/>
                </a:lnTo>
                <a:lnTo>
                  <a:pt x="13356" y="20192"/>
                </a:lnTo>
                <a:lnTo>
                  <a:pt x="26062" y="22586"/>
                </a:lnTo>
                <a:lnTo>
                  <a:pt x="39185" y="30003"/>
                </a:lnTo>
                <a:lnTo>
                  <a:pt x="51522" y="39373"/>
                </a:lnTo>
                <a:lnTo>
                  <a:pt x="61870" y="47625"/>
                </a:lnTo>
                <a:lnTo>
                  <a:pt x="77005" y="58318"/>
                </a:lnTo>
                <a:lnTo>
                  <a:pt x="125243" y="86232"/>
                </a:lnTo>
                <a:lnTo>
                  <a:pt x="159444" y="97788"/>
                </a:lnTo>
                <a:lnTo>
                  <a:pt x="170074" y="95376"/>
                </a:lnTo>
                <a:lnTo>
                  <a:pt x="187727" y="56768"/>
                </a:lnTo>
                <a:lnTo>
                  <a:pt x="188436" y="46888"/>
                </a:lnTo>
                <a:lnTo>
                  <a:pt x="188346" y="37068"/>
                </a:lnTo>
                <a:lnTo>
                  <a:pt x="187567" y="27318"/>
                </a:lnTo>
                <a:lnTo>
                  <a:pt x="186203" y="17652"/>
                </a:lnTo>
                <a:lnTo>
                  <a:pt x="184044" y="4952"/>
                </a:lnTo>
                <a:lnTo>
                  <a:pt x="184679" y="5206"/>
                </a:lnTo>
                <a:lnTo>
                  <a:pt x="194712" y="0"/>
                </a:lnTo>
              </a:path>
            </a:pathLst>
          </a:custGeom>
          <a:ln w="12801">
            <a:solidFill>
              <a:srgbClr val="000000"/>
            </a:solidFill>
          </a:ln>
        </p:spPr>
        <p:txBody>
          <a:bodyPr wrap="square" lIns="0" tIns="0" rIns="0" bIns="0" rtlCol="0"/>
          <a:lstStyle/>
          <a:p>
            <a:endParaRPr/>
          </a:p>
        </p:txBody>
      </p:sp>
      <p:sp>
        <p:nvSpPr>
          <p:cNvPr id="32" name="object 32"/>
          <p:cNvSpPr/>
          <p:nvPr/>
        </p:nvSpPr>
        <p:spPr>
          <a:xfrm>
            <a:off x="3798061" y="2792222"/>
            <a:ext cx="250825" cy="248285"/>
          </a:xfrm>
          <a:custGeom>
            <a:avLst/>
            <a:gdLst/>
            <a:ahLst/>
            <a:cxnLst/>
            <a:rect l="l" t="t" r="r" b="b"/>
            <a:pathLst>
              <a:path w="250825" h="248285">
                <a:moveTo>
                  <a:pt x="0" y="0"/>
                </a:moveTo>
                <a:lnTo>
                  <a:pt x="11013" y="2976"/>
                </a:lnTo>
                <a:lnTo>
                  <a:pt x="21812" y="5334"/>
                </a:lnTo>
                <a:lnTo>
                  <a:pt x="32754" y="6929"/>
                </a:lnTo>
                <a:lnTo>
                  <a:pt x="44196" y="7619"/>
                </a:lnTo>
                <a:lnTo>
                  <a:pt x="56522" y="7320"/>
                </a:lnTo>
                <a:lnTo>
                  <a:pt x="68516" y="6080"/>
                </a:lnTo>
                <a:lnTo>
                  <a:pt x="80414" y="4244"/>
                </a:lnTo>
                <a:lnTo>
                  <a:pt x="92455" y="2158"/>
                </a:lnTo>
                <a:lnTo>
                  <a:pt x="99204" y="1268"/>
                </a:lnTo>
                <a:lnTo>
                  <a:pt x="105775" y="746"/>
                </a:lnTo>
                <a:lnTo>
                  <a:pt x="112226" y="390"/>
                </a:lnTo>
                <a:lnTo>
                  <a:pt x="118617" y="0"/>
                </a:lnTo>
                <a:lnTo>
                  <a:pt x="122370" y="12150"/>
                </a:lnTo>
                <a:lnTo>
                  <a:pt x="123301" y="23002"/>
                </a:lnTo>
                <a:lnTo>
                  <a:pt x="122493" y="34164"/>
                </a:lnTo>
                <a:lnTo>
                  <a:pt x="121030" y="47243"/>
                </a:lnTo>
                <a:lnTo>
                  <a:pt x="119477" y="62144"/>
                </a:lnTo>
                <a:lnTo>
                  <a:pt x="118221" y="77866"/>
                </a:lnTo>
                <a:lnTo>
                  <a:pt x="118369" y="93517"/>
                </a:lnTo>
                <a:lnTo>
                  <a:pt x="121030" y="108203"/>
                </a:lnTo>
                <a:lnTo>
                  <a:pt x="126204" y="118943"/>
                </a:lnTo>
                <a:lnTo>
                  <a:pt x="133746" y="126206"/>
                </a:lnTo>
                <a:lnTo>
                  <a:pt x="143408" y="130278"/>
                </a:lnTo>
                <a:lnTo>
                  <a:pt x="154939" y="131444"/>
                </a:lnTo>
                <a:lnTo>
                  <a:pt x="177879" y="127361"/>
                </a:lnTo>
                <a:lnTo>
                  <a:pt x="218233" y="101762"/>
                </a:lnTo>
                <a:lnTo>
                  <a:pt x="245268" y="58245"/>
                </a:lnTo>
                <a:lnTo>
                  <a:pt x="250316" y="30479"/>
                </a:lnTo>
                <a:lnTo>
                  <a:pt x="250316" y="22351"/>
                </a:lnTo>
                <a:lnTo>
                  <a:pt x="250316" y="19557"/>
                </a:lnTo>
                <a:lnTo>
                  <a:pt x="236854" y="64642"/>
                </a:lnTo>
                <a:lnTo>
                  <a:pt x="236759" y="104457"/>
                </a:lnTo>
                <a:lnTo>
                  <a:pt x="236497" y="124436"/>
                </a:lnTo>
                <a:lnTo>
                  <a:pt x="233386" y="163133"/>
                </a:lnTo>
                <a:lnTo>
                  <a:pt x="213740" y="215264"/>
                </a:lnTo>
                <a:lnTo>
                  <a:pt x="180772" y="244143"/>
                </a:lnTo>
                <a:lnTo>
                  <a:pt x="153477" y="248201"/>
                </a:lnTo>
                <a:lnTo>
                  <a:pt x="144478" y="244887"/>
                </a:lnTo>
                <a:lnTo>
                  <a:pt x="137408" y="238478"/>
                </a:lnTo>
                <a:lnTo>
                  <a:pt x="129921" y="229235"/>
                </a:lnTo>
              </a:path>
            </a:pathLst>
          </a:custGeom>
          <a:ln w="12801">
            <a:solidFill>
              <a:srgbClr val="000000"/>
            </a:solidFill>
          </a:ln>
        </p:spPr>
        <p:txBody>
          <a:bodyPr wrap="square" lIns="0" tIns="0" rIns="0" bIns="0" rtlCol="0"/>
          <a:lstStyle/>
          <a:p>
            <a:endParaRPr/>
          </a:p>
        </p:txBody>
      </p:sp>
      <p:sp>
        <p:nvSpPr>
          <p:cNvPr id="33" name="object 33"/>
          <p:cNvSpPr/>
          <p:nvPr/>
        </p:nvSpPr>
        <p:spPr>
          <a:xfrm>
            <a:off x="4151121" y="2930398"/>
            <a:ext cx="75565" cy="69215"/>
          </a:xfrm>
          <a:custGeom>
            <a:avLst/>
            <a:gdLst/>
            <a:ahLst/>
            <a:cxnLst/>
            <a:rect l="l" t="t" r="r" b="b"/>
            <a:pathLst>
              <a:path w="75564" h="69214">
                <a:moveTo>
                  <a:pt x="0" y="0"/>
                </a:moveTo>
                <a:lnTo>
                  <a:pt x="9860" y="11205"/>
                </a:lnTo>
                <a:lnTo>
                  <a:pt x="16398" y="22971"/>
                </a:lnTo>
                <a:lnTo>
                  <a:pt x="21341" y="35950"/>
                </a:lnTo>
                <a:lnTo>
                  <a:pt x="26415" y="50800"/>
                </a:lnTo>
                <a:lnTo>
                  <a:pt x="31736" y="60821"/>
                </a:lnTo>
                <a:lnTo>
                  <a:pt x="39163" y="66865"/>
                </a:lnTo>
                <a:lnTo>
                  <a:pt x="48472" y="68623"/>
                </a:lnTo>
                <a:lnTo>
                  <a:pt x="59436" y="65786"/>
                </a:lnTo>
                <a:lnTo>
                  <a:pt x="68579" y="60578"/>
                </a:lnTo>
                <a:lnTo>
                  <a:pt x="71627" y="58800"/>
                </a:lnTo>
                <a:lnTo>
                  <a:pt x="75183" y="52324"/>
                </a:lnTo>
              </a:path>
            </a:pathLst>
          </a:custGeom>
          <a:ln w="12801">
            <a:solidFill>
              <a:srgbClr val="000000"/>
            </a:solidFill>
          </a:ln>
        </p:spPr>
        <p:txBody>
          <a:bodyPr wrap="square" lIns="0" tIns="0" rIns="0" bIns="0" rtlCol="0"/>
          <a:lstStyle/>
          <a:p>
            <a:endParaRPr/>
          </a:p>
        </p:txBody>
      </p:sp>
      <p:sp>
        <p:nvSpPr>
          <p:cNvPr id="34" name="object 34"/>
          <p:cNvSpPr/>
          <p:nvPr/>
        </p:nvSpPr>
        <p:spPr>
          <a:xfrm>
            <a:off x="4171465" y="2838576"/>
            <a:ext cx="15240" cy="13335"/>
          </a:xfrm>
          <a:custGeom>
            <a:avLst/>
            <a:gdLst/>
            <a:ahLst/>
            <a:cxnLst/>
            <a:rect l="l" t="t" r="r" b="b"/>
            <a:pathLst>
              <a:path w="15239" h="13335">
                <a:moveTo>
                  <a:pt x="6707" y="12826"/>
                </a:moveTo>
                <a:lnTo>
                  <a:pt x="0" y="11269"/>
                </a:lnTo>
                <a:lnTo>
                  <a:pt x="1627" y="8556"/>
                </a:lnTo>
                <a:lnTo>
                  <a:pt x="7921" y="4772"/>
                </a:lnTo>
                <a:lnTo>
                  <a:pt x="15216" y="0"/>
                </a:lnTo>
              </a:path>
            </a:pathLst>
          </a:custGeom>
          <a:ln w="12801">
            <a:solidFill>
              <a:srgbClr val="000000"/>
            </a:solidFill>
          </a:ln>
        </p:spPr>
        <p:txBody>
          <a:bodyPr wrap="square" lIns="0" tIns="0" rIns="0" bIns="0" rtlCol="0"/>
          <a:lstStyle/>
          <a:p>
            <a:endParaRPr/>
          </a:p>
        </p:txBody>
      </p:sp>
      <p:sp>
        <p:nvSpPr>
          <p:cNvPr id="35" name="object 35"/>
          <p:cNvSpPr/>
          <p:nvPr/>
        </p:nvSpPr>
        <p:spPr>
          <a:xfrm>
            <a:off x="4385174" y="2697787"/>
            <a:ext cx="271780" cy="234950"/>
          </a:xfrm>
          <a:custGeom>
            <a:avLst/>
            <a:gdLst/>
            <a:ahLst/>
            <a:cxnLst/>
            <a:rect l="l" t="t" r="r" b="b"/>
            <a:pathLst>
              <a:path w="271779" h="234950">
                <a:moveTo>
                  <a:pt x="149613" y="34109"/>
                </a:moveTo>
                <a:lnTo>
                  <a:pt x="104274" y="23822"/>
                </a:lnTo>
                <a:lnTo>
                  <a:pt x="57036" y="41556"/>
                </a:lnTo>
                <a:lnTo>
                  <a:pt x="18772" y="86369"/>
                </a:lnTo>
                <a:lnTo>
                  <a:pt x="2420" y="125930"/>
                </a:lnTo>
                <a:lnTo>
                  <a:pt x="0" y="146536"/>
                </a:lnTo>
                <a:lnTo>
                  <a:pt x="1722" y="167713"/>
                </a:lnTo>
                <a:lnTo>
                  <a:pt x="18930" y="205686"/>
                </a:lnTo>
                <a:lnTo>
                  <a:pt x="58650" y="229832"/>
                </a:lnTo>
                <a:lnTo>
                  <a:pt x="105798" y="234642"/>
                </a:lnTo>
                <a:lnTo>
                  <a:pt x="133939" y="231211"/>
                </a:lnTo>
                <a:lnTo>
                  <a:pt x="185648" y="210300"/>
                </a:lnTo>
                <a:lnTo>
                  <a:pt x="230338" y="175855"/>
                </a:lnTo>
                <a:lnTo>
                  <a:pt x="259722" y="130163"/>
                </a:lnTo>
                <a:lnTo>
                  <a:pt x="271718" y="81581"/>
                </a:lnTo>
                <a:lnTo>
                  <a:pt x="269962" y="60287"/>
                </a:lnTo>
                <a:lnTo>
                  <a:pt x="249054" y="22806"/>
                </a:lnTo>
                <a:lnTo>
                  <a:pt x="204906" y="2375"/>
                </a:lnTo>
                <a:lnTo>
                  <a:pt x="179064" y="0"/>
                </a:lnTo>
                <a:lnTo>
                  <a:pt x="155709" y="3375"/>
                </a:lnTo>
                <a:lnTo>
                  <a:pt x="145006" y="7197"/>
                </a:lnTo>
                <a:lnTo>
                  <a:pt x="134373" y="11376"/>
                </a:lnTo>
                <a:lnTo>
                  <a:pt x="123741" y="15269"/>
                </a:lnTo>
                <a:lnTo>
                  <a:pt x="113037" y="18234"/>
                </a:lnTo>
              </a:path>
            </a:pathLst>
          </a:custGeom>
          <a:ln w="12801">
            <a:solidFill>
              <a:srgbClr val="000000"/>
            </a:solidFill>
          </a:ln>
        </p:spPr>
        <p:txBody>
          <a:bodyPr wrap="square" lIns="0" tIns="0" rIns="0" bIns="0" rtlCol="0"/>
          <a:lstStyle/>
          <a:p>
            <a:endParaRPr/>
          </a:p>
        </p:txBody>
      </p:sp>
      <p:sp>
        <p:nvSpPr>
          <p:cNvPr id="36" name="object 36"/>
          <p:cNvSpPr/>
          <p:nvPr/>
        </p:nvSpPr>
        <p:spPr>
          <a:xfrm>
            <a:off x="4454016" y="2592958"/>
            <a:ext cx="111125" cy="456565"/>
          </a:xfrm>
          <a:custGeom>
            <a:avLst/>
            <a:gdLst/>
            <a:ahLst/>
            <a:cxnLst/>
            <a:rect l="l" t="t" r="r" b="b"/>
            <a:pathLst>
              <a:path w="111125" h="456564">
                <a:moveTo>
                  <a:pt x="110617" y="0"/>
                </a:moveTo>
                <a:lnTo>
                  <a:pt x="79248" y="29844"/>
                </a:lnTo>
                <a:lnTo>
                  <a:pt x="57419" y="74120"/>
                </a:lnTo>
                <a:lnTo>
                  <a:pt x="43307" y="121538"/>
                </a:lnTo>
                <a:lnTo>
                  <a:pt x="27130" y="193643"/>
                </a:lnTo>
                <a:lnTo>
                  <a:pt x="15240" y="266700"/>
                </a:lnTo>
                <a:lnTo>
                  <a:pt x="7572" y="327278"/>
                </a:lnTo>
                <a:lnTo>
                  <a:pt x="3048" y="388238"/>
                </a:lnTo>
                <a:lnTo>
                  <a:pt x="2736" y="403022"/>
                </a:lnTo>
                <a:lnTo>
                  <a:pt x="2936" y="417734"/>
                </a:lnTo>
                <a:lnTo>
                  <a:pt x="3351" y="432494"/>
                </a:lnTo>
                <a:lnTo>
                  <a:pt x="3683" y="447420"/>
                </a:lnTo>
                <a:lnTo>
                  <a:pt x="3683" y="455040"/>
                </a:lnTo>
                <a:lnTo>
                  <a:pt x="3429" y="448944"/>
                </a:lnTo>
                <a:lnTo>
                  <a:pt x="0" y="456311"/>
                </a:lnTo>
              </a:path>
            </a:pathLst>
          </a:custGeom>
          <a:ln w="12801">
            <a:solidFill>
              <a:srgbClr val="000000"/>
            </a:solidFill>
          </a:ln>
        </p:spPr>
        <p:txBody>
          <a:bodyPr wrap="square" lIns="0" tIns="0" rIns="0" bIns="0" rtlCol="0"/>
          <a:lstStyle/>
          <a:p>
            <a:endParaRPr/>
          </a:p>
        </p:txBody>
      </p:sp>
      <p:sp>
        <p:nvSpPr>
          <p:cNvPr id="37" name="object 37"/>
          <p:cNvSpPr/>
          <p:nvPr/>
        </p:nvSpPr>
        <p:spPr>
          <a:xfrm>
            <a:off x="4699553" y="2993770"/>
            <a:ext cx="67945" cy="93345"/>
          </a:xfrm>
          <a:custGeom>
            <a:avLst/>
            <a:gdLst/>
            <a:ahLst/>
            <a:cxnLst/>
            <a:rect l="l" t="t" r="r" b="b"/>
            <a:pathLst>
              <a:path w="67945" h="93344">
                <a:moveTo>
                  <a:pt x="1097" y="7619"/>
                </a:moveTo>
                <a:lnTo>
                  <a:pt x="1986" y="5206"/>
                </a:lnTo>
                <a:lnTo>
                  <a:pt x="2875" y="2412"/>
                </a:lnTo>
                <a:lnTo>
                  <a:pt x="4145" y="0"/>
                </a:lnTo>
                <a:lnTo>
                  <a:pt x="3651" y="9515"/>
                </a:lnTo>
                <a:lnTo>
                  <a:pt x="3049" y="18875"/>
                </a:lnTo>
                <a:lnTo>
                  <a:pt x="2234" y="28164"/>
                </a:lnTo>
                <a:lnTo>
                  <a:pt x="1097" y="37464"/>
                </a:lnTo>
                <a:lnTo>
                  <a:pt x="0" y="47611"/>
                </a:lnTo>
                <a:lnTo>
                  <a:pt x="18369" y="88153"/>
                </a:lnTo>
                <a:lnTo>
                  <a:pt x="45412" y="92868"/>
                </a:lnTo>
                <a:lnTo>
                  <a:pt x="53389" y="90741"/>
                </a:lnTo>
                <a:lnTo>
                  <a:pt x="60271" y="85756"/>
                </a:lnTo>
                <a:lnTo>
                  <a:pt x="67772" y="77724"/>
                </a:lnTo>
              </a:path>
            </a:pathLst>
          </a:custGeom>
          <a:ln w="12801">
            <a:solidFill>
              <a:srgbClr val="000000"/>
            </a:solidFill>
          </a:ln>
        </p:spPr>
        <p:txBody>
          <a:bodyPr wrap="square" lIns="0" tIns="0" rIns="0" bIns="0" rtlCol="0"/>
          <a:lstStyle/>
          <a:p>
            <a:endParaRPr/>
          </a:p>
        </p:txBody>
      </p:sp>
      <p:sp>
        <p:nvSpPr>
          <p:cNvPr id="38" name="object 38"/>
          <p:cNvSpPr/>
          <p:nvPr/>
        </p:nvSpPr>
        <p:spPr>
          <a:xfrm>
            <a:off x="4749022" y="2896489"/>
            <a:ext cx="10160" cy="21590"/>
          </a:xfrm>
          <a:custGeom>
            <a:avLst/>
            <a:gdLst/>
            <a:ahLst/>
            <a:cxnLst/>
            <a:rect l="l" t="t" r="r" b="b"/>
            <a:pathLst>
              <a:path w="10160" h="21589">
                <a:moveTo>
                  <a:pt x="9794" y="21336"/>
                </a:moveTo>
                <a:lnTo>
                  <a:pt x="3284" y="13733"/>
                </a:lnTo>
                <a:lnTo>
                  <a:pt x="0" y="9763"/>
                </a:lnTo>
                <a:lnTo>
                  <a:pt x="311" y="6244"/>
                </a:lnTo>
                <a:lnTo>
                  <a:pt x="4587" y="0"/>
                </a:lnTo>
              </a:path>
            </a:pathLst>
          </a:custGeom>
          <a:ln w="12801">
            <a:solidFill>
              <a:srgbClr val="000000"/>
            </a:solidFill>
          </a:ln>
        </p:spPr>
        <p:txBody>
          <a:bodyPr wrap="square" lIns="0" tIns="0" rIns="0" bIns="0" rtlCol="0"/>
          <a:lstStyle/>
          <a:p>
            <a:endParaRPr/>
          </a:p>
        </p:txBody>
      </p:sp>
      <p:sp>
        <p:nvSpPr>
          <p:cNvPr id="39" name="object 39"/>
          <p:cNvSpPr/>
          <p:nvPr/>
        </p:nvSpPr>
        <p:spPr>
          <a:xfrm>
            <a:off x="4895722" y="2827654"/>
            <a:ext cx="180340" cy="27940"/>
          </a:xfrm>
          <a:custGeom>
            <a:avLst/>
            <a:gdLst/>
            <a:ahLst/>
            <a:cxnLst/>
            <a:rect l="l" t="t" r="r" b="b"/>
            <a:pathLst>
              <a:path w="180339" h="27939">
                <a:moveTo>
                  <a:pt x="0" y="0"/>
                </a:moveTo>
                <a:lnTo>
                  <a:pt x="44196" y="15240"/>
                </a:lnTo>
                <a:lnTo>
                  <a:pt x="95630" y="22365"/>
                </a:lnTo>
                <a:lnTo>
                  <a:pt x="112775" y="24384"/>
                </a:lnTo>
                <a:lnTo>
                  <a:pt x="127097" y="26275"/>
                </a:lnTo>
                <a:lnTo>
                  <a:pt x="141525" y="27511"/>
                </a:lnTo>
                <a:lnTo>
                  <a:pt x="155834" y="26866"/>
                </a:lnTo>
                <a:lnTo>
                  <a:pt x="169799" y="23114"/>
                </a:lnTo>
                <a:lnTo>
                  <a:pt x="173354" y="20955"/>
                </a:lnTo>
                <a:lnTo>
                  <a:pt x="176784" y="18923"/>
                </a:lnTo>
                <a:lnTo>
                  <a:pt x="180086" y="16764"/>
                </a:lnTo>
              </a:path>
            </a:pathLst>
          </a:custGeom>
          <a:ln w="12801">
            <a:solidFill>
              <a:srgbClr val="000000"/>
            </a:solidFill>
          </a:ln>
        </p:spPr>
        <p:txBody>
          <a:bodyPr wrap="square" lIns="0" tIns="0" rIns="0" bIns="0" rtlCol="0"/>
          <a:lstStyle/>
          <a:p>
            <a:endParaRPr/>
          </a:p>
        </p:txBody>
      </p:sp>
      <p:sp>
        <p:nvSpPr>
          <p:cNvPr id="40" name="object 40"/>
          <p:cNvSpPr/>
          <p:nvPr/>
        </p:nvSpPr>
        <p:spPr>
          <a:xfrm>
            <a:off x="5274817" y="2652395"/>
            <a:ext cx="114300" cy="421640"/>
          </a:xfrm>
          <a:custGeom>
            <a:avLst/>
            <a:gdLst/>
            <a:ahLst/>
            <a:cxnLst/>
            <a:rect l="l" t="t" r="r" b="b"/>
            <a:pathLst>
              <a:path w="114300" h="421639">
                <a:moveTo>
                  <a:pt x="114046" y="0"/>
                </a:moveTo>
                <a:lnTo>
                  <a:pt x="75946" y="27050"/>
                </a:lnTo>
                <a:lnTo>
                  <a:pt x="43830" y="67389"/>
                </a:lnTo>
                <a:lnTo>
                  <a:pt x="22860" y="115442"/>
                </a:lnTo>
                <a:lnTo>
                  <a:pt x="5191" y="183514"/>
                </a:lnTo>
                <a:lnTo>
                  <a:pt x="0" y="253872"/>
                </a:lnTo>
                <a:lnTo>
                  <a:pt x="1004" y="280826"/>
                </a:lnTo>
                <a:lnTo>
                  <a:pt x="9536" y="333400"/>
                </a:lnTo>
                <a:lnTo>
                  <a:pt x="23860" y="374902"/>
                </a:lnTo>
                <a:lnTo>
                  <a:pt x="54864" y="414781"/>
                </a:lnTo>
                <a:lnTo>
                  <a:pt x="65532" y="419100"/>
                </a:lnTo>
                <a:lnTo>
                  <a:pt x="68072" y="421513"/>
                </a:lnTo>
                <a:lnTo>
                  <a:pt x="74422" y="416305"/>
                </a:lnTo>
              </a:path>
            </a:pathLst>
          </a:custGeom>
          <a:ln w="12801">
            <a:solidFill>
              <a:srgbClr val="000000"/>
            </a:solidFill>
          </a:ln>
        </p:spPr>
        <p:txBody>
          <a:bodyPr wrap="square" lIns="0" tIns="0" rIns="0" bIns="0" rtlCol="0"/>
          <a:lstStyle/>
          <a:p>
            <a:endParaRPr/>
          </a:p>
        </p:txBody>
      </p:sp>
      <p:sp>
        <p:nvSpPr>
          <p:cNvPr id="41" name="object 41"/>
          <p:cNvSpPr/>
          <p:nvPr/>
        </p:nvSpPr>
        <p:spPr>
          <a:xfrm>
            <a:off x="5507735" y="2639988"/>
            <a:ext cx="281305" cy="260350"/>
          </a:xfrm>
          <a:custGeom>
            <a:avLst/>
            <a:gdLst/>
            <a:ahLst/>
            <a:cxnLst/>
            <a:rect l="l" t="t" r="r" b="b"/>
            <a:pathLst>
              <a:path w="281304" h="260350">
                <a:moveTo>
                  <a:pt x="274319" y="5421"/>
                </a:moveTo>
                <a:lnTo>
                  <a:pt x="276733" y="3897"/>
                </a:lnTo>
                <a:lnTo>
                  <a:pt x="279146" y="2627"/>
                </a:lnTo>
                <a:lnTo>
                  <a:pt x="281304" y="1103"/>
                </a:lnTo>
                <a:lnTo>
                  <a:pt x="262731" y="0"/>
                </a:lnTo>
                <a:lnTo>
                  <a:pt x="244348" y="754"/>
                </a:lnTo>
                <a:lnTo>
                  <a:pt x="225869" y="2603"/>
                </a:lnTo>
                <a:lnTo>
                  <a:pt x="207010" y="4786"/>
                </a:lnTo>
                <a:lnTo>
                  <a:pt x="189769" y="6697"/>
                </a:lnTo>
                <a:lnTo>
                  <a:pt x="138049" y="15073"/>
                </a:lnTo>
                <a:lnTo>
                  <a:pt x="99437" y="29003"/>
                </a:lnTo>
                <a:lnTo>
                  <a:pt x="88646" y="37933"/>
                </a:lnTo>
                <a:lnTo>
                  <a:pt x="96676" y="43900"/>
                </a:lnTo>
                <a:lnTo>
                  <a:pt x="104600" y="48998"/>
                </a:lnTo>
                <a:lnTo>
                  <a:pt x="113024" y="53453"/>
                </a:lnTo>
                <a:lnTo>
                  <a:pt x="122554" y="57491"/>
                </a:lnTo>
                <a:lnTo>
                  <a:pt x="133504" y="61525"/>
                </a:lnTo>
                <a:lnTo>
                  <a:pt x="144430" y="65571"/>
                </a:lnTo>
                <a:lnTo>
                  <a:pt x="155309" y="69832"/>
                </a:lnTo>
                <a:lnTo>
                  <a:pt x="166115" y="74509"/>
                </a:lnTo>
                <a:lnTo>
                  <a:pt x="175845" y="80432"/>
                </a:lnTo>
                <a:lnTo>
                  <a:pt x="179562" y="86844"/>
                </a:lnTo>
                <a:lnTo>
                  <a:pt x="178778" y="94708"/>
                </a:lnTo>
                <a:lnTo>
                  <a:pt x="147770" y="134439"/>
                </a:lnTo>
                <a:lnTo>
                  <a:pt x="138049" y="142581"/>
                </a:lnTo>
                <a:lnTo>
                  <a:pt x="125106" y="154144"/>
                </a:lnTo>
                <a:lnTo>
                  <a:pt x="84709" y="187666"/>
                </a:lnTo>
                <a:lnTo>
                  <a:pt x="42453" y="219366"/>
                </a:lnTo>
                <a:lnTo>
                  <a:pt x="28321" y="229957"/>
                </a:lnTo>
                <a:lnTo>
                  <a:pt x="19681" y="237073"/>
                </a:lnTo>
                <a:lnTo>
                  <a:pt x="12541" y="243832"/>
                </a:lnTo>
                <a:lnTo>
                  <a:pt x="6211" y="251209"/>
                </a:lnTo>
                <a:lnTo>
                  <a:pt x="0" y="260183"/>
                </a:lnTo>
                <a:lnTo>
                  <a:pt x="9977" y="258911"/>
                </a:lnTo>
                <a:lnTo>
                  <a:pt x="19812" y="257817"/>
                </a:lnTo>
                <a:lnTo>
                  <a:pt x="69548" y="255420"/>
                </a:lnTo>
                <a:lnTo>
                  <a:pt x="129349" y="253499"/>
                </a:lnTo>
                <a:lnTo>
                  <a:pt x="159130" y="252563"/>
                </a:lnTo>
                <a:lnTo>
                  <a:pt x="172852" y="251483"/>
                </a:lnTo>
                <a:lnTo>
                  <a:pt x="187182" y="249928"/>
                </a:lnTo>
                <a:lnTo>
                  <a:pt x="201582" y="248991"/>
                </a:lnTo>
                <a:lnTo>
                  <a:pt x="215518" y="249769"/>
                </a:lnTo>
                <a:lnTo>
                  <a:pt x="218186" y="250785"/>
                </a:lnTo>
                <a:lnTo>
                  <a:pt x="221234" y="251674"/>
                </a:lnTo>
                <a:lnTo>
                  <a:pt x="224281" y="252563"/>
                </a:lnTo>
              </a:path>
            </a:pathLst>
          </a:custGeom>
          <a:ln w="12801">
            <a:solidFill>
              <a:srgbClr val="000000"/>
            </a:solidFill>
          </a:ln>
        </p:spPr>
        <p:txBody>
          <a:bodyPr wrap="square" lIns="0" tIns="0" rIns="0" bIns="0" rtlCol="0"/>
          <a:lstStyle/>
          <a:p>
            <a:endParaRPr/>
          </a:p>
        </p:txBody>
      </p:sp>
      <p:sp>
        <p:nvSpPr>
          <p:cNvPr id="42" name="object 42"/>
          <p:cNvSpPr/>
          <p:nvPr/>
        </p:nvSpPr>
        <p:spPr>
          <a:xfrm>
            <a:off x="5751576" y="3005073"/>
            <a:ext cx="17145" cy="53340"/>
          </a:xfrm>
          <a:custGeom>
            <a:avLst/>
            <a:gdLst/>
            <a:ahLst/>
            <a:cxnLst/>
            <a:rect l="l" t="t" r="r" b="b"/>
            <a:pathLst>
              <a:path w="17145" h="53339">
                <a:moveTo>
                  <a:pt x="16763" y="0"/>
                </a:moveTo>
                <a:lnTo>
                  <a:pt x="14563" y="9054"/>
                </a:lnTo>
                <a:lnTo>
                  <a:pt x="12303" y="18049"/>
                </a:lnTo>
                <a:lnTo>
                  <a:pt x="10209" y="27164"/>
                </a:lnTo>
                <a:lnTo>
                  <a:pt x="8509" y="36575"/>
                </a:lnTo>
                <a:lnTo>
                  <a:pt x="6985" y="46862"/>
                </a:lnTo>
                <a:lnTo>
                  <a:pt x="7365" y="50291"/>
                </a:lnTo>
                <a:lnTo>
                  <a:pt x="0" y="52959"/>
                </a:lnTo>
              </a:path>
            </a:pathLst>
          </a:custGeom>
          <a:ln w="12801">
            <a:solidFill>
              <a:srgbClr val="000000"/>
            </a:solidFill>
          </a:ln>
        </p:spPr>
        <p:txBody>
          <a:bodyPr wrap="square" lIns="0" tIns="0" rIns="0" bIns="0" rtlCol="0"/>
          <a:lstStyle/>
          <a:p>
            <a:endParaRPr/>
          </a:p>
        </p:txBody>
      </p:sp>
      <p:sp>
        <p:nvSpPr>
          <p:cNvPr id="43" name="object 43"/>
          <p:cNvSpPr/>
          <p:nvPr/>
        </p:nvSpPr>
        <p:spPr>
          <a:xfrm>
            <a:off x="5817742" y="2914598"/>
            <a:ext cx="15240" cy="13335"/>
          </a:xfrm>
          <a:custGeom>
            <a:avLst/>
            <a:gdLst/>
            <a:ahLst/>
            <a:cxnLst/>
            <a:rect l="l" t="t" r="r" b="b"/>
            <a:pathLst>
              <a:path w="15239" h="13335">
                <a:moveTo>
                  <a:pt x="0" y="12751"/>
                </a:moveTo>
                <a:lnTo>
                  <a:pt x="4560" y="4500"/>
                </a:lnTo>
                <a:lnTo>
                  <a:pt x="6572" y="273"/>
                </a:lnTo>
                <a:lnTo>
                  <a:pt x="9108" y="0"/>
                </a:lnTo>
                <a:lnTo>
                  <a:pt x="15240" y="3607"/>
                </a:lnTo>
              </a:path>
            </a:pathLst>
          </a:custGeom>
          <a:ln w="12801">
            <a:solidFill>
              <a:srgbClr val="000000"/>
            </a:solidFill>
          </a:ln>
        </p:spPr>
        <p:txBody>
          <a:bodyPr wrap="square" lIns="0" tIns="0" rIns="0" bIns="0" rtlCol="0"/>
          <a:lstStyle/>
          <a:p>
            <a:endParaRPr/>
          </a:p>
        </p:txBody>
      </p:sp>
      <p:sp>
        <p:nvSpPr>
          <p:cNvPr id="44" name="object 44"/>
          <p:cNvSpPr/>
          <p:nvPr/>
        </p:nvSpPr>
        <p:spPr>
          <a:xfrm>
            <a:off x="5857366" y="2960877"/>
            <a:ext cx="109220" cy="5080"/>
          </a:xfrm>
          <a:custGeom>
            <a:avLst/>
            <a:gdLst/>
            <a:ahLst/>
            <a:cxnLst/>
            <a:rect l="l" t="t" r="r" b="b"/>
            <a:pathLst>
              <a:path w="109220" h="5080">
                <a:moveTo>
                  <a:pt x="0" y="0"/>
                </a:moveTo>
                <a:lnTo>
                  <a:pt x="14898" y="1595"/>
                </a:lnTo>
                <a:lnTo>
                  <a:pt x="29273" y="2000"/>
                </a:lnTo>
                <a:lnTo>
                  <a:pt x="43648" y="2071"/>
                </a:lnTo>
                <a:lnTo>
                  <a:pt x="58547" y="2667"/>
                </a:lnTo>
                <a:lnTo>
                  <a:pt x="69308" y="3109"/>
                </a:lnTo>
                <a:lnTo>
                  <a:pt x="79867" y="3254"/>
                </a:lnTo>
                <a:lnTo>
                  <a:pt x="90497" y="3327"/>
                </a:lnTo>
                <a:lnTo>
                  <a:pt x="101473" y="3556"/>
                </a:lnTo>
                <a:lnTo>
                  <a:pt x="104267" y="4191"/>
                </a:lnTo>
                <a:lnTo>
                  <a:pt x="106680" y="4191"/>
                </a:lnTo>
                <a:lnTo>
                  <a:pt x="109093" y="4572"/>
                </a:lnTo>
              </a:path>
            </a:pathLst>
          </a:custGeom>
          <a:ln w="12801">
            <a:solidFill>
              <a:srgbClr val="000000"/>
            </a:solidFill>
          </a:ln>
        </p:spPr>
        <p:txBody>
          <a:bodyPr wrap="square" lIns="0" tIns="0" rIns="0" bIns="0" rtlCol="0"/>
          <a:lstStyle/>
          <a:p>
            <a:endParaRPr/>
          </a:p>
        </p:txBody>
      </p:sp>
      <p:sp>
        <p:nvSpPr>
          <p:cNvPr id="45" name="object 45"/>
          <p:cNvSpPr/>
          <p:nvPr/>
        </p:nvSpPr>
        <p:spPr>
          <a:xfrm>
            <a:off x="5873241" y="2995295"/>
            <a:ext cx="81280" cy="14604"/>
          </a:xfrm>
          <a:custGeom>
            <a:avLst/>
            <a:gdLst/>
            <a:ahLst/>
            <a:cxnLst/>
            <a:rect l="l" t="t" r="r" b="b"/>
            <a:pathLst>
              <a:path w="81279" h="14605">
                <a:moveTo>
                  <a:pt x="18542" y="0"/>
                </a:moveTo>
                <a:lnTo>
                  <a:pt x="10033" y="5206"/>
                </a:lnTo>
                <a:lnTo>
                  <a:pt x="6604" y="7238"/>
                </a:lnTo>
                <a:lnTo>
                  <a:pt x="0" y="9143"/>
                </a:lnTo>
                <a:lnTo>
                  <a:pt x="8949" y="11255"/>
                </a:lnTo>
                <a:lnTo>
                  <a:pt x="17684" y="12699"/>
                </a:lnTo>
                <a:lnTo>
                  <a:pt x="26467" y="13573"/>
                </a:lnTo>
                <a:lnTo>
                  <a:pt x="35560" y="13969"/>
                </a:lnTo>
                <a:lnTo>
                  <a:pt x="47400" y="14329"/>
                </a:lnTo>
                <a:lnTo>
                  <a:pt x="58562" y="14271"/>
                </a:lnTo>
                <a:lnTo>
                  <a:pt x="69653" y="13523"/>
                </a:lnTo>
                <a:lnTo>
                  <a:pt x="81280" y="11810"/>
                </a:lnTo>
              </a:path>
            </a:pathLst>
          </a:custGeom>
          <a:ln w="12801">
            <a:solidFill>
              <a:srgbClr val="000000"/>
            </a:solidFill>
          </a:ln>
        </p:spPr>
        <p:txBody>
          <a:bodyPr wrap="square" lIns="0" tIns="0" rIns="0" bIns="0" rtlCol="0"/>
          <a:lstStyle/>
          <a:p>
            <a:endParaRPr/>
          </a:p>
        </p:txBody>
      </p:sp>
      <p:sp>
        <p:nvSpPr>
          <p:cNvPr id="46" name="object 46"/>
          <p:cNvSpPr/>
          <p:nvPr/>
        </p:nvSpPr>
        <p:spPr>
          <a:xfrm>
            <a:off x="6024117" y="2950210"/>
            <a:ext cx="34290" cy="92710"/>
          </a:xfrm>
          <a:custGeom>
            <a:avLst/>
            <a:gdLst/>
            <a:ahLst/>
            <a:cxnLst/>
            <a:rect l="l" t="t" r="r" b="b"/>
            <a:pathLst>
              <a:path w="34289" h="92710">
                <a:moveTo>
                  <a:pt x="26797" y="5461"/>
                </a:moveTo>
                <a:lnTo>
                  <a:pt x="29464" y="3555"/>
                </a:lnTo>
                <a:lnTo>
                  <a:pt x="31623" y="1777"/>
                </a:lnTo>
                <a:lnTo>
                  <a:pt x="34036" y="0"/>
                </a:lnTo>
                <a:lnTo>
                  <a:pt x="30418" y="11025"/>
                </a:lnTo>
                <a:lnTo>
                  <a:pt x="26527" y="21526"/>
                </a:lnTo>
                <a:lnTo>
                  <a:pt x="22516" y="31932"/>
                </a:lnTo>
                <a:lnTo>
                  <a:pt x="18542" y="42672"/>
                </a:lnTo>
                <a:lnTo>
                  <a:pt x="14674" y="53840"/>
                </a:lnTo>
                <a:lnTo>
                  <a:pt x="11033" y="64579"/>
                </a:lnTo>
                <a:lnTo>
                  <a:pt x="7272" y="75033"/>
                </a:lnTo>
                <a:lnTo>
                  <a:pt x="3048" y="85343"/>
                </a:lnTo>
                <a:lnTo>
                  <a:pt x="1778" y="88011"/>
                </a:lnTo>
                <a:lnTo>
                  <a:pt x="889" y="90424"/>
                </a:lnTo>
                <a:lnTo>
                  <a:pt x="0" y="92582"/>
                </a:lnTo>
              </a:path>
            </a:pathLst>
          </a:custGeom>
          <a:ln w="12801">
            <a:solidFill>
              <a:srgbClr val="000000"/>
            </a:solidFill>
          </a:ln>
        </p:spPr>
        <p:txBody>
          <a:bodyPr wrap="square" lIns="0" tIns="0" rIns="0" bIns="0" rtlCol="0"/>
          <a:lstStyle/>
          <a:p>
            <a:endParaRPr/>
          </a:p>
        </p:txBody>
      </p:sp>
      <p:sp>
        <p:nvSpPr>
          <p:cNvPr id="47" name="object 47"/>
          <p:cNvSpPr/>
          <p:nvPr/>
        </p:nvSpPr>
        <p:spPr>
          <a:xfrm>
            <a:off x="5835141" y="2554858"/>
            <a:ext cx="197485" cy="131445"/>
          </a:xfrm>
          <a:custGeom>
            <a:avLst/>
            <a:gdLst/>
            <a:ahLst/>
            <a:cxnLst/>
            <a:rect l="l" t="t" r="r" b="b"/>
            <a:pathLst>
              <a:path w="197485" h="131444">
                <a:moveTo>
                  <a:pt x="0" y="82550"/>
                </a:moveTo>
                <a:lnTo>
                  <a:pt x="7737" y="80914"/>
                </a:lnTo>
                <a:lnTo>
                  <a:pt x="12366" y="77184"/>
                </a:lnTo>
                <a:lnTo>
                  <a:pt x="15448" y="71119"/>
                </a:lnTo>
                <a:lnTo>
                  <a:pt x="18542" y="62483"/>
                </a:lnTo>
                <a:lnTo>
                  <a:pt x="21990" y="53349"/>
                </a:lnTo>
                <a:lnTo>
                  <a:pt x="41084" y="12700"/>
                </a:lnTo>
                <a:lnTo>
                  <a:pt x="50546" y="0"/>
                </a:lnTo>
                <a:lnTo>
                  <a:pt x="57398" y="8124"/>
                </a:lnTo>
                <a:lnTo>
                  <a:pt x="61547" y="15938"/>
                </a:lnTo>
                <a:lnTo>
                  <a:pt x="64387" y="24610"/>
                </a:lnTo>
                <a:lnTo>
                  <a:pt x="67310" y="35305"/>
                </a:lnTo>
                <a:lnTo>
                  <a:pt x="70615" y="46936"/>
                </a:lnTo>
                <a:lnTo>
                  <a:pt x="74612" y="57292"/>
                </a:lnTo>
                <a:lnTo>
                  <a:pt x="80133" y="66720"/>
                </a:lnTo>
                <a:lnTo>
                  <a:pt x="88011" y="75564"/>
                </a:lnTo>
                <a:lnTo>
                  <a:pt x="96728" y="70441"/>
                </a:lnTo>
                <a:lnTo>
                  <a:pt x="104124" y="64293"/>
                </a:lnTo>
                <a:lnTo>
                  <a:pt x="110924" y="57241"/>
                </a:lnTo>
                <a:lnTo>
                  <a:pt x="117856" y="49402"/>
                </a:lnTo>
                <a:lnTo>
                  <a:pt x="126114" y="40782"/>
                </a:lnTo>
                <a:lnTo>
                  <a:pt x="134493" y="33020"/>
                </a:lnTo>
                <a:lnTo>
                  <a:pt x="143252" y="25828"/>
                </a:lnTo>
                <a:lnTo>
                  <a:pt x="152654" y="18923"/>
                </a:lnTo>
                <a:lnTo>
                  <a:pt x="160851" y="27033"/>
                </a:lnTo>
                <a:lnTo>
                  <a:pt x="165560" y="35798"/>
                </a:lnTo>
                <a:lnTo>
                  <a:pt x="168388" y="45872"/>
                </a:lnTo>
                <a:lnTo>
                  <a:pt x="170942" y="57912"/>
                </a:lnTo>
                <a:lnTo>
                  <a:pt x="173970" y="70852"/>
                </a:lnTo>
                <a:lnTo>
                  <a:pt x="177450" y="84185"/>
                </a:lnTo>
                <a:lnTo>
                  <a:pt x="181264" y="97399"/>
                </a:lnTo>
                <a:lnTo>
                  <a:pt x="185293" y="109981"/>
                </a:lnTo>
                <a:lnTo>
                  <a:pt x="190500" y="120395"/>
                </a:lnTo>
                <a:lnTo>
                  <a:pt x="192278" y="124587"/>
                </a:lnTo>
                <a:lnTo>
                  <a:pt x="197104" y="131317"/>
                </a:lnTo>
              </a:path>
            </a:pathLst>
          </a:custGeom>
          <a:ln w="12801">
            <a:solidFill>
              <a:srgbClr val="000000"/>
            </a:solidFill>
          </a:ln>
        </p:spPr>
        <p:txBody>
          <a:bodyPr wrap="square" lIns="0" tIns="0" rIns="0" bIns="0" rtlCol="0"/>
          <a:lstStyle/>
          <a:p>
            <a:endParaRPr/>
          </a:p>
        </p:txBody>
      </p:sp>
      <p:sp>
        <p:nvSpPr>
          <p:cNvPr id="48" name="object 48"/>
          <p:cNvSpPr/>
          <p:nvPr/>
        </p:nvSpPr>
        <p:spPr>
          <a:xfrm>
            <a:off x="6149594" y="2741152"/>
            <a:ext cx="213360" cy="230504"/>
          </a:xfrm>
          <a:custGeom>
            <a:avLst/>
            <a:gdLst/>
            <a:ahLst/>
            <a:cxnLst/>
            <a:rect l="l" t="t" r="r" b="b"/>
            <a:pathLst>
              <a:path w="213360" h="230505">
                <a:moveTo>
                  <a:pt x="0" y="10556"/>
                </a:moveTo>
                <a:lnTo>
                  <a:pt x="1867" y="2236"/>
                </a:lnTo>
                <a:lnTo>
                  <a:pt x="7413" y="0"/>
                </a:lnTo>
                <a:lnTo>
                  <a:pt x="15984" y="1073"/>
                </a:lnTo>
                <a:lnTo>
                  <a:pt x="26923" y="2682"/>
                </a:lnTo>
                <a:lnTo>
                  <a:pt x="37578" y="2950"/>
                </a:lnTo>
                <a:lnTo>
                  <a:pt x="48244" y="2920"/>
                </a:lnTo>
                <a:lnTo>
                  <a:pt x="58981" y="2772"/>
                </a:lnTo>
                <a:lnTo>
                  <a:pt x="69850" y="2682"/>
                </a:lnTo>
                <a:lnTo>
                  <a:pt x="79930" y="1748"/>
                </a:lnTo>
                <a:lnTo>
                  <a:pt x="90677" y="1206"/>
                </a:lnTo>
                <a:lnTo>
                  <a:pt x="99710" y="3593"/>
                </a:lnTo>
                <a:lnTo>
                  <a:pt x="104647" y="11445"/>
                </a:lnTo>
                <a:lnTo>
                  <a:pt x="105358" y="39012"/>
                </a:lnTo>
                <a:lnTo>
                  <a:pt x="101663" y="66151"/>
                </a:lnTo>
                <a:lnTo>
                  <a:pt x="101111" y="93241"/>
                </a:lnTo>
                <a:lnTo>
                  <a:pt x="111251" y="120665"/>
                </a:lnTo>
                <a:lnTo>
                  <a:pt x="118425" y="128019"/>
                </a:lnTo>
                <a:lnTo>
                  <a:pt x="127111" y="131968"/>
                </a:lnTo>
                <a:lnTo>
                  <a:pt x="136630" y="132774"/>
                </a:lnTo>
                <a:lnTo>
                  <a:pt x="146303" y="130698"/>
                </a:lnTo>
                <a:lnTo>
                  <a:pt x="182879" y="97170"/>
                </a:lnTo>
                <a:lnTo>
                  <a:pt x="200659" y="50561"/>
                </a:lnTo>
                <a:lnTo>
                  <a:pt x="200659" y="47513"/>
                </a:lnTo>
                <a:lnTo>
                  <a:pt x="200913" y="44465"/>
                </a:lnTo>
                <a:lnTo>
                  <a:pt x="200913" y="41417"/>
                </a:lnTo>
                <a:lnTo>
                  <a:pt x="199808" y="33393"/>
                </a:lnTo>
                <a:lnTo>
                  <a:pt x="200644" y="43132"/>
                </a:lnTo>
                <a:lnTo>
                  <a:pt x="202217" y="58777"/>
                </a:lnTo>
                <a:lnTo>
                  <a:pt x="203326" y="68468"/>
                </a:lnTo>
                <a:lnTo>
                  <a:pt x="206148" y="86312"/>
                </a:lnTo>
                <a:lnTo>
                  <a:pt x="208851" y="103870"/>
                </a:lnTo>
                <a:lnTo>
                  <a:pt x="211077" y="121475"/>
                </a:lnTo>
                <a:lnTo>
                  <a:pt x="212470" y="139461"/>
                </a:lnTo>
                <a:lnTo>
                  <a:pt x="213034" y="155360"/>
                </a:lnTo>
                <a:lnTo>
                  <a:pt x="212788" y="171402"/>
                </a:lnTo>
                <a:lnTo>
                  <a:pt x="195578" y="211137"/>
                </a:lnTo>
                <a:lnTo>
                  <a:pt x="160019" y="227853"/>
                </a:lnTo>
                <a:lnTo>
                  <a:pt x="132016" y="230457"/>
                </a:lnTo>
                <a:lnTo>
                  <a:pt x="117943" y="230354"/>
                </a:lnTo>
                <a:lnTo>
                  <a:pt x="103631" y="230012"/>
                </a:lnTo>
              </a:path>
            </a:pathLst>
          </a:custGeom>
          <a:ln w="12496">
            <a:solidFill>
              <a:srgbClr val="000000"/>
            </a:solidFill>
          </a:ln>
        </p:spPr>
        <p:txBody>
          <a:bodyPr wrap="square" lIns="0" tIns="0" rIns="0" bIns="0" rtlCol="0"/>
          <a:lstStyle/>
          <a:p>
            <a:endParaRPr/>
          </a:p>
        </p:txBody>
      </p:sp>
      <p:sp>
        <p:nvSpPr>
          <p:cNvPr id="49" name="object 49"/>
          <p:cNvSpPr/>
          <p:nvPr/>
        </p:nvSpPr>
        <p:spPr>
          <a:xfrm>
            <a:off x="6450695" y="2938526"/>
            <a:ext cx="57150" cy="52705"/>
          </a:xfrm>
          <a:custGeom>
            <a:avLst/>
            <a:gdLst/>
            <a:ahLst/>
            <a:cxnLst/>
            <a:rect l="l" t="t" r="r" b="b"/>
            <a:pathLst>
              <a:path w="57150" h="52705">
                <a:moveTo>
                  <a:pt x="3190" y="0"/>
                </a:moveTo>
                <a:lnTo>
                  <a:pt x="1172" y="9225"/>
                </a:lnTo>
                <a:lnTo>
                  <a:pt x="0" y="18176"/>
                </a:lnTo>
                <a:lnTo>
                  <a:pt x="708" y="27056"/>
                </a:lnTo>
                <a:lnTo>
                  <a:pt x="4333" y="36068"/>
                </a:lnTo>
                <a:lnTo>
                  <a:pt x="12070" y="44426"/>
                </a:lnTo>
                <a:lnTo>
                  <a:pt x="22320" y="50355"/>
                </a:lnTo>
                <a:lnTo>
                  <a:pt x="33641" y="52570"/>
                </a:lnTo>
                <a:lnTo>
                  <a:pt x="44592" y="49784"/>
                </a:lnTo>
                <a:lnTo>
                  <a:pt x="53482" y="41783"/>
                </a:lnTo>
                <a:lnTo>
                  <a:pt x="56149" y="40259"/>
                </a:lnTo>
                <a:lnTo>
                  <a:pt x="56784" y="32638"/>
                </a:lnTo>
              </a:path>
            </a:pathLst>
          </a:custGeom>
          <a:ln w="12496">
            <a:solidFill>
              <a:srgbClr val="000000"/>
            </a:solidFill>
          </a:ln>
        </p:spPr>
        <p:txBody>
          <a:bodyPr wrap="square" lIns="0" tIns="0" rIns="0" bIns="0" rtlCol="0"/>
          <a:lstStyle/>
          <a:p>
            <a:endParaRPr/>
          </a:p>
        </p:txBody>
      </p:sp>
      <p:sp>
        <p:nvSpPr>
          <p:cNvPr id="50" name="object 50"/>
          <p:cNvSpPr/>
          <p:nvPr/>
        </p:nvSpPr>
        <p:spPr>
          <a:xfrm>
            <a:off x="6454681" y="2838323"/>
            <a:ext cx="19685" cy="12065"/>
          </a:xfrm>
          <a:custGeom>
            <a:avLst/>
            <a:gdLst/>
            <a:ahLst/>
            <a:cxnLst/>
            <a:rect l="l" t="t" r="r" b="b"/>
            <a:pathLst>
              <a:path w="19685" h="12064">
                <a:moveTo>
                  <a:pt x="2760" y="11811"/>
                </a:moveTo>
                <a:lnTo>
                  <a:pt x="0" y="4375"/>
                </a:lnTo>
                <a:lnTo>
                  <a:pt x="3157" y="2143"/>
                </a:lnTo>
                <a:lnTo>
                  <a:pt x="10243" y="1791"/>
                </a:lnTo>
                <a:lnTo>
                  <a:pt x="19270" y="0"/>
                </a:lnTo>
              </a:path>
            </a:pathLst>
          </a:custGeom>
          <a:ln w="12496">
            <a:solidFill>
              <a:srgbClr val="000000"/>
            </a:solidFill>
          </a:ln>
        </p:spPr>
        <p:txBody>
          <a:bodyPr wrap="square" lIns="0" tIns="0" rIns="0" bIns="0" rtlCol="0"/>
          <a:lstStyle/>
          <a:p>
            <a:endParaRPr/>
          </a:p>
        </p:txBody>
      </p:sp>
      <p:sp>
        <p:nvSpPr>
          <p:cNvPr id="51" name="object 51"/>
          <p:cNvSpPr/>
          <p:nvPr/>
        </p:nvSpPr>
        <p:spPr>
          <a:xfrm>
            <a:off x="6581520" y="2680080"/>
            <a:ext cx="216535" cy="215900"/>
          </a:xfrm>
          <a:custGeom>
            <a:avLst/>
            <a:gdLst/>
            <a:ahLst/>
            <a:cxnLst/>
            <a:rect l="l" t="t" r="r" b="b"/>
            <a:pathLst>
              <a:path w="216534" h="215900">
                <a:moveTo>
                  <a:pt x="101853" y="0"/>
                </a:moveTo>
                <a:lnTo>
                  <a:pt x="64897" y="12573"/>
                </a:lnTo>
                <a:lnTo>
                  <a:pt x="33607" y="46934"/>
                </a:lnTo>
                <a:lnTo>
                  <a:pt x="7635" y="99980"/>
                </a:lnTo>
                <a:lnTo>
                  <a:pt x="0" y="143002"/>
                </a:lnTo>
                <a:lnTo>
                  <a:pt x="1452" y="162490"/>
                </a:lnTo>
                <a:lnTo>
                  <a:pt x="33527" y="207264"/>
                </a:lnTo>
                <a:lnTo>
                  <a:pt x="79295" y="215360"/>
                </a:lnTo>
                <a:lnTo>
                  <a:pt x="102483" y="211228"/>
                </a:lnTo>
                <a:lnTo>
                  <a:pt x="149018" y="193815"/>
                </a:lnTo>
                <a:lnTo>
                  <a:pt x="189976" y="163014"/>
                </a:lnTo>
                <a:lnTo>
                  <a:pt x="214056" y="122142"/>
                </a:lnTo>
                <a:lnTo>
                  <a:pt x="216265" y="101123"/>
                </a:lnTo>
                <a:lnTo>
                  <a:pt x="212544" y="80248"/>
                </a:lnTo>
                <a:lnTo>
                  <a:pt x="188329" y="43475"/>
                </a:lnTo>
                <a:lnTo>
                  <a:pt x="150030" y="19111"/>
                </a:lnTo>
                <a:lnTo>
                  <a:pt x="113988" y="6453"/>
                </a:lnTo>
                <a:lnTo>
                  <a:pt x="84869" y="5167"/>
                </a:lnTo>
                <a:lnTo>
                  <a:pt x="69214" y="4953"/>
                </a:lnTo>
                <a:lnTo>
                  <a:pt x="67055" y="4572"/>
                </a:lnTo>
                <a:lnTo>
                  <a:pt x="64897" y="4318"/>
                </a:lnTo>
                <a:lnTo>
                  <a:pt x="62864" y="3937"/>
                </a:lnTo>
              </a:path>
            </a:pathLst>
          </a:custGeom>
          <a:ln w="12496">
            <a:solidFill>
              <a:srgbClr val="000000"/>
            </a:solidFill>
          </a:ln>
        </p:spPr>
        <p:txBody>
          <a:bodyPr wrap="square" lIns="0" tIns="0" rIns="0" bIns="0" rtlCol="0"/>
          <a:lstStyle/>
          <a:p>
            <a:endParaRPr/>
          </a:p>
        </p:txBody>
      </p:sp>
      <p:sp>
        <p:nvSpPr>
          <p:cNvPr id="52" name="object 52"/>
          <p:cNvSpPr/>
          <p:nvPr/>
        </p:nvSpPr>
        <p:spPr>
          <a:xfrm>
            <a:off x="6668389" y="2626486"/>
            <a:ext cx="41910" cy="399415"/>
          </a:xfrm>
          <a:custGeom>
            <a:avLst/>
            <a:gdLst/>
            <a:ahLst/>
            <a:cxnLst/>
            <a:rect l="l" t="t" r="r" b="b"/>
            <a:pathLst>
              <a:path w="41909" h="399414">
                <a:moveTo>
                  <a:pt x="41528" y="6985"/>
                </a:moveTo>
                <a:lnTo>
                  <a:pt x="35432" y="1777"/>
                </a:lnTo>
                <a:lnTo>
                  <a:pt x="33527" y="0"/>
                </a:lnTo>
                <a:lnTo>
                  <a:pt x="27812" y="0"/>
                </a:lnTo>
                <a:lnTo>
                  <a:pt x="19990" y="45523"/>
                </a:lnTo>
                <a:lnTo>
                  <a:pt x="16785" y="88651"/>
                </a:lnTo>
                <a:lnTo>
                  <a:pt x="15829" y="143670"/>
                </a:lnTo>
                <a:lnTo>
                  <a:pt x="15875" y="171323"/>
                </a:lnTo>
                <a:lnTo>
                  <a:pt x="16569" y="199898"/>
                </a:lnTo>
                <a:lnTo>
                  <a:pt x="17430" y="228473"/>
                </a:lnTo>
                <a:lnTo>
                  <a:pt x="18053" y="257048"/>
                </a:lnTo>
                <a:lnTo>
                  <a:pt x="17490" y="303166"/>
                </a:lnTo>
                <a:lnTo>
                  <a:pt x="14096" y="355726"/>
                </a:lnTo>
                <a:lnTo>
                  <a:pt x="5792" y="388516"/>
                </a:lnTo>
                <a:lnTo>
                  <a:pt x="0" y="398907"/>
                </a:lnTo>
              </a:path>
            </a:pathLst>
          </a:custGeom>
          <a:ln w="12496">
            <a:solidFill>
              <a:srgbClr val="000000"/>
            </a:solidFill>
          </a:ln>
        </p:spPr>
        <p:txBody>
          <a:bodyPr wrap="square" lIns="0" tIns="0" rIns="0" bIns="0" rtlCol="0"/>
          <a:lstStyle/>
          <a:p>
            <a:endParaRPr/>
          </a:p>
        </p:txBody>
      </p:sp>
      <p:sp>
        <p:nvSpPr>
          <p:cNvPr id="53" name="object 53"/>
          <p:cNvSpPr/>
          <p:nvPr/>
        </p:nvSpPr>
        <p:spPr>
          <a:xfrm>
            <a:off x="6893686" y="2981579"/>
            <a:ext cx="69850" cy="58419"/>
          </a:xfrm>
          <a:custGeom>
            <a:avLst/>
            <a:gdLst/>
            <a:ahLst/>
            <a:cxnLst/>
            <a:rect l="l" t="t" r="r" b="b"/>
            <a:pathLst>
              <a:path w="69850" h="58419">
                <a:moveTo>
                  <a:pt x="0" y="0"/>
                </a:moveTo>
                <a:lnTo>
                  <a:pt x="3095" y="11668"/>
                </a:lnTo>
                <a:lnTo>
                  <a:pt x="5429" y="24765"/>
                </a:lnTo>
                <a:lnTo>
                  <a:pt x="8858" y="37290"/>
                </a:lnTo>
                <a:lnTo>
                  <a:pt x="15240" y="47244"/>
                </a:lnTo>
                <a:lnTo>
                  <a:pt x="22276" y="51857"/>
                </a:lnTo>
                <a:lnTo>
                  <a:pt x="32480" y="55864"/>
                </a:lnTo>
                <a:lnTo>
                  <a:pt x="43207" y="58227"/>
                </a:lnTo>
                <a:lnTo>
                  <a:pt x="51816" y="57912"/>
                </a:lnTo>
                <a:lnTo>
                  <a:pt x="59146" y="53078"/>
                </a:lnTo>
                <a:lnTo>
                  <a:pt x="64166" y="48863"/>
                </a:lnTo>
                <a:lnTo>
                  <a:pt x="67425" y="44124"/>
                </a:lnTo>
                <a:lnTo>
                  <a:pt x="69469" y="37719"/>
                </a:lnTo>
              </a:path>
            </a:pathLst>
          </a:custGeom>
          <a:ln w="12496">
            <a:solidFill>
              <a:srgbClr val="000000"/>
            </a:solidFill>
          </a:ln>
        </p:spPr>
        <p:txBody>
          <a:bodyPr wrap="square" lIns="0" tIns="0" rIns="0" bIns="0" rtlCol="0"/>
          <a:lstStyle/>
          <a:p>
            <a:endParaRPr/>
          </a:p>
        </p:txBody>
      </p:sp>
      <p:sp>
        <p:nvSpPr>
          <p:cNvPr id="54" name="object 54"/>
          <p:cNvSpPr/>
          <p:nvPr/>
        </p:nvSpPr>
        <p:spPr>
          <a:xfrm>
            <a:off x="6916546" y="2909061"/>
            <a:ext cx="33020" cy="5715"/>
          </a:xfrm>
          <a:custGeom>
            <a:avLst/>
            <a:gdLst/>
            <a:ahLst/>
            <a:cxnLst/>
            <a:rect l="l" t="t" r="r" b="b"/>
            <a:pathLst>
              <a:path w="33020" h="5714">
                <a:moveTo>
                  <a:pt x="0" y="3048"/>
                </a:moveTo>
                <a:lnTo>
                  <a:pt x="9368" y="4839"/>
                </a:lnTo>
                <a:lnTo>
                  <a:pt x="16748" y="5286"/>
                </a:lnTo>
                <a:lnTo>
                  <a:pt x="23913" y="3851"/>
                </a:lnTo>
                <a:lnTo>
                  <a:pt x="32638" y="0"/>
                </a:lnTo>
              </a:path>
            </a:pathLst>
          </a:custGeom>
          <a:ln w="12496">
            <a:solidFill>
              <a:srgbClr val="000000"/>
            </a:solidFill>
          </a:ln>
        </p:spPr>
        <p:txBody>
          <a:bodyPr wrap="square" lIns="0" tIns="0" rIns="0" bIns="0" rtlCol="0"/>
          <a:lstStyle/>
          <a:p>
            <a:endParaRPr/>
          </a:p>
        </p:txBody>
      </p:sp>
      <p:sp>
        <p:nvSpPr>
          <p:cNvPr id="55" name="object 55"/>
          <p:cNvSpPr/>
          <p:nvPr/>
        </p:nvSpPr>
        <p:spPr>
          <a:xfrm>
            <a:off x="7089393" y="2830702"/>
            <a:ext cx="172085" cy="5080"/>
          </a:xfrm>
          <a:custGeom>
            <a:avLst/>
            <a:gdLst/>
            <a:ahLst/>
            <a:cxnLst/>
            <a:rect l="l" t="t" r="r" b="b"/>
            <a:pathLst>
              <a:path w="172084" h="5080">
                <a:moveTo>
                  <a:pt x="0" y="0"/>
                </a:moveTo>
                <a:lnTo>
                  <a:pt x="13491" y="613"/>
                </a:lnTo>
                <a:lnTo>
                  <a:pt x="27066" y="1381"/>
                </a:lnTo>
                <a:lnTo>
                  <a:pt x="40665" y="2125"/>
                </a:lnTo>
                <a:lnTo>
                  <a:pt x="54228" y="2667"/>
                </a:lnTo>
                <a:lnTo>
                  <a:pt x="69867" y="2998"/>
                </a:lnTo>
                <a:lnTo>
                  <a:pt x="85423" y="3127"/>
                </a:lnTo>
                <a:lnTo>
                  <a:pt x="101002" y="3184"/>
                </a:lnTo>
                <a:lnTo>
                  <a:pt x="116712" y="3301"/>
                </a:lnTo>
                <a:lnTo>
                  <a:pt x="130700" y="3875"/>
                </a:lnTo>
                <a:lnTo>
                  <a:pt x="144414" y="4270"/>
                </a:lnTo>
                <a:lnTo>
                  <a:pt x="158057" y="4498"/>
                </a:lnTo>
                <a:lnTo>
                  <a:pt x="171830" y="4572"/>
                </a:lnTo>
              </a:path>
            </a:pathLst>
          </a:custGeom>
          <a:ln w="12496">
            <a:solidFill>
              <a:srgbClr val="000000"/>
            </a:solidFill>
          </a:ln>
        </p:spPr>
        <p:txBody>
          <a:bodyPr wrap="square" lIns="0" tIns="0" rIns="0" bIns="0" rtlCol="0"/>
          <a:lstStyle/>
          <a:p>
            <a:endParaRPr/>
          </a:p>
        </p:txBody>
      </p:sp>
      <p:sp>
        <p:nvSpPr>
          <p:cNvPr id="56" name="object 56"/>
          <p:cNvSpPr/>
          <p:nvPr/>
        </p:nvSpPr>
        <p:spPr>
          <a:xfrm>
            <a:off x="7160006" y="2769361"/>
            <a:ext cx="14604" cy="133350"/>
          </a:xfrm>
          <a:custGeom>
            <a:avLst/>
            <a:gdLst/>
            <a:ahLst/>
            <a:cxnLst/>
            <a:rect l="l" t="t" r="r" b="b"/>
            <a:pathLst>
              <a:path w="14604" h="133350">
                <a:moveTo>
                  <a:pt x="0" y="0"/>
                </a:moveTo>
                <a:lnTo>
                  <a:pt x="1577" y="12013"/>
                </a:lnTo>
                <a:lnTo>
                  <a:pt x="3095" y="24193"/>
                </a:lnTo>
                <a:lnTo>
                  <a:pt x="4589" y="36468"/>
                </a:lnTo>
                <a:lnTo>
                  <a:pt x="6096" y="48767"/>
                </a:lnTo>
                <a:lnTo>
                  <a:pt x="7189" y="64085"/>
                </a:lnTo>
                <a:lnTo>
                  <a:pt x="7604" y="79581"/>
                </a:lnTo>
                <a:lnTo>
                  <a:pt x="7899" y="95005"/>
                </a:lnTo>
                <a:lnTo>
                  <a:pt x="8636" y="110109"/>
                </a:lnTo>
                <a:lnTo>
                  <a:pt x="11302" y="121920"/>
                </a:lnTo>
                <a:lnTo>
                  <a:pt x="12192" y="125349"/>
                </a:lnTo>
                <a:lnTo>
                  <a:pt x="14097" y="132968"/>
                </a:lnTo>
              </a:path>
            </a:pathLst>
          </a:custGeom>
          <a:ln w="12496">
            <a:solidFill>
              <a:srgbClr val="000000"/>
            </a:solidFill>
          </a:ln>
        </p:spPr>
        <p:txBody>
          <a:bodyPr wrap="square" lIns="0" tIns="0" rIns="0" bIns="0" rtlCol="0"/>
          <a:lstStyle/>
          <a:p>
            <a:endParaRPr/>
          </a:p>
        </p:txBody>
      </p:sp>
      <p:sp>
        <p:nvSpPr>
          <p:cNvPr id="57" name="object 57"/>
          <p:cNvSpPr/>
          <p:nvPr/>
        </p:nvSpPr>
        <p:spPr>
          <a:xfrm>
            <a:off x="7302754" y="2614929"/>
            <a:ext cx="281305" cy="313055"/>
          </a:xfrm>
          <a:custGeom>
            <a:avLst/>
            <a:gdLst/>
            <a:ahLst/>
            <a:cxnLst/>
            <a:rect l="l" t="t" r="r" b="b"/>
            <a:pathLst>
              <a:path w="281304" h="313055">
                <a:moveTo>
                  <a:pt x="221869" y="0"/>
                </a:moveTo>
                <a:lnTo>
                  <a:pt x="210210" y="1389"/>
                </a:lnTo>
                <a:lnTo>
                  <a:pt x="198612" y="2825"/>
                </a:lnTo>
                <a:lnTo>
                  <a:pt x="186989" y="4214"/>
                </a:lnTo>
                <a:lnTo>
                  <a:pt x="175260" y="5461"/>
                </a:lnTo>
                <a:lnTo>
                  <a:pt x="154686" y="7169"/>
                </a:lnTo>
                <a:lnTo>
                  <a:pt x="134112" y="9032"/>
                </a:lnTo>
                <a:lnTo>
                  <a:pt x="113538" y="11015"/>
                </a:lnTo>
                <a:lnTo>
                  <a:pt x="92964" y="13081"/>
                </a:lnTo>
                <a:lnTo>
                  <a:pt x="79188" y="14341"/>
                </a:lnTo>
                <a:lnTo>
                  <a:pt x="65341" y="15827"/>
                </a:lnTo>
                <a:lnTo>
                  <a:pt x="51494" y="17527"/>
                </a:lnTo>
                <a:lnTo>
                  <a:pt x="37719" y="19431"/>
                </a:lnTo>
                <a:lnTo>
                  <a:pt x="49401" y="25380"/>
                </a:lnTo>
                <a:lnTo>
                  <a:pt x="61166" y="30257"/>
                </a:lnTo>
                <a:lnTo>
                  <a:pt x="73241" y="34611"/>
                </a:lnTo>
                <a:lnTo>
                  <a:pt x="85851" y="38989"/>
                </a:lnTo>
                <a:lnTo>
                  <a:pt x="100996" y="44656"/>
                </a:lnTo>
                <a:lnTo>
                  <a:pt x="144145" y="69087"/>
                </a:lnTo>
                <a:lnTo>
                  <a:pt x="156289" y="94001"/>
                </a:lnTo>
                <a:lnTo>
                  <a:pt x="155955" y="104140"/>
                </a:lnTo>
                <a:lnTo>
                  <a:pt x="131524" y="154164"/>
                </a:lnTo>
                <a:lnTo>
                  <a:pt x="105292" y="185483"/>
                </a:lnTo>
                <a:lnTo>
                  <a:pt x="74277" y="218392"/>
                </a:lnTo>
                <a:lnTo>
                  <a:pt x="59054" y="235204"/>
                </a:lnTo>
                <a:lnTo>
                  <a:pt x="28400" y="269001"/>
                </a:lnTo>
                <a:lnTo>
                  <a:pt x="2031" y="305943"/>
                </a:lnTo>
                <a:lnTo>
                  <a:pt x="889" y="310515"/>
                </a:lnTo>
                <a:lnTo>
                  <a:pt x="0" y="312928"/>
                </a:lnTo>
                <a:lnTo>
                  <a:pt x="55364" y="304462"/>
                </a:lnTo>
                <a:lnTo>
                  <a:pt x="121719" y="292197"/>
                </a:lnTo>
                <a:lnTo>
                  <a:pt x="170957" y="284146"/>
                </a:lnTo>
                <a:lnTo>
                  <a:pt x="220410" y="279024"/>
                </a:lnTo>
                <a:lnTo>
                  <a:pt x="269113" y="278892"/>
                </a:lnTo>
                <a:lnTo>
                  <a:pt x="277957" y="278649"/>
                </a:lnTo>
                <a:lnTo>
                  <a:pt x="281003" y="278098"/>
                </a:lnTo>
                <a:lnTo>
                  <a:pt x="279310" y="280070"/>
                </a:lnTo>
                <a:lnTo>
                  <a:pt x="273939" y="287400"/>
                </a:lnTo>
              </a:path>
            </a:pathLst>
          </a:custGeom>
          <a:ln w="12496">
            <a:solidFill>
              <a:srgbClr val="000000"/>
            </a:solidFill>
          </a:ln>
        </p:spPr>
        <p:txBody>
          <a:bodyPr wrap="square" lIns="0" tIns="0" rIns="0" bIns="0" rtlCol="0"/>
          <a:lstStyle/>
          <a:p>
            <a:endParaRPr/>
          </a:p>
        </p:txBody>
      </p:sp>
      <p:sp>
        <p:nvSpPr>
          <p:cNvPr id="58" name="object 58"/>
          <p:cNvSpPr/>
          <p:nvPr/>
        </p:nvSpPr>
        <p:spPr>
          <a:xfrm>
            <a:off x="7596251" y="3005963"/>
            <a:ext cx="30480" cy="62230"/>
          </a:xfrm>
          <a:custGeom>
            <a:avLst/>
            <a:gdLst/>
            <a:ahLst/>
            <a:cxnLst/>
            <a:rect l="l" t="t" r="r" b="b"/>
            <a:pathLst>
              <a:path w="30479" h="62230">
                <a:moveTo>
                  <a:pt x="0" y="0"/>
                </a:moveTo>
                <a:lnTo>
                  <a:pt x="2413" y="253"/>
                </a:lnTo>
                <a:lnTo>
                  <a:pt x="4572" y="635"/>
                </a:lnTo>
                <a:lnTo>
                  <a:pt x="6984" y="1524"/>
                </a:lnTo>
                <a:lnTo>
                  <a:pt x="5123" y="13680"/>
                </a:lnTo>
                <a:lnTo>
                  <a:pt x="2857" y="26479"/>
                </a:lnTo>
                <a:lnTo>
                  <a:pt x="1734" y="39278"/>
                </a:lnTo>
                <a:lnTo>
                  <a:pt x="3301" y="51435"/>
                </a:lnTo>
                <a:lnTo>
                  <a:pt x="8566" y="60207"/>
                </a:lnTo>
                <a:lnTo>
                  <a:pt x="15509" y="62087"/>
                </a:lnTo>
                <a:lnTo>
                  <a:pt x="23143" y="59561"/>
                </a:lnTo>
                <a:lnTo>
                  <a:pt x="30479" y="55117"/>
                </a:lnTo>
              </a:path>
            </a:pathLst>
          </a:custGeom>
          <a:ln w="12496">
            <a:solidFill>
              <a:srgbClr val="000000"/>
            </a:solidFill>
          </a:ln>
        </p:spPr>
        <p:txBody>
          <a:bodyPr wrap="square" lIns="0" tIns="0" rIns="0" bIns="0" rtlCol="0"/>
          <a:lstStyle/>
          <a:p>
            <a:endParaRPr/>
          </a:p>
        </p:txBody>
      </p:sp>
      <p:sp>
        <p:nvSpPr>
          <p:cNvPr id="59" name="object 59"/>
          <p:cNvSpPr/>
          <p:nvPr/>
        </p:nvSpPr>
        <p:spPr>
          <a:xfrm>
            <a:off x="7641970" y="2927445"/>
            <a:ext cx="36830" cy="3175"/>
          </a:xfrm>
          <a:custGeom>
            <a:avLst/>
            <a:gdLst/>
            <a:ahLst/>
            <a:cxnLst/>
            <a:rect l="l" t="t" r="r" b="b"/>
            <a:pathLst>
              <a:path w="36829" h="3175">
                <a:moveTo>
                  <a:pt x="0" y="1047"/>
                </a:moveTo>
                <a:lnTo>
                  <a:pt x="9290" y="0"/>
                </a:lnTo>
                <a:lnTo>
                  <a:pt x="17367" y="1143"/>
                </a:lnTo>
                <a:lnTo>
                  <a:pt x="25967" y="2619"/>
                </a:lnTo>
                <a:lnTo>
                  <a:pt x="36829" y="2571"/>
                </a:lnTo>
              </a:path>
            </a:pathLst>
          </a:custGeom>
          <a:ln w="12496">
            <a:solidFill>
              <a:srgbClr val="000000"/>
            </a:solidFill>
          </a:ln>
        </p:spPr>
        <p:txBody>
          <a:bodyPr wrap="square" lIns="0" tIns="0" rIns="0" bIns="0" rtlCol="0"/>
          <a:lstStyle/>
          <a:p>
            <a:endParaRPr/>
          </a:p>
        </p:txBody>
      </p:sp>
      <p:sp>
        <p:nvSpPr>
          <p:cNvPr id="60" name="object 60"/>
          <p:cNvSpPr/>
          <p:nvPr/>
        </p:nvSpPr>
        <p:spPr>
          <a:xfrm>
            <a:off x="7725409" y="2954147"/>
            <a:ext cx="75565" cy="5080"/>
          </a:xfrm>
          <a:custGeom>
            <a:avLst/>
            <a:gdLst/>
            <a:ahLst/>
            <a:cxnLst/>
            <a:rect l="l" t="t" r="r" b="b"/>
            <a:pathLst>
              <a:path w="75565" h="5080">
                <a:moveTo>
                  <a:pt x="0" y="0"/>
                </a:moveTo>
                <a:lnTo>
                  <a:pt x="10949" y="1976"/>
                </a:lnTo>
                <a:lnTo>
                  <a:pt x="21304" y="2381"/>
                </a:lnTo>
                <a:lnTo>
                  <a:pt x="31611" y="2357"/>
                </a:lnTo>
                <a:lnTo>
                  <a:pt x="42418" y="3048"/>
                </a:lnTo>
                <a:lnTo>
                  <a:pt x="50678" y="4018"/>
                </a:lnTo>
                <a:lnTo>
                  <a:pt x="58499" y="4619"/>
                </a:lnTo>
                <a:lnTo>
                  <a:pt x="66438" y="4816"/>
                </a:lnTo>
                <a:lnTo>
                  <a:pt x="75057" y="4572"/>
                </a:lnTo>
              </a:path>
            </a:pathLst>
          </a:custGeom>
          <a:ln w="12496">
            <a:solidFill>
              <a:srgbClr val="000000"/>
            </a:solidFill>
          </a:ln>
        </p:spPr>
        <p:txBody>
          <a:bodyPr wrap="square" lIns="0" tIns="0" rIns="0" bIns="0" rtlCol="0"/>
          <a:lstStyle/>
          <a:p>
            <a:endParaRPr/>
          </a:p>
        </p:txBody>
      </p:sp>
      <p:sp>
        <p:nvSpPr>
          <p:cNvPr id="61" name="object 61"/>
          <p:cNvSpPr/>
          <p:nvPr/>
        </p:nvSpPr>
        <p:spPr>
          <a:xfrm>
            <a:off x="7742555" y="3005073"/>
            <a:ext cx="89535" cy="4445"/>
          </a:xfrm>
          <a:custGeom>
            <a:avLst/>
            <a:gdLst/>
            <a:ahLst/>
            <a:cxnLst/>
            <a:rect l="l" t="t" r="r" b="b"/>
            <a:pathLst>
              <a:path w="89534" h="4444">
                <a:moveTo>
                  <a:pt x="0" y="2412"/>
                </a:moveTo>
                <a:lnTo>
                  <a:pt x="12961" y="3798"/>
                </a:lnTo>
                <a:lnTo>
                  <a:pt x="25590" y="4159"/>
                </a:lnTo>
                <a:lnTo>
                  <a:pt x="38219" y="3806"/>
                </a:lnTo>
                <a:lnTo>
                  <a:pt x="51180" y="3048"/>
                </a:lnTo>
                <a:lnTo>
                  <a:pt x="60545" y="2303"/>
                </a:lnTo>
                <a:lnTo>
                  <a:pt x="69992" y="1571"/>
                </a:lnTo>
                <a:lnTo>
                  <a:pt x="79559" y="815"/>
                </a:lnTo>
                <a:lnTo>
                  <a:pt x="89280" y="0"/>
                </a:lnTo>
              </a:path>
            </a:pathLst>
          </a:custGeom>
          <a:ln w="12496">
            <a:solidFill>
              <a:srgbClr val="000000"/>
            </a:solidFill>
          </a:ln>
        </p:spPr>
        <p:txBody>
          <a:bodyPr wrap="square" lIns="0" tIns="0" rIns="0" bIns="0" rtlCol="0"/>
          <a:lstStyle/>
          <a:p>
            <a:endParaRPr/>
          </a:p>
        </p:txBody>
      </p:sp>
      <p:sp>
        <p:nvSpPr>
          <p:cNvPr id="62" name="object 62"/>
          <p:cNvSpPr/>
          <p:nvPr/>
        </p:nvSpPr>
        <p:spPr>
          <a:xfrm>
            <a:off x="7853806" y="2948685"/>
            <a:ext cx="196215" cy="90805"/>
          </a:xfrm>
          <a:custGeom>
            <a:avLst/>
            <a:gdLst/>
            <a:ahLst/>
            <a:cxnLst/>
            <a:rect l="l" t="t" r="r" b="b"/>
            <a:pathLst>
              <a:path w="196215" h="90805">
                <a:moveTo>
                  <a:pt x="0" y="90804"/>
                </a:moveTo>
                <a:lnTo>
                  <a:pt x="4970" y="80631"/>
                </a:lnTo>
                <a:lnTo>
                  <a:pt x="10239" y="70659"/>
                </a:lnTo>
                <a:lnTo>
                  <a:pt x="15626" y="60854"/>
                </a:lnTo>
                <a:lnTo>
                  <a:pt x="20954" y="51180"/>
                </a:lnTo>
                <a:lnTo>
                  <a:pt x="25624" y="42602"/>
                </a:lnTo>
                <a:lnTo>
                  <a:pt x="30591" y="33797"/>
                </a:lnTo>
                <a:lnTo>
                  <a:pt x="36010" y="25302"/>
                </a:lnTo>
                <a:lnTo>
                  <a:pt x="42037" y="17652"/>
                </a:lnTo>
                <a:lnTo>
                  <a:pt x="50292" y="9143"/>
                </a:lnTo>
                <a:lnTo>
                  <a:pt x="51435" y="5714"/>
                </a:lnTo>
                <a:lnTo>
                  <a:pt x="62738" y="48767"/>
                </a:lnTo>
                <a:lnTo>
                  <a:pt x="73604" y="45924"/>
                </a:lnTo>
                <a:lnTo>
                  <a:pt x="82327" y="40211"/>
                </a:lnTo>
                <a:lnTo>
                  <a:pt x="90241" y="32426"/>
                </a:lnTo>
                <a:lnTo>
                  <a:pt x="98678" y="23367"/>
                </a:lnTo>
                <a:lnTo>
                  <a:pt x="106172" y="15644"/>
                </a:lnTo>
                <a:lnTo>
                  <a:pt x="113284" y="9207"/>
                </a:lnTo>
                <a:lnTo>
                  <a:pt x="120967" y="4008"/>
                </a:lnTo>
                <a:lnTo>
                  <a:pt x="130175" y="0"/>
                </a:lnTo>
                <a:lnTo>
                  <a:pt x="135260" y="8709"/>
                </a:lnTo>
                <a:lnTo>
                  <a:pt x="140096" y="17478"/>
                </a:lnTo>
                <a:lnTo>
                  <a:pt x="144766" y="26271"/>
                </a:lnTo>
                <a:lnTo>
                  <a:pt x="149351" y="35051"/>
                </a:lnTo>
                <a:lnTo>
                  <a:pt x="154174" y="44475"/>
                </a:lnTo>
                <a:lnTo>
                  <a:pt x="159639" y="54530"/>
                </a:lnTo>
                <a:lnTo>
                  <a:pt x="165961" y="63894"/>
                </a:lnTo>
                <a:lnTo>
                  <a:pt x="173354" y="71247"/>
                </a:lnTo>
                <a:lnTo>
                  <a:pt x="183769" y="75564"/>
                </a:lnTo>
                <a:lnTo>
                  <a:pt x="188341" y="76200"/>
                </a:lnTo>
                <a:lnTo>
                  <a:pt x="195961" y="70612"/>
                </a:lnTo>
              </a:path>
            </a:pathLst>
          </a:custGeom>
          <a:ln w="12496">
            <a:solidFill>
              <a:srgbClr val="000000"/>
            </a:solidFill>
          </a:ln>
        </p:spPr>
        <p:txBody>
          <a:bodyPr wrap="square" lIns="0" tIns="0" rIns="0" bIns="0" rtlCol="0"/>
          <a:lstStyle/>
          <a:p>
            <a:endParaRPr/>
          </a:p>
        </p:txBody>
      </p:sp>
      <p:sp>
        <p:nvSpPr>
          <p:cNvPr id="63" name="object 63"/>
          <p:cNvSpPr/>
          <p:nvPr/>
        </p:nvSpPr>
        <p:spPr>
          <a:xfrm>
            <a:off x="8072881" y="2966339"/>
            <a:ext cx="114300" cy="19050"/>
          </a:xfrm>
          <a:custGeom>
            <a:avLst/>
            <a:gdLst/>
            <a:ahLst/>
            <a:cxnLst/>
            <a:rect l="l" t="t" r="r" b="b"/>
            <a:pathLst>
              <a:path w="114300" h="19050">
                <a:moveTo>
                  <a:pt x="24765" y="0"/>
                </a:moveTo>
                <a:lnTo>
                  <a:pt x="18520" y="2595"/>
                </a:lnTo>
                <a:lnTo>
                  <a:pt x="12430" y="5429"/>
                </a:lnTo>
                <a:lnTo>
                  <a:pt x="6316" y="8501"/>
                </a:lnTo>
                <a:lnTo>
                  <a:pt x="0" y="11811"/>
                </a:lnTo>
                <a:lnTo>
                  <a:pt x="10154" y="14755"/>
                </a:lnTo>
                <a:lnTo>
                  <a:pt x="51792" y="18889"/>
                </a:lnTo>
                <a:lnTo>
                  <a:pt x="63753" y="19034"/>
                </a:lnTo>
                <a:lnTo>
                  <a:pt x="75715" y="18488"/>
                </a:lnTo>
                <a:lnTo>
                  <a:pt x="86868" y="16763"/>
                </a:lnTo>
                <a:lnTo>
                  <a:pt x="94118" y="15013"/>
                </a:lnTo>
                <a:lnTo>
                  <a:pt x="100869" y="13239"/>
                </a:lnTo>
                <a:lnTo>
                  <a:pt x="107477" y="11227"/>
                </a:lnTo>
                <a:lnTo>
                  <a:pt x="114300" y="8762"/>
                </a:lnTo>
              </a:path>
            </a:pathLst>
          </a:custGeom>
          <a:ln w="12496">
            <a:solidFill>
              <a:srgbClr val="000000"/>
            </a:solidFill>
          </a:ln>
        </p:spPr>
        <p:txBody>
          <a:bodyPr wrap="square" lIns="0" tIns="0" rIns="0" bIns="0" rtlCol="0"/>
          <a:lstStyle/>
          <a:p>
            <a:endParaRPr/>
          </a:p>
        </p:txBody>
      </p:sp>
      <p:sp>
        <p:nvSpPr>
          <p:cNvPr id="64" name="object 64"/>
          <p:cNvSpPr/>
          <p:nvPr/>
        </p:nvSpPr>
        <p:spPr>
          <a:xfrm>
            <a:off x="8102854" y="2934589"/>
            <a:ext cx="13335" cy="88265"/>
          </a:xfrm>
          <a:custGeom>
            <a:avLst/>
            <a:gdLst/>
            <a:ahLst/>
            <a:cxnLst/>
            <a:rect l="l" t="t" r="r" b="b"/>
            <a:pathLst>
              <a:path w="13334" h="88264">
                <a:moveTo>
                  <a:pt x="0" y="0"/>
                </a:moveTo>
                <a:lnTo>
                  <a:pt x="111" y="9294"/>
                </a:lnTo>
                <a:lnTo>
                  <a:pt x="1460" y="17970"/>
                </a:lnTo>
                <a:lnTo>
                  <a:pt x="3286" y="26646"/>
                </a:lnTo>
                <a:lnTo>
                  <a:pt x="4825" y="35940"/>
                </a:lnTo>
                <a:lnTo>
                  <a:pt x="4681" y="44745"/>
                </a:lnTo>
                <a:lnTo>
                  <a:pt x="3857" y="53895"/>
                </a:lnTo>
                <a:lnTo>
                  <a:pt x="3200" y="62926"/>
                </a:lnTo>
                <a:lnTo>
                  <a:pt x="3555" y="71374"/>
                </a:lnTo>
                <a:lnTo>
                  <a:pt x="5461" y="86868"/>
                </a:lnTo>
                <a:lnTo>
                  <a:pt x="2413" y="87757"/>
                </a:lnTo>
                <a:lnTo>
                  <a:pt x="13080" y="88137"/>
                </a:lnTo>
              </a:path>
            </a:pathLst>
          </a:custGeom>
          <a:ln w="12496">
            <a:solidFill>
              <a:srgbClr val="000000"/>
            </a:solidFill>
          </a:ln>
        </p:spPr>
        <p:txBody>
          <a:bodyPr wrap="square" lIns="0" tIns="0" rIns="0" bIns="0" rtlCol="0"/>
          <a:lstStyle/>
          <a:p>
            <a:endParaRPr/>
          </a:p>
        </p:txBody>
      </p:sp>
      <p:sp>
        <p:nvSpPr>
          <p:cNvPr id="65" name="object 65"/>
          <p:cNvSpPr/>
          <p:nvPr/>
        </p:nvSpPr>
        <p:spPr>
          <a:xfrm>
            <a:off x="8219185" y="2954147"/>
            <a:ext cx="20320" cy="76200"/>
          </a:xfrm>
          <a:custGeom>
            <a:avLst/>
            <a:gdLst/>
            <a:ahLst/>
            <a:cxnLst/>
            <a:rect l="l" t="t" r="r" b="b"/>
            <a:pathLst>
              <a:path w="20320" h="76200">
                <a:moveTo>
                  <a:pt x="0" y="0"/>
                </a:moveTo>
                <a:lnTo>
                  <a:pt x="7453" y="4500"/>
                </a:lnTo>
                <a:lnTo>
                  <a:pt x="10953" y="9239"/>
                </a:lnTo>
                <a:lnTo>
                  <a:pt x="12501" y="15359"/>
                </a:lnTo>
                <a:lnTo>
                  <a:pt x="14097" y="24002"/>
                </a:lnTo>
                <a:lnTo>
                  <a:pt x="16039" y="33210"/>
                </a:lnTo>
                <a:lnTo>
                  <a:pt x="17732" y="42513"/>
                </a:lnTo>
                <a:lnTo>
                  <a:pt x="18972" y="51863"/>
                </a:lnTo>
                <a:lnTo>
                  <a:pt x="19558" y="61213"/>
                </a:lnTo>
                <a:lnTo>
                  <a:pt x="19558" y="72262"/>
                </a:lnTo>
                <a:lnTo>
                  <a:pt x="19812" y="76200"/>
                </a:lnTo>
                <a:lnTo>
                  <a:pt x="10160" y="76200"/>
                </a:lnTo>
              </a:path>
            </a:pathLst>
          </a:custGeom>
          <a:ln w="12496">
            <a:solidFill>
              <a:srgbClr val="000000"/>
            </a:solidFill>
          </a:ln>
        </p:spPr>
        <p:txBody>
          <a:bodyPr wrap="square" lIns="0" tIns="0" rIns="0" bIns="0" rtlCol="0"/>
          <a:lstStyle/>
          <a:p>
            <a:endParaRPr/>
          </a:p>
        </p:txBody>
      </p:sp>
      <p:sp>
        <p:nvSpPr>
          <p:cNvPr id="66" name="object 66"/>
          <p:cNvSpPr/>
          <p:nvPr/>
        </p:nvSpPr>
        <p:spPr>
          <a:xfrm>
            <a:off x="7723868" y="2591689"/>
            <a:ext cx="186690" cy="119380"/>
          </a:xfrm>
          <a:custGeom>
            <a:avLst/>
            <a:gdLst/>
            <a:ahLst/>
            <a:cxnLst/>
            <a:rect l="l" t="t" r="r" b="b"/>
            <a:pathLst>
              <a:path w="186690" h="119380">
                <a:moveTo>
                  <a:pt x="6113" y="119252"/>
                </a:moveTo>
                <a:lnTo>
                  <a:pt x="4393" y="109251"/>
                </a:lnTo>
                <a:lnTo>
                  <a:pt x="2160" y="99441"/>
                </a:lnTo>
                <a:lnTo>
                  <a:pt x="380" y="89249"/>
                </a:lnTo>
                <a:lnTo>
                  <a:pt x="17" y="78105"/>
                </a:lnTo>
                <a:lnTo>
                  <a:pt x="170" y="69524"/>
                </a:lnTo>
                <a:lnTo>
                  <a:pt x="1" y="60801"/>
                </a:lnTo>
                <a:lnTo>
                  <a:pt x="10600" y="20804"/>
                </a:lnTo>
                <a:lnTo>
                  <a:pt x="17416" y="15239"/>
                </a:lnTo>
                <a:lnTo>
                  <a:pt x="28396" y="25965"/>
                </a:lnTo>
                <a:lnTo>
                  <a:pt x="39244" y="37036"/>
                </a:lnTo>
                <a:lnTo>
                  <a:pt x="50545" y="47654"/>
                </a:lnTo>
                <a:lnTo>
                  <a:pt x="90410" y="72437"/>
                </a:lnTo>
                <a:lnTo>
                  <a:pt x="131129" y="82696"/>
                </a:lnTo>
                <a:lnTo>
                  <a:pt x="142130" y="82042"/>
                </a:lnTo>
                <a:lnTo>
                  <a:pt x="172152" y="46799"/>
                </a:lnTo>
                <a:lnTo>
                  <a:pt x="173499" y="37846"/>
                </a:lnTo>
                <a:lnTo>
                  <a:pt x="173303" y="31388"/>
                </a:lnTo>
                <a:lnTo>
                  <a:pt x="172785" y="20859"/>
                </a:lnTo>
                <a:lnTo>
                  <a:pt x="172624" y="10664"/>
                </a:lnTo>
                <a:lnTo>
                  <a:pt x="173499" y="5207"/>
                </a:lnTo>
                <a:lnTo>
                  <a:pt x="177436" y="3683"/>
                </a:lnTo>
                <a:lnTo>
                  <a:pt x="181754" y="1905"/>
                </a:lnTo>
                <a:lnTo>
                  <a:pt x="186326" y="0"/>
                </a:lnTo>
              </a:path>
            </a:pathLst>
          </a:custGeom>
          <a:ln w="12496">
            <a:solidFill>
              <a:srgbClr val="000000"/>
            </a:solidFill>
          </a:ln>
        </p:spPr>
        <p:txBody>
          <a:bodyPr wrap="square" lIns="0" tIns="0" rIns="0" bIns="0" rtlCol="0"/>
          <a:lstStyle/>
          <a:p>
            <a:endParaRPr/>
          </a:p>
        </p:txBody>
      </p:sp>
      <p:sp>
        <p:nvSpPr>
          <p:cNvPr id="67" name="object 67"/>
          <p:cNvSpPr/>
          <p:nvPr/>
        </p:nvSpPr>
        <p:spPr>
          <a:xfrm>
            <a:off x="8382889" y="2640804"/>
            <a:ext cx="168910" cy="267970"/>
          </a:xfrm>
          <a:custGeom>
            <a:avLst/>
            <a:gdLst/>
            <a:ahLst/>
            <a:cxnLst/>
            <a:rect l="l" t="t" r="r" b="b"/>
            <a:pathLst>
              <a:path w="168909" h="267969">
                <a:moveTo>
                  <a:pt x="0" y="1811"/>
                </a:moveTo>
                <a:lnTo>
                  <a:pt x="9604" y="0"/>
                </a:lnTo>
                <a:lnTo>
                  <a:pt x="14636" y="4177"/>
                </a:lnTo>
                <a:lnTo>
                  <a:pt x="17145" y="13045"/>
                </a:lnTo>
                <a:lnTo>
                  <a:pt x="19176" y="25306"/>
                </a:lnTo>
                <a:lnTo>
                  <a:pt x="22219" y="39479"/>
                </a:lnTo>
                <a:lnTo>
                  <a:pt x="29844" y="81948"/>
                </a:lnTo>
                <a:lnTo>
                  <a:pt x="34877" y="120397"/>
                </a:lnTo>
                <a:lnTo>
                  <a:pt x="36956" y="159037"/>
                </a:lnTo>
                <a:lnTo>
                  <a:pt x="36171" y="174807"/>
                </a:lnTo>
                <a:lnTo>
                  <a:pt x="27812" y="221902"/>
                </a:lnTo>
                <a:lnTo>
                  <a:pt x="21034" y="239809"/>
                </a:lnTo>
                <a:lnTo>
                  <a:pt x="17365" y="248798"/>
                </a:lnTo>
                <a:lnTo>
                  <a:pt x="14350" y="258097"/>
                </a:lnTo>
                <a:lnTo>
                  <a:pt x="14096" y="260256"/>
                </a:lnTo>
                <a:lnTo>
                  <a:pt x="13715" y="262669"/>
                </a:lnTo>
                <a:lnTo>
                  <a:pt x="12826" y="264828"/>
                </a:lnTo>
                <a:lnTo>
                  <a:pt x="24963" y="266757"/>
                </a:lnTo>
                <a:lnTo>
                  <a:pt x="36575" y="267400"/>
                </a:lnTo>
                <a:lnTo>
                  <a:pt x="48188" y="266757"/>
                </a:lnTo>
                <a:lnTo>
                  <a:pt x="89201" y="257224"/>
                </a:lnTo>
                <a:lnTo>
                  <a:pt x="129915" y="238414"/>
                </a:lnTo>
                <a:lnTo>
                  <a:pt x="161543" y="205392"/>
                </a:lnTo>
                <a:lnTo>
                  <a:pt x="168576" y="172864"/>
                </a:lnTo>
                <a:lnTo>
                  <a:pt x="164812" y="156904"/>
                </a:lnTo>
                <a:lnTo>
                  <a:pt x="132286" y="122064"/>
                </a:lnTo>
                <a:lnTo>
                  <a:pt x="91682" y="106856"/>
                </a:lnTo>
                <a:lnTo>
                  <a:pt x="55499" y="102141"/>
                </a:lnTo>
                <a:lnTo>
                  <a:pt x="52704" y="102141"/>
                </a:lnTo>
                <a:lnTo>
                  <a:pt x="50672" y="102141"/>
                </a:lnTo>
                <a:lnTo>
                  <a:pt x="47878" y="102141"/>
                </a:lnTo>
              </a:path>
            </a:pathLst>
          </a:custGeom>
          <a:ln w="12496">
            <a:solidFill>
              <a:srgbClr val="000000"/>
            </a:solidFill>
          </a:ln>
        </p:spPr>
        <p:txBody>
          <a:bodyPr wrap="square" lIns="0" tIns="0" rIns="0" bIns="0" rtlCol="0"/>
          <a:lstStyle/>
          <a:p>
            <a:endParaRPr/>
          </a:p>
        </p:txBody>
      </p:sp>
      <p:sp>
        <p:nvSpPr>
          <p:cNvPr id="68" name="object 68"/>
          <p:cNvSpPr/>
          <p:nvPr/>
        </p:nvSpPr>
        <p:spPr>
          <a:xfrm>
            <a:off x="8620632" y="2910585"/>
            <a:ext cx="58419" cy="66675"/>
          </a:xfrm>
          <a:custGeom>
            <a:avLst/>
            <a:gdLst/>
            <a:ahLst/>
            <a:cxnLst/>
            <a:rect l="l" t="t" r="r" b="b"/>
            <a:pathLst>
              <a:path w="58420" h="66675">
                <a:moveTo>
                  <a:pt x="0" y="0"/>
                </a:moveTo>
                <a:lnTo>
                  <a:pt x="8233" y="4401"/>
                </a:lnTo>
                <a:lnTo>
                  <a:pt x="10620" y="9969"/>
                </a:lnTo>
                <a:lnTo>
                  <a:pt x="9983" y="17537"/>
                </a:lnTo>
                <a:lnTo>
                  <a:pt x="9144" y="27939"/>
                </a:lnTo>
                <a:lnTo>
                  <a:pt x="32361" y="65811"/>
                </a:lnTo>
                <a:lnTo>
                  <a:pt x="41878" y="66119"/>
                </a:lnTo>
                <a:lnTo>
                  <a:pt x="50204" y="60831"/>
                </a:lnTo>
                <a:lnTo>
                  <a:pt x="58293" y="51435"/>
                </a:lnTo>
              </a:path>
            </a:pathLst>
          </a:custGeom>
          <a:ln w="12496">
            <a:solidFill>
              <a:srgbClr val="000000"/>
            </a:solidFill>
          </a:ln>
        </p:spPr>
        <p:txBody>
          <a:bodyPr wrap="square" lIns="0" tIns="0" rIns="0" bIns="0" rtlCol="0"/>
          <a:lstStyle/>
          <a:p>
            <a:endParaRPr/>
          </a:p>
        </p:txBody>
      </p:sp>
      <p:sp>
        <p:nvSpPr>
          <p:cNvPr id="69" name="object 69"/>
          <p:cNvSpPr/>
          <p:nvPr/>
        </p:nvSpPr>
        <p:spPr>
          <a:xfrm>
            <a:off x="8645906" y="2811145"/>
            <a:ext cx="29209" cy="16510"/>
          </a:xfrm>
          <a:custGeom>
            <a:avLst/>
            <a:gdLst/>
            <a:ahLst/>
            <a:cxnLst/>
            <a:rect l="l" t="t" r="r" b="b"/>
            <a:pathLst>
              <a:path w="29209" h="16510">
                <a:moveTo>
                  <a:pt x="0" y="16509"/>
                </a:moveTo>
                <a:lnTo>
                  <a:pt x="0" y="8000"/>
                </a:lnTo>
                <a:lnTo>
                  <a:pt x="0" y="5460"/>
                </a:lnTo>
                <a:lnTo>
                  <a:pt x="0" y="0"/>
                </a:lnTo>
                <a:lnTo>
                  <a:pt x="7610" y="4566"/>
                </a:lnTo>
                <a:lnTo>
                  <a:pt x="13541" y="7572"/>
                </a:lnTo>
                <a:lnTo>
                  <a:pt x="19877" y="8697"/>
                </a:lnTo>
                <a:lnTo>
                  <a:pt x="28701" y="7619"/>
                </a:lnTo>
              </a:path>
            </a:pathLst>
          </a:custGeom>
          <a:ln w="12496">
            <a:solidFill>
              <a:srgbClr val="000000"/>
            </a:solidFill>
          </a:ln>
        </p:spPr>
        <p:txBody>
          <a:bodyPr wrap="square" lIns="0" tIns="0" rIns="0" bIns="0" rtlCol="0"/>
          <a:lstStyle/>
          <a:p>
            <a:endParaRPr/>
          </a:p>
        </p:txBody>
      </p:sp>
      <p:sp>
        <p:nvSpPr>
          <p:cNvPr id="70" name="object 70"/>
          <p:cNvSpPr/>
          <p:nvPr/>
        </p:nvSpPr>
        <p:spPr>
          <a:xfrm>
            <a:off x="8767683" y="2669158"/>
            <a:ext cx="204470" cy="222250"/>
          </a:xfrm>
          <a:custGeom>
            <a:avLst/>
            <a:gdLst/>
            <a:ahLst/>
            <a:cxnLst/>
            <a:rect l="l" t="t" r="r" b="b"/>
            <a:pathLst>
              <a:path w="204470" h="222250">
                <a:moveTo>
                  <a:pt x="79136" y="47878"/>
                </a:moveTo>
                <a:lnTo>
                  <a:pt x="30874" y="72852"/>
                </a:lnTo>
                <a:lnTo>
                  <a:pt x="11170" y="107876"/>
                </a:lnTo>
                <a:lnTo>
                  <a:pt x="545" y="146357"/>
                </a:lnTo>
                <a:lnTo>
                  <a:pt x="0" y="165623"/>
                </a:lnTo>
                <a:lnTo>
                  <a:pt x="3907" y="184151"/>
                </a:lnTo>
                <a:lnTo>
                  <a:pt x="13350" y="201167"/>
                </a:lnTo>
                <a:lnTo>
                  <a:pt x="27870" y="213673"/>
                </a:lnTo>
                <a:lnTo>
                  <a:pt x="45116" y="220059"/>
                </a:lnTo>
                <a:lnTo>
                  <a:pt x="63910" y="221634"/>
                </a:lnTo>
                <a:lnTo>
                  <a:pt x="83073" y="219710"/>
                </a:lnTo>
                <a:lnTo>
                  <a:pt x="129460" y="203184"/>
                </a:lnTo>
                <a:lnTo>
                  <a:pt x="168417" y="172465"/>
                </a:lnTo>
                <a:lnTo>
                  <a:pt x="194135" y="133762"/>
                </a:lnTo>
                <a:lnTo>
                  <a:pt x="203850" y="88391"/>
                </a:lnTo>
                <a:lnTo>
                  <a:pt x="201868" y="68280"/>
                </a:lnTo>
                <a:lnTo>
                  <a:pt x="185616" y="33152"/>
                </a:lnTo>
                <a:lnTo>
                  <a:pt x="144065" y="3556"/>
                </a:lnTo>
                <a:lnTo>
                  <a:pt x="112664" y="0"/>
                </a:lnTo>
                <a:lnTo>
                  <a:pt x="104032" y="2230"/>
                </a:lnTo>
                <a:lnTo>
                  <a:pt x="95329" y="6413"/>
                </a:lnTo>
                <a:lnTo>
                  <a:pt x="86911" y="11358"/>
                </a:lnTo>
                <a:lnTo>
                  <a:pt x="79136" y="15875"/>
                </a:lnTo>
              </a:path>
            </a:pathLst>
          </a:custGeom>
          <a:ln w="12496">
            <a:solidFill>
              <a:srgbClr val="000000"/>
            </a:solidFill>
          </a:ln>
        </p:spPr>
        <p:txBody>
          <a:bodyPr wrap="square" lIns="0" tIns="0" rIns="0" bIns="0" rtlCol="0"/>
          <a:lstStyle/>
          <a:p>
            <a:endParaRPr/>
          </a:p>
        </p:txBody>
      </p:sp>
      <p:sp>
        <p:nvSpPr>
          <p:cNvPr id="71" name="object 71"/>
          <p:cNvSpPr/>
          <p:nvPr/>
        </p:nvSpPr>
        <p:spPr>
          <a:xfrm>
            <a:off x="8852916" y="2615819"/>
            <a:ext cx="45085" cy="375920"/>
          </a:xfrm>
          <a:custGeom>
            <a:avLst/>
            <a:gdLst/>
            <a:ahLst/>
            <a:cxnLst/>
            <a:rect l="l" t="t" r="r" b="b"/>
            <a:pathLst>
              <a:path w="45084" h="375919">
                <a:moveTo>
                  <a:pt x="28955" y="27685"/>
                </a:moveTo>
                <a:lnTo>
                  <a:pt x="32047" y="18127"/>
                </a:lnTo>
                <a:lnTo>
                  <a:pt x="34639" y="10175"/>
                </a:lnTo>
                <a:lnTo>
                  <a:pt x="38421" y="4058"/>
                </a:lnTo>
                <a:lnTo>
                  <a:pt x="45084" y="0"/>
                </a:lnTo>
                <a:lnTo>
                  <a:pt x="44019" y="12160"/>
                </a:lnTo>
                <a:lnTo>
                  <a:pt x="43132" y="24415"/>
                </a:lnTo>
                <a:lnTo>
                  <a:pt x="42459" y="36718"/>
                </a:lnTo>
                <a:lnTo>
                  <a:pt x="42036" y="49021"/>
                </a:lnTo>
                <a:lnTo>
                  <a:pt x="41538" y="72187"/>
                </a:lnTo>
                <a:lnTo>
                  <a:pt x="40624" y="95376"/>
                </a:lnTo>
                <a:lnTo>
                  <a:pt x="39590" y="118566"/>
                </a:lnTo>
                <a:lnTo>
                  <a:pt x="38734" y="141731"/>
                </a:lnTo>
                <a:lnTo>
                  <a:pt x="37804" y="170352"/>
                </a:lnTo>
                <a:lnTo>
                  <a:pt x="36718" y="199056"/>
                </a:lnTo>
                <a:lnTo>
                  <a:pt x="32892" y="256666"/>
                </a:lnTo>
                <a:lnTo>
                  <a:pt x="27463" y="310213"/>
                </a:lnTo>
                <a:lnTo>
                  <a:pt x="14985" y="362330"/>
                </a:lnTo>
                <a:lnTo>
                  <a:pt x="6921" y="375745"/>
                </a:lnTo>
                <a:lnTo>
                  <a:pt x="2984" y="375564"/>
                </a:lnTo>
                <a:lnTo>
                  <a:pt x="0" y="367918"/>
                </a:lnTo>
              </a:path>
            </a:pathLst>
          </a:custGeom>
          <a:ln w="12496">
            <a:solidFill>
              <a:srgbClr val="000000"/>
            </a:solidFill>
          </a:ln>
        </p:spPr>
        <p:txBody>
          <a:bodyPr wrap="square" lIns="0" tIns="0" rIns="0" bIns="0" rtlCol="0"/>
          <a:lstStyle/>
          <a:p>
            <a:endParaRPr/>
          </a:p>
        </p:txBody>
      </p:sp>
      <p:sp>
        <p:nvSpPr>
          <p:cNvPr id="72" name="object 72"/>
          <p:cNvSpPr/>
          <p:nvPr/>
        </p:nvSpPr>
        <p:spPr>
          <a:xfrm>
            <a:off x="9052559" y="2888869"/>
            <a:ext cx="24765" cy="17145"/>
          </a:xfrm>
          <a:custGeom>
            <a:avLst/>
            <a:gdLst/>
            <a:ahLst/>
            <a:cxnLst/>
            <a:rect l="l" t="t" r="r" b="b"/>
            <a:pathLst>
              <a:path w="24765" h="17144">
                <a:moveTo>
                  <a:pt x="5207" y="16763"/>
                </a:moveTo>
                <a:lnTo>
                  <a:pt x="2159" y="8889"/>
                </a:lnTo>
                <a:lnTo>
                  <a:pt x="889" y="5841"/>
                </a:lnTo>
                <a:lnTo>
                  <a:pt x="0" y="0"/>
                </a:lnTo>
                <a:lnTo>
                  <a:pt x="10033" y="2412"/>
                </a:lnTo>
                <a:lnTo>
                  <a:pt x="14350" y="3428"/>
                </a:lnTo>
                <a:lnTo>
                  <a:pt x="24384" y="3047"/>
                </a:lnTo>
              </a:path>
            </a:pathLst>
          </a:custGeom>
          <a:ln w="12496">
            <a:solidFill>
              <a:srgbClr val="000000"/>
            </a:solidFill>
          </a:ln>
        </p:spPr>
        <p:txBody>
          <a:bodyPr wrap="square" lIns="0" tIns="0" rIns="0" bIns="0" rtlCol="0"/>
          <a:lstStyle/>
          <a:p>
            <a:endParaRPr/>
          </a:p>
        </p:txBody>
      </p:sp>
      <p:sp>
        <p:nvSpPr>
          <p:cNvPr id="73" name="object 73"/>
          <p:cNvSpPr/>
          <p:nvPr/>
        </p:nvSpPr>
        <p:spPr>
          <a:xfrm>
            <a:off x="9048622" y="2637408"/>
            <a:ext cx="78105" cy="400050"/>
          </a:xfrm>
          <a:custGeom>
            <a:avLst/>
            <a:gdLst/>
            <a:ahLst/>
            <a:cxnLst/>
            <a:rect l="l" t="t" r="r" b="b"/>
            <a:pathLst>
              <a:path w="78104" h="400050">
                <a:moveTo>
                  <a:pt x="6096" y="0"/>
                </a:moveTo>
                <a:lnTo>
                  <a:pt x="12694" y="10747"/>
                </a:lnTo>
                <a:lnTo>
                  <a:pt x="19732" y="20923"/>
                </a:lnTo>
                <a:lnTo>
                  <a:pt x="26652" y="31146"/>
                </a:lnTo>
                <a:lnTo>
                  <a:pt x="51387" y="83264"/>
                </a:lnTo>
                <a:lnTo>
                  <a:pt x="64643" y="126491"/>
                </a:lnTo>
                <a:lnTo>
                  <a:pt x="74310" y="183038"/>
                </a:lnTo>
                <a:lnTo>
                  <a:pt x="77977" y="240537"/>
                </a:lnTo>
                <a:lnTo>
                  <a:pt x="77029" y="264225"/>
                </a:lnTo>
                <a:lnTo>
                  <a:pt x="69369" y="311886"/>
                </a:lnTo>
                <a:lnTo>
                  <a:pt x="54433" y="350174"/>
                </a:lnTo>
                <a:lnTo>
                  <a:pt x="21590" y="390143"/>
                </a:lnTo>
                <a:lnTo>
                  <a:pt x="8508" y="399668"/>
                </a:lnTo>
                <a:lnTo>
                  <a:pt x="0" y="399668"/>
                </a:lnTo>
              </a:path>
            </a:pathLst>
          </a:custGeom>
          <a:ln w="12496">
            <a:solidFill>
              <a:srgbClr val="000000"/>
            </a:solidFill>
          </a:ln>
        </p:spPr>
        <p:txBody>
          <a:bodyPr wrap="square" lIns="0" tIns="0" rIns="0" bIns="0" rtlCol="0"/>
          <a:lstStyle/>
          <a:p>
            <a:endParaRPr/>
          </a:p>
        </p:txBody>
      </p:sp>
      <p:sp>
        <p:nvSpPr>
          <p:cNvPr id="74" name="object 74"/>
          <p:cNvSpPr/>
          <p:nvPr/>
        </p:nvSpPr>
        <p:spPr>
          <a:xfrm>
            <a:off x="3229610" y="3153410"/>
            <a:ext cx="195580" cy="118110"/>
          </a:xfrm>
          <a:custGeom>
            <a:avLst/>
            <a:gdLst/>
            <a:ahLst/>
            <a:cxnLst/>
            <a:rect l="l" t="t" r="r" b="b"/>
            <a:pathLst>
              <a:path w="195579" h="118110">
                <a:moveTo>
                  <a:pt x="0" y="116204"/>
                </a:moveTo>
                <a:lnTo>
                  <a:pt x="3794" y="117760"/>
                </a:lnTo>
                <a:lnTo>
                  <a:pt x="6921" y="110172"/>
                </a:lnTo>
                <a:lnTo>
                  <a:pt x="9572" y="98202"/>
                </a:lnTo>
                <a:lnTo>
                  <a:pt x="11937" y="86613"/>
                </a:lnTo>
                <a:lnTo>
                  <a:pt x="14835" y="74806"/>
                </a:lnTo>
                <a:lnTo>
                  <a:pt x="28515" y="29587"/>
                </a:lnTo>
                <a:lnTo>
                  <a:pt x="44195" y="3048"/>
                </a:lnTo>
                <a:lnTo>
                  <a:pt x="54901" y="9394"/>
                </a:lnTo>
                <a:lnTo>
                  <a:pt x="63452" y="17240"/>
                </a:lnTo>
                <a:lnTo>
                  <a:pt x="71074" y="26372"/>
                </a:lnTo>
                <a:lnTo>
                  <a:pt x="78993" y="36575"/>
                </a:lnTo>
                <a:lnTo>
                  <a:pt x="88366" y="47920"/>
                </a:lnTo>
                <a:lnTo>
                  <a:pt x="121030" y="76835"/>
                </a:lnTo>
                <a:lnTo>
                  <a:pt x="143525" y="84375"/>
                </a:lnTo>
                <a:lnTo>
                  <a:pt x="155088" y="84282"/>
                </a:lnTo>
                <a:lnTo>
                  <a:pt x="188499" y="57685"/>
                </a:lnTo>
                <a:lnTo>
                  <a:pt x="195405" y="27209"/>
                </a:lnTo>
                <a:lnTo>
                  <a:pt x="193962" y="17589"/>
                </a:lnTo>
                <a:lnTo>
                  <a:pt x="191769" y="6730"/>
                </a:lnTo>
                <a:lnTo>
                  <a:pt x="191769" y="4317"/>
                </a:lnTo>
                <a:lnTo>
                  <a:pt x="191515" y="2159"/>
                </a:lnTo>
                <a:lnTo>
                  <a:pt x="191135" y="0"/>
                </a:lnTo>
              </a:path>
            </a:pathLst>
          </a:custGeom>
          <a:ln w="12801">
            <a:solidFill>
              <a:srgbClr val="000000"/>
            </a:solidFill>
          </a:ln>
        </p:spPr>
        <p:txBody>
          <a:bodyPr wrap="square" lIns="0" tIns="0" rIns="0" bIns="0" rtlCol="0"/>
          <a:lstStyle/>
          <a:p>
            <a:endParaRPr/>
          </a:p>
        </p:txBody>
      </p:sp>
      <p:sp>
        <p:nvSpPr>
          <p:cNvPr id="75" name="object 75"/>
          <p:cNvSpPr/>
          <p:nvPr/>
        </p:nvSpPr>
        <p:spPr>
          <a:xfrm>
            <a:off x="3255009" y="3450082"/>
            <a:ext cx="13970" cy="1905"/>
          </a:xfrm>
          <a:custGeom>
            <a:avLst/>
            <a:gdLst/>
            <a:ahLst/>
            <a:cxnLst/>
            <a:rect l="l" t="t" r="r" b="b"/>
            <a:pathLst>
              <a:path w="13970" h="1904">
                <a:moveTo>
                  <a:pt x="0" y="1777"/>
                </a:moveTo>
                <a:lnTo>
                  <a:pt x="6985" y="253"/>
                </a:lnTo>
                <a:lnTo>
                  <a:pt x="9143" y="0"/>
                </a:lnTo>
                <a:lnTo>
                  <a:pt x="13969" y="253"/>
                </a:lnTo>
              </a:path>
            </a:pathLst>
          </a:custGeom>
          <a:ln w="12801">
            <a:solidFill>
              <a:srgbClr val="000000"/>
            </a:solidFill>
          </a:ln>
        </p:spPr>
        <p:txBody>
          <a:bodyPr wrap="square" lIns="0" tIns="0" rIns="0" bIns="0" rtlCol="0"/>
          <a:lstStyle/>
          <a:p>
            <a:endParaRPr/>
          </a:p>
        </p:txBody>
      </p:sp>
      <p:sp>
        <p:nvSpPr>
          <p:cNvPr id="76" name="object 76"/>
          <p:cNvSpPr/>
          <p:nvPr/>
        </p:nvSpPr>
        <p:spPr>
          <a:xfrm>
            <a:off x="2554858" y="3309239"/>
            <a:ext cx="180975" cy="33655"/>
          </a:xfrm>
          <a:custGeom>
            <a:avLst/>
            <a:gdLst/>
            <a:ahLst/>
            <a:cxnLst/>
            <a:rect l="l" t="t" r="r" b="b"/>
            <a:pathLst>
              <a:path w="180975" h="33654">
                <a:moveTo>
                  <a:pt x="7620" y="29210"/>
                </a:moveTo>
                <a:lnTo>
                  <a:pt x="4826" y="30734"/>
                </a:lnTo>
                <a:lnTo>
                  <a:pt x="2413" y="32003"/>
                </a:lnTo>
                <a:lnTo>
                  <a:pt x="0" y="33527"/>
                </a:lnTo>
                <a:lnTo>
                  <a:pt x="12630" y="29477"/>
                </a:lnTo>
                <a:lnTo>
                  <a:pt x="25130" y="25415"/>
                </a:lnTo>
                <a:lnTo>
                  <a:pt x="37701" y="21758"/>
                </a:lnTo>
                <a:lnTo>
                  <a:pt x="75692" y="15954"/>
                </a:lnTo>
                <a:lnTo>
                  <a:pt x="100838" y="14605"/>
                </a:lnTo>
                <a:lnTo>
                  <a:pt x="112474" y="13174"/>
                </a:lnTo>
                <a:lnTo>
                  <a:pt x="124491" y="10874"/>
                </a:lnTo>
                <a:lnTo>
                  <a:pt x="136271" y="8693"/>
                </a:lnTo>
                <a:lnTo>
                  <a:pt x="147193" y="7620"/>
                </a:lnTo>
                <a:lnTo>
                  <a:pt x="157003" y="7375"/>
                </a:lnTo>
                <a:lnTo>
                  <a:pt x="164528" y="6619"/>
                </a:lnTo>
                <a:lnTo>
                  <a:pt x="171767" y="4458"/>
                </a:lnTo>
                <a:lnTo>
                  <a:pt x="180721" y="0"/>
                </a:lnTo>
              </a:path>
            </a:pathLst>
          </a:custGeom>
          <a:ln w="12801">
            <a:solidFill>
              <a:srgbClr val="000000"/>
            </a:solidFill>
          </a:ln>
        </p:spPr>
        <p:txBody>
          <a:bodyPr wrap="square" lIns="0" tIns="0" rIns="0" bIns="0" rtlCol="0"/>
          <a:lstStyle/>
          <a:p>
            <a:endParaRPr/>
          </a:p>
        </p:txBody>
      </p:sp>
      <p:sp>
        <p:nvSpPr>
          <p:cNvPr id="77" name="object 77"/>
          <p:cNvSpPr/>
          <p:nvPr/>
        </p:nvSpPr>
        <p:spPr>
          <a:xfrm>
            <a:off x="2594308" y="3385692"/>
            <a:ext cx="167005" cy="13335"/>
          </a:xfrm>
          <a:custGeom>
            <a:avLst/>
            <a:gdLst/>
            <a:ahLst/>
            <a:cxnLst/>
            <a:rect l="l" t="t" r="r" b="b"/>
            <a:pathLst>
              <a:path w="167005" h="13335">
                <a:moveTo>
                  <a:pt x="3857" y="3683"/>
                </a:moveTo>
                <a:lnTo>
                  <a:pt x="0" y="9723"/>
                </a:lnTo>
                <a:lnTo>
                  <a:pt x="4619" y="11811"/>
                </a:lnTo>
                <a:lnTo>
                  <a:pt x="13716" y="11898"/>
                </a:lnTo>
                <a:lnTo>
                  <a:pt x="23288" y="11937"/>
                </a:lnTo>
                <a:lnTo>
                  <a:pt x="37113" y="12938"/>
                </a:lnTo>
                <a:lnTo>
                  <a:pt x="51117" y="13271"/>
                </a:lnTo>
                <a:lnTo>
                  <a:pt x="65240" y="12938"/>
                </a:lnTo>
                <a:lnTo>
                  <a:pt x="79422" y="11937"/>
                </a:lnTo>
                <a:lnTo>
                  <a:pt x="94017" y="11066"/>
                </a:lnTo>
                <a:lnTo>
                  <a:pt x="108648" y="10683"/>
                </a:lnTo>
                <a:lnTo>
                  <a:pt x="123303" y="9848"/>
                </a:lnTo>
                <a:lnTo>
                  <a:pt x="137969" y="7620"/>
                </a:lnTo>
                <a:lnTo>
                  <a:pt x="147012" y="5072"/>
                </a:lnTo>
                <a:lnTo>
                  <a:pt x="154019" y="3143"/>
                </a:lnTo>
                <a:lnTo>
                  <a:pt x="160240" y="1547"/>
                </a:lnTo>
                <a:lnTo>
                  <a:pt x="166925" y="0"/>
                </a:lnTo>
              </a:path>
            </a:pathLst>
          </a:custGeom>
          <a:ln w="12801">
            <a:solidFill>
              <a:srgbClr val="000000"/>
            </a:solidFill>
          </a:ln>
        </p:spPr>
        <p:txBody>
          <a:bodyPr wrap="square" lIns="0" tIns="0" rIns="0" bIns="0" rtlCol="0"/>
          <a:lstStyle/>
          <a:p>
            <a:endParaRPr/>
          </a:p>
        </p:txBody>
      </p:sp>
      <p:sp>
        <p:nvSpPr>
          <p:cNvPr id="78" name="object 78"/>
          <p:cNvSpPr/>
          <p:nvPr/>
        </p:nvSpPr>
        <p:spPr>
          <a:xfrm>
            <a:off x="2855086" y="3183635"/>
            <a:ext cx="297180" cy="339725"/>
          </a:xfrm>
          <a:custGeom>
            <a:avLst/>
            <a:gdLst/>
            <a:ahLst/>
            <a:cxnLst/>
            <a:rect l="l" t="t" r="r" b="b"/>
            <a:pathLst>
              <a:path w="297180" h="339725">
                <a:moveTo>
                  <a:pt x="296799" y="0"/>
                </a:moveTo>
                <a:lnTo>
                  <a:pt x="292556" y="3504"/>
                </a:lnTo>
                <a:lnTo>
                  <a:pt x="290099" y="4127"/>
                </a:lnTo>
                <a:lnTo>
                  <a:pt x="287119" y="3607"/>
                </a:lnTo>
                <a:lnTo>
                  <a:pt x="281305" y="3683"/>
                </a:lnTo>
                <a:lnTo>
                  <a:pt x="267176" y="5131"/>
                </a:lnTo>
                <a:lnTo>
                  <a:pt x="253142" y="6794"/>
                </a:lnTo>
                <a:lnTo>
                  <a:pt x="239156" y="8647"/>
                </a:lnTo>
                <a:lnTo>
                  <a:pt x="225170" y="10667"/>
                </a:lnTo>
                <a:lnTo>
                  <a:pt x="191267" y="15057"/>
                </a:lnTo>
                <a:lnTo>
                  <a:pt x="150542" y="22637"/>
                </a:lnTo>
                <a:lnTo>
                  <a:pt x="112174" y="35885"/>
                </a:lnTo>
                <a:lnTo>
                  <a:pt x="85343" y="57276"/>
                </a:lnTo>
                <a:lnTo>
                  <a:pt x="85343" y="59689"/>
                </a:lnTo>
                <a:lnTo>
                  <a:pt x="84962" y="61849"/>
                </a:lnTo>
                <a:lnTo>
                  <a:pt x="122588" y="77370"/>
                </a:lnTo>
                <a:lnTo>
                  <a:pt x="155291" y="85395"/>
                </a:lnTo>
                <a:lnTo>
                  <a:pt x="176958" y="90995"/>
                </a:lnTo>
                <a:lnTo>
                  <a:pt x="197554" y="98881"/>
                </a:lnTo>
                <a:lnTo>
                  <a:pt x="213994" y="110362"/>
                </a:lnTo>
                <a:lnTo>
                  <a:pt x="220864" y="119594"/>
                </a:lnTo>
                <a:lnTo>
                  <a:pt x="221900" y="127539"/>
                </a:lnTo>
                <a:lnTo>
                  <a:pt x="218602" y="135437"/>
                </a:lnTo>
                <a:lnTo>
                  <a:pt x="190944" y="169592"/>
                </a:lnTo>
                <a:lnTo>
                  <a:pt x="141366" y="215072"/>
                </a:lnTo>
                <a:lnTo>
                  <a:pt x="87741" y="256613"/>
                </a:lnTo>
                <a:lnTo>
                  <a:pt x="47067" y="285045"/>
                </a:lnTo>
                <a:lnTo>
                  <a:pt x="34147" y="293957"/>
                </a:lnTo>
                <a:lnTo>
                  <a:pt x="21298" y="302797"/>
                </a:lnTo>
                <a:lnTo>
                  <a:pt x="8508" y="311530"/>
                </a:lnTo>
                <a:lnTo>
                  <a:pt x="5461" y="313309"/>
                </a:lnTo>
                <a:lnTo>
                  <a:pt x="3048" y="315213"/>
                </a:lnTo>
                <a:lnTo>
                  <a:pt x="82518" y="329765"/>
                </a:lnTo>
                <a:lnTo>
                  <a:pt x="131762" y="326945"/>
                </a:lnTo>
                <a:lnTo>
                  <a:pt x="180720" y="325340"/>
                </a:lnTo>
                <a:lnTo>
                  <a:pt x="227964" y="329818"/>
                </a:lnTo>
                <a:lnTo>
                  <a:pt x="237601" y="333115"/>
                </a:lnTo>
                <a:lnTo>
                  <a:pt x="244665" y="335518"/>
                </a:lnTo>
                <a:lnTo>
                  <a:pt x="250682" y="337516"/>
                </a:lnTo>
                <a:lnTo>
                  <a:pt x="257175" y="339598"/>
                </a:lnTo>
              </a:path>
            </a:pathLst>
          </a:custGeom>
          <a:ln w="12801">
            <a:solidFill>
              <a:srgbClr val="000000"/>
            </a:solidFill>
          </a:ln>
        </p:spPr>
        <p:txBody>
          <a:bodyPr wrap="square" lIns="0" tIns="0" rIns="0" bIns="0" rtlCol="0"/>
          <a:lstStyle/>
          <a:p>
            <a:endParaRPr/>
          </a:p>
        </p:txBody>
      </p:sp>
      <p:sp>
        <p:nvSpPr>
          <p:cNvPr id="79" name="object 79"/>
          <p:cNvSpPr/>
          <p:nvPr/>
        </p:nvSpPr>
        <p:spPr>
          <a:xfrm>
            <a:off x="3239807" y="3553078"/>
            <a:ext cx="68580" cy="57150"/>
          </a:xfrm>
          <a:custGeom>
            <a:avLst/>
            <a:gdLst/>
            <a:ahLst/>
            <a:cxnLst/>
            <a:rect l="l" t="t" r="r" b="b"/>
            <a:pathLst>
              <a:path w="68579" h="57150">
                <a:moveTo>
                  <a:pt x="3899" y="0"/>
                </a:moveTo>
                <a:lnTo>
                  <a:pt x="6566" y="1524"/>
                </a:lnTo>
                <a:lnTo>
                  <a:pt x="9106" y="2667"/>
                </a:lnTo>
                <a:lnTo>
                  <a:pt x="11519" y="4191"/>
                </a:lnTo>
                <a:lnTo>
                  <a:pt x="6774" y="13755"/>
                </a:lnTo>
                <a:lnTo>
                  <a:pt x="1946" y="24320"/>
                </a:lnTo>
                <a:lnTo>
                  <a:pt x="0" y="34980"/>
                </a:lnTo>
                <a:lnTo>
                  <a:pt x="3899" y="44831"/>
                </a:lnTo>
                <a:lnTo>
                  <a:pt x="11273" y="49587"/>
                </a:lnTo>
                <a:lnTo>
                  <a:pt x="22219" y="53546"/>
                </a:lnTo>
                <a:lnTo>
                  <a:pt x="33688" y="56100"/>
                </a:lnTo>
                <a:lnTo>
                  <a:pt x="42634" y="56642"/>
                </a:lnTo>
                <a:lnTo>
                  <a:pt x="52093" y="53873"/>
                </a:lnTo>
                <a:lnTo>
                  <a:pt x="58874" y="51165"/>
                </a:lnTo>
                <a:lnTo>
                  <a:pt x="64011" y="47480"/>
                </a:lnTo>
                <a:lnTo>
                  <a:pt x="68542" y="41783"/>
                </a:lnTo>
              </a:path>
            </a:pathLst>
          </a:custGeom>
          <a:ln w="12801">
            <a:solidFill>
              <a:srgbClr val="000000"/>
            </a:solidFill>
          </a:ln>
        </p:spPr>
        <p:txBody>
          <a:bodyPr wrap="square" lIns="0" tIns="0" rIns="0" bIns="0" rtlCol="0"/>
          <a:lstStyle/>
          <a:p>
            <a:endParaRPr/>
          </a:p>
        </p:txBody>
      </p:sp>
      <p:sp>
        <p:nvSpPr>
          <p:cNvPr id="80" name="object 80"/>
          <p:cNvSpPr/>
          <p:nvPr/>
        </p:nvSpPr>
        <p:spPr>
          <a:xfrm>
            <a:off x="3369564" y="3468370"/>
            <a:ext cx="103505" cy="20955"/>
          </a:xfrm>
          <a:custGeom>
            <a:avLst/>
            <a:gdLst/>
            <a:ahLst/>
            <a:cxnLst/>
            <a:rect l="l" t="t" r="r" b="b"/>
            <a:pathLst>
              <a:path w="103504" h="20954">
                <a:moveTo>
                  <a:pt x="0" y="0"/>
                </a:moveTo>
                <a:lnTo>
                  <a:pt x="5357" y="7743"/>
                </a:lnTo>
                <a:lnTo>
                  <a:pt x="12191" y="10128"/>
                </a:lnTo>
                <a:lnTo>
                  <a:pt x="20931" y="10179"/>
                </a:lnTo>
                <a:lnTo>
                  <a:pt x="32003" y="10921"/>
                </a:lnTo>
                <a:lnTo>
                  <a:pt x="41403" y="13136"/>
                </a:lnTo>
                <a:lnTo>
                  <a:pt x="50911" y="15970"/>
                </a:lnTo>
                <a:lnTo>
                  <a:pt x="60489" y="18565"/>
                </a:lnTo>
                <a:lnTo>
                  <a:pt x="70103" y="20065"/>
                </a:lnTo>
                <a:lnTo>
                  <a:pt x="78422" y="20417"/>
                </a:lnTo>
                <a:lnTo>
                  <a:pt x="86550" y="20208"/>
                </a:lnTo>
                <a:lnTo>
                  <a:pt x="94678" y="19548"/>
                </a:lnTo>
                <a:lnTo>
                  <a:pt x="102997" y="18541"/>
                </a:lnTo>
              </a:path>
            </a:pathLst>
          </a:custGeom>
          <a:ln w="12801">
            <a:solidFill>
              <a:srgbClr val="000000"/>
            </a:solidFill>
          </a:ln>
        </p:spPr>
        <p:txBody>
          <a:bodyPr wrap="square" lIns="0" tIns="0" rIns="0" bIns="0" rtlCol="0"/>
          <a:lstStyle/>
          <a:p>
            <a:endParaRPr/>
          </a:p>
        </p:txBody>
      </p:sp>
      <p:sp>
        <p:nvSpPr>
          <p:cNvPr id="81" name="object 81"/>
          <p:cNvSpPr/>
          <p:nvPr/>
        </p:nvSpPr>
        <p:spPr>
          <a:xfrm>
            <a:off x="3382645" y="3523741"/>
            <a:ext cx="115570" cy="25400"/>
          </a:xfrm>
          <a:custGeom>
            <a:avLst/>
            <a:gdLst/>
            <a:ahLst/>
            <a:cxnLst/>
            <a:rect l="l" t="t" r="r" b="b"/>
            <a:pathLst>
              <a:path w="115570" h="25400">
                <a:moveTo>
                  <a:pt x="9778" y="0"/>
                </a:moveTo>
                <a:lnTo>
                  <a:pt x="6730" y="2794"/>
                </a:lnTo>
                <a:lnTo>
                  <a:pt x="3428" y="5587"/>
                </a:lnTo>
                <a:lnTo>
                  <a:pt x="0" y="8255"/>
                </a:lnTo>
                <a:lnTo>
                  <a:pt x="9632" y="11543"/>
                </a:lnTo>
                <a:lnTo>
                  <a:pt x="19049" y="14176"/>
                </a:lnTo>
                <a:lnTo>
                  <a:pt x="28467" y="16452"/>
                </a:lnTo>
                <a:lnTo>
                  <a:pt x="38100" y="18669"/>
                </a:lnTo>
                <a:lnTo>
                  <a:pt x="49928" y="21506"/>
                </a:lnTo>
                <a:lnTo>
                  <a:pt x="61483" y="23844"/>
                </a:lnTo>
                <a:lnTo>
                  <a:pt x="73157" y="25276"/>
                </a:lnTo>
                <a:lnTo>
                  <a:pt x="85343" y="25400"/>
                </a:lnTo>
                <a:lnTo>
                  <a:pt x="93096" y="24647"/>
                </a:lnTo>
                <a:lnTo>
                  <a:pt x="100504" y="23383"/>
                </a:lnTo>
                <a:lnTo>
                  <a:pt x="107793" y="21667"/>
                </a:lnTo>
                <a:lnTo>
                  <a:pt x="115188" y="19558"/>
                </a:lnTo>
              </a:path>
            </a:pathLst>
          </a:custGeom>
          <a:ln w="12801">
            <a:solidFill>
              <a:srgbClr val="000000"/>
            </a:solidFill>
          </a:ln>
        </p:spPr>
        <p:txBody>
          <a:bodyPr wrap="square" lIns="0" tIns="0" rIns="0" bIns="0" rtlCol="0"/>
          <a:lstStyle/>
          <a:p>
            <a:endParaRPr/>
          </a:p>
        </p:txBody>
      </p:sp>
      <p:sp>
        <p:nvSpPr>
          <p:cNvPr id="82" name="object 82"/>
          <p:cNvSpPr/>
          <p:nvPr/>
        </p:nvSpPr>
        <p:spPr>
          <a:xfrm>
            <a:off x="3577716" y="3483609"/>
            <a:ext cx="15240" cy="142875"/>
          </a:xfrm>
          <a:custGeom>
            <a:avLst/>
            <a:gdLst/>
            <a:ahLst/>
            <a:cxnLst/>
            <a:rect l="l" t="t" r="r" b="b"/>
            <a:pathLst>
              <a:path w="15239" h="142875">
                <a:moveTo>
                  <a:pt x="0" y="0"/>
                </a:moveTo>
                <a:lnTo>
                  <a:pt x="7860" y="11302"/>
                </a:lnTo>
                <a:lnTo>
                  <a:pt x="12398" y="22415"/>
                </a:lnTo>
                <a:lnTo>
                  <a:pt x="14483" y="34575"/>
                </a:lnTo>
                <a:lnTo>
                  <a:pt x="14986" y="49022"/>
                </a:lnTo>
                <a:lnTo>
                  <a:pt x="14222" y="64639"/>
                </a:lnTo>
                <a:lnTo>
                  <a:pt x="12588" y="80327"/>
                </a:lnTo>
                <a:lnTo>
                  <a:pt x="11074" y="95920"/>
                </a:lnTo>
                <a:lnTo>
                  <a:pt x="10668" y="111251"/>
                </a:lnTo>
                <a:lnTo>
                  <a:pt x="10715" y="120064"/>
                </a:lnTo>
                <a:lnTo>
                  <a:pt x="10382" y="127365"/>
                </a:lnTo>
                <a:lnTo>
                  <a:pt x="9810" y="134451"/>
                </a:lnTo>
                <a:lnTo>
                  <a:pt x="9144" y="142620"/>
                </a:lnTo>
              </a:path>
            </a:pathLst>
          </a:custGeom>
          <a:ln w="12801">
            <a:solidFill>
              <a:srgbClr val="000000"/>
            </a:solidFill>
          </a:ln>
        </p:spPr>
        <p:txBody>
          <a:bodyPr wrap="square" lIns="0" tIns="0" rIns="0" bIns="0" rtlCol="0"/>
          <a:lstStyle/>
          <a:p>
            <a:endParaRPr/>
          </a:p>
        </p:txBody>
      </p:sp>
      <p:sp>
        <p:nvSpPr>
          <p:cNvPr id="83" name="object 83"/>
          <p:cNvSpPr/>
          <p:nvPr/>
        </p:nvSpPr>
        <p:spPr>
          <a:xfrm>
            <a:off x="3615563" y="3493642"/>
            <a:ext cx="177800" cy="113664"/>
          </a:xfrm>
          <a:custGeom>
            <a:avLst/>
            <a:gdLst/>
            <a:ahLst/>
            <a:cxnLst/>
            <a:rect l="l" t="t" r="r" b="b"/>
            <a:pathLst>
              <a:path w="177800" h="113664">
                <a:moveTo>
                  <a:pt x="0" y="20955"/>
                </a:moveTo>
                <a:lnTo>
                  <a:pt x="32003" y="54864"/>
                </a:lnTo>
                <a:lnTo>
                  <a:pt x="61849" y="64643"/>
                </a:lnTo>
                <a:lnTo>
                  <a:pt x="70826" y="62785"/>
                </a:lnTo>
                <a:lnTo>
                  <a:pt x="100711" y="36468"/>
                </a:lnTo>
                <a:lnTo>
                  <a:pt x="110331" y="21844"/>
                </a:lnTo>
                <a:lnTo>
                  <a:pt x="120475" y="8171"/>
                </a:lnTo>
                <a:lnTo>
                  <a:pt x="130428" y="0"/>
                </a:lnTo>
                <a:lnTo>
                  <a:pt x="137431" y="2438"/>
                </a:lnTo>
                <a:lnTo>
                  <a:pt x="141684" y="12557"/>
                </a:lnTo>
                <a:lnTo>
                  <a:pt x="144055" y="24842"/>
                </a:lnTo>
                <a:lnTo>
                  <a:pt x="145414" y="33782"/>
                </a:lnTo>
                <a:lnTo>
                  <a:pt x="147526" y="44678"/>
                </a:lnTo>
                <a:lnTo>
                  <a:pt x="149542" y="55705"/>
                </a:lnTo>
                <a:lnTo>
                  <a:pt x="151844" y="66661"/>
                </a:lnTo>
                <a:lnTo>
                  <a:pt x="154812" y="77343"/>
                </a:lnTo>
                <a:lnTo>
                  <a:pt x="157241" y="85383"/>
                </a:lnTo>
                <a:lnTo>
                  <a:pt x="160337" y="95662"/>
                </a:lnTo>
                <a:lnTo>
                  <a:pt x="164099" y="105417"/>
                </a:lnTo>
                <a:lnTo>
                  <a:pt x="168528" y="111887"/>
                </a:lnTo>
                <a:lnTo>
                  <a:pt x="171576" y="112141"/>
                </a:lnTo>
                <a:lnTo>
                  <a:pt x="174625" y="112776"/>
                </a:lnTo>
                <a:lnTo>
                  <a:pt x="177673" y="113411"/>
                </a:lnTo>
              </a:path>
            </a:pathLst>
          </a:custGeom>
          <a:ln w="12801">
            <a:solidFill>
              <a:srgbClr val="000000"/>
            </a:solidFill>
          </a:ln>
        </p:spPr>
        <p:txBody>
          <a:bodyPr wrap="square" lIns="0" tIns="0" rIns="0" bIns="0" rtlCol="0"/>
          <a:lstStyle/>
          <a:p>
            <a:endParaRPr/>
          </a:p>
        </p:txBody>
      </p:sp>
      <p:sp>
        <p:nvSpPr>
          <p:cNvPr id="84" name="object 84"/>
          <p:cNvSpPr/>
          <p:nvPr/>
        </p:nvSpPr>
        <p:spPr>
          <a:xfrm>
            <a:off x="3846321" y="3541140"/>
            <a:ext cx="147955" cy="17145"/>
          </a:xfrm>
          <a:custGeom>
            <a:avLst/>
            <a:gdLst/>
            <a:ahLst/>
            <a:cxnLst/>
            <a:rect l="l" t="t" r="r" b="b"/>
            <a:pathLst>
              <a:path w="147954" h="17145">
                <a:moveTo>
                  <a:pt x="2666" y="8000"/>
                </a:moveTo>
                <a:lnTo>
                  <a:pt x="1777" y="11049"/>
                </a:lnTo>
                <a:lnTo>
                  <a:pt x="888" y="14097"/>
                </a:lnTo>
                <a:lnTo>
                  <a:pt x="0" y="17145"/>
                </a:lnTo>
                <a:lnTo>
                  <a:pt x="12513" y="16204"/>
                </a:lnTo>
                <a:lnTo>
                  <a:pt x="24955" y="15335"/>
                </a:lnTo>
                <a:lnTo>
                  <a:pt x="37397" y="14608"/>
                </a:lnTo>
                <a:lnTo>
                  <a:pt x="49911" y="14097"/>
                </a:lnTo>
                <a:lnTo>
                  <a:pt x="64730" y="13279"/>
                </a:lnTo>
                <a:lnTo>
                  <a:pt x="79501" y="12033"/>
                </a:lnTo>
                <a:lnTo>
                  <a:pt x="94273" y="10739"/>
                </a:lnTo>
                <a:lnTo>
                  <a:pt x="109092" y="9779"/>
                </a:lnTo>
                <a:lnTo>
                  <a:pt x="119431" y="8697"/>
                </a:lnTo>
                <a:lnTo>
                  <a:pt x="129127" y="6746"/>
                </a:lnTo>
                <a:lnTo>
                  <a:pt x="138489" y="3867"/>
                </a:lnTo>
                <a:lnTo>
                  <a:pt x="147827" y="0"/>
                </a:lnTo>
              </a:path>
            </a:pathLst>
          </a:custGeom>
          <a:ln w="12801">
            <a:solidFill>
              <a:srgbClr val="000000"/>
            </a:solidFill>
          </a:ln>
        </p:spPr>
        <p:txBody>
          <a:bodyPr wrap="square" lIns="0" tIns="0" rIns="0" bIns="0" rtlCol="0"/>
          <a:lstStyle/>
          <a:p>
            <a:endParaRPr/>
          </a:p>
        </p:txBody>
      </p:sp>
      <p:sp>
        <p:nvSpPr>
          <p:cNvPr id="85" name="object 85"/>
          <p:cNvSpPr/>
          <p:nvPr/>
        </p:nvSpPr>
        <p:spPr>
          <a:xfrm>
            <a:off x="3919309" y="3482594"/>
            <a:ext cx="40640" cy="124460"/>
          </a:xfrm>
          <a:custGeom>
            <a:avLst/>
            <a:gdLst/>
            <a:ahLst/>
            <a:cxnLst/>
            <a:rect l="l" t="t" r="r" b="b"/>
            <a:pathLst>
              <a:path w="40639" h="124460">
                <a:moveTo>
                  <a:pt x="672" y="0"/>
                </a:moveTo>
                <a:lnTo>
                  <a:pt x="0" y="9915"/>
                </a:lnTo>
                <a:lnTo>
                  <a:pt x="1672" y="19129"/>
                </a:lnTo>
                <a:lnTo>
                  <a:pt x="4369" y="28557"/>
                </a:lnTo>
                <a:lnTo>
                  <a:pt x="6768" y="39115"/>
                </a:lnTo>
                <a:lnTo>
                  <a:pt x="8372" y="52454"/>
                </a:lnTo>
                <a:lnTo>
                  <a:pt x="9308" y="65912"/>
                </a:lnTo>
                <a:lnTo>
                  <a:pt x="10054" y="79371"/>
                </a:lnTo>
                <a:lnTo>
                  <a:pt x="11086" y="92709"/>
                </a:lnTo>
                <a:lnTo>
                  <a:pt x="11793" y="100867"/>
                </a:lnTo>
                <a:lnTo>
                  <a:pt x="13690" y="111871"/>
                </a:lnTo>
                <a:lnTo>
                  <a:pt x="17873" y="121231"/>
                </a:lnTo>
                <a:lnTo>
                  <a:pt x="25437" y="124459"/>
                </a:lnTo>
                <a:lnTo>
                  <a:pt x="30644" y="121919"/>
                </a:lnTo>
                <a:lnTo>
                  <a:pt x="35470" y="119887"/>
                </a:lnTo>
                <a:lnTo>
                  <a:pt x="40296" y="117347"/>
                </a:lnTo>
              </a:path>
            </a:pathLst>
          </a:custGeom>
          <a:ln w="12801">
            <a:solidFill>
              <a:srgbClr val="000000"/>
            </a:solidFill>
          </a:ln>
        </p:spPr>
        <p:txBody>
          <a:bodyPr wrap="square" lIns="0" tIns="0" rIns="0" bIns="0" rtlCol="0"/>
          <a:lstStyle/>
          <a:p>
            <a:endParaRPr/>
          </a:p>
        </p:txBody>
      </p:sp>
      <p:sp>
        <p:nvSpPr>
          <p:cNvPr id="86" name="object 86"/>
          <p:cNvSpPr/>
          <p:nvPr/>
        </p:nvSpPr>
        <p:spPr>
          <a:xfrm>
            <a:off x="4049903" y="3506470"/>
            <a:ext cx="25400" cy="102235"/>
          </a:xfrm>
          <a:custGeom>
            <a:avLst/>
            <a:gdLst/>
            <a:ahLst/>
            <a:cxnLst/>
            <a:rect l="l" t="t" r="r" b="b"/>
            <a:pathLst>
              <a:path w="25400" h="102235">
                <a:moveTo>
                  <a:pt x="0" y="0"/>
                </a:moveTo>
                <a:lnTo>
                  <a:pt x="6754" y="12277"/>
                </a:lnTo>
                <a:lnTo>
                  <a:pt x="11271" y="24399"/>
                </a:lnTo>
                <a:lnTo>
                  <a:pt x="14501" y="37022"/>
                </a:lnTo>
                <a:lnTo>
                  <a:pt x="17399" y="50800"/>
                </a:lnTo>
                <a:lnTo>
                  <a:pt x="19839" y="61271"/>
                </a:lnTo>
                <a:lnTo>
                  <a:pt x="22542" y="72183"/>
                </a:lnTo>
                <a:lnTo>
                  <a:pt x="24578" y="83071"/>
                </a:lnTo>
                <a:lnTo>
                  <a:pt x="25019" y="93471"/>
                </a:lnTo>
                <a:lnTo>
                  <a:pt x="24384" y="96265"/>
                </a:lnTo>
                <a:lnTo>
                  <a:pt x="24002" y="99059"/>
                </a:lnTo>
                <a:lnTo>
                  <a:pt x="23495" y="101726"/>
                </a:lnTo>
              </a:path>
            </a:pathLst>
          </a:custGeom>
          <a:ln w="12801">
            <a:solidFill>
              <a:srgbClr val="000000"/>
            </a:solidFill>
          </a:ln>
        </p:spPr>
        <p:txBody>
          <a:bodyPr wrap="square" lIns="0" tIns="0" rIns="0" bIns="0" rtlCol="0"/>
          <a:lstStyle/>
          <a:p>
            <a:endParaRPr/>
          </a:p>
        </p:txBody>
      </p:sp>
      <p:sp>
        <p:nvSpPr>
          <p:cNvPr id="87" name="object 87"/>
          <p:cNvSpPr/>
          <p:nvPr/>
        </p:nvSpPr>
        <p:spPr>
          <a:xfrm>
            <a:off x="3259510" y="2575560"/>
            <a:ext cx="376555" cy="228600"/>
          </a:xfrm>
          <a:custGeom>
            <a:avLst/>
            <a:gdLst/>
            <a:ahLst/>
            <a:cxnLst/>
            <a:rect l="l" t="t" r="r" b="b"/>
            <a:pathLst>
              <a:path w="376554" h="228600">
                <a:moveTo>
                  <a:pt x="37790" y="228345"/>
                </a:moveTo>
                <a:lnTo>
                  <a:pt x="41870" y="218066"/>
                </a:lnTo>
                <a:lnTo>
                  <a:pt x="45378" y="214312"/>
                </a:lnTo>
                <a:lnTo>
                  <a:pt x="51792" y="213129"/>
                </a:lnTo>
                <a:lnTo>
                  <a:pt x="64587" y="210565"/>
                </a:lnTo>
                <a:lnTo>
                  <a:pt x="78497" y="207750"/>
                </a:lnTo>
                <a:lnTo>
                  <a:pt x="92908" y="205851"/>
                </a:lnTo>
                <a:lnTo>
                  <a:pt x="107414" y="204404"/>
                </a:lnTo>
                <a:lnTo>
                  <a:pt x="121610" y="202945"/>
                </a:lnTo>
                <a:lnTo>
                  <a:pt x="142601" y="200417"/>
                </a:lnTo>
                <a:lnTo>
                  <a:pt x="163520" y="197580"/>
                </a:lnTo>
                <a:lnTo>
                  <a:pt x="184439" y="194694"/>
                </a:lnTo>
                <a:lnTo>
                  <a:pt x="205430" y="192024"/>
                </a:lnTo>
                <a:lnTo>
                  <a:pt x="225278" y="189670"/>
                </a:lnTo>
                <a:lnTo>
                  <a:pt x="245054" y="187483"/>
                </a:lnTo>
                <a:lnTo>
                  <a:pt x="264830" y="185344"/>
                </a:lnTo>
                <a:lnTo>
                  <a:pt x="284678" y="183134"/>
                </a:lnTo>
                <a:lnTo>
                  <a:pt x="329763" y="175513"/>
                </a:lnTo>
                <a:lnTo>
                  <a:pt x="365196" y="161289"/>
                </a:lnTo>
                <a:lnTo>
                  <a:pt x="376090" y="136304"/>
                </a:lnTo>
                <a:lnTo>
                  <a:pt x="375483" y="126745"/>
                </a:lnTo>
                <a:lnTo>
                  <a:pt x="373600" y="117939"/>
                </a:lnTo>
                <a:lnTo>
                  <a:pt x="370990" y="108965"/>
                </a:lnTo>
                <a:lnTo>
                  <a:pt x="368214" y="99992"/>
                </a:lnTo>
                <a:lnTo>
                  <a:pt x="365831" y="91186"/>
                </a:lnTo>
                <a:lnTo>
                  <a:pt x="363714" y="81561"/>
                </a:lnTo>
                <a:lnTo>
                  <a:pt x="362418" y="71913"/>
                </a:lnTo>
                <a:lnTo>
                  <a:pt x="361813" y="62218"/>
                </a:lnTo>
                <a:lnTo>
                  <a:pt x="361767" y="52450"/>
                </a:lnTo>
                <a:lnTo>
                  <a:pt x="362027" y="43938"/>
                </a:lnTo>
                <a:lnTo>
                  <a:pt x="362227" y="35401"/>
                </a:lnTo>
                <a:lnTo>
                  <a:pt x="362356" y="26912"/>
                </a:lnTo>
                <a:lnTo>
                  <a:pt x="362402" y="18541"/>
                </a:lnTo>
                <a:lnTo>
                  <a:pt x="346499" y="15906"/>
                </a:lnTo>
                <a:lnTo>
                  <a:pt x="330715" y="13081"/>
                </a:lnTo>
                <a:lnTo>
                  <a:pt x="280215" y="4697"/>
                </a:lnTo>
                <a:lnTo>
                  <a:pt x="242254" y="851"/>
                </a:lnTo>
                <a:lnTo>
                  <a:pt x="223083" y="0"/>
                </a:lnTo>
                <a:lnTo>
                  <a:pt x="177301" y="2258"/>
                </a:lnTo>
                <a:lnTo>
                  <a:pt x="131913" y="8921"/>
                </a:lnTo>
                <a:lnTo>
                  <a:pt x="86548" y="16394"/>
                </a:lnTo>
                <a:lnTo>
                  <a:pt x="40838" y="21081"/>
                </a:lnTo>
                <a:lnTo>
                  <a:pt x="325" y="34416"/>
                </a:lnTo>
                <a:lnTo>
                  <a:pt x="0" y="43287"/>
                </a:lnTo>
                <a:lnTo>
                  <a:pt x="1436" y="54038"/>
                </a:lnTo>
                <a:lnTo>
                  <a:pt x="3397" y="64885"/>
                </a:lnTo>
                <a:lnTo>
                  <a:pt x="4643" y="74040"/>
                </a:lnTo>
                <a:lnTo>
                  <a:pt x="5381" y="86919"/>
                </a:lnTo>
                <a:lnTo>
                  <a:pt x="5976" y="99822"/>
                </a:lnTo>
                <a:lnTo>
                  <a:pt x="6572" y="112724"/>
                </a:lnTo>
                <a:lnTo>
                  <a:pt x="7310" y="125602"/>
                </a:lnTo>
                <a:lnTo>
                  <a:pt x="6788" y="144551"/>
                </a:lnTo>
                <a:lnTo>
                  <a:pt x="5802" y="172799"/>
                </a:lnTo>
                <a:lnTo>
                  <a:pt x="6649" y="200308"/>
                </a:lnTo>
                <a:lnTo>
                  <a:pt x="11628" y="217042"/>
                </a:lnTo>
                <a:lnTo>
                  <a:pt x="14930" y="217042"/>
                </a:lnTo>
                <a:lnTo>
                  <a:pt x="18359" y="216662"/>
                </a:lnTo>
                <a:lnTo>
                  <a:pt x="21915" y="216407"/>
                </a:lnTo>
              </a:path>
            </a:pathLst>
          </a:custGeom>
          <a:ln w="12801">
            <a:solidFill>
              <a:srgbClr val="00AF50"/>
            </a:solidFill>
          </a:ln>
        </p:spPr>
        <p:txBody>
          <a:bodyPr wrap="square" lIns="0" tIns="0" rIns="0" bIns="0" rtlCol="0"/>
          <a:lstStyle/>
          <a:p>
            <a:endParaRPr/>
          </a:p>
        </p:txBody>
      </p:sp>
      <p:sp>
        <p:nvSpPr>
          <p:cNvPr id="88" name="object 88"/>
          <p:cNvSpPr/>
          <p:nvPr/>
        </p:nvSpPr>
        <p:spPr>
          <a:xfrm>
            <a:off x="3617086" y="3642614"/>
            <a:ext cx="615950" cy="45085"/>
          </a:xfrm>
          <a:custGeom>
            <a:avLst/>
            <a:gdLst/>
            <a:ahLst/>
            <a:cxnLst/>
            <a:rect l="l" t="t" r="r" b="b"/>
            <a:pathLst>
              <a:path w="615950" h="45085">
                <a:moveTo>
                  <a:pt x="0" y="0"/>
                </a:moveTo>
                <a:lnTo>
                  <a:pt x="14799" y="1631"/>
                </a:lnTo>
                <a:lnTo>
                  <a:pt x="29527" y="2857"/>
                </a:lnTo>
                <a:lnTo>
                  <a:pt x="44255" y="3893"/>
                </a:lnTo>
                <a:lnTo>
                  <a:pt x="59054" y="4953"/>
                </a:lnTo>
                <a:lnTo>
                  <a:pt x="90912" y="6850"/>
                </a:lnTo>
                <a:lnTo>
                  <a:pt x="122840" y="7937"/>
                </a:lnTo>
                <a:lnTo>
                  <a:pt x="154816" y="8739"/>
                </a:lnTo>
                <a:lnTo>
                  <a:pt x="186816" y="9779"/>
                </a:lnTo>
                <a:lnTo>
                  <a:pt x="230290" y="11632"/>
                </a:lnTo>
                <a:lnTo>
                  <a:pt x="273812" y="13652"/>
                </a:lnTo>
                <a:lnTo>
                  <a:pt x="317333" y="15958"/>
                </a:lnTo>
                <a:lnTo>
                  <a:pt x="360807" y="18668"/>
                </a:lnTo>
                <a:lnTo>
                  <a:pt x="433530" y="24701"/>
                </a:lnTo>
                <a:lnTo>
                  <a:pt x="505967" y="33019"/>
                </a:lnTo>
                <a:lnTo>
                  <a:pt x="544496" y="39449"/>
                </a:lnTo>
                <a:lnTo>
                  <a:pt x="563885" y="42574"/>
                </a:lnTo>
                <a:lnTo>
                  <a:pt x="583311" y="44831"/>
                </a:lnTo>
                <a:lnTo>
                  <a:pt x="591192" y="45092"/>
                </a:lnTo>
                <a:lnTo>
                  <a:pt x="599408" y="44735"/>
                </a:lnTo>
                <a:lnTo>
                  <a:pt x="607671" y="44045"/>
                </a:lnTo>
                <a:lnTo>
                  <a:pt x="615696" y="43306"/>
                </a:lnTo>
              </a:path>
            </a:pathLst>
          </a:custGeom>
          <a:ln w="12801">
            <a:solidFill>
              <a:srgbClr val="00AF50"/>
            </a:solidFill>
          </a:ln>
        </p:spPr>
        <p:txBody>
          <a:bodyPr wrap="square" lIns="0" tIns="0" rIns="0" bIns="0" rtlCol="0"/>
          <a:lstStyle/>
          <a:p>
            <a:endParaRPr/>
          </a:p>
        </p:txBody>
      </p:sp>
      <p:sp>
        <p:nvSpPr>
          <p:cNvPr id="89" name="object 89"/>
          <p:cNvSpPr/>
          <p:nvPr/>
        </p:nvSpPr>
        <p:spPr>
          <a:xfrm>
            <a:off x="5835409" y="2537981"/>
            <a:ext cx="275590" cy="229870"/>
          </a:xfrm>
          <a:custGeom>
            <a:avLst/>
            <a:gdLst/>
            <a:ahLst/>
            <a:cxnLst/>
            <a:rect l="l" t="t" r="r" b="b"/>
            <a:pathLst>
              <a:path w="275589" h="229869">
                <a:moveTo>
                  <a:pt x="42404" y="198868"/>
                </a:moveTo>
                <a:lnTo>
                  <a:pt x="54518" y="196306"/>
                </a:lnTo>
                <a:lnTo>
                  <a:pt x="66168" y="195518"/>
                </a:lnTo>
                <a:lnTo>
                  <a:pt x="78033" y="195706"/>
                </a:lnTo>
                <a:lnTo>
                  <a:pt x="90791" y="196074"/>
                </a:lnTo>
                <a:lnTo>
                  <a:pt x="108416" y="196270"/>
                </a:lnTo>
                <a:lnTo>
                  <a:pt x="126065" y="196407"/>
                </a:lnTo>
                <a:lnTo>
                  <a:pt x="143762" y="196377"/>
                </a:lnTo>
                <a:lnTo>
                  <a:pt x="161530" y="196074"/>
                </a:lnTo>
                <a:lnTo>
                  <a:pt x="178675" y="195548"/>
                </a:lnTo>
                <a:lnTo>
                  <a:pt x="195820" y="194915"/>
                </a:lnTo>
                <a:lnTo>
                  <a:pt x="212965" y="194163"/>
                </a:lnTo>
                <a:lnTo>
                  <a:pt x="230110" y="193280"/>
                </a:lnTo>
                <a:lnTo>
                  <a:pt x="239498" y="193113"/>
                </a:lnTo>
                <a:lnTo>
                  <a:pt x="275052" y="170261"/>
                </a:lnTo>
                <a:lnTo>
                  <a:pt x="274966" y="159644"/>
                </a:lnTo>
                <a:lnTo>
                  <a:pt x="274941" y="151243"/>
                </a:lnTo>
                <a:lnTo>
                  <a:pt x="275459" y="141216"/>
                </a:lnTo>
                <a:lnTo>
                  <a:pt x="275464" y="131129"/>
                </a:lnTo>
                <a:lnTo>
                  <a:pt x="275208" y="120971"/>
                </a:lnTo>
                <a:lnTo>
                  <a:pt x="274941" y="110730"/>
                </a:lnTo>
                <a:lnTo>
                  <a:pt x="274077" y="95970"/>
                </a:lnTo>
                <a:lnTo>
                  <a:pt x="272416" y="81329"/>
                </a:lnTo>
                <a:lnTo>
                  <a:pt x="270494" y="66688"/>
                </a:lnTo>
                <a:lnTo>
                  <a:pt x="268845" y="51929"/>
                </a:lnTo>
                <a:lnTo>
                  <a:pt x="269166" y="42437"/>
                </a:lnTo>
                <a:lnTo>
                  <a:pt x="270178" y="28576"/>
                </a:lnTo>
                <a:lnTo>
                  <a:pt x="270523" y="15120"/>
                </a:lnTo>
                <a:lnTo>
                  <a:pt x="268845" y="6844"/>
                </a:lnTo>
                <a:lnTo>
                  <a:pt x="261889" y="2216"/>
                </a:lnTo>
                <a:lnTo>
                  <a:pt x="251874" y="684"/>
                </a:lnTo>
                <a:lnTo>
                  <a:pt x="241359" y="771"/>
                </a:lnTo>
                <a:lnTo>
                  <a:pt x="232904" y="1002"/>
                </a:lnTo>
                <a:lnTo>
                  <a:pt x="197094" y="0"/>
                </a:lnTo>
                <a:lnTo>
                  <a:pt x="161403" y="128"/>
                </a:lnTo>
                <a:lnTo>
                  <a:pt x="125712" y="1234"/>
                </a:lnTo>
                <a:lnTo>
                  <a:pt x="89902" y="3161"/>
                </a:lnTo>
                <a:lnTo>
                  <a:pt x="78378" y="3569"/>
                </a:lnTo>
                <a:lnTo>
                  <a:pt x="33397" y="7578"/>
                </a:lnTo>
                <a:lnTo>
                  <a:pt x="9060" y="58320"/>
                </a:lnTo>
                <a:lnTo>
                  <a:pt x="0" y="128254"/>
                </a:lnTo>
                <a:lnTo>
                  <a:pt x="1256" y="160387"/>
                </a:lnTo>
                <a:lnTo>
                  <a:pt x="2986" y="170070"/>
                </a:lnTo>
                <a:lnTo>
                  <a:pt x="5764" y="178897"/>
                </a:lnTo>
                <a:lnTo>
                  <a:pt x="9399" y="187390"/>
                </a:lnTo>
                <a:lnTo>
                  <a:pt x="13702" y="196074"/>
                </a:lnTo>
                <a:lnTo>
                  <a:pt x="17774" y="204398"/>
                </a:lnTo>
                <a:lnTo>
                  <a:pt x="21131" y="212568"/>
                </a:lnTo>
                <a:lnTo>
                  <a:pt x="24203" y="220809"/>
                </a:lnTo>
                <a:lnTo>
                  <a:pt x="27418" y="229348"/>
                </a:lnTo>
              </a:path>
            </a:pathLst>
          </a:custGeom>
          <a:ln w="12801">
            <a:solidFill>
              <a:srgbClr val="00AF50"/>
            </a:solidFill>
          </a:ln>
        </p:spPr>
        <p:txBody>
          <a:bodyPr wrap="square" lIns="0" tIns="0" rIns="0" bIns="0" rtlCol="0"/>
          <a:lstStyle/>
          <a:p>
            <a:endParaRPr/>
          </a:p>
        </p:txBody>
      </p:sp>
      <p:sp>
        <p:nvSpPr>
          <p:cNvPr id="90" name="object 90"/>
          <p:cNvSpPr/>
          <p:nvPr/>
        </p:nvSpPr>
        <p:spPr>
          <a:xfrm>
            <a:off x="4266743" y="3150742"/>
            <a:ext cx="86995" cy="321945"/>
          </a:xfrm>
          <a:custGeom>
            <a:avLst/>
            <a:gdLst/>
            <a:ahLst/>
            <a:cxnLst/>
            <a:rect l="l" t="t" r="r" b="b"/>
            <a:pathLst>
              <a:path w="86995" h="321945">
                <a:moveTo>
                  <a:pt x="76021" y="0"/>
                </a:moveTo>
                <a:lnTo>
                  <a:pt x="38082" y="39943"/>
                </a:lnTo>
                <a:lnTo>
                  <a:pt x="18490" y="88646"/>
                </a:lnTo>
                <a:lnTo>
                  <a:pt x="5996" y="136398"/>
                </a:lnTo>
                <a:lnTo>
                  <a:pt x="456" y="185293"/>
                </a:lnTo>
                <a:lnTo>
                  <a:pt x="0" y="206656"/>
                </a:lnTo>
                <a:lnTo>
                  <a:pt x="1377" y="228854"/>
                </a:lnTo>
                <a:lnTo>
                  <a:pt x="12394" y="271272"/>
                </a:lnTo>
                <a:lnTo>
                  <a:pt x="43737" y="306579"/>
                </a:lnTo>
                <a:lnTo>
                  <a:pt x="79884" y="320841"/>
                </a:lnTo>
                <a:lnTo>
                  <a:pt x="86435" y="321818"/>
                </a:lnTo>
              </a:path>
            </a:pathLst>
          </a:custGeom>
          <a:ln w="12801">
            <a:solidFill>
              <a:srgbClr val="000000"/>
            </a:solidFill>
          </a:ln>
        </p:spPr>
        <p:txBody>
          <a:bodyPr wrap="square" lIns="0" tIns="0" rIns="0" bIns="0" rtlCol="0"/>
          <a:lstStyle/>
          <a:p>
            <a:endParaRPr/>
          </a:p>
        </p:txBody>
      </p:sp>
      <p:sp>
        <p:nvSpPr>
          <p:cNvPr id="91" name="object 91"/>
          <p:cNvSpPr/>
          <p:nvPr/>
        </p:nvSpPr>
        <p:spPr>
          <a:xfrm>
            <a:off x="4465320" y="3225365"/>
            <a:ext cx="180975" cy="328295"/>
          </a:xfrm>
          <a:custGeom>
            <a:avLst/>
            <a:gdLst/>
            <a:ahLst/>
            <a:cxnLst/>
            <a:rect l="l" t="t" r="r" b="b"/>
            <a:pathLst>
              <a:path w="180975" h="328295">
                <a:moveTo>
                  <a:pt x="0" y="6403"/>
                </a:moveTo>
                <a:lnTo>
                  <a:pt x="47236" y="0"/>
                </a:lnTo>
                <a:lnTo>
                  <a:pt x="58800" y="2101"/>
                </a:lnTo>
                <a:lnTo>
                  <a:pt x="68556" y="7750"/>
                </a:lnTo>
                <a:lnTo>
                  <a:pt x="75310" y="18341"/>
                </a:lnTo>
                <a:lnTo>
                  <a:pt x="78285" y="34653"/>
                </a:lnTo>
                <a:lnTo>
                  <a:pt x="77200" y="51679"/>
                </a:lnTo>
                <a:lnTo>
                  <a:pt x="74185" y="68705"/>
                </a:lnTo>
                <a:lnTo>
                  <a:pt x="71374" y="85016"/>
                </a:lnTo>
                <a:lnTo>
                  <a:pt x="68710" y="103284"/>
                </a:lnTo>
                <a:lnTo>
                  <a:pt x="66071" y="122005"/>
                </a:lnTo>
                <a:lnTo>
                  <a:pt x="64623" y="140773"/>
                </a:lnTo>
                <a:lnTo>
                  <a:pt x="65531" y="159184"/>
                </a:lnTo>
                <a:lnTo>
                  <a:pt x="68365" y="169705"/>
                </a:lnTo>
                <a:lnTo>
                  <a:pt x="73437" y="177726"/>
                </a:lnTo>
                <a:lnTo>
                  <a:pt x="81033" y="182794"/>
                </a:lnTo>
                <a:lnTo>
                  <a:pt x="91439" y="184457"/>
                </a:lnTo>
                <a:lnTo>
                  <a:pt x="104693" y="181729"/>
                </a:lnTo>
                <a:lnTo>
                  <a:pt x="135000" y="156136"/>
                </a:lnTo>
                <a:lnTo>
                  <a:pt x="161057" y="105808"/>
                </a:lnTo>
                <a:lnTo>
                  <a:pt x="171957" y="59410"/>
                </a:lnTo>
                <a:lnTo>
                  <a:pt x="172906" y="45069"/>
                </a:lnTo>
                <a:lnTo>
                  <a:pt x="172212" y="30787"/>
                </a:lnTo>
                <a:lnTo>
                  <a:pt x="170687" y="23548"/>
                </a:lnTo>
                <a:lnTo>
                  <a:pt x="170687" y="21008"/>
                </a:lnTo>
                <a:lnTo>
                  <a:pt x="164337" y="21643"/>
                </a:lnTo>
                <a:lnTo>
                  <a:pt x="162571" y="39375"/>
                </a:lnTo>
                <a:lnTo>
                  <a:pt x="163163" y="57013"/>
                </a:lnTo>
                <a:lnTo>
                  <a:pt x="165230" y="74650"/>
                </a:lnTo>
                <a:lnTo>
                  <a:pt x="167893" y="92382"/>
                </a:lnTo>
                <a:lnTo>
                  <a:pt x="171465" y="115202"/>
                </a:lnTo>
                <a:lnTo>
                  <a:pt x="175228" y="137975"/>
                </a:lnTo>
                <a:lnTo>
                  <a:pt x="178466" y="160748"/>
                </a:lnTo>
                <a:lnTo>
                  <a:pt x="180466" y="183568"/>
                </a:lnTo>
                <a:lnTo>
                  <a:pt x="180482" y="203315"/>
                </a:lnTo>
                <a:lnTo>
                  <a:pt x="178117" y="222763"/>
                </a:lnTo>
                <a:lnTo>
                  <a:pt x="165480" y="259768"/>
                </a:lnTo>
                <a:lnTo>
                  <a:pt x="130512" y="299934"/>
                </a:lnTo>
                <a:lnTo>
                  <a:pt x="95932" y="323395"/>
                </a:lnTo>
                <a:lnTo>
                  <a:pt x="84195" y="327852"/>
                </a:lnTo>
                <a:lnTo>
                  <a:pt x="74040" y="326189"/>
                </a:lnTo>
                <a:lnTo>
                  <a:pt x="74929" y="323776"/>
                </a:lnTo>
                <a:lnTo>
                  <a:pt x="76200" y="320728"/>
                </a:lnTo>
                <a:lnTo>
                  <a:pt x="77724" y="317934"/>
                </a:lnTo>
              </a:path>
            </a:pathLst>
          </a:custGeom>
          <a:ln w="12801">
            <a:solidFill>
              <a:srgbClr val="000000"/>
            </a:solidFill>
          </a:ln>
        </p:spPr>
        <p:txBody>
          <a:bodyPr wrap="square" lIns="0" tIns="0" rIns="0" bIns="0" rtlCol="0"/>
          <a:lstStyle/>
          <a:p>
            <a:endParaRPr/>
          </a:p>
        </p:txBody>
      </p:sp>
      <p:sp>
        <p:nvSpPr>
          <p:cNvPr id="92" name="object 92"/>
          <p:cNvSpPr/>
          <p:nvPr/>
        </p:nvSpPr>
        <p:spPr>
          <a:xfrm>
            <a:off x="4734829" y="3413505"/>
            <a:ext cx="83185" cy="90170"/>
          </a:xfrm>
          <a:custGeom>
            <a:avLst/>
            <a:gdLst/>
            <a:ahLst/>
            <a:cxnLst/>
            <a:rect l="l" t="t" r="r" b="b"/>
            <a:pathLst>
              <a:path w="83185" h="90170">
                <a:moveTo>
                  <a:pt x="5699" y="0"/>
                </a:moveTo>
                <a:lnTo>
                  <a:pt x="7635" y="10048"/>
                </a:lnTo>
                <a:lnTo>
                  <a:pt x="7762" y="19812"/>
                </a:lnTo>
                <a:lnTo>
                  <a:pt x="6413" y="29575"/>
                </a:lnTo>
                <a:lnTo>
                  <a:pt x="3921" y="39624"/>
                </a:lnTo>
                <a:lnTo>
                  <a:pt x="1573" y="48269"/>
                </a:lnTo>
                <a:lnTo>
                  <a:pt x="0" y="57642"/>
                </a:lnTo>
                <a:lnTo>
                  <a:pt x="34006" y="89900"/>
                </a:lnTo>
                <a:lnTo>
                  <a:pt x="44688" y="88900"/>
                </a:lnTo>
                <a:lnTo>
                  <a:pt x="78216" y="65532"/>
                </a:lnTo>
                <a:lnTo>
                  <a:pt x="81264" y="58420"/>
                </a:lnTo>
                <a:lnTo>
                  <a:pt x="82788" y="55118"/>
                </a:lnTo>
              </a:path>
            </a:pathLst>
          </a:custGeom>
          <a:ln w="12801">
            <a:solidFill>
              <a:srgbClr val="000000"/>
            </a:solidFill>
          </a:ln>
        </p:spPr>
        <p:txBody>
          <a:bodyPr wrap="square" lIns="0" tIns="0" rIns="0" bIns="0" rtlCol="0"/>
          <a:lstStyle/>
          <a:p>
            <a:endParaRPr/>
          </a:p>
        </p:txBody>
      </p:sp>
      <p:sp>
        <p:nvSpPr>
          <p:cNvPr id="93" name="object 93"/>
          <p:cNvSpPr/>
          <p:nvPr/>
        </p:nvSpPr>
        <p:spPr>
          <a:xfrm>
            <a:off x="4767707" y="3328415"/>
            <a:ext cx="25400" cy="15875"/>
          </a:xfrm>
          <a:custGeom>
            <a:avLst/>
            <a:gdLst/>
            <a:ahLst/>
            <a:cxnLst/>
            <a:rect l="l" t="t" r="r" b="b"/>
            <a:pathLst>
              <a:path w="25400" h="15875">
                <a:moveTo>
                  <a:pt x="12445" y="15875"/>
                </a:moveTo>
                <a:lnTo>
                  <a:pt x="4825" y="8509"/>
                </a:lnTo>
                <a:lnTo>
                  <a:pt x="2412" y="6731"/>
                </a:lnTo>
                <a:lnTo>
                  <a:pt x="0" y="0"/>
                </a:lnTo>
                <a:lnTo>
                  <a:pt x="6538" y="829"/>
                </a:lnTo>
                <a:lnTo>
                  <a:pt x="12493" y="1873"/>
                </a:lnTo>
                <a:lnTo>
                  <a:pt x="18520" y="2964"/>
                </a:lnTo>
                <a:lnTo>
                  <a:pt x="25272" y="3937"/>
                </a:lnTo>
              </a:path>
            </a:pathLst>
          </a:custGeom>
          <a:ln w="12801">
            <a:solidFill>
              <a:srgbClr val="000000"/>
            </a:solidFill>
          </a:ln>
        </p:spPr>
        <p:txBody>
          <a:bodyPr wrap="square" lIns="0" tIns="0" rIns="0" bIns="0" rtlCol="0"/>
          <a:lstStyle/>
          <a:p>
            <a:endParaRPr/>
          </a:p>
        </p:txBody>
      </p:sp>
      <p:sp>
        <p:nvSpPr>
          <p:cNvPr id="94" name="object 94"/>
          <p:cNvSpPr/>
          <p:nvPr/>
        </p:nvSpPr>
        <p:spPr>
          <a:xfrm>
            <a:off x="4901819" y="3354578"/>
            <a:ext cx="107314" cy="17780"/>
          </a:xfrm>
          <a:custGeom>
            <a:avLst/>
            <a:gdLst/>
            <a:ahLst/>
            <a:cxnLst/>
            <a:rect l="l" t="t" r="r" b="b"/>
            <a:pathLst>
              <a:path w="107314" h="17779">
                <a:moveTo>
                  <a:pt x="0" y="0"/>
                </a:moveTo>
                <a:lnTo>
                  <a:pt x="10858" y="5207"/>
                </a:lnTo>
                <a:lnTo>
                  <a:pt x="20097" y="7556"/>
                </a:lnTo>
                <a:lnTo>
                  <a:pt x="29575" y="8572"/>
                </a:lnTo>
                <a:lnTo>
                  <a:pt x="41147" y="9779"/>
                </a:lnTo>
                <a:lnTo>
                  <a:pt x="51206" y="11576"/>
                </a:lnTo>
                <a:lnTo>
                  <a:pt x="61325" y="14065"/>
                </a:lnTo>
                <a:lnTo>
                  <a:pt x="71419" y="16315"/>
                </a:lnTo>
                <a:lnTo>
                  <a:pt x="81406" y="17399"/>
                </a:lnTo>
                <a:lnTo>
                  <a:pt x="88431" y="16914"/>
                </a:lnTo>
                <a:lnTo>
                  <a:pt x="94741" y="15525"/>
                </a:lnTo>
                <a:lnTo>
                  <a:pt x="100766" y="13327"/>
                </a:lnTo>
                <a:lnTo>
                  <a:pt x="106933" y="10413"/>
                </a:lnTo>
              </a:path>
            </a:pathLst>
          </a:custGeom>
          <a:ln w="12801">
            <a:solidFill>
              <a:srgbClr val="000000"/>
            </a:solidFill>
          </a:ln>
        </p:spPr>
        <p:txBody>
          <a:bodyPr wrap="square" lIns="0" tIns="0" rIns="0" bIns="0" rtlCol="0"/>
          <a:lstStyle/>
          <a:p>
            <a:endParaRPr/>
          </a:p>
        </p:txBody>
      </p:sp>
      <p:sp>
        <p:nvSpPr>
          <p:cNvPr id="95" name="object 95"/>
          <p:cNvSpPr/>
          <p:nvPr/>
        </p:nvSpPr>
        <p:spPr>
          <a:xfrm>
            <a:off x="5091684" y="3167126"/>
            <a:ext cx="160020" cy="276225"/>
          </a:xfrm>
          <a:custGeom>
            <a:avLst/>
            <a:gdLst/>
            <a:ahLst/>
            <a:cxnLst/>
            <a:rect l="l" t="t" r="r" b="b"/>
            <a:pathLst>
              <a:path w="160020" h="276225">
                <a:moveTo>
                  <a:pt x="0" y="0"/>
                </a:moveTo>
                <a:lnTo>
                  <a:pt x="20700" y="33527"/>
                </a:lnTo>
                <a:lnTo>
                  <a:pt x="21427" y="51387"/>
                </a:lnTo>
                <a:lnTo>
                  <a:pt x="20986" y="69532"/>
                </a:lnTo>
                <a:lnTo>
                  <a:pt x="19736" y="87677"/>
                </a:lnTo>
                <a:lnTo>
                  <a:pt x="18033" y="105537"/>
                </a:lnTo>
                <a:lnTo>
                  <a:pt x="12523" y="144127"/>
                </a:lnTo>
                <a:lnTo>
                  <a:pt x="6715" y="183562"/>
                </a:lnTo>
                <a:lnTo>
                  <a:pt x="4121" y="223069"/>
                </a:lnTo>
                <a:lnTo>
                  <a:pt x="8254" y="261874"/>
                </a:lnTo>
                <a:lnTo>
                  <a:pt x="12106" y="272127"/>
                </a:lnTo>
                <a:lnTo>
                  <a:pt x="17637" y="276177"/>
                </a:lnTo>
                <a:lnTo>
                  <a:pt x="25239" y="275679"/>
                </a:lnTo>
                <a:lnTo>
                  <a:pt x="65434" y="260232"/>
                </a:lnTo>
                <a:lnTo>
                  <a:pt x="75311" y="256032"/>
                </a:lnTo>
                <a:lnTo>
                  <a:pt x="89138" y="250533"/>
                </a:lnTo>
                <a:lnTo>
                  <a:pt x="129286" y="229870"/>
                </a:lnTo>
                <a:lnTo>
                  <a:pt x="155896" y="201402"/>
                </a:lnTo>
                <a:lnTo>
                  <a:pt x="159765" y="188087"/>
                </a:lnTo>
                <a:lnTo>
                  <a:pt x="159684" y="172069"/>
                </a:lnTo>
                <a:lnTo>
                  <a:pt x="137413" y="129921"/>
                </a:lnTo>
                <a:lnTo>
                  <a:pt x="101107" y="104362"/>
                </a:lnTo>
                <a:lnTo>
                  <a:pt x="57657" y="95758"/>
                </a:lnTo>
                <a:lnTo>
                  <a:pt x="45682" y="98051"/>
                </a:lnTo>
                <a:lnTo>
                  <a:pt x="33670" y="102774"/>
                </a:lnTo>
                <a:lnTo>
                  <a:pt x="23207" y="109545"/>
                </a:lnTo>
                <a:lnTo>
                  <a:pt x="15875" y="117983"/>
                </a:lnTo>
                <a:lnTo>
                  <a:pt x="14986" y="127126"/>
                </a:lnTo>
                <a:lnTo>
                  <a:pt x="14986" y="130556"/>
                </a:lnTo>
                <a:lnTo>
                  <a:pt x="19557" y="136016"/>
                </a:lnTo>
              </a:path>
            </a:pathLst>
          </a:custGeom>
          <a:ln w="12801">
            <a:solidFill>
              <a:srgbClr val="000000"/>
            </a:solidFill>
          </a:ln>
        </p:spPr>
        <p:txBody>
          <a:bodyPr wrap="square" lIns="0" tIns="0" rIns="0" bIns="0" rtlCol="0"/>
          <a:lstStyle/>
          <a:p>
            <a:endParaRPr/>
          </a:p>
        </p:txBody>
      </p:sp>
      <p:sp>
        <p:nvSpPr>
          <p:cNvPr id="96" name="object 96"/>
          <p:cNvSpPr/>
          <p:nvPr/>
        </p:nvSpPr>
        <p:spPr>
          <a:xfrm>
            <a:off x="5303773" y="3387216"/>
            <a:ext cx="67310" cy="110489"/>
          </a:xfrm>
          <a:custGeom>
            <a:avLst/>
            <a:gdLst/>
            <a:ahLst/>
            <a:cxnLst/>
            <a:rect l="l" t="t" r="r" b="b"/>
            <a:pathLst>
              <a:path w="67310" h="110489">
                <a:moveTo>
                  <a:pt x="0" y="0"/>
                </a:moveTo>
                <a:lnTo>
                  <a:pt x="2782" y="10084"/>
                </a:lnTo>
                <a:lnTo>
                  <a:pt x="4349" y="19621"/>
                </a:lnTo>
                <a:lnTo>
                  <a:pt x="4822" y="29253"/>
                </a:lnTo>
                <a:lnTo>
                  <a:pt x="4317" y="39624"/>
                </a:lnTo>
                <a:lnTo>
                  <a:pt x="3444" y="51179"/>
                </a:lnTo>
                <a:lnTo>
                  <a:pt x="2476" y="62531"/>
                </a:lnTo>
                <a:lnTo>
                  <a:pt x="1889" y="73860"/>
                </a:lnTo>
                <a:lnTo>
                  <a:pt x="2159" y="85344"/>
                </a:lnTo>
                <a:lnTo>
                  <a:pt x="4379" y="95879"/>
                </a:lnTo>
                <a:lnTo>
                  <a:pt x="9731" y="104949"/>
                </a:lnTo>
                <a:lnTo>
                  <a:pt x="18250" y="110472"/>
                </a:lnTo>
                <a:lnTo>
                  <a:pt x="29972" y="110362"/>
                </a:lnTo>
                <a:lnTo>
                  <a:pt x="40534" y="105933"/>
                </a:lnTo>
                <a:lnTo>
                  <a:pt x="50085" y="99028"/>
                </a:lnTo>
                <a:lnTo>
                  <a:pt x="58850" y="90932"/>
                </a:lnTo>
                <a:lnTo>
                  <a:pt x="67055" y="82931"/>
                </a:lnTo>
              </a:path>
            </a:pathLst>
          </a:custGeom>
          <a:ln w="12801">
            <a:solidFill>
              <a:srgbClr val="000000"/>
            </a:solidFill>
          </a:ln>
        </p:spPr>
        <p:txBody>
          <a:bodyPr wrap="square" lIns="0" tIns="0" rIns="0" bIns="0" rtlCol="0"/>
          <a:lstStyle/>
          <a:p>
            <a:endParaRPr/>
          </a:p>
        </p:txBody>
      </p:sp>
      <p:sp>
        <p:nvSpPr>
          <p:cNvPr id="97" name="object 97"/>
          <p:cNvSpPr/>
          <p:nvPr/>
        </p:nvSpPr>
        <p:spPr>
          <a:xfrm>
            <a:off x="5315029" y="3270758"/>
            <a:ext cx="38100" cy="26670"/>
          </a:xfrm>
          <a:custGeom>
            <a:avLst/>
            <a:gdLst/>
            <a:ahLst/>
            <a:cxnLst/>
            <a:rect l="l" t="t" r="r" b="b"/>
            <a:pathLst>
              <a:path w="38100" h="26670">
                <a:moveTo>
                  <a:pt x="6524" y="26288"/>
                </a:moveTo>
                <a:lnTo>
                  <a:pt x="2649" y="19252"/>
                </a:lnTo>
                <a:lnTo>
                  <a:pt x="0" y="10858"/>
                </a:lnTo>
                <a:lnTo>
                  <a:pt x="1756" y="3607"/>
                </a:lnTo>
                <a:lnTo>
                  <a:pt x="11096" y="0"/>
                </a:lnTo>
                <a:lnTo>
                  <a:pt x="17605" y="259"/>
                </a:lnTo>
                <a:lnTo>
                  <a:pt x="24114" y="936"/>
                </a:lnTo>
                <a:lnTo>
                  <a:pt x="30813" y="1303"/>
                </a:lnTo>
                <a:lnTo>
                  <a:pt x="37893" y="634"/>
                </a:lnTo>
              </a:path>
            </a:pathLst>
          </a:custGeom>
          <a:ln w="12801">
            <a:solidFill>
              <a:srgbClr val="000000"/>
            </a:solidFill>
          </a:ln>
        </p:spPr>
        <p:txBody>
          <a:bodyPr wrap="square" lIns="0" tIns="0" rIns="0" bIns="0" rtlCol="0"/>
          <a:lstStyle/>
          <a:p>
            <a:endParaRPr/>
          </a:p>
        </p:txBody>
      </p:sp>
      <p:sp>
        <p:nvSpPr>
          <p:cNvPr id="98" name="object 98"/>
          <p:cNvSpPr/>
          <p:nvPr/>
        </p:nvSpPr>
        <p:spPr>
          <a:xfrm>
            <a:off x="5439409" y="3131185"/>
            <a:ext cx="162560" cy="354965"/>
          </a:xfrm>
          <a:custGeom>
            <a:avLst/>
            <a:gdLst/>
            <a:ahLst/>
            <a:cxnLst/>
            <a:rect l="l" t="t" r="r" b="b"/>
            <a:pathLst>
              <a:path w="162560" h="354964">
                <a:moveTo>
                  <a:pt x="0" y="0"/>
                </a:moveTo>
                <a:lnTo>
                  <a:pt x="36540" y="19627"/>
                </a:lnTo>
                <a:lnTo>
                  <a:pt x="76438" y="56086"/>
                </a:lnTo>
                <a:lnTo>
                  <a:pt x="103377" y="84454"/>
                </a:lnTo>
                <a:lnTo>
                  <a:pt x="132365" y="120856"/>
                </a:lnTo>
                <a:lnTo>
                  <a:pt x="153924" y="161543"/>
                </a:lnTo>
                <a:lnTo>
                  <a:pt x="162401" y="206025"/>
                </a:lnTo>
                <a:lnTo>
                  <a:pt x="160103" y="228230"/>
                </a:lnTo>
                <a:lnTo>
                  <a:pt x="144264" y="270952"/>
                </a:lnTo>
                <a:lnTo>
                  <a:pt x="113704" y="309699"/>
                </a:lnTo>
                <a:lnTo>
                  <a:pt x="80688" y="333246"/>
                </a:lnTo>
                <a:lnTo>
                  <a:pt x="48644" y="348497"/>
                </a:lnTo>
                <a:lnTo>
                  <a:pt x="32003" y="354838"/>
                </a:lnTo>
              </a:path>
            </a:pathLst>
          </a:custGeom>
          <a:ln w="12801">
            <a:solidFill>
              <a:srgbClr val="000000"/>
            </a:solidFill>
          </a:ln>
        </p:spPr>
        <p:txBody>
          <a:bodyPr wrap="square" lIns="0" tIns="0" rIns="0" bIns="0" rtlCol="0"/>
          <a:lstStyle/>
          <a:p>
            <a:endParaRPr/>
          </a:p>
        </p:txBody>
      </p:sp>
      <p:sp>
        <p:nvSpPr>
          <p:cNvPr id="99" name="object 99"/>
          <p:cNvSpPr/>
          <p:nvPr/>
        </p:nvSpPr>
        <p:spPr>
          <a:xfrm>
            <a:off x="5766815" y="3148218"/>
            <a:ext cx="311150" cy="318770"/>
          </a:xfrm>
          <a:custGeom>
            <a:avLst/>
            <a:gdLst/>
            <a:ahLst/>
            <a:cxnLst/>
            <a:rect l="l" t="t" r="r" b="b"/>
            <a:pathLst>
              <a:path w="311150" h="318770">
                <a:moveTo>
                  <a:pt x="175006" y="61579"/>
                </a:moveTo>
                <a:lnTo>
                  <a:pt x="131318" y="50657"/>
                </a:lnTo>
                <a:lnTo>
                  <a:pt x="92116" y="62319"/>
                </a:lnTo>
                <a:lnTo>
                  <a:pt x="49688" y="104044"/>
                </a:lnTo>
                <a:lnTo>
                  <a:pt x="27178" y="144256"/>
                </a:lnTo>
                <a:lnTo>
                  <a:pt x="7397" y="192643"/>
                </a:lnTo>
                <a:lnTo>
                  <a:pt x="0" y="244459"/>
                </a:lnTo>
                <a:lnTo>
                  <a:pt x="3401" y="265086"/>
                </a:lnTo>
                <a:lnTo>
                  <a:pt x="25967" y="296626"/>
                </a:lnTo>
                <a:lnTo>
                  <a:pt x="70203" y="315418"/>
                </a:lnTo>
                <a:lnTo>
                  <a:pt x="97917" y="318643"/>
                </a:lnTo>
                <a:lnTo>
                  <a:pt x="125916" y="318271"/>
                </a:lnTo>
                <a:lnTo>
                  <a:pt x="187872" y="309090"/>
                </a:lnTo>
                <a:lnTo>
                  <a:pt x="253261" y="281539"/>
                </a:lnTo>
                <a:lnTo>
                  <a:pt x="302238" y="227189"/>
                </a:lnTo>
                <a:lnTo>
                  <a:pt x="311007" y="191484"/>
                </a:lnTo>
                <a:lnTo>
                  <a:pt x="309655" y="153945"/>
                </a:lnTo>
                <a:lnTo>
                  <a:pt x="300863" y="116443"/>
                </a:lnTo>
                <a:lnTo>
                  <a:pt x="285591" y="81422"/>
                </a:lnTo>
                <a:lnTo>
                  <a:pt x="235997" y="25860"/>
                </a:lnTo>
                <a:lnTo>
                  <a:pt x="183288" y="2403"/>
                </a:lnTo>
                <a:lnTo>
                  <a:pt x="164211" y="0"/>
                </a:lnTo>
                <a:lnTo>
                  <a:pt x="145037" y="287"/>
                </a:lnTo>
                <a:lnTo>
                  <a:pt x="101155" y="13604"/>
                </a:lnTo>
                <a:lnTo>
                  <a:pt x="82042" y="32623"/>
                </a:lnTo>
                <a:lnTo>
                  <a:pt x="75311" y="38719"/>
                </a:lnTo>
                <a:lnTo>
                  <a:pt x="73151" y="40624"/>
                </a:lnTo>
                <a:lnTo>
                  <a:pt x="72262" y="46974"/>
                </a:lnTo>
              </a:path>
            </a:pathLst>
          </a:custGeom>
          <a:ln w="12801">
            <a:solidFill>
              <a:srgbClr val="000000"/>
            </a:solidFill>
          </a:ln>
        </p:spPr>
        <p:txBody>
          <a:bodyPr wrap="square" lIns="0" tIns="0" rIns="0" bIns="0" rtlCol="0"/>
          <a:lstStyle/>
          <a:p>
            <a:endParaRPr/>
          </a:p>
        </p:txBody>
      </p:sp>
      <p:sp>
        <p:nvSpPr>
          <p:cNvPr id="100" name="object 100"/>
          <p:cNvSpPr/>
          <p:nvPr/>
        </p:nvSpPr>
        <p:spPr>
          <a:xfrm>
            <a:off x="5851864" y="3074161"/>
            <a:ext cx="81915" cy="530225"/>
          </a:xfrm>
          <a:custGeom>
            <a:avLst/>
            <a:gdLst/>
            <a:ahLst/>
            <a:cxnLst/>
            <a:rect l="l" t="t" r="r" b="b"/>
            <a:pathLst>
              <a:path w="81914" h="530225">
                <a:moveTo>
                  <a:pt x="81702" y="0"/>
                </a:moveTo>
                <a:lnTo>
                  <a:pt x="57318" y="43307"/>
                </a:lnTo>
                <a:lnTo>
                  <a:pt x="44745" y="105917"/>
                </a:lnTo>
                <a:lnTo>
                  <a:pt x="32934" y="168910"/>
                </a:lnTo>
                <a:lnTo>
                  <a:pt x="25985" y="210274"/>
                </a:lnTo>
                <a:lnTo>
                  <a:pt x="19155" y="251698"/>
                </a:lnTo>
                <a:lnTo>
                  <a:pt x="12896" y="293193"/>
                </a:lnTo>
                <a:lnTo>
                  <a:pt x="7661" y="334772"/>
                </a:lnTo>
                <a:lnTo>
                  <a:pt x="1454" y="398541"/>
                </a:lnTo>
                <a:lnTo>
                  <a:pt x="0" y="430694"/>
                </a:lnTo>
                <a:lnTo>
                  <a:pt x="295" y="462788"/>
                </a:lnTo>
                <a:lnTo>
                  <a:pt x="5939" y="507650"/>
                </a:lnTo>
                <a:lnTo>
                  <a:pt x="11424" y="530155"/>
                </a:lnTo>
                <a:lnTo>
                  <a:pt x="10074" y="523700"/>
                </a:lnTo>
                <a:lnTo>
                  <a:pt x="7582" y="511744"/>
                </a:lnTo>
                <a:lnTo>
                  <a:pt x="6137" y="502920"/>
                </a:lnTo>
              </a:path>
            </a:pathLst>
          </a:custGeom>
          <a:ln w="12801">
            <a:solidFill>
              <a:srgbClr val="000000"/>
            </a:solidFill>
          </a:ln>
        </p:spPr>
        <p:txBody>
          <a:bodyPr wrap="square" lIns="0" tIns="0" rIns="0" bIns="0" rtlCol="0"/>
          <a:lstStyle/>
          <a:p>
            <a:endParaRPr/>
          </a:p>
        </p:txBody>
      </p:sp>
      <p:sp>
        <p:nvSpPr>
          <p:cNvPr id="101" name="object 101"/>
          <p:cNvSpPr/>
          <p:nvPr/>
        </p:nvSpPr>
        <p:spPr>
          <a:xfrm>
            <a:off x="6154165" y="3458209"/>
            <a:ext cx="78105" cy="90805"/>
          </a:xfrm>
          <a:custGeom>
            <a:avLst/>
            <a:gdLst/>
            <a:ahLst/>
            <a:cxnLst/>
            <a:rect l="l" t="t" r="r" b="b"/>
            <a:pathLst>
              <a:path w="78104" h="90804">
                <a:moveTo>
                  <a:pt x="9525" y="0"/>
                </a:moveTo>
                <a:lnTo>
                  <a:pt x="8090" y="12932"/>
                </a:lnTo>
                <a:lnTo>
                  <a:pt x="4429" y="25923"/>
                </a:lnTo>
                <a:lnTo>
                  <a:pt x="934" y="38844"/>
                </a:lnTo>
                <a:lnTo>
                  <a:pt x="13055" y="76207"/>
                </a:lnTo>
                <a:lnTo>
                  <a:pt x="49857" y="90467"/>
                </a:lnTo>
                <a:lnTo>
                  <a:pt x="59182" y="89407"/>
                </a:lnTo>
                <a:lnTo>
                  <a:pt x="67437" y="83812"/>
                </a:lnTo>
                <a:lnTo>
                  <a:pt x="72453" y="75120"/>
                </a:lnTo>
                <a:lnTo>
                  <a:pt x="75469" y="65190"/>
                </a:lnTo>
                <a:lnTo>
                  <a:pt x="77724" y="55879"/>
                </a:lnTo>
              </a:path>
            </a:pathLst>
          </a:custGeom>
          <a:ln w="12496">
            <a:solidFill>
              <a:srgbClr val="000000"/>
            </a:solidFill>
          </a:ln>
        </p:spPr>
        <p:txBody>
          <a:bodyPr wrap="square" lIns="0" tIns="0" rIns="0" bIns="0" rtlCol="0"/>
          <a:lstStyle/>
          <a:p>
            <a:endParaRPr/>
          </a:p>
        </p:txBody>
      </p:sp>
      <p:sp>
        <p:nvSpPr>
          <p:cNvPr id="102" name="object 102"/>
          <p:cNvSpPr/>
          <p:nvPr/>
        </p:nvSpPr>
        <p:spPr>
          <a:xfrm>
            <a:off x="6197219" y="3326400"/>
            <a:ext cx="15875" cy="8890"/>
          </a:xfrm>
          <a:custGeom>
            <a:avLst/>
            <a:gdLst/>
            <a:ahLst/>
            <a:cxnLst/>
            <a:rect l="l" t="t" r="r" b="b"/>
            <a:pathLst>
              <a:path w="15875" h="8889">
                <a:moveTo>
                  <a:pt x="0" y="8747"/>
                </a:moveTo>
                <a:lnTo>
                  <a:pt x="1033" y="640"/>
                </a:lnTo>
                <a:lnTo>
                  <a:pt x="3222" y="0"/>
                </a:lnTo>
                <a:lnTo>
                  <a:pt x="7768" y="3192"/>
                </a:lnTo>
                <a:lnTo>
                  <a:pt x="15875" y="6588"/>
                </a:lnTo>
              </a:path>
            </a:pathLst>
          </a:custGeom>
          <a:ln w="12801">
            <a:solidFill>
              <a:srgbClr val="000000"/>
            </a:solidFill>
          </a:ln>
        </p:spPr>
        <p:txBody>
          <a:bodyPr wrap="square" lIns="0" tIns="0" rIns="0" bIns="0" rtlCol="0"/>
          <a:lstStyle/>
          <a:p>
            <a:endParaRPr/>
          </a:p>
        </p:txBody>
      </p:sp>
      <p:sp>
        <p:nvSpPr>
          <p:cNvPr id="103" name="object 103"/>
          <p:cNvSpPr/>
          <p:nvPr/>
        </p:nvSpPr>
        <p:spPr>
          <a:xfrm>
            <a:off x="2309971" y="6070396"/>
            <a:ext cx="6985" cy="20955"/>
          </a:xfrm>
          <a:custGeom>
            <a:avLst/>
            <a:gdLst/>
            <a:ahLst/>
            <a:cxnLst/>
            <a:rect l="l" t="t" r="r" b="b"/>
            <a:pathLst>
              <a:path w="6985" h="20954">
                <a:moveTo>
                  <a:pt x="5873" y="0"/>
                </a:moveTo>
                <a:lnTo>
                  <a:pt x="2186" y="7439"/>
                </a:lnTo>
                <a:lnTo>
                  <a:pt x="0" y="13563"/>
                </a:lnTo>
                <a:lnTo>
                  <a:pt x="908" y="18087"/>
                </a:lnTo>
                <a:lnTo>
                  <a:pt x="6508" y="20726"/>
                </a:lnTo>
              </a:path>
            </a:pathLst>
          </a:custGeom>
          <a:ln w="12801">
            <a:solidFill>
              <a:srgbClr val="000000"/>
            </a:solidFill>
          </a:ln>
        </p:spPr>
        <p:txBody>
          <a:bodyPr wrap="square" lIns="0" tIns="0" rIns="0" bIns="0" rtlCol="0"/>
          <a:lstStyle/>
          <a:p>
            <a:endParaRPr/>
          </a:p>
        </p:txBody>
      </p:sp>
      <p:sp>
        <p:nvSpPr>
          <p:cNvPr id="104" name="object 104"/>
          <p:cNvSpPr/>
          <p:nvPr/>
        </p:nvSpPr>
        <p:spPr>
          <a:xfrm>
            <a:off x="1350875" y="5530798"/>
            <a:ext cx="226695" cy="215900"/>
          </a:xfrm>
          <a:custGeom>
            <a:avLst/>
            <a:gdLst/>
            <a:ahLst/>
            <a:cxnLst/>
            <a:rect l="l" t="t" r="r" b="b"/>
            <a:pathLst>
              <a:path w="226694" h="215900">
                <a:moveTo>
                  <a:pt x="175537" y="10465"/>
                </a:moveTo>
                <a:lnTo>
                  <a:pt x="166987" y="3611"/>
                </a:lnTo>
                <a:lnTo>
                  <a:pt x="158757" y="400"/>
                </a:lnTo>
                <a:lnTo>
                  <a:pt x="149552" y="0"/>
                </a:lnTo>
                <a:lnTo>
                  <a:pt x="138072" y="1575"/>
                </a:lnTo>
                <a:lnTo>
                  <a:pt x="95654" y="13259"/>
                </a:lnTo>
                <a:lnTo>
                  <a:pt x="55614" y="35976"/>
                </a:lnTo>
                <a:lnTo>
                  <a:pt x="28330" y="62779"/>
                </a:lnTo>
                <a:lnTo>
                  <a:pt x="6602" y="103385"/>
                </a:lnTo>
                <a:lnTo>
                  <a:pt x="0" y="143796"/>
                </a:lnTo>
                <a:lnTo>
                  <a:pt x="1928" y="161570"/>
                </a:lnTo>
                <a:lnTo>
                  <a:pt x="33660" y="205604"/>
                </a:lnTo>
                <a:lnTo>
                  <a:pt x="71169" y="215376"/>
                </a:lnTo>
                <a:lnTo>
                  <a:pt x="90828" y="215291"/>
                </a:lnTo>
                <a:lnTo>
                  <a:pt x="140533" y="204699"/>
                </a:lnTo>
                <a:lnTo>
                  <a:pt x="187475" y="185420"/>
                </a:lnTo>
                <a:lnTo>
                  <a:pt x="217783" y="168061"/>
                </a:lnTo>
                <a:lnTo>
                  <a:pt x="226464" y="162560"/>
                </a:lnTo>
              </a:path>
            </a:pathLst>
          </a:custGeom>
          <a:ln w="12801">
            <a:solidFill>
              <a:srgbClr val="000000"/>
            </a:solidFill>
          </a:ln>
        </p:spPr>
        <p:txBody>
          <a:bodyPr wrap="square" lIns="0" tIns="0" rIns="0" bIns="0" rtlCol="0"/>
          <a:lstStyle/>
          <a:p>
            <a:endParaRPr/>
          </a:p>
        </p:txBody>
      </p:sp>
      <p:sp>
        <p:nvSpPr>
          <p:cNvPr id="105" name="object 105"/>
          <p:cNvSpPr/>
          <p:nvPr/>
        </p:nvSpPr>
        <p:spPr>
          <a:xfrm>
            <a:off x="1341755" y="5616854"/>
            <a:ext cx="149860" cy="24130"/>
          </a:xfrm>
          <a:custGeom>
            <a:avLst/>
            <a:gdLst/>
            <a:ahLst/>
            <a:cxnLst/>
            <a:rect l="l" t="t" r="r" b="b"/>
            <a:pathLst>
              <a:path w="149859" h="24129">
                <a:moveTo>
                  <a:pt x="0" y="23164"/>
                </a:moveTo>
                <a:lnTo>
                  <a:pt x="12547" y="23717"/>
                </a:lnTo>
                <a:lnTo>
                  <a:pt x="25415" y="23241"/>
                </a:lnTo>
                <a:lnTo>
                  <a:pt x="38308" y="21964"/>
                </a:lnTo>
                <a:lnTo>
                  <a:pt x="50926" y="20116"/>
                </a:lnTo>
                <a:lnTo>
                  <a:pt x="67103" y="17597"/>
                </a:lnTo>
                <a:lnTo>
                  <a:pt x="83470" y="15278"/>
                </a:lnTo>
                <a:lnTo>
                  <a:pt x="126688" y="6643"/>
                </a:lnTo>
                <a:lnTo>
                  <a:pt x="141845" y="2252"/>
                </a:lnTo>
                <a:lnTo>
                  <a:pt x="149351" y="0"/>
                </a:lnTo>
              </a:path>
            </a:pathLst>
          </a:custGeom>
          <a:ln w="12801">
            <a:solidFill>
              <a:srgbClr val="000000"/>
            </a:solidFill>
          </a:ln>
        </p:spPr>
        <p:txBody>
          <a:bodyPr wrap="square" lIns="0" tIns="0" rIns="0" bIns="0" rtlCol="0"/>
          <a:lstStyle/>
          <a:p>
            <a:endParaRPr/>
          </a:p>
        </p:txBody>
      </p:sp>
      <p:sp>
        <p:nvSpPr>
          <p:cNvPr id="106" name="object 106"/>
          <p:cNvSpPr/>
          <p:nvPr/>
        </p:nvSpPr>
        <p:spPr>
          <a:xfrm>
            <a:off x="1355089" y="5459221"/>
            <a:ext cx="166370" cy="36830"/>
          </a:xfrm>
          <a:custGeom>
            <a:avLst/>
            <a:gdLst/>
            <a:ahLst/>
            <a:cxnLst/>
            <a:rect l="l" t="t" r="r" b="b"/>
            <a:pathLst>
              <a:path w="166369" h="36829">
                <a:moveTo>
                  <a:pt x="10413" y="23240"/>
                </a:moveTo>
                <a:lnTo>
                  <a:pt x="3428" y="21335"/>
                </a:lnTo>
                <a:lnTo>
                  <a:pt x="1015" y="21716"/>
                </a:lnTo>
                <a:lnTo>
                  <a:pt x="0" y="29336"/>
                </a:lnTo>
                <a:lnTo>
                  <a:pt x="8921" y="32089"/>
                </a:lnTo>
                <a:lnTo>
                  <a:pt x="17653" y="34305"/>
                </a:lnTo>
                <a:lnTo>
                  <a:pt x="26574" y="35784"/>
                </a:lnTo>
                <a:lnTo>
                  <a:pt x="36068" y="36321"/>
                </a:lnTo>
                <a:lnTo>
                  <a:pt x="47640" y="35784"/>
                </a:lnTo>
                <a:lnTo>
                  <a:pt x="93781" y="25421"/>
                </a:lnTo>
                <a:lnTo>
                  <a:pt x="117435" y="16210"/>
                </a:lnTo>
                <a:lnTo>
                  <a:pt x="129285" y="11937"/>
                </a:lnTo>
                <a:lnTo>
                  <a:pt x="138465" y="8893"/>
                </a:lnTo>
                <a:lnTo>
                  <a:pt x="147669" y="6064"/>
                </a:lnTo>
                <a:lnTo>
                  <a:pt x="156825" y="3186"/>
                </a:lnTo>
                <a:lnTo>
                  <a:pt x="165862" y="0"/>
                </a:lnTo>
              </a:path>
            </a:pathLst>
          </a:custGeom>
          <a:ln w="12801">
            <a:solidFill>
              <a:srgbClr val="000000"/>
            </a:solidFill>
          </a:ln>
        </p:spPr>
        <p:txBody>
          <a:bodyPr wrap="square" lIns="0" tIns="0" rIns="0" bIns="0" rtlCol="0"/>
          <a:lstStyle/>
          <a:p>
            <a:endParaRPr/>
          </a:p>
        </p:txBody>
      </p:sp>
      <p:sp>
        <p:nvSpPr>
          <p:cNvPr id="107" name="object 107"/>
          <p:cNvSpPr/>
          <p:nvPr/>
        </p:nvSpPr>
        <p:spPr>
          <a:xfrm>
            <a:off x="1564894" y="5373645"/>
            <a:ext cx="125095" cy="139700"/>
          </a:xfrm>
          <a:custGeom>
            <a:avLst/>
            <a:gdLst/>
            <a:ahLst/>
            <a:cxnLst/>
            <a:rect l="l" t="t" r="r" b="b"/>
            <a:pathLst>
              <a:path w="125094" h="139700">
                <a:moveTo>
                  <a:pt x="0" y="21314"/>
                </a:moveTo>
                <a:lnTo>
                  <a:pt x="12342" y="15285"/>
                </a:lnTo>
                <a:lnTo>
                  <a:pt x="24066" y="9471"/>
                </a:lnTo>
                <a:lnTo>
                  <a:pt x="36075" y="4562"/>
                </a:lnTo>
                <a:lnTo>
                  <a:pt x="49275" y="1248"/>
                </a:lnTo>
                <a:lnTo>
                  <a:pt x="58836" y="0"/>
                </a:lnTo>
                <a:lnTo>
                  <a:pt x="68325" y="502"/>
                </a:lnTo>
                <a:lnTo>
                  <a:pt x="76386" y="4266"/>
                </a:lnTo>
                <a:lnTo>
                  <a:pt x="81661" y="12805"/>
                </a:lnTo>
                <a:lnTo>
                  <a:pt x="81268" y="24044"/>
                </a:lnTo>
                <a:lnTo>
                  <a:pt x="64516" y="60049"/>
                </a:lnTo>
                <a:lnTo>
                  <a:pt x="37798" y="101929"/>
                </a:lnTo>
                <a:lnTo>
                  <a:pt x="28575" y="115548"/>
                </a:lnTo>
                <a:lnTo>
                  <a:pt x="24741" y="121330"/>
                </a:lnTo>
                <a:lnTo>
                  <a:pt x="21336" y="127041"/>
                </a:lnTo>
                <a:lnTo>
                  <a:pt x="18216" y="132943"/>
                </a:lnTo>
                <a:lnTo>
                  <a:pt x="15240" y="139297"/>
                </a:lnTo>
                <a:lnTo>
                  <a:pt x="26419" y="135193"/>
                </a:lnTo>
                <a:lnTo>
                  <a:pt x="37718" y="131042"/>
                </a:lnTo>
                <a:lnTo>
                  <a:pt x="49208" y="127367"/>
                </a:lnTo>
                <a:lnTo>
                  <a:pt x="60960" y="124692"/>
                </a:lnTo>
                <a:lnTo>
                  <a:pt x="74602" y="122406"/>
                </a:lnTo>
                <a:lnTo>
                  <a:pt x="87709" y="121358"/>
                </a:lnTo>
                <a:lnTo>
                  <a:pt x="100839" y="121977"/>
                </a:lnTo>
                <a:lnTo>
                  <a:pt x="114554" y="124692"/>
                </a:lnTo>
                <a:lnTo>
                  <a:pt x="117856" y="125581"/>
                </a:lnTo>
                <a:lnTo>
                  <a:pt x="121538" y="126724"/>
                </a:lnTo>
                <a:lnTo>
                  <a:pt x="124968" y="127994"/>
                </a:lnTo>
              </a:path>
            </a:pathLst>
          </a:custGeom>
          <a:ln w="12801">
            <a:solidFill>
              <a:srgbClr val="000000"/>
            </a:solidFill>
          </a:ln>
        </p:spPr>
        <p:txBody>
          <a:bodyPr wrap="square" lIns="0" tIns="0" rIns="0" bIns="0" rtlCol="0"/>
          <a:lstStyle/>
          <a:p>
            <a:endParaRPr/>
          </a:p>
        </p:txBody>
      </p:sp>
      <p:sp>
        <p:nvSpPr>
          <p:cNvPr id="108" name="object 108"/>
          <p:cNvSpPr/>
          <p:nvPr/>
        </p:nvSpPr>
        <p:spPr>
          <a:xfrm>
            <a:off x="1742820" y="5428234"/>
            <a:ext cx="83185" cy="363220"/>
          </a:xfrm>
          <a:custGeom>
            <a:avLst/>
            <a:gdLst/>
            <a:ahLst/>
            <a:cxnLst/>
            <a:rect l="l" t="t" r="r" b="b"/>
            <a:pathLst>
              <a:path w="83185" h="363220">
                <a:moveTo>
                  <a:pt x="66421" y="0"/>
                </a:moveTo>
                <a:lnTo>
                  <a:pt x="69419" y="5337"/>
                </a:lnTo>
                <a:lnTo>
                  <a:pt x="67738" y="14223"/>
                </a:lnTo>
                <a:lnTo>
                  <a:pt x="63367" y="24824"/>
                </a:lnTo>
                <a:lnTo>
                  <a:pt x="58293" y="35305"/>
                </a:lnTo>
                <a:lnTo>
                  <a:pt x="47517" y="58406"/>
                </a:lnTo>
                <a:lnTo>
                  <a:pt x="28539" y="105368"/>
                </a:lnTo>
                <a:lnTo>
                  <a:pt x="11269" y="160595"/>
                </a:lnTo>
                <a:lnTo>
                  <a:pt x="994" y="224001"/>
                </a:lnTo>
                <a:lnTo>
                  <a:pt x="0" y="256285"/>
                </a:lnTo>
                <a:lnTo>
                  <a:pt x="1224" y="279584"/>
                </a:lnTo>
                <a:lnTo>
                  <a:pt x="12055" y="327780"/>
                </a:lnTo>
                <a:lnTo>
                  <a:pt x="45307" y="363042"/>
                </a:lnTo>
                <a:lnTo>
                  <a:pt x="57713" y="362823"/>
                </a:lnTo>
                <a:lnTo>
                  <a:pt x="70739" y="358089"/>
                </a:lnTo>
                <a:lnTo>
                  <a:pt x="75056" y="355345"/>
                </a:lnTo>
                <a:lnTo>
                  <a:pt x="78993" y="352602"/>
                </a:lnTo>
                <a:lnTo>
                  <a:pt x="82931" y="349859"/>
                </a:lnTo>
              </a:path>
            </a:pathLst>
          </a:custGeom>
          <a:ln w="12801">
            <a:solidFill>
              <a:srgbClr val="000000"/>
            </a:solidFill>
          </a:ln>
        </p:spPr>
        <p:txBody>
          <a:bodyPr wrap="square" lIns="0" tIns="0" rIns="0" bIns="0" rtlCol="0"/>
          <a:lstStyle/>
          <a:p>
            <a:endParaRPr/>
          </a:p>
        </p:txBody>
      </p:sp>
      <p:sp>
        <p:nvSpPr>
          <p:cNvPr id="109" name="object 109"/>
          <p:cNvSpPr/>
          <p:nvPr/>
        </p:nvSpPr>
        <p:spPr>
          <a:xfrm>
            <a:off x="1874718" y="5511419"/>
            <a:ext cx="220345" cy="223520"/>
          </a:xfrm>
          <a:custGeom>
            <a:avLst/>
            <a:gdLst/>
            <a:ahLst/>
            <a:cxnLst/>
            <a:rect l="l" t="t" r="r" b="b"/>
            <a:pathLst>
              <a:path w="220344" h="223520">
                <a:moveTo>
                  <a:pt x="7167" y="207543"/>
                </a:moveTo>
                <a:lnTo>
                  <a:pt x="6151" y="216077"/>
                </a:lnTo>
                <a:lnTo>
                  <a:pt x="5897" y="219125"/>
                </a:lnTo>
                <a:lnTo>
                  <a:pt x="1325" y="223088"/>
                </a:lnTo>
                <a:lnTo>
                  <a:pt x="0" y="212082"/>
                </a:lnTo>
                <a:lnTo>
                  <a:pt x="1389" y="200875"/>
                </a:lnTo>
                <a:lnTo>
                  <a:pt x="3825" y="189269"/>
                </a:lnTo>
                <a:lnTo>
                  <a:pt x="5643" y="177063"/>
                </a:lnTo>
                <a:lnTo>
                  <a:pt x="7423" y="155394"/>
                </a:lnTo>
                <a:lnTo>
                  <a:pt x="9501" y="133781"/>
                </a:lnTo>
                <a:lnTo>
                  <a:pt x="11555" y="112169"/>
                </a:lnTo>
                <a:lnTo>
                  <a:pt x="13263" y="90500"/>
                </a:lnTo>
                <a:lnTo>
                  <a:pt x="14152" y="73325"/>
                </a:lnTo>
                <a:lnTo>
                  <a:pt x="14660" y="56064"/>
                </a:lnTo>
                <a:lnTo>
                  <a:pt x="14978" y="38793"/>
                </a:lnTo>
                <a:lnTo>
                  <a:pt x="15295" y="21589"/>
                </a:lnTo>
                <a:lnTo>
                  <a:pt x="15295" y="18541"/>
                </a:lnTo>
                <a:lnTo>
                  <a:pt x="15295" y="15493"/>
                </a:lnTo>
                <a:lnTo>
                  <a:pt x="15295" y="12826"/>
                </a:lnTo>
                <a:lnTo>
                  <a:pt x="21349" y="26632"/>
                </a:lnTo>
                <a:lnTo>
                  <a:pt x="29011" y="72262"/>
                </a:lnTo>
                <a:lnTo>
                  <a:pt x="33535" y="115766"/>
                </a:lnTo>
                <a:lnTo>
                  <a:pt x="36244" y="137492"/>
                </a:lnTo>
                <a:lnTo>
                  <a:pt x="45507" y="178282"/>
                </a:lnTo>
                <a:lnTo>
                  <a:pt x="47934" y="183464"/>
                </a:lnTo>
                <a:lnTo>
                  <a:pt x="59920" y="177711"/>
                </a:lnTo>
                <a:lnTo>
                  <a:pt x="77779" y="141706"/>
                </a:lnTo>
                <a:lnTo>
                  <a:pt x="94495" y="67881"/>
                </a:lnTo>
                <a:lnTo>
                  <a:pt x="105157" y="30885"/>
                </a:lnTo>
                <a:lnTo>
                  <a:pt x="122356" y="0"/>
                </a:lnTo>
                <a:lnTo>
                  <a:pt x="126525" y="15325"/>
                </a:lnTo>
                <a:lnTo>
                  <a:pt x="129801" y="30686"/>
                </a:lnTo>
                <a:lnTo>
                  <a:pt x="132625" y="46166"/>
                </a:lnTo>
                <a:lnTo>
                  <a:pt x="135437" y="61848"/>
                </a:lnTo>
                <a:lnTo>
                  <a:pt x="139055" y="80303"/>
                </a:lnTo>
                <a:lnTo>
                  <a:pt x="155503" y="134696"/>
                </a:lnTo>
                <a:lnTo>
                  <a:pt x="184989" y="163628"/>
                </a:lnTo>
                <a:lnTo>
                  <a:pt x="200080" y="162737"/>
                </a:lnTo>
                <a:lnTo>
                  <a:pt x="207645" y="159042"/>
                </a:lnTo>
                <a:lnTo>
                  <a:pt x="213066" y="155574"/>
                </a:lnTo>
                <a:lnTo>
                  <a:pt x="217011" y="151422"/>
                </a:lnTo>
                <a:lnTo>
                  <a:pt x="220146" y="145668"/>
                </a:lnTo>
              </a:path>
            </a:pathLst>
          </a:custGeom>
          <a:ln w="12801">
            <a:solidFill>
              <a:srgbClr val="000000"/>
            </a:solidFill>
          </a:ln>
        </p:spPr>
        <p:txBody>
          <a:bodyPr wrap="square" lIns="0" tIns="0" rIns="0" bIns="0" rtlCol="0"/>
          <a:lstStyle/>
          <a:p>
            <a:endParaRPr/>
          </a:p>
        </p:txBody>
      </p:sp>
      <p:sp>
        <p:nvSpPr>
          <p:cNvPr id="110" name="object 110"/>
          <p:cNvSpPr/>
          <p:nvPr/>
        </p:nvSpPr>
        <p:spPr>
          <a:xfrm>
            <a:off x="2074798" y="5434584"/>
            <a:ext cx="172720" cy="336550"/>
          </a:xfrm>
          <a:custGeom>
            <a:avLst/>
            <a:gdLst/>
            <a:ahLst/>
            <a:cxnLst/>
            <a:rect l="l" t="t" r="r" b="b"/>
            <a:pathLst>
              <a:path w="172719" h="336550">
                <a:moveTo>
                  <a:pt x="10287" y="0"/>
                </a:moveTo>
                <a:lnTo>
                  <a:pt x="6731" y="634"/>
                </a:lnTo>
                <a:lnTo>
                  <a:pt x="3301" y="1269"/>
                </a:lnTo>
                <a:lnTo>
                  <a:pt x="0" y="2158"/>
                </a:lnTo>
                <a:lnTo>
                  <a:pt x="13325" y="15480"/>
                </a:lnTo>
                <a:lnTo>
                  <a:pt x="29067" y="27098"/>
                </a:lnTo>
                <a:lnTo>
                  <a:pt x="45737" y="38217"/>
                </a:lnTo>
                <a:lnTo>
                  <a:pt x="61849" y="50037"/>
                </a:lnTo>
                <a:lnTo>
                  <a:pt x="105727" y="90709"/>
                </a:lnTo>
                <a:lnTo>
                  <a:pt x="142367" y="138048"/>
                </a:lnTo>
                <a:lnTo>
                  <a:pt x="164607" y="190573"/>
                </a:lnTo>
                <a:lnTo>
                  <a:pt x="172465" y="247192"/>
                </a:lnTo>
                <a:lnTo>
                  <a:pt x="170824" y="267895"/>
                </a:lnTo>
                <a:lnTo>
                  <a:pt x="159875" y="305528"/>
                </a:lnTo>
                <a:lnTo>
                  <a:pt x="144859" y="336499"/>
                </a:lnTo>
                <a:lnTo>
                  <a:pt x="141142" y="333775"/>
                </a:lnTo>
                <a:lnTo>
                  <a:pt x="132842" y="329793"/>
                </a:lnTo>
              </a:path>
            </a:pathLst>
          </a:custGeom>
          <a:ln w="12801">
            <a:solidFill>
              <a:srgbClr val="000000"/>
            </a:solidFill>
          </a:ln>
        </p:spPr>
        <p:txBody>
          <a:bodyPr wrap="square" lIns="0" tIns="0" rIns="0" bIns="0" rtlCol="0"/>
          <a:lstStyle/>
          <a:p>
            <a:endParaRPr/>
          </a:p>
        </p:txBody>
      </p:sp>
      <p:sp>
        <p:nvSpPr>
          <p:cNvPr id="111" name="object 111"/>
          <p:cNvSpPr/>
          <p:nvPr/>
        </p:nvSpPr>
        <p:spPr>
          <a:xfrm>
            <a:off x="2311654" y="5602071"/>
            <a:ext cx="139065" cy="13970"/>
          </a:xfrm>
          <a:custGeom>
            <a:avLst/>
            <a:gdLst/>
            <a:ahLst/>
            <a:cxnLst/>
            <a:rect l="l" t="t" r="r" b="b"/>
            <a:pathLst>
              <a:path w="139064" h="13970">
                <a:moveTo>
                  <a:pt x="0" y="5029"/>
                </a:moveTo>
                <a:lnTo>
                  <a:pt x="12051" y="5805"/>
                </a:lnTo>
                <a:lnTo>
                  <a:pt x="23256" y="5524"/>
                </a:lnTo>
                <a:lnTo>
                  <a:pt x="34486" y="4386"/>
                </a:lnTo>
                <a:lnTo>
                  <a:pt x="46608" y="2590"/>
                </a:lnTo>
                <a:lnTo>
                  <a:pt x="59049" y="895"/>
                </a:lnTo>
                <a:lnTo>
                  <a:pt x="71929" y="0"/>
                </a:lnTo>
                <a:lnTo>
                  <a:pt x="84881" y="19"/>
                </a:lnTo>
                <a:lnTo>
                  <a:pt x="97535" y="1066"/>
                </a:lnTo>
                <a:lnTo>
                  <a:pt x="108112" y="3233"/>
                </a:lnTo>
                <a:lnTo>
                  <a:pt x="118522" y="6286"/>
                </a:lnTo>
                <a:lnTo>
                  <a:pt x="128789" y="9853"/>
                </a:lnTo>
                <a:lnTo>
                  <a:pt x="138937" y="13563"/>
                </a:lnTo>
              </a:path>
            </a:pathLst>
          </a:custGeom>
          <a:ln w="12801">
            <a:solidFill>
              <a:srgbClr val="000000"/>
            </a:solidFill>
          </a:ln>
        </p:spPr>
        <p:txBody>
          <a:bodyPr wrap="square" lIns="0" tIns="0" rIns="0" bIns="0" rtlCol="0"/>
          <a:lstStyle/>
          <a:p>
            <a:endParaRPr/>
          </a:p>
        </p:txBody>
      </p:sp>
      <p:sp>
        <p:nvSpPr>
          <p:cNvPr id="112" name="object 112"/>
          <p:cNvSpPr/>
          <p:nvPr/>
        </p:nvSpPr>
        <p:spPr>
          <a:xfrm>
            <a:off x="2371344" y="5682386"/>
            <a:ext cx="129539" cy="10160"/>
          </a:xfrm>
          <a:custGeom>
            <a:avLst/>
            <a:gdLst/>
            <a:ahLst/>
            <a:cxnLst/>
            <a:rect l="l" t="t" r="r" b="b"/>
            <a:pathLst>
              <a:path w="129539" h="10160">
                <a:moveTo>
                  <a:pt x="0" y="0"/>
                </a:moveTo>
                <a:lnTo>
                  <a:pt x="13200" y="1390"/>
                </a:lnTo>
                <a:lnTo>
                  <a:pt x="26352" y="1752"/>
                </a:lnTo>
                <a:lnTo>
                  <a:pt x="39504" y="2228"/>
                </a:lnTo>
                <a:lnTo>
                  <a:pt x="52705" y="3962"/>
                </a:lnTo>
                <a:lnTo>
                  <a:pt x="67645" y="6753"/>
                </a:lnTo>
                <a:lnTo>
                  <a:pt x="82407" y="8915"/>
                </a:lnTo>
                <a:lnTo>
                  <a:pt x="97335" y="10048"/>
                </a:lnTo>
                <a:lnTo>
                  <a:pt x="112775" y="9753"/>
                </a:lnTo>
                <a:lnTo>
                  <a:pt x="118237" y="8839"/>
                </a:lnTo>
                <a:lnTo>
                  <a:pt x="123698" y="8229"/>
                </a:lnTo>
                <a:lnTo>
                  <a:pt x="129286" y="7315"/>
                </a:lnTo>
              </a:path>
            </a:pathLst>
          </a:custGeom>
          <a:ln w="12801">
            <a:solidFill>
              <a:srgbClr val="000000"/>
            </a:solidFill>
          </a:ln>
        </p:spPr>
        <p:txBody>
          <a:bodyPr wrap="square" lIns="0" tIns="0" rIns="0" bIns="0" rtlCol="0"/>
          <a:lstStyle/>
          <a:p>
            <a:endParaRPr/>
          </a:p>
        </p:txBody>
      </p:sp>
      <p:sp>
        <p:nvSpPr>
          <p:cNvPr id="113" name="object 113"/>
          <p:cNvSpPr/>
          <p:nvPr/>
        </p:nvSpPr>
        <p:spPr>
          <a:xfrm>
            <a:off x="2715132" y="5474842"/>
            <a:ext cx="183515" cy="335280"/>
          </a:xfrm>
          <a:custGeom>
            <a:avLst/>
            <a:gdLst/>
            <a:ahLst/>
            <a:cxnLst/>
            <a:rect l="l" t="t" r="r" b="b"/>
            <a:pathLst>
              <a:path w="183514" h="335279">
                <a:moveTo>
                  <a:pt x="180212" y="0"/>
                </a:moveTo>
                <a:lnTo>
                  <a:pt x="142621" y="14350"/>
                </a:lnTo>
                <a:lnTo>
                  <a:pt x="97829" y="21012"/>
                </a:lnTo>
                <a:lnTo>
                  <a:pt x="70359" y="23459"/>
                </a:lnTo>
                <a:lnTo>
                  <a:pt x="57705" y="25082"/>
                </a:lnTo>
                <a:lnTo>
                  <a:pt x="20431" y="49212"/>
                </a:lnTo>
                <a:lnTo>
                  <a:pt x="13577" y="88260"/>
                </a:lnTo>
                <a:lnTo>
                  <a:pt x="12775" y="126475"/>
                </a:lnTo>
                <a:lnTo>
                  <a:pt x="12827" y="145364"/>
                </a:lnTo>
                <a:lnTo>
                  <a:pt x="12523" y="170000"/>
                </a:lnTo>
                <a:lnTo>
                  <a:pt x="10487" y="219044"/>
                </a:lnTo>
                <a:lnTo>
                  <a:pt x="6054" y="257844"/>
                </a:lnTo>
                <a:lnTo>
                  <a:pt x="3032" y="272922"/>
                </a:lnTo>
                <a:lnTo>
                  <a:pt x="557" y="288001"/>
                </a:lnTo>
                <a:lnTo>
                  <a:pt x="26289" y="325805"/>
                </a:lnTo>
                <a:lnTo>
                  <a:pt x="67954" y="331549"/>
                </a:lnTo>
                <a:lnTo>
                  <a:pt x="82042" y="332206"/>
                </a:lnTo>
                <a:lnTo>
                  <a:pt x="96716" y="333063"/>
                </a:lnTo>
                <a:lnTo>
                  <a:pt x="111712" y="334263"/>
                </a:lnTo>
                <a:lnTo>
                  <a:pt x="126636" y="335121"/>
                </a:lnTo>
                <a:lnTo>
                  <a:pt x="141097" y="334949"/>
                </a:lnTo>
                <a:lnTo>
                  <a:pt x="150203" y="334983"/>
                </a:lnTo>
                <a:lnTo>
                  <a:pt x="181737" y="319709"/>
                </a:lnTo>
                <a:lnTo>
                  <a:pt x="183261" y="314832"/>
                </a:lnTo>
              </a:path>
            </a:pathLst>
          </a:custGeom>
          <a:ln w="12801">
            <a:solidFill>
              <a:srgbClr val="000000"/>
            </a:solidFill>
          </a:ln>
        </p:spPr>
        <p:txBody>
          <a:bodyPr wrap="square" lIns="0" tIns="0" rIns="0" bIns="0" rtlCol="0"/>
          <a:lstStyle/>
          <a:p>
            <a:endParaRPr/>
          </a:p>
        </p:txBody>
      </p:sp>
      <p:sp>
        <p:nvSpPr>
          <p:cNvPr id="114" name="object 114"/>
          <p:cNvSpPr/>
          <p:nvPr/>
        </p:nvSpPr>
        <p:spPr>
          <a:xfrm>
            <a:off x="2740786" y="5659831"/>
            <a:ext cx="168275" cy="36830"/>
          </a:xfrm>
          <a:custGeom>
            <a:avLst/>
            <a:gdLst/>
            <a:ahLst/>
            <a:cxnLst/>
            <a:rect l="l" t="t" r="r" b="b"/>
            <a:pathLst>
              <a:path w="168275" h="36829">
                <a:moveTo>
                  <a:pt x="10287" y="0"/>
                </a:moveTo>
                <a:lnTo>
                  <a:pt x="6985" y="2133"/>
                </a:lnTo>
                <a:lnTo>
                  <a:pt x="3682" y="3962"/>
                </a:lnTo>
                <a:lnTo>
                  <a:pt x="0" y="6095"/>
                </a:lnTo>
                <a:lnTo>
                  <a:pt x="35558" y="19983"/>
                </a:lnTo>
                <a:lnTo>
                  <a:pt x="78565" y="32689"/>
                </a:lnTo>
                <a:lnTo>
                  <a:pt x="109727" y="36575"/>
                </a:lnTo>
                <a:lnTo>
                  <a:pt x="125341" y="34123"/>
                </a:lnTo>
                <a:lnTo>
                  <a:pt x="140239" y="28841"/>
                </a:lnTo>
                <a:lnTo>
                  <a:pt x="154519" y="21788"/>
                </a:lnTo>
                <a:lnTo>
                  <a:pt x="168275" y="14020"/>
                </a:lnTo>
              </a:path>
            </a:pathLst>
          </a:custGeom>
          <a:ln w="12801">
            <a:solidFill>
              <a:srgbClr val="000000"/>
            </a:solidFill>
          </a:ln>
        </p:spPr>
        <p:txBody>
          <a:bodyPr wrap="square" lIns="0" tIns="0" rIns="0" bIns="0" rtlCol="0"/>
          <a:lstStyle/>
          <a:p>
            <a:endParaRPr/>
          </a:p>
        </p:txBody>
      </p:sp>
      <p:sp>
        <p:nvSpPr>
          <p:cNvPr id="115" name="object 115"/>
          <p:cNvSpPr/>
          <p:nvPr/>
        </p:nvSpPr>
        <p:spPr>
          <a:xfrm>
            <a:off x="3019290" y="5423915"/>
            <a:ext cx="200660" cy="437515"/>
          </a:xfrm>
          <a:custGeom>
            <a:avLst/>
            <a:gdLst/>
            <a:ahLst/>
            <a:cxnLst/>
            <a:rect l="l" t="t" r="r" b="b"/>
            <a:pathLst>
              <a:path w="200660" h="437514">
                <a:moveTo>
                  <a:pt x="167647" y="0"/>
                </a:moveTo>
                <a:lnTo>
                  <a:pt x="165219" y="4399"/>
                </a:lnTo>
                <a:lnTo>
                  <a:pt x="163075" y="8429"/>
                </a:lnTo>
                <a:lnTo>
                  <a:pt x="158646" y="12055"/>
                </a:lnTo>
                <a:lnTo>
                  <a:pt x="149359" y="15240"/>
                </a:lnTo>
                <a:lnTo>
                  <a:pt x="136439" y="17053"/>
                </a:lnTo>
                <a:lnTo>
                  <a:pt x="121912" y="17367"/>
                </a:lnTo>
                <a:lnTo>
                  <a:pt x="107265" y="16775"/>
                </a:lnTo>
                <a:lnTo>
                  <a:pt x="93987" y="15875"/>
                </a:lnTo>
                <a:lnTo>
                  <a:pt x="79128" y="14614"/>
                </a:lnTo>
                <a:lnTo>
                  <a:pt x="64269" y="13033"/>
                </a:lnTo>
                <a:lnTo>
                  <a:pt x="49410" y="11570"/>
                </a:lnTo>
                <a:lnTo>
                  <a:pt x="34551" y="10668"/>
                </a:lnTo>
                <a:lnTo>
                  <a:pt x="26052" y="10396"/>
                </a:lnTo>
                <a:lnTo>
                  <a:pt x="16470" y="10874"/>
                </a:lnTo>
                <a:lnTo>
                  <a:pt x="7673" y="13471"/>
                </a:lnTo>
                <a:lnTo>
                  <a:pt x="1531" y="19558"/>
                </a:lnTo>
                <a:lnTo>
                  <a:pt x="0" y="31630"/>
                </a:lnTo>
                <a:lnTo>
                  <a:pt x="2706" y="46799"/>
                </a:lnTo>
                <a:lnTo>
                  <a:pt x="6889" y="62063"/>
                </a:lnTo>
                <a:lnTo>
                  <a:pt x="9786" y="74422"/>
                </a:lnTo>
                <a:lnTo>
                  <a:pt x="14168" y="114347"/>
                </a:lnTo>
                <a:lnTo>
                  <a:pt x="16263" y="154559"/>
                </a:lnTo>
                <a:lnTo>
                  <a:pt x="16638" y="180052"/>
                </a:lnTo>
                <a:lnTo>
                  <a:pt x="16597" y="205438"/>
                </a:lnTo>
                <a:lnTo>
                  <a:pt x="16388" y="230829"/>
                </a:lnTo>
                <a:lnTo>
                  <a:pt x="16263" y="256336"/>
                </a:lnTo>
                <a:lnTo>
                  <a:pt x="16581" y="277691"/>
                </a:lnTo>
                <a:lnTo>
                  <a:pt x="16898" y="299161"/>
                </a:lnTo>
                <a:lnTo>
                  <a:pt x="17406" y="320630"/>
                </a:lnTo>
                <a:lnTo>
                  <a:pt x="18295" y="341985"/>
                </a:lnTo>
                <a:lnTo>
                  <a:pt x="20173" y="358778"/>
                </a:lnTo>
                <a:lnTo>
                  <a:pt x="22645" y="377799"/>
                </a:lnTo>
                <a:lnTo>
                  <a:pt x="23260" y="396592"/>
                </a:lnTo>
                <a:lnTo>
                  <a:pt x="19565" y="412699"/>
                </a:lnTo>
                <a:lnTo>
                  <a:pt x="16269" y="418904"/>
                </a:lnTo>
                <a:lnTo>
                  <a:pt x="12533" y="424853"/>
                </a:lnTo>
                <a:lnTo>
                  <a:pt x="8725" y="430744"/>
                </a:lnTo>
                <a:lnTo>
                  <a:pt x="5214" y="436778"/>
                </a:lnTo>
                <a:lnTo>
                  <a:pt x="15918" y="437211"/>
                </a:lnTo>
                <a:lnTo>
                  <a:pt x="26550" y="437502"/>
                </a:lnTo>
                <a:lnTo>
                  <a:pt x="37183" y="437507"/>
                </a:lnTo>
                <a:lnTo>
                  <a:pt x="47886" y="437083"/>
                </a:lnTo>
                <a:lnTo>
                  <a:pt x="73253" y="436249"/>
                </a:lnTo>
                <a:lnTo>
                  <a:pt x="98512" y="435902"/>
                </a:lnTo>
                <a:lnTo>
                  <a:pt x="123699" y="435840"/>
                </a:lnTo>
                <a:lnTo>
                  <a:pt x="148851" y="435864"/>
                </a:lnTo>
                <a:lnTo>
                  <a:pt x="161728" y="435744"/>
                </a:lnTo>
                <a:lnTo>
                  <a:pt x="174521" y="435368"/>
                </a:lnTo>
                <a:lnTo>
                  <a:pt x="187338" y="434706"/>
                </a:lnTo>
                <a:lnTo>
                  <a:pt x="200286" y="433730"/>
                </a:lnTo>
              </a:path>
            </a:pathLst>
          </a:custGeom>
          <a:ln w="12801">
            <a:solidFill>
              <a:srgbClr val="000000"/>
            </a:solidFill>
          </a:ln>
        </p:spPr>
        <p:txBody>
          <a:bodyPr wrap="square" lIns="0" tIns="0" rIns="0" bIns="0" rtlCol="0"/>
          <a:lstStyle/>
          <a:p>
            <a:endParaRPr/>
          </a:p>
        </p:txBody>
      </p:sp>
      <p:sp>
        <p:nvSpPr>
          <p:cNvPr id="116" name="object 116"/>
          <p:cNvSpPr/>
          <p:nvPr/>
        </p:nvSpPr>
        <p:spPr>
          <a:xfrm>
            <a:off x="3319017" y="5471159"/>
            <a:ext cx="29209" cy="302260"/>
          </a:xfrm>
          <a:custGeom>
            <a:avLst/>
            <a:gdLst/>
            <a:ahLst/>
            <a:cxnLst/>
            <a:rect l="l" t="t" r="r" b="b"/>
            <a:pathLst>
              <a:path w="29210" h="302260">
                <a:moveTo>
                  <a:pt x="0" y="0"/>
                </a:moveTo>
                <a:lnTo>
                  <a:pt x="2859" y="12146"/>
                </a:lnTo>
                <a:lnTo>
                  <a:pt x="3825" y="23256"/>
                </a:lnTo>
                <a:lnTo>
                  <a:pt x="3768" y="34486"/>
                </a:lnTo>
                <a:lnTo>
                  <a:pt x="3556" y="46989"/>
                </a:lnTo>
                <a:lnTo>
                  <a:pt x="2996" y="68025"/>
                </a:lnTo>
                <a:lnTo>
                  <a:pt x="2127" y="89160"/>
                </a:lnTo>
                <a:lnTo>
                  <a:pt x="1591" y="110305"/>
                </a:lnTo>
                <a:lnTo>
                  <a:pt x="3232" y="155376"/>
                </a:lnTo>
                <a:lnTo>
                  <a:pt x="7014" y="203849"/>
                </a:lnTo>
                <a:lnTo>
                  <a:pt x="13404" y="246335"/>
                </a:lnTo>
                <a:lnTo>
                  <a:pt x="22306" y="284435"/>
                </a:lnTo>
                <a:lnTo>
                  <a:pt x="29210" y="302056"/>
                </a:lnTo>
              </a:path>
            </a:pathLst>
          </a:custGeom>
          <a:ln w="12801">
            <a:solidFill>
              <a:srgbClr val="000000"/>
            </a:solidFill>
          </a:ln>
        </p:spPr>
        <p:txBody>
          <a:bodyPr wrap="square" lIns="0" tIns="0" rIns="0" bIns="0" rtlCol="0"/>
          <a:lstStyle/>
          <a:p>
            <a:endParaRPr/>
          </a:p>
        </p:txBody>
      </p:sp>
      <p:sp>
        <p:nvSpPr>
          <p:cNvPr id="117" name="object 117"/>
          <p:cNvSpPr/>
          <p:nvPr/>
        </p:nvSpPr>
        <p:spPr>
          <a:xfrm>
            <a:off x="3457321" y="5480939"/>
            <a:ext cx="190500" cy="254635"/>
          </a:xfrm>
          <a:custGeom>
            <a:avLst/>
            <a:gdLst/>
            <a:ahLst/>
            <a:cxnLst/>
            <a:rect l="l" t="t" r="r" b="b"/>
            <a:pathLst>
              <a:path w="190500" h="254635">
                <a:moveTo>
                  <a:pt x="11049" y="238023"/>
                </a:moveTo>
                <a:lnTo>
                  <a:pt x="12261" y="244067"/>
                </a:lnTo>
                <a:lnTo>
                  <a:pt x="13795" y="250939"/>
                </a:lnTo>
                <a:lnTo>
                  <a:pt x="13638" y="254096"/>
                </a:lnTo>
                <a:lnTo>
                  <a:pt x="9778" y="248996"/>
                </a:lnTo>
                <a:lnTo>
                  <a:pt x="12854" y="234284"/>
                </a:lnTo>
                <a:lnTo>
                  <a:pt x="16192" y="219773"/>
                </a:lnTo>
                <a:lnTo>
                  <a:pt x="29456" y="171053"/>
                </a:lnTo>
                <a:lnTo>
                  <a:pt x="42965" y="132400"/>
                </a:lnTo>
                <a:lnTo>
                  <a:pt x="50673" y="113360"/>
                </a:lnTo>
                <a:lnTo>
                  <a:pt x="57858" y="95353"/>
                </a:lnTo>
                <a:lnTo>
                  <a:pt x="69675" y="68938"/>
                </a:lnTo>
                <a:lnTo>
                  <a:pt x="83802" y="45919"/>
                </a:lnTo>
                <a:lnTo>
                  <a:pt x="97916" y="38100"/>
                </a:lnTo>
                <a:lnTo>
                  <a:pt x="105118" y="38010"/>
                </a:lnTo>
                <a:lnTo>
                  <a:pt x="108283" y="33194"/>
                </a:lnTo>
                <a:lnTo>
                  <a:pt x="109757" y="25116"/>
                </a:lnTo>
                <a:lnTo>
                  <a:pt x="111887" y="15240"/>
                </a:lnTo>
                <a:lnTo>
                  <a:pt x="114934" y="6985"/>
                </a:lnTo>
                <a:lnTo>
                  <a:pt x="115824" y="4191"/>
                </a:lnTo>
                <a:lnTo>
                  <a:pt x="142366" y="38735"/>
                </a:lnTo>
                <a:lnTo>
                  <a:pt x="153193" y="79143"/>
                </a:lnTo>
                <a:lnTo>
                  <a:pt x="157547" y="99639"/>
                </a:lnTo>
                <a:lnTo>
                  <a:pt x="161925" y="120065"/>
                </a:lnTo>
                <a:lnTo>
                  <a:pt x="165909" y="137253"/>
                </a:lnTo>
                <a:lnTo>
                  <a:pt x="169894" y="154470"/>
                </a:lnTo>
                <a:lnTo>
                  <a:pt x="174212" y="171629"/>
                </a:lnTo>
                <a:lnTo>
                  <a:pt x="187287" y="209519"/>
                </a:lnTo>
                <a:lnTo>
                  <a:pt x="190245" y="216382"/>
                </a:lnTo>
                <a:lnTo>
                  <a:pt x="180445" y="210843"/>
                </a:lnTo>
                <a:lnTo>
                  <a:pt x="134649" y="196051"/>
                </a:lnTo>
                <a:lnTo>
                  <a:pt x="89662" y="190779"/>
                </a:lnTo>
                <a:lnTo>
                  <a:pt x="69778" y="190760"/>
                </a:lnTo>
                <a:lnTo>
                  <a:pt x="50037" y="192227"/>
                </a:lnTo>
                <a:lnTo>
                  <a:pt x="30583" y="195408"/>
                </a:lnTo>
                <a:lnTo>
                  <a:pt x="11556" y="200533"/>
                </a:lnTo>
                <a:lnTo>
                  <a:pt x="2412" y="203581"/>
                </a:lnTo>
                <a:lnTo>
                  <a:pt x="3682" y="208457"/>
                </a:lnTo>
                <a:lnTo>
                  <a:pt x="0" y="216992"/>
                </a:lnTo>
              </a:path>
            </a:pathLst>
          </a:custGeom>
          <a:ln w="12801">
            <a:solidFill>
              <a:srgbClr val="000000"/>
            </a:solidFill>
          </a:ln>
        </p:spPr>
        <p:txBody>
          <a:bodyPr wrap="square" lIns="0" tIns="0" rIns="0" bIns="0" rtlCol="0"/>
          <a:lstStyle/>
          <a:p>
            <a:endParaRPr/>
          </a:p>
        </p:txBody>
      </p:sp>
      <p:sp>
        <p:nvSpPr>
          <p:cNvPr id="118" name="object 118"/>
          <p:cNvSpPr/>
          <p:nvPr/>
        </p:nvSpPr>
        <p:spPr>
          <a:xfrm>
            <a:off x="3761724" y="5548884"/>
            <a:ext cx="118110" cy="186055"/>
          </a:xfrm>
          <a:custGeom>
            <a:avLst/>
            <a:gdLst/>
            <a:ahLst/>
            <a:cxnLst/>
            <a:rect l="l" t="t" r="r" b="b"/>
            <a:pathLst>
              <a:path w="118110" h="186054">
                <a:moveTo>
                  <a:pt x="19573" y="0"/>
                </a:moveTo>
                <a:lnTo>
                  <a:pt x="16859" y="8933"/>
                </a:lnTo>
                <a:lnTo>
                  <a:pt x="14430" y="17843"/>
                </a:lnTo>
                <a:lnTo>
                  <a:pt x="12001" y="26753"/>
                </a:lnTo>
                <a:lnTo>
                  <a:pt x="9286" y="35686"/>
                </a:lnTo>
                <a:lnTo>
                  <a:pt x="5857" y="43444"/>
                </a:lnTo>
                <a:lnTo>
                  <a:pt x="2333" y="50523"/>
                </a:lnTo>
                <a:lnTo>
                  <a:pt x="0" y="57950"/>
                </a:lnTo>
                <a:lnTo>
                  <a:pt x="142" y="66751"/>
                </a:lnTo>
                <a:lnTo>
                  <a:pt x="5081" y="78657"/>
                </a:lnTo>
                <a:lnTo>
                  <a:pt x="13843" y="89077"/>
                </a:lnTo>
                <a:lnTo>
                  <a:pt x="24199" y="98469"/>
                </a:lnTo>
                <a:lnTo>
                  <a:pt x="33924" y="107289"/>
                </a:lnTo>
                <a:lnTo>
                  <a:pt x="63464" y="137850"/>
                </a:lnTo>
                <a:lnTo>
                  <a:pt x="79946" y="157543"/>
                </a:lnTo>
                <a:lnTo>
                  <a:pt x="87423" y="166877"/>
                </a:lnTo>
                <a:lnTo>
                  <a:pt x="95519" y="175526"/>
                </a:lnTo>
                <a:lnTo>
                  <a:pt x="104663" y="182575"/>
                </a:lnTo>
                <a:lnTo>
                  <a:pt x="115077" y="185927"/>
                </a:lnTo>
                <a:lnTo>
                  <a:pt x="117744" y="185318"/>
                </a:lnTo>
                <a:lnTo>
                  <a:pt x="113807" y="171602"/>
                </a:lnTo>
              </a:path>
            </a:pathLst>
          </a:custGeom>
          <a:ln w="12801">
            <a:solidFill>
              <a:srgbClr val="000000"/>
            </a:solidFill>
          </a:ln>
        </p:spPr>
        <p:txBody>
          <a:bodyPr wrap="square" lIns="0" tIns="0" rIns="0" bIns="0" rtlCol="0"/>
          <a:lstStyle/>
          <a:p>
            <a:endParaRPr/>
          </a:p>
        </p:txBody>
      </p:sp>
      <p:sp>
        <p:nvSpPr>
          <p:cNvPr id="119" name="object 119"/>
          <p:cNvSpPr/>
          <p:nvPr/>
        </p:nvSpPr>
        <p:spPr>
          <a:xfrm>
            <a:off x="3756025" y="5557773"/>
            <a:ext cx="133985" cy="173355"/>
          </a:xfrm>
          <a:custGeom>
            <a:avLst/>
            <a:gdLst/>
            <a:ahLst/>
            <a:cxnLst/>
            <a:rect l="l" t="t" r="r" b="b"/>
            <a:pathLst>
              <a:path w="133985" h="173354">
                <a:moveTo>
                  <a:pt x="129921" y="6603"/>
                </a:moveTo>
                <a:lnTo>
                  <a:pt x="131445" y="4571"/>
                </a:lnTo>
                <a:lnTo>
                  <a:pt x="132334" y="2031"/>
                </a:lnTo>
                <a:lnTo>
                  <a:pt x="133476" y="0"/>
                </a:lnTo>
                <a:lnTo>
                  <a:pt x="127777" y="7633"/>
                </a:lnTo>
                <a:lnTo>
                  <a:pt x="122935" y="15728"/>
                </a:lnTo>
                <a:lnTo>
                  <a:pt x="118189" y="23795"/>
                </a:lnTo>
                <a:lnTo>
                  <a:pt x="112775" y="31343"/>
                </a:lnTo>
                <a:lnTo>
                  <a:pt x="103209" y="43216"/>
                </a:lnTo>
                <a:lnTo>
                  <a:pt x="94249" y="55460"/>
                </a:lnTo>
                <a:lnTo>
                  <a:pt x="85504" y="67991"/>
                </a:lnTo>
                <a:lnTo>
                  <a:pt x="76580" y="80721"/>
                </a:lnTo>
                <a:lnTo>
                  <a:pt x="48613" y="117625"/>
                </a:lnTo>
                <a:lnTo>
                  <a:pt x="22383" y="147281"/>
                </a:lnTo>
                <a:lnTo>
                  <a:pt x="13910" y="155725"/>
                </a:lnTo>
                <a:lnTo>
                  <a:pt x="5841" y="164541"/>
                </a:lnTo>
                <a:lnTo>
                  <a:pt x="3683" y="167589"/>
                </a:lnTo>
                <a:lnTo>
                  <a:pt x="1904" y="170332"/>
                </a:lnTo>
                <a:lnTo>
                  <a:pt x="0" y="173075"/>
                </a:lnTo>
              </a:path>
            </a:pathLst>
          </a:custGeom>
          <a:ln w="12801">
            <a:solidFill>
              <a:srgbClr val="000000"/>
            </a:solidFill>
          </a:ln>
        </p:spPr>
        <p:txBody>
          <a:bodyPr wrap="square" lIns="0" tIns="0" rIns="0" bIns="0" rtlCol="0"/>
          <a:lstStyle/>
          <a:p>
            <a:endParaRPr/>
          </a:p>
        </p:txBody>
      </p:sp>
      <p:sp>
        <p:nvSpPr>
          <p:cNvPr id="120" name="object 120"/>
          <p:cNvSpPr/>
          <p:nvPr/>
        </p:nvSpPr>
        <p:spPr>
          <a:xfrm>
            <a:off x="4006891" y="5503798"/>
            <a:ext cx="64769" cy="198755"/>
          </a:xfrm>
          <a:custGeom>
            <a:avLst/>
            <a:gdLst/>
            <a:ahLst/>
            <a:cxnLst/>
            <a:rect l="l" t="t" r="r" b="b"/>
            <a:pathLst>
              <a:path w="64770" h="198754">
                <a:moveTo>
                  <a:pt x="64601" y="0"/>
                </a:moveTo>
                <a:lnTo>
                  <a:pt x="27771" y="30479"/>
                </a:lnTo>
                <a:lnTo>
                  <a:pt x="8733" y="65698"/>
                </a:lnTo>
                <a:lnTo>
                  <a:pt x="0" y="114956"/>
                </a:lnTo>
                <a:lnTo>
                  <a:pt x="974" y="127076"/>
                </a:lnTo>
                <a:lnTo>
                  <a:pt x="15833" y="165176"/>
                </a:lnTo>
                <a:lnTo>
                  <a:pt x="39925" y="195051"/>
                </a:lnTo>
                <a:lnTo>
                  <a:pt x="50250" y="198704"/>
                </a:lnTo>
                <a:lnTo>
                  <a:pt x="54314" y="196570"/>
                </a:lnTo>
                <a:lnTo>
                  <a:pt x="58251" y="194741"/>
                </a:lnTo>
                <a:lnTo>
                  <a:pt x="61934" y="192608"/>
                </a:lnTo>
              </a:path>
            </a:pathLst>
          </a:custGeom>
          <a:ln w="12801">
            <a:solidFill>
              <a:srgbClr val="000000"/>
            </a:solidFill>
          </a:ln>
        </p:spPr>
        <p:txBody>
          <a:bodyPr wrap="square" lIns="0" tIns="0" rIns="0" bIns="0" rtlCol="0"/>
          <a:lstStyle/>
          <a:p>
            <a:endParaRPr/>
          </a:p>
        </p:txBody>
      </p:sp>
      <p:sp>
        <p:nvSpPr>
          <p:cNvPr id="121" name="object 121"/>
          <p:cNvSpPr/>
          <p:nvPr/>
        </p:nvSpPr>
        <p:spPr>
          <a:xfrm>
            <a:off x="4136390" y="5543422"/>
            <a:ext cx="189230" cy="146050"/>
          </a:xfrm>
          <a:custGeom>
            <a:avLst/>
            <a:gdLst/>
            <a:ahLst/>
            <a:cxnLst/>
            <a:rect l="l" t="t" r="r" b="b"/>
            <a:pathLst>
              <a:path w="189229" h="146050">
                <a:moveTo>
                  <a:pt x="0" y="108788"/>
                </a:moveTo>
                <a:lnTo>
                  <a:pt x="5207" y="65811"/>
                </a:lnTo>
                <a:lnTo>
                  <a:pt x="17145" y="20065"/>
                </a:lnTo>
                <a:lnTo>
                  <a:pt x="31114" y="0"/>
                </a:lnTo>
                <a:lnTo>
                  <a:pt x="36204" y="9957"/>
                </a:lnTo>
                <a:lnTo>
                  <a:pt x="47535" y="61084"/>
                </a:lnTo>
                <a:lnTo>
                  <a:pt x="50466" y="82086"/>
                </a:lnTo>
                <a:lnTo>
                  <a:pt x="56135" y="101440"/>
                </a:lnTo>
                <a:lnTo>
                  <a:pt x="67056" y="115798"/>
                </a:lnTo>
                <a:lnTo>
                  <a:pt x="75080" y="107102"/>
                </a:lnTo>
                <a:lnTo>
                  <a:pt x="81343" y="98120"/>
                </a:lnTo>
                <a:lnTo>
                  <a:pt x="86558" y="88452"/>
                </a:lnTo>
                <a:lnTo>
                  <a:pt x="91439" y="77698"/>
                </a:lnTo>
                <a:lnTo>
                  <a:pt x="96119" y="66953"/>
                </a:lnTo>
                <a:lnTo>
                  <a:pt x="100393" y="55975"/>
                </a:lnTo>
                <a:lnTo>
                  <a:pt x="104763" y="45101"/>
                </a:lnTo>
                <a:lnTo>
                  <a:pt x="109727" y="34670"/>
                </a:lnTo>
                <a:lnTo>
                  <a:pt x="111887" y="31368"/>
                </a:lnTo>
                <a:lnTo>
                  <a:pt x="113792" y="28066"/>
                </a:lnTo>
                <a:lnTo>
                  <a:pt x="142367" y="65201"/>
                </a:lnTo>
                <a:lnTo>
                  <a:pt x="156956" y="100939"/>
                </a:lnTo>
                <a:lnTo>
                  <a:pt x="164709" y="118779"/>
                </a:lnTo>
                <a:lnTo>
                  <a:pt x="174117" y="135305"/>
                </a:lnTo>
                <a:lnTo>
                  <a:pt x="180848" y="142925"/>
                </a:lnTo>
                <a:lnTo>
                  <a:pt x="182880" y="145973"/>
                </a:lnTo>
                <a:lnTo>
                  <a:pt x="188975" y="138048"/>
                </a:lnTo>
              </a:path>
            </a:pathLst>
          </a:custGeom>
          <a:ln w="12801">
            <a:solidFill>
              <a:srgbClr val="000000"/>
            </a:solidFill>
          </a:ln>
        </p:spPr>
        <p:txBody>
          <a:bodyPr wrap="square" lIns="0" tIns="0" rIns="0" bIns="0" rtlCol="0"/>
          <a:lstStyle/>
          <a:p>
            <a:endParaRPr/>
          </a:p>
        </p:txBody>
      </p:sp>
      <p:sp>
        <p:nvSpPr>
          <p:cNvPr id="122" name="object 122"/>
          <p:cNvSpPr/>
          <p:nvPr/>
        </p:nvSpPr>
        <p:spPr>
          <a:xfrm>
            <a:off x="4331461" y="5495178"/>
            <a:ext cx="102870" cy="252729"/>
          </a:xfrm>
          <a:custGeom>
            <a:avLst/>
            <a:gdLst/>
            <a:ahLst/>
            <a:cxnLst/>
            <a:rect l="l" t="t" r="r" b="b"/>
            <a:pathLst>
              <a:path w="102870" h="252729">
                <a:moveTo>
                  <a:pt x="0" y="4302"/>
                </a:moveTo>
                <a:lnTo>
                  <a:pt x="8903" y="359"/>
                </a:lnTo>
                <a:lnTo>
                  <a:pt x="15890" y="0"/>
                </a:lnTo>
                <a:lnTo>
                  <a:pt x="23092" y="2712"/>
                </a:lnTo>
                <a:lnTo>
                  <a:pt x="55594" y="24003"/>
                </a:lnTo>
                <a:lnTo>
                  <a:pt x="84722" y="56594"/>
                </a:lnTo>
                <a:lnTo>
                  <a:pt x="101600" y="100339"/>
                </a:lnTo>
                <a:lnTo>
                  <a:pt x="102844" y="117360"/>
                </a:lnTo>
                <a:lnTo>
                  <a:pt x="101933" y="135010"/>
                </a:lnTo>
                <a:lnTo>
                  <a:pt x="89985" y="183878"/>
                </a:lnTo>
                <a:lnTo>
                  <a:pt x="75233" y="210329"/>
                </a:lnTo>
                <a:lnTo>
                  <a:pt x="68072" y="223783"/>
                </a:lnTo>
                <a:lnTo>
                  <a:pt x="63490" y="233270"/>
                </a:lnTo>
                <a:lnTo>
                  <a:pt x="58943" y="240928"/>
                </a:lnTo>
                <a:lnTo>
                  <a:pt x="53087" y="247100"/>
                </a:lnTo>
                <a:lnTo>
                  <a:pt x="44576" y="252129"/>
                </a:lnTo>
              </a:path>
            </a:pathLst>
          </a:custGeom>
          <a:ln w="12801">
            <a:solidFill>
              <a:srgbClr val="000000"/>
            </a:solidFill>
          </a:ln>
        </p:spPr>
        <p:txBody>
          <a:bodyPr wrap="square" lIns="0" tIns="0" rIns="0" bIns="0" rtlCol="0"/>
          <a:lstStyle/>
          <a:p>
            <a:endParaRPr/>
          </a:p>
        </p:txBody>
      </p:sp>
      <p:sp>
        <p:nvSpPr>
          <p:cNvPr id="123" name="object 123"/>
          <p:cNvSpPr/>
          <p:nvPr/>
        </p:nvSpPr>
        <p:spPr>
          <a:xfrm>
            <a:off x="4456429" y="5505112"/>
            <a:ext cx="36195" cy="351155"/>
          </a:xfrm>
          <a:custGeom>
            <a:avLst/>
            <a:gdLst/>
            <a:ahLst/>
            <a:cxnLst/>
            <a:rect l="l" t="t" r="r" b="b"/>
            <a:pathLst>
              <a:path w="36195" h="351154">
                <a:moveTo>
                  <a:pt x="0" y="6941"/>
                </a:moveTo>
                <a:lnTo>
                  <a:pt x="1178" y="0"/>
                </a:lnTo>
                <a:lnTo>
                  <a:pt x="1809" y="6655"/>
                </a:lnTo>
                <a:lnTo>
                  <a:pt x="2393" y="18692"/>
                </a:lnTo>
                <a:lnTo>
                  <a:pt x="3429" y="27896"/>
                </a:lnTo>
                <a:lnTo>
                  <a:pt x="13983" y="77041"/>
                </a:lnTo>
                <a:lnTo>
                  <a:pt x="20706" y="118637"/>
                </a:lnTo>
                <a:lnTo>
                  <a:pt x="27354" y="168510"/>
                </a:lnTo>
                <a:lnTo>
                  <a:pt x="32275" y="215178"/>
                </a:lnTo>
                <a:lnTo>
                  <a:pt x="34994" y="258069"/>
                </a:lnTo>
                <a:lnTo>
                  <a:pt x="35687" y="279686"/>
                </a:lnTo>
                <a:lnTo>
                  <a:pt x="35538" y="292711"/>
                </a:lnTo>
                <a:lnTo>
                  <a:pt x="34162" y="331502"/>
                </a:lnTo>
                <a:lnTo>
                  <a:pt x="33004" y="349028"/>
                </a:lnTo>
                <a:lnTo>
                  <a:pt x="33109" y="350962"/>
                </a:lnTo>
                <a:lnTo>
                  <a:pt x="34798" y="337293"/>
                </a:lnTo>
              </a:path>
            </a:pathLst>
          </a:custGeom>
          <a:ln w="12801">
            <a:solidFill>
              <a:srgbClr val="000000"/>
            </a:solidFill>
          </a:ln>
        </p:spPr>
        <p:txBody>
          <a:bodyPr wrap="square" lIns="0" tIns="0" rIns="0" bIns="0" rtlCol="0"/>
          <a:lstStyle/>
          <a:p>
            <a:endParaRPr/>
          </a:p>
        </p:txBody>
      </p:sp>
      <p:sp>
        <p:nvSpPr>
          <p:cNvPr id="124" name="object 124"/>
          <p:cNvSpPr/>
          <p:nvPr/>
        </p:nvSpPr>
        <p:spPr>
          <a:xfrm>
            <a:off x="4610734" y="5496178"/>
            <a:ext cx="93980" cy="124460"/>
          </a:xfrm>
          <a:custGeom>
            <a:avLst/>
            <a:gdLst/>
            <a:ahLst/>
            <a:cxnLst/>
            <a:rect l="l" t="t" r="r" b="b"/>
            <a:pathLst>
              <a:path w="93979" h="124460">
                <a:moveTo>
                  <a:pt x="0" y="0"/>
                </a:moveTo>
                <a:lnTo>
                  <a:pt x="7947" y="1990"/>
                </a:lnTo>
                <a:lnTo>
                  <a:pt x="16335" y="3254"/>
                </a:lnTo>
                <a:lnTo>
                  <a:pt x="24556" y="5018"/>
                </a:lnTo>
                <a:lnTo>
                  <a:pt x="32003" y="8509"/>
                </a:lnTo>
                <a:lnTo>
                  <a:pt x="38850" y="15722"/>
                </a:lnTo>
                <a:lnTo>
                  <a:pt x="41433" y="24495"/>
                </a:lnTo>
                <a:lnTo>
                  <a:pt x="40826" y="34101"/>
                </a:lnTo>
                <a:lnTo>
                  <a:pt x="38100" y="43815"/>
                </a:lnTo>
                <a:lnTo>
                  <a:pt x="34313" y="53631"/>
                </a:lnTo>
                <a:lnTo>
                  <a:pt x="30003" y="63293"/>
                </a:lnTo>
                <a:lnTo>
                  <a:pt x="25455" y="72836"/>
                </a:lnTo>
                <a:lnTo>
                  <a:pt x="20954" y="82296"/>
                </a:lnTo>
                <a:lnTo>
                  <a:pt x="17369" y="89617"/>
                </a:lnTo>
                <a:lnTo>
                  <a:pt x="13414" y="97913"/>
                </a:lnTo>
                <a:lnTo>
                  <a:pt x="10435" y="106395"/>
                </a:lnTo>
                <a:lnTo>
                  <a:pt x="9778" y="114274"/>
                </a:lnTo>
                <a:lnTo>
                  <a:pt x="14714" y="123161"/>
                </a:lnTo>
                <a:lnTo>
                  <a:pt x="24018" y="124333"/>
                </a:lnTo>
                <a:lnTo>
                  <a:pt x="34871" y="121389"/>
                </a:lnTo>
                <a:lnTo>
                  <a:pt x="44450" y="117932"/>
                </a:lnTo>
                <a:lnTo>
                  <a:pt x="54596" y="115660"/>
                </a:lnTo>
                <a:lnTo>
                  <a:pt x="65420" y="114160"/>
                </a:lnTo>
                <a:lnTo>
                  <a:pt x="76364" y="113174"/>
                </a:lnTo>
                <a:lnTo>
                  <a:pt x="86867" y="112445"/>
                </a:lnTo>
                <a:lnTo>
                  <a:pt x="89280" y="112445"/>
                </a:lnTo>
                <a:lnTo>
                  <a:pt x="91693" y="112445"/>
                </a:lnTo>
                <a:lnTo>
                  <a:pt x="93852" y="112445"/>
                </a:lnTo>
              </a:path>
            </a:pathLst>
          </a:custGeom>
          <a:ln w="12801">
            <a:solidFill>
              <a:srgbClr val="000000"/>
            </a:solidFill>
          </a:ln>
        </p:spPr>
        <p:txBody>
          <a:bodyPr wrap="square" lIns="0" tIns="0" rIns="0" bIns="0" rtlCol="0"/>
          <a:lstStyle/>
          <a:p>
            <a:endParaRPr/>
          </a:p>
        </p:txBody>
      </p:sp>
      <p:sp>
        <p:nvSpPr>
          <p:cNvPr id="125" name="object 125"/>
          <p:cNvSpPr/>
          <p:nvPr/>
        </p:nvSpPr>
        <p:spPr>
          <a:xfrm>
            <a:off x="4775580" y="5468111"/>
            <a:ext cx="192405" cy="357505"/>
          </a:xfrm>
          <a:custGeom>
            <a:avLst/>
            <a:gdLst/>
            <a:ahLst/>
            <a:cxnLst/>
            <a:rect l="l" t="t" r="r" b="b"/>
            <a:pathLst>
              <a:path w="192404" h="357504">
                <a:moveTo>
                  <a:pt x="0" y="18287"/>
                </a:moveTo>
                <a:lnTo>
                  <a:pt x="8580" y="16007"/>
                </a:lnTo>
                <a:lnTo>
                  <a:pt x="17303" y="14335"/>
                </a:lnTo>
                <a:lnTo>
                  <a:pt x="26074" y="12733"/>
                </a:lnTo>
                <a:lnTo>
                  <a:pt x="34798" y="10668"/>
                </a:lnTo>
                <a:lnTo>
                  <a:pt x="44624" y="7483"/>
                </a:lnTo>
                <a:lnTo>
                  <a:pt x="54546" y="4524"/>
                </a:lnTo>
                <a:lnTo>
                  <a:pt x="64658" y="1970"/>
                </a:lnTo>
                <a:lnTo>
                  <a:pt x="75057" y="0"/>
                </a:lnTo>
                <a:lnTo>
                  <a:pt x="93535" y="1934"/>
                </a:lnTo>
                <a:lnTo>
                  <a:pt x="124968" y="42671"/>
                </a:lnTo>
                <a:lnTo>
                  <a:pt x="138951" y="97250"/>
                </a:lnTo>
                <a:lnTo>
                  <a:pt x="145692" y="137662"/>
                </a:lnTo>
                <a:lnTo>
                  <a:pt x="148780" y="159683"/>
                </a:lnTo>
                <a:lnTo>
                  <a:pt x="152153" y="181656"/>
                </a:lnTo>
                <a:lnTo>
                  <a:pt x="160698" y="222565"/>
                </a:lnTo>
                <a:lnTo>
                  <a:pt x="170945" y="260142"/>
                </a:lnTo>
                <a:lnTo>
                  <a:pt x="186451" y="298018"/>
                </a:lnTo>
                <a:lnTo>
                  <a:pt x="191327" y="309876"/>
                </a:lnTo>
                <a:lnTo>
                  <a:pt x="163449" y="342290"/>
                </a:lnTo>
                <a:lnTo>
                  <a:pt x="131695" y="350605"/>
                </a:lnTo>
                <a:lnTo>
                  <a:pt x="120777" y="352958"/>
                </a:lnTo>
                <a:lnTo>
                  <a:pt x="113631" y="354391"/>
                </a:lnTo>
                <a:lnTo>
                  <a:pt x="106664" y="355282"/>
                </a:lnTo>
                <a:lnTo>
                  <a:pt x="99577" y="356001"/>
                </a:lnTo>
                <a:lnTo>
                  <a:pt x="92075" y="356920"/>
                </a:lnTo>
              </a:path>
            </a:pathLst>
          </a:custGeom>
          <a:ln w="12801">
            <a:solidFill>
              <a:srgbClr val="000000"/>
            </a:solidFill>
          </a:ln>
        </p:spPr>
        <p:txBody>
          <a:bodyPr wrap="square" lIns="0" tIns="0" rIns="0" bIns="0" rtlCol="0"/>
          <a:lstStyle/>
          <a:p>
            <a:endParaRPr/>
          </a:p>
        </p:txBody>
      </p:sp>
      <p:sp>
        <p:nvSpPr>
          <p:cNvPr id="126" name="object 126"/>
          <p:cNvSpPr/>
          <p:nvPr/>
        </p:nvSpPr>
        <p:spPr>
          <a:xfrm>
            <a:off x="5220589" y="5609844"/>
            <a:ext cx="142875" cy="19685"/>
          </a:xfrm>
          <a:custGeom>
            <a:avLst/>
            <a:gdLst/>
            <a:ahLst/>
            <a:cxnLst/>
            <a:rect l="l" t="t" r="r" b="b"/>
            <a:pathLst>
              <a:path w="142875" h="19685">
                <a:moveTo>
                  <a:pt x="0" y="10363"/>
                </a:moveTo>
                <a:lnTo>
                  <a:pt x="11287" y="15049"/>
                </a:lnTo>
                <a:lnTo>
                  <a:pt x="22193" y="17906"/>
                </a:lnTo>
                <a:lnTo>
                  <a:pt x="33432" y="19278"/>
                </a:lnTo>
                <a:lnTo>
                  <a:pt x="45720" y="19507"/>
                </a:lnTo>
                <a:lnTo>
                  <a:pt x="59489" y="18673"/>
                </a:lnTo>
                <a:lnTo>
                  <a:pt x="72913" y="16725"/>
                </a:lnTo>
                <a:lnTo>
                  <a:pt x="86171" y="14492"/>
                </a:lnTo>
                <a:lnTo>
                  <a:pt x="99440" y="12801"/>
                </a:lnTo>
                <a:lnTo>
                  <a:pt x="111045" y="10972"/>
                </a:lnTo>
                <a:lnTo>
                  <a:pt x="121412" y="8229"/>
                </a:lnTo>
                <a:lnTo>
                  <a:pt x="131587" y="4571"/>
                </a:lnTo>
                <a:lnTo>
                  <a:pt x="142621" y="0"/>
                </a:lnTo>
              </a:path>
            </a:pathLst>
          </a:custGeom>
          <a:ln w="12801">
            <a:solidFill>
              <a:srgbClr val="000000"/>
            </a:solidFill>
          </a:ln>
        </p:spPr>
        <p:txBody>
          <a:bodyPr wrap="square" lIns="0" tIns="0" rIns="0" bIns="0" rtlCol="0"/>
          <a:lstStyle/>
          <a:p>
            <a:endParaRPr/>
          </a:p>
        </p:txBody>
      </p:sp>
      <p:sp>
        <p:nvSpPr>
          <p:cNvPr id="127" name="object 127"/>
          <p:cNvSpPr/>
          <p:nvPr/>
        </p:nvSpPr>
        <p:spPr>
          <a:xfrm>
            <a:off x="5227732" y="5675376"/>
            <a:ext cx="119380" cy="40640"/>
          </a:xfrm>
          <a:custGeom>
            <a:avLst/>
            <a:gdLst/>
            <a:ahLst/>
            <a:cxnLst/>
            <a:rect l="l" t="t" r="r" b="b"/>
            <a:pathLst>
              <a:path w="119379" h="40639">
                <a:moveTo>
                  <a:pt x="8985" y="0"/>
                </a:moveTo>
                <a:lnTo>
                  <a:pt x="3242" y="10806"/>
                </a:lnTo>
                <a:lnTo>
                  <a:pt x="0" y="20154"/>
                </a:lnTo>
                <a:lnTo>
                  <a:pt x="1948" y="28417"/>
                </a:lnTo>
                <a:lnTo>
                  <a:pt x="11779" y="35966"/>
                </a:lnTo>
                <a:lnTo>
                  <a:pt x="21123" y="38866"/>
                </a:lnTo>
                <a:lnTo>
                  <a:pt x="31575" y="39966"/>
                </a:lnTo>
                <a:lnTo>
                  <a:pt x="42193" y="40209"/>
                </a:lnTo>
                <a:lnTo>
                  <a:pt x="52038" y="40538"/>
                </a:lnTo>
                <a:lnTo>
                  <a:pt x="64144" y="40605"/>
                </a:lnTo>
                <a:lnTo>
                  <a:pt x="76025" y="39014"/>
                </a:lnTo>
                <a:lnTo>
                  <a:pt x="87882" y="36509"/>
                </a:lnTo>
                <a:lnTo>
                  <a:pt x="99917" y="33832"/>
                </a:lnTo>
                <a:lnTo>
                  <a:pt x="110839" y="31699"/>
                </a:lnTo>
                <a:lnTo>
                  <a:pt x="114522" y="31089"/>
                </a:lnTo>
                <a:lnTo>
                  <a:pt x="119348" y="24688"/>
                </a:lnTo>
              </a:path>
            </a:pathLst>
          </a:custGeom>
          <a:ln w="12801">
            <a:solidFill>
              <a:srgbClr val="000000"/>
            </a:solidFill>
          </a:ln>
        </p:spPr>
        <p:txBody>
          <a:bodyPr wrap="square" lIns="0" tIns="0" rIns="0" bIns="0" rtlCol="0"/>
          <a:lstStyle/>
          <a:p>
            <a:endParaRPr/>
          </a:p>
        </p:txBody>
      </p:sp>
      <p:sp>
        <p:nvSpPr>
          <p:cNvPr id="128" name="object 128"/>
          <p:cNvSpPr/>
          <p:nvPr/>
        </p:nvSpPr>
        <p:spPr>
          <a:xfrm>
            <a:off x="3239563" y="6135928"/>
            <a:ext cx="13335" cy="13970"/>
          </a:xfrm>
          <a:custGeom>
            <a:avLst/>
            <a:gdLst/>
            <a:ahLst/>
            <a:cxnLst/>
            <a:rect l="l" t="t" r="r" b="b"/>
            <a:pathLst>
              <a:path w="13335" h="13970">
                <a:moveTo>
                  <a:pt x="2619" y="0"/>
                </a:moveTo>
                <a:lnTo>
                  <a:pt x="208" y="9253"/>
                </a:lnTo>
                <a:lnTo>
                  <a:pt x="0" y="13220"/>
                </a:lnTo>
                <a:lnTo>
                  <a:pt x="3673" y="13930"/>
                </a:lnTo>
                <a:lnTo>
                  <a:pt x="12906" y="13411"/>
                </a:lnTo>
              </a:path>
            </a:pathLst>
          </a:custGeom>
          <a:ln w="12801">
            <a:solidFill>
              <a:srgbClr val="000000"/>
            </a:solidFill>
          </a:ln>
        </p:spPr>
        <p:txBody>
          <a:bodyPr wrap="square" lIns="0" tIns="0" rIns="0" bIns="0" rtlCol="0"/>
          <a:lstStyle/>
          <a:p>
            <a:endParaRPr/>
          </a:p>
        </p:txBody>
      </p:sp>
      <p:sp>
        <p:nvSpPr>
          <p:cNvPr id="129" name="object 129"/>
          <p:cNvSpPr/>
          <p:nvPr/>
        </p:nvSpPr>
        <p:spPr>
          <a:xfrm>
            <a:off x="6522719" y="6017971"/>
            <a:ext cx="15240" cy="3175"/>
          </a:xfrm>
          <a:custGeom>
            <a:avLst/>
            <a:gdLst/>
            <a:ahLst/>
            <a:cxnLst/>
            <a:rect l="l" t="t" r="r" b="b"/>
            <a:pathLst>
              <a:path w="15240" h="3175">
                <a:moveTo>
                  <a:pt x="0" y="1828"/>
                </a:moveTo>
                <a:lnTo>
                  <a:pt x="7024" y="1328"/>
                </a:lnTo>
                <a:lnTo>
                  <a:pt x="7620" y="2400"/>
                </a:lnTo>
                <a:lnTo>
                  <a:pt x="8215" y="2728"/>
                </a:lnTo>
                <a:lnTo>
                  <a:pt x="15239" y="0"/>
                </a:lnTo>
              </a:path>
            </a:pathLst>
          </a:custGeom>
          <a:ln w="12496">
            <a:solidFill>
              <a:srgbClr val="000000"/>
            </a:solidFill>
          </a:ln>
        </p:spPr>
        <p:txBody>
          <a:bodyPr wrap="square" lIns="0" tIns="0" rIns="0" bIns="0" rtlCol="0"/>
          <a:lstStyle/>
          <a:p>
            <a:endParaRPr/>
          </a:p>
        </p:txBody>
      </p:sp>
      <p:sp>
        <p:nvSpPr>
          <p:cNvPr id="130" name="object 130"/>
          <p:cNvSpPr/>
          <p:nvPr/>
        </p:nvSpPr>
        <p:spPr>
          <a:xfrm>
            <a:off x="7205410" y="6049975"/>
            <a:ext cx="11430" cy="30480"/>
          </a:xfrm>
          <a:custGeom>
            <a:avLst/>
            <a:gdLst/>
            <a:ahLst/>
            <a:cxnLst/>
            <a:rect l="l" t="t" r="r" b="b"/>
            <a:pathLst>
              <a:path w="11429" h="30479">
                <a:moveTo>
                  <a:pt x="10983" y="29870"/>
                </a:moveTo>
                <a:lnTo>
                  <a:pt x="5099" y="22288"/>
                </a:lnTo>
                <a:lnTo>
                  <a:pt x="1347" y="15849"/>
                </a:lnTo>
                <a:lnTo>
                  <a:pt x="0" y="8953"/>
                </a:lnTo>
                <a:lnTo>
                  <a:pt x="1331" y="0"/>
                </a:lnTo>
              </a:path>
            </a:pathLst>
          </a:custGeom>
          <a:ln w="12496">
            <a:solidFill>
              <a:srgbClr val="000000"/>
            </a:solidFill>
          </a:ln>
        </p:spPr>
        <p:txBody>
          <a:bodyPr wrap="square" lIns="0" tIns="0" rIns="0" bIns="0" rtlCol="0"/>
          <a:lstStyle/>
          <a:p>
            <a:endParaRPr/>
          </a:p>
        </p:txBody>
      </p:sp>
      <p:sp>
        <p:nvSpPr>
          <p:cNvPr id="131" name="object 131"/>
          <p:cNvSpPr/>
          <p:nvPr/>
        </p:nvSpPr>
        <p:spPr>
          <a:xfrm>
            <a:off x="1660905" y="5928664"/>
            <a:ext cx="191770" cy="281940"/>
          </a:xfrm>
          <a:custGeom>
            <a:avLst/>
            <a:gdLst/>
            <a:ahLst/>
            <a:cxnLst/>
            <a:rect l="l" t="t" r="r" b="b"/>
            <a:pathLst>
              <a:path w="191769" h="281939">
                <a:moveTo>
                  <a:pt x="191388" y="0"/>
                </a:moveTo>
                <a:lnTo>
                  <a:pt x="154177" y="11887"/>
                </a:lnTo>
                <a:lnTo>
                  <a:pt x="144994" y="12263"/>
                </a:lnTo>
                <a:lnTo>
                  <a:pt x="135762" y="12153"/>
                </a:lnTo>
                <a:lnTo>
                  <a:pt x="126531" y="11758"/>
                </a:lnTo>
                <a:lnTo>
                  <a:pt x="117348" y="11277"/>
                </a:lnTo>
                <a:lnTo>
                  <a:pt x="109112" y="10396"/>
                </a:lnTo>
                <a:lnTo>
                  <a:pt x="100615" y="9486"/>
                </a:lnTo>
                <a:lnTo>
                  <a:pt x="92166" y="9091"/>
                </a:lnTo>
                <a:lnTo>
                  <a:pt x="56895" y="35966"/>
                </a:lnTo>
                <a:lnTo>
                  <a:pt x="46608" y="82295"/>
                </a:lnTo>
                <a:lnTo>
                  <a:pt x="40306" y="123139"/>
                </a:lnTo>
                <a:lnTo>
                  <a:pt x="34670" y="163982"/>
                </a:lnTo>
                <a:lnTo>
                  <a:pt x="32829" y="181584"/>
                </a:lnTo>
                <a:lnTo>
                  <a:pt x="31670" y="190385"/>
                </a:lnTo>
                <a:lnTo>
                  <a:pt x="29844" y="198729"/>
                </a:lnTo>
                <a:lnTo>
                  <a:pt x="27245" y="206444"/>
                </a:lnTo>
                <a:lnTo>
                  <a:pt x="24383" y="213588"/>
                </a:lnTo>
                <a:lnTo>
                  <a:pt x="21808" y="220846"/>
                </a:lnTo>
                <a:lnTo>
                  <a:pt x="20066" y="228904"/>
                </a:lnTo>
                <a:lnTo>
                  <a:pt x="19067" y="237434"/>
                </a:lnTo>
                <a:lnTo>
                  <a:pt x="17700" y="245706"/>
                </a:lnTo>
                <a:lnTo>
                  <a:pt x="15547" y="253807"/>
                </a:lnTo>
                <a:lnTo>
                  <a:pt x="12192" y="261823"/>
                </a:lnTo>
                <a:lnTo>
                  <a:pt x="6350" y="269747"/>
                </a:lnTo>
                <a:lnTo>
                  <a:pt x="4571" y="272491"/>
                </a:lnTo>
                <a:lnTo>
                  <a:pt x="0" y="277672"/>
                </a:lnTo>
                <a:lnTo>
                  <a:pt x="9318" y="280649"/>
                </a:lnTo>
                <a:lnTo>
                  <a:pt x="18161" y="281597"/>
                </a:lnTo>
                <a:lnTo>
                  <a:pt x="27289" y="280887"/>
                </a:lnTo>
                <a:lnTo>
                  <a:pt x="66690" y="272033"/>
                </a:lnTo>
                <a:lnTo>
                  <a:pt x="106207" y="261151"/>
                </a:lnTo>
                <a:lnTo>
                  <a:pt x="118237" y="257670"/>
                </a:lnTo>
                <a:lnTo>
                  <a:pt x="130266" y="255046"/>
                </a:lnTo>
                <a:lnTo>
                  <a:pt x="140462" y="254507"/>
                </a:lnTo>
                <a:lnTo>
                  <a:pt x="150494" y="258165"/>
                </a:lnTo>
                <a:lnTo>
                  <a:pt x="153924" y="259384"/>
                </a:lnTo>
                <a:lnTo>
                  <a:pt x="161544" y="258165"/>
                </a:lnTo>
              </a:path>
            </a:pathLst>
          </a:custGeom>
          <a:ln w="12801">
            <a:solidFill>
              <a:srgbClr val="000000"/>
            </a:solidFill>
          </a:ln>
        </p:spPr>
        <p:txBody>
          <a:bodyPr wrap="square" lIns="0" tIns="0" rIns="0" bIns="0" rtlCol="0"/>
          <a:lstStyle/>
          <a:p>
            <a:endParaRPr/>
          </a:p>
        </p:txBody>
      </p:sp>
      <p:sp>
        <p:nvSpPr>
          <p:cNvPr id="132" name="object 132"/>
          <p:cNvSpPr/>
          <p:nvPr/>
        </p:nvSpPr>
        <p:spPr>
          <a:xfrm>
            <a:off x="1680972" y="6035040"/>
            <a:ext cx="130810" cy="36195"/>
          </a:xfrm>
          <a:custGeom>
            <a:avLst/>
            <a:gdLst/>
            <a:ahLst/>
            <a:cxnLst/>
            <a:rect l="l" t="t" r="r" b="b"/>
            <a:pathLst>
              <a:path w="130810" h="36195">
                <a:moveTo>
                  <a:pt x="0" y="0"/>
                </a:moveTo>
                <a:lnTo>
                  <a:pt x="45084" y="22250"/>
                </a:lnTo>
                <a:lnTo>
                  <a:pt x="82930" y="31394"/>
                </a:lnTo>
                <a:lnTo>
                  <a:pt x="110827" y="35723"/>
                </a:lnTo>
                <a:lnTo>
                  <a:pt x="120395" y="35661"/>
                </a:lnTo>
                <a:lnTo>
                  <a:pt x="124078" y="35052"/>
                </a:lnTo>
                <a:lnTo>
                  <a:pt x="127380" y="34442"/>
                </a:lnTo>
                <a:lnTo>
                  <a:pt x="130809" y="34137"/>
                </a:lnTo>
              </a:path>
            </a:pathLst>
          </a:custGeom>
          <a:ln w="12801">
            <a:solidFill>
              <a:srgbClr val="000000"/>
            </a:solidFill>
          </a:ln>
        </p:spPr>
        <p:txBody>
          <a:bodyPr wrap="square" lIns="0" tIns="0" rIns="0" bIns="0" rtlCol="0"/>
          <a:lstStyle/>
          <a:p>
            <a:endParaRPr/>
          </a:p>
        </p:txBody>
      </p:sp>
      <p:sp>
        <p:nvSpPr>
          <p:cNvPr id="133" name="object 133"/>
          <p:cNvSpPr/>
          <p:nvPr/>
        </p:nvSpPr>
        <p:spPr>
          <a:xfrm>
            <a:off x="1888468" y="5889040"/>
            <a:ext cx="151130" cy="382270"/>
          </a:xfrm>
          <a:custGeom>
            <a:avLst/>
            <a:gdLst/>
            <a:ahLst/>
            <a:cxnLst/>
            <a:rect l="l" t="t" r="r" b="b"/>
            <a:pathLst>
              <a:path w="151130" h="382270">
                <a:moveTo>
                  <a:pt x="137181" y="0"/>
                </a:moveTo>
                <a:lnTo>
                  <a:pt x="124569" y="4657"/>
                </a:lnTo>
                <a:lnTo>
                  <a:pt x="112289" y="7772"/>
                </a:lnTo>
                <a:lnTo>
                  <a:pt x="99820" y="10201"/>
                </a:lnTo>
                <a:lnTo>
                  <a:pt x="86635" y="12801"/>
                </a:lnTo>
                <a:lnTo>
                  <a:pt x="74269" y="15130"/>
                </a:lnTo>
                <a:lnTo>
                  <a:pt x="61902" y="17259"/>
                </a:lnTo>
                <a:lnTo>
                  <a:pt x="49488" y="19445"/>
                </a:lnTo>
                <a:lnTo>
                  <a:pt x="11705" y="43891"/>
                </a:lnTo>
                <a:lnTo>
                  <a:pt x="11588" y="56616"/>
                </a:lnTo>
                <a:lnTo>
                  <a:pt x="12864" y="69799"/>
                </a:lnTo>
                <a:lnTo>
                  <a:pt x="14545" y="82981"/>
                </a:lnTo>
                <a:lnTo>
                  <a:pt x="15642" y="95707"/>
                </a:lnTo>
                <a:lnTo>
                  <a:pt x="16857" y="123191"/>
                </a:lnTo>
                <a:lnTo>
                  <a:pt x="17262" y="150761"/>
                </a:lnTo>
                <a:lnTo>
                  <a:pt x="16857" y="178388"/>
                </a:lnTo>
                <a:lnTo>
                  <a:pt x="13787" y="235986"/>
                </a:lnTo>
                <a:lnTo>
                  <a:pt x="8266" y="295756"/>
                </a:lnTo>
                <a:lnTo>
                  <a:pt x="704" y="341566"/>
                </a:lnTo>
                <a:lnTo>
                  <a:pt x="0" y="349572"/>
                </a:lnTo>
                <a:lnTo>
                  <a:pt x="40915" y="374599"/>
                </a:lnTo>
                <a:lnTo>
                  <a:pt x="52911" y="375751"/>
                </a:lnTo>
                <a:lnTo>
                  <a:pt x="65061" y="376275"/>
                </a:lnTo>
                <a:lnTo>
                  <a:pt x="77331" y="376570"/>
                </a:lnTo>
                <a:lnTo>
                  <a:pt x="89683" y="377037"/>
                </a:lnTo>
                <a:lnTo>
                  <a:pt x="101086" y="378304"/>
                </a:lnTo>
                <a:lnTo>
                  <a:pt x="114036" y="380314"/>
                </a:lnTo>
                <a:lnTo>
                  <a:pt x="126938" y="381752"/>
                </a:lnTo>
                <a:lnTo>
                  <a:pt x="138197" y="381304"/>
                </a:lnTo>
                <a:lnTo>
                  <a:pt x="144643" y="377751"/>
                </a:lnTo>
                <a:lnTo>
                  <a:pt x="148040" y="371398"/>
                </a:lnTo>
                <a:lnTo>
                  <a:pt x="149627" y="363902"/>
                </a:lnTo>
                <a:lnTo>
                  <a:pt x="150643" y="356920"/>
                </a:lnTo>
              </a:path>
            </a:pathLst>
          </a:custGeom>
          <a:ln w="12496">
            <a:solidFill>
              <a:srgbClr val="000000"/>
            </a:solidFill>
          </a:ln>
        </p:spPr>
        <p:txBody>
          <a:bodyPr wrap="square" lIns="0" tIns="0" rIns="0" bIns="0" rtlCol="0"/>
          <a:lstStyle/>
          <a:p>
            <a:endParaRPr/>
          </a:p>
        </p:txBody>
      </p:sp>
      <p:sp>
        <p:nvSpPr>
          <p:cNvPr id="134" name="object 134"/>
          <p:cNvSpPr/>
          <p:nvPr/>
        </p:nvSpPr>
        <p:spPr>
          <a:xfrm>
            <a:off x="2051557" y="5974918"/>
            <a:ext cx="224154" cy="196850"/>
          </a:xfrm>
          <a:custGeom>
            <a:avLst/>
            <a:gdLst/>
            <a:ahLst/>
            <a:cxnLst/>
            <a:rect l="l" t="t" r="r" b="b"/>
            <a:pathLst>
              <a:path w="224155" h="196850">
                <a:moveTo>
                  <a:pt x="216154" y="5257"/>
                </a:moveTo>
                <a:lnTo>
                  <a:pt x="218567" y="5257"/>
                </a:lnTo>
                <a:lnTo>
                  <a:pt x="221361" y="5257"/>
                </a:lnTo>
                <a:lnTo>
                  <a:pt x="223774" y="5257"/>
                </a:lnTo>
                <a:lnTo>
                  <a:pt x="214320" y="1428"/>
                </a:lnTo>
                <a:lnTo>
                  <a:pt x="205486" y="0"/>
                </a:lnTo>
                <a:lnTo>
                  <a:pt x="196270" y="285"/>
                </a:lnTo>
                <a:lnTo>
                  <a:pt x="185674" y="1600"/>
                </a:lnTo>
                <a:lnTo>
                  <a:pt x="174916" y="3009"/>
                </a:lnTo>
                <a:lnTo>
                  <a:pt x="164195" y="4190"/>
                </a:lnTo>
                <a:lnTo>
                  <a:pt x="117490" y="10820"/>
                </a:lnTo>
                <a:lnTo>
                  <a:pt x="79406" y="22936"/>
                </a:lnTo>
                <a:lnTo>
                  <a:pt x="68072" y="31470"/>
                </a:lnTo>
                <a:lnTo>
                  <a:pt x="76386" y="38947"/>
                </a:lnTo>
                <a:lnTo>
                  <a:pt x="85439" y="44424"/>
                </a:lnTo>
                <a:lnTo>
                  <a:pt x="95396" y="48529"/>
                </a:lnTo>
                <a:lnTo>
                  <a:pt x="106425" y="51892"/>
                </a:lnTo>
                <a:lnTo>
                  <a:pt x="117528" y="54625"/>
                </a:lnTo>
                <a:lnTo>
                  <a:pt x="128762" y="57531"/>
                </a:lnTo>
                <a:lnTo>
                  <a:pt x="164084" y="76885"/>
                </a:lnTo>
                <a:lnTo>
                  <a:pt x="156368" y="86053"/>
                </a:lnTo>
                <a:lnTo>
                  <a:pt x="96333" y="122267"/>
                </a:lnTo>
                <a:lnTo>
                  <a:pt x="61468" y="137121"/>
                </a:lnTo>
                <a:lnTo>
                  <a:pt x="28031" y="153862"/>
                </a:lnTo>
                <a:lnTo>
                  <a:pt x="0" y="175031"/>
                </a:lnTo>
                <a:lnTo>
                  <a:pt x="8935" y="180441"/>
                </a:lnTo>
                <a:lnTo>
                  <a:pt x="17478" y="184480"/>
                </a:lnTo>
                <a:lnTo>
                  <a:pt x="60924" y="192557"/>
                </a:lnTo>
                <a:lnTo>
                  <a:pt x="110001" y="195872"/>
                </a:lnTo>
                <a:lnTo>
                  <a:pt x="134112" y="196672"/>
                </a:lnTo>
                <a:lnTo>
                  <a:pt x="145415" y="196062"/>
                </a:lnTo>
                <a:lnTo>
                  <a:pt x="148462" y="195757"/>
                </a:lnTo>
                <a:lnTo>
                  <a:pt x="155829" y="195757"/>
                </a:lnTo>
              </a:path>
            </a:pathLst>
          </a:custGeom>
          <a:ln w="12801">
            <a:solidFill>
              <a:srgbClr val="000000"/>
            </a:solidFill>
          </a:ln>
        </p:spPr>
        <p:txBody>
          <a:bodyPr wrap="square" lIns="0" tIns="0" rIns="0" bIns="0" rtlCol="0"/>
          <a:lstStyle/>
          <a:p>
            <a:endParaRPr/>
          </a:p>
        </p:txBody>
      </p:sp>
      <p:sp>
        <p:nvSpPr>
          <p:cNvPr id="135" name="object 135"/>
          <p:cNvSpPr/>
          <p:nvPr/>
        </p:nvSpPr>
        <p:spPr>
          <a:xfrm>
            <a:off x="2293366" y="6156350"/>
            <a:ext cx="9525" cy="83820"/>
          </a:xfrm>
          <a:custGeom>
            <a:avLst/>
            <a:gdLst/>
            <a:ahLst/>
            <a:cxnLst/>
            <a:rect l="l" t="t" r="r" b="b"/>
            <a:pathLst>
              <a:path w="9525" h="83820">
                <a:moveTo>
                  <a:pt x="9143" y="0"/>
                </a:moveTo>
                <a:lnTo>
                  <a:pt x="4571" y="49987"/>
                </a:lnTo>
                <a:lnTo>
                  <a:pt x="3303" y="58397"/>
                </a:lnTo>
                <a:lnTo>
                  <a:pt x="2238" y="66751"/>
                </a:lnTo>
                <a:lnTo>
                  <a:pt x="1196" y="75104"/>
                </a:lnTo>
                <a:lnTo>
                  <a:pt x="0" y="83515"/>
                </a:lnTo>
                <a:lnTo>
                  <a:pt x="2666" y="73456"/>
                </a:lnTo>
                <a:lnTo>
                  <a:pt x="3301" y="69189"/>
                </a:lnTo>
                <a:lnTo>
                  <a:pt x="3047" y="61569"/>
                </a:lnTo>
              </a:path>
            </a:pathLst>
          </a:custGeom>
          <a:ln w="12496">
            <a:solidFill>
              <a:srgbClr val="000000"/>
            </a:solidFill>
          </a:ln>
        </p:spPr>
        <p:txBody>
          <a:bodyPr wrap="square" lIns="0" tIns="0" rIns="0" bIns="0" rtlCol="0"/>
          <a:lstStyle/>
          <a:p>
            <a:endParaRPr/>
          </a:p>
        </p:txBody>
      </p:sp>
      <p:sp>
        <p:nvSpPr>
          <p:cNvPr id="136" name="object 136"/>
          <p:cNvSpPr/>
          <p:nvPr/>
        </p:nvSpPr>
        <p:spPr>
          <a:xfrm>
            <a:off x="2369185" y="6110325"/>
            <a:ext cx="75565" cy="15240"/>
          </a:xfrm>
          <a:custGeom>
            <a:avLst/>
            <a:gdLst/>
            <a:ahLst/>
            <a:cxnLst/>
            <a:rect l="l" t="t" r="r" b="b"/>
            <a:pathLst>
              <a:path w="75564" h="15239">
                <a:moveTo>
                  <a:pt x="0" y="0"/>
                </a:moveTo>
                <a:lnTo>
                  <a:pt x="41147" y="5486"/>
                </a:lnTo>
                <a:lnTo>
                  <a:pt x="49643" y="8339"/>
                </a:lnTo>
                <a:lnTo>
                  <a:pt x="57959" y="10934"/>
                </a:lnTo>
                <a:lnTo>
                  <a:pt x="66347" y="13244"/>
                </a:lnTo>
                <a:lnTo>
                  <a:pt x="75056" y="15240"/>
                </a:lnTo>
              </a:path>
            </a:pathLst>
          </a:custGeom>
          <a:ln w="12801">
            <a:solidFill>
              <a:srgbClr val="000000"/>
            </a:solidFill>
          </a:ln>
        </p:spPr>
        <p:txBody>
          <a:bodyPr wrap="square" lIns="0" tIns="0" rIns="0" bIns="0" rtlCol="0"/>
          <a:lstStyle/>
          <a:p>
            <a:endParaRPr/>
          </a:p>
        </p:txBody>
      </p:sp>
      <p:sp>
        <p:nvSpPr>
          <p:cNvPr id="137" name="object 137"/>
          <p:cNvSpPr/>
          <p:nvPr/>
        </p:nvSpPr>
        <p:spPr>
          <a:xfrm>
            <a:off x="2396021" y="6166713"/>
            <a:ext cx="59690" cy="38100"/>
          </a:xfrm>
          <a:custGeom>
            <a:avLst/>
            <a:gdLst/>
            <a:ahLst/>
            <a:cxnLst/>
            <a:rect l="l" t="t" r="r" b="b"/>
            <a:pathLst>
              <a:path w="59689" h="38100">
                <a:moveTo>
                  <a:pt x="3008" y="0"/>
                </a:moveTo>
                <a:lnTo>
                  <a:pt x="0" y="10601"/>
                </a:lnTo>
                <a:lnTo>
                  <a:pt x="658" y="17373"/>
                </a:lnTo>
                <a:lnTo>
                  <a:pt x="5794" y="22545"/>
                </a:lnTo>
                <a:lnTo>
                  <a:pt x="16216" y="28346"/>
                </a:lnTo>
                <a:lnTo>
                  <a:pt x="28195" y="34385"/>
                </a:lnTo>
                <a:lnTo>
                  <a:pt x="37377" y="37566"/>
                </a:lnTo>
                <a:lnTo>
                  <a:pt x="46773" y="37433"/>
                </a:lnTo>
                <a:lnTo>
                  <a:pt x="59396" y="33528"/>
                </a:lnTo>
              </a:path>
            </a:pathLst>
          </a:custGeom>
          <a:ln w="12801">
            <a:solidFill>
              <a:srgbClr val="000000"/>
            </a:solidFill>
          </a:ln>
        </p:spPr>
        <p:txBody>
          <a:bodyPr wrap="square" lIns="0" tIns="0" rIns="0" bIns="0" rtlCol="0"/>
          <a:lstStyle/>
          <a:p>
            <a:endParaRPr/>
          </a:p>
        </p:txBody>
      </p:sp>
      <p:sp>
        <p:nvSpPr>
          <p:cNvPr id="138" name="object 138"/>
          <p:cNvSpPr/>
          <p:nvPr/>
        </p:nvSpPr>
        <p:spPr>
          <a:xfrm>
            <a:off x="2501519" y="6126175"/>
            <a:ext cx="17145" cy="156845"/>
          </a:xfrm>
          <a:custGeom>
            <a:avLst/>
            <a:gdLst/>
            <a:ahLst/>
            <a:cxnLst/>
            <a:rect l="l" t="t" r="r" b="b"/>
            <a:pathLst>
              <a:path w="17144" h="156845">
                <a:moveTo>
                  <a:pt x="0" y="0"/>
                </a:moveTo>
                <a:lnTo>
                  <a:pt x="8397" y="5172"/>
                </a:lnTo>
                <a:lnTo>
                  <a:pt x="10509" y="10972"/>
                </a:lnTo>
                <a:lnTo>
                  <a:pt x="9429" y="18602"/>
                </a:lnTo>
                <a:lnTo>
                  <a:pt x="8255" y="29260"/>
                </a:lnTo>
                <a:lnTo>
                  <a:pt x="7836" y="41843"/>
                </a:lnTo>
                <a:lnTo>
                  <a:pt x="7191" y="54483"/>
                </a:lnTo>
                <a:lnTo>
                  <a:pt x="6379" y="67236"/>
                </a:lnTo>
                <a:lnTo>
                  <a:pt x="5461" y="80162"/>
                </a:lnTo>
                <a:lnTo>
                  <a:pt x="4748" y="91230"/>
                </a:lnTo>
                <a:lnTo>
                  <a:pt x="4048" y="102412"/>
                </a:lnTo>
                <a:lnTo>
                  <a:pt x="3514" y="113595"/>
                </a:lnTo>
                <a:lnTo>
                  <a:pt x="3301" y="124663"/>
                </a:lnTo>
                <a:lnTo>
                  <a:pt x="3986" y="131249"/>
                </a:lnTo>
                <a:lnTo>
                  <a:pt x="6016" y="143979"/>
                </a:lnTo>
                <a:lnTo>
                  <a:pt x="9356" y="155052"/>
                </a:lnTo>
                <a:lnTo>
                  <a:pt x="13969" y="156667"/>
                </a:lnTo>
                <a:lnTo>
                  <a:pt x="14605" y="152095"/>
                </a:lnTo>
                <a:lnTo>
                  <a:pt x="15875" y="147828"/>
                </a:lnTo>
                <a:lnTo>
                  <a:pt x="16763" y="143560"/>
                </a:lnTo>
              </a:path>
            </a:pathLst>
          </a:custGeom>
          <a:ln w="12496">
            <a:solidFill>
              <a:srgbClr val="000000"/>
            </a:solidFill>
          </a:ln>
        </p:spPr>
        <p:txBody>
          <a:bodyPr wrap="square" lIns="0" tIns="0" rIns="0" bIns="0" rtlCol="0"/>
          <a:lstStyle/>
          <a:p>
            <a:endParaRPr/>
          </a:p>
        </p:txBody>
      </p:sp>
      <p:sp>
        <p:nvSpPr>
          <p:cNvPr id="139" name="object 139"/>
          <p:cNvSpPr/>
          <p:nvPr/>
        </p:nvSpPr>
        <p:spPr>
          <a:xfrm>
            <a:off x="2500248" y="6107277"/>
            <a:ext cx="158115" cy="148590"/>
          </a:xfrm>
          <a:custGeom>
            <a:avLst/>
            <a:gdLst/>
            <a:ahLst/>
            <a:cxnLst/>
            <a:rect l="l" t="t" r="r" b="b"/>
            <a:pathLst>
              <a:path w="158114" h="148589">
                <a:moveTo>
                  <a:pt x="17144" y="19812"/>
                </a:moveTo>
                <a:lnTo>
                  <a:pt x="8255" y="10972"/>
                </a:lnTo>
                <a:lnTo>
                  <a:pt x="6095" y="8534"/>
                </a:lnTo>
                <a:lnTo>
                  <a:pt x="0" y="3657"/>
                </a:lnTo>
                <a:lnTo>
                  <a:pt x="12826" y="46024"/>
                </a:lnTo>
                <a:lnTo>
                  <a:pt x="44195" y="70104"/>
                </a:lnTo>
                <a:lnTo>
                  <a:pt x="53357" y="67013"/>
                </a:lnTo>
                <a:lnTo>
                  <a:pt x="83355" y="36333"/>
                </a:lnTo>
                <a:lnTo>
                  <a:pt x="90392" y="27241"/>
                </a:lnTo>
                <a:lnTo>
                  <a:pt x="97666" y="18321"/>
                </a:lnTo>
                <a:lnTo>
                  <a:pt x="105537" y="10058"/>
                </a:lnTo>
                <a:lnTo>
                  <a:pt x="114045" y="3048"/>
                </a:lnTo>
                <a:lnTo>
                  <a:pt x="115569" y="0"/>
                </a:lnTo>
                <a:lnTo>
                  <a:pt x="137540" y="42976"/>
                </a:lnTo>
                <a:lnTo>
                  <a:pt x="140362" y="84939"/>
                </a:lnTo>
                <a:lnTo>
                  <a:pt x="140588" y="99060"/>
                </a:lnTo>
                <a:lnTo>
                  <a:pt x="140410" y="110985"/>
                </a:lnTo>
                <a:lnTo>
                  <a:pt x="140684" y="123825"/>
                </a:lnTo>
                <a:lnTo>
                  <a:pt x="143196" y="136093"/>
                </a:lnTo>
                <a:lnTo>
                  <a:pt x="149732" y="146304"/>
                </a:lnTo>
                <a:lnTo>
                  <a:pt x="152400" y="146913"/>
                </a:lnTo>
                <a:lnTo>
                  <a:pt x="155194" y="147828"/>
                </a:lnTo>
                <a:lnTo>
                  <a:pt x="157606" y="148437"/>
                </a:lnTo>
              </a:path>
            </a:pathLst>
          </a:custGeom>
          <a:ln w="12496">
            <a:solidFill>
              <a:srgbClr val="000000"/>
            </a:solidFill>
          </a:ln>
        </p:spPr>
        <p:txBody>
          <a:bodyPr wrap="square" lIns="0" tIns="0" rIns="0" bIns="0" rtlCol="0"/>
          <a:lstStyle/>
          <a:p>
            <a:endParaRPr/>
          </a:p>
        </p:txBody>
      </p:sp>
      <p:sp>
        <p:nvSpPr>
          <p:cNvPr id="140" name="object 140"/>
          <p:cNvSpPr/>
          <p:nvPr/>
        </p:nvSpPr>
        <p:spPr>
          <a:xfrm>
            <a:off x="2705100" y="6158179"/>
            <a:ext cx="88265" cy="41275"/>
          </a:xfrm>
          <a:custGeom>
            <a:avLst/>
            <a:gdLst/>
            <a:ahLst/>
            <a:cxnLst/>
            <a:rect l="l" t="t" r="r" b="b"/>
            <a:pathLst>
              <a:path w="88264" h="41275">
                <a:moveTo>
                  <a:pt x="3682" y="29870"/>
                </a:moveTo>
                <a:lnTo>
                  <a:pt x="2412" y="32918"/>
                </a:lnTo>
                <a:lnTo>
                  <a:pt x="888" y="35966"/>
                </a:lnTo>
                <a:lnTo>
                  <a:pt x="0" y="39014"/>
                </a:lnTo>
                <a:lnTo>
                  <a:pt x="10052" y="41090"/>
                </a:lnTo>
                <a:lnTo>
                  <a:pt x="19272" y="40766"/>
                </a:lnTo>
                <a:lnTo>
                  <a:pt x="28539" y="38500"/>
                </a:lnTo>
                <a:lnTo>
                  <a:pt x="68149" y="17002"/>
                </a:lnTo>
                <a:lnTo>
                  <a:pt x="76835" y="10363"/>
                </a:lnTo>
                <a:lnTo>
                  <a:pt x="84455" y="7010"/>
                </a:lnTo>
                <a:lnTo>
                  <a:pt x="86868" y="5791"/>
                </a:lnTo>
                <a:lnTo>
                  <a:pt x="88137" y="0"/>
                </a:lnTo>
              </a:path>
            </a:pathLst>
          </a:custGeom>
          <a:ln w="12801">
            <a:solidFill>
              <a:srgbClr val="000000"/>
            </a:solidFill>
          </a:ln>
        </p:spPr>
        <p:txBody>
          <a:bodyPr wrap="square" lIns="0" tIns="0" rIns="0" bIns="0" rtlCol="0"/>
          <a:lstStyle/>
          <a:p>
            <a:endParaRPr/>
          </a:p>
        </p:txBody>
      </p:sp>
      <p:sp>
        <p:nvSpPr>
          <p:cNvPr id="141" name="object 141"/>
          <p:cNvSpPr/>
          <p:nvPr/>
        </p:nvSpPr>
        <p:spPr>
          <a:xfrm>
            <a:off x="2752344" y="6109106"/>
            <a:ext cx="26034" cy="143510"/>
          </a:xfrm>
          <a:custGeom>
            <a:avLst/>
            <a:gdLst/>
            <a:ahLst/>
            <a:cxnLst/>
            <a:rect l="l" t="t" r="r" b="b"/>
            <a:pathLst>
              <a:path w="26035" h="143510">
                <a:moveTo>
                  <a:pt x="0" y="0"/>
                </a:moveTo>
                <a:lnTo>
                  <a:pt x="1170" y="14582"/>
                </a:lnTo>
                <a:lnTo>
                  <a:pt x="2603" y="29108"/>
                </a:lnTo>
                <a:lnTo>
                  <a:pt x="4036" y="43634"/>
                </a:lnTo>
                <a:lnTo>
                  <a:pt x="5206" y="58216"/>
                </a:lnTo>
                <a:lnTo>
                  <a:pt x="5349" y="77509"/>
                </a:lnTo>
                <a:lnTo>
                  <a:pt x="5302" y="97116"/>
                </a:lnTo>
                <a:lnTo>
                  <a:pt x="6350" y="116552"/>
                </a:lnTo>
                <a:lnTo>
                  <a:pt x="9779" y="135331"/>
                </a:lnTo>
                <a:lnTo>
                  <a:pt x="13977" y="143146"/>
                </a:lnTo>
                <a:lnTo>
                  <a:pt x="18415" y="141160"/>
                </a:lnTo>
                <a:lnTo>
                  <a:pt x="22566" y="134431"/>
                </a:lnTo>
                <a:lnTo>
                  <a:pt x="25907" y="128016"/>
                </a:lnTo>
              </a:path>
            </a:pathLst>
          </a:custGeom>
          <a:ln w="12496">
            <a:solidFill>
              <a:srgbClr val="000000"/>
            </a:solidFill>
          </a:ln>
        </p:spPr>
        <p:txBody>
          <a:bodyPr wrap="square" lIns="0" tIns="0" rIns="0" bIns="0" rtlCol="0"/>
          <a:lstStyle/>
          <a:p>
            <a:endParaRPr/>
          </a:p>
        </p:txBody>
      </p:sp>
      <p:sp>
        <p:nvSpPr>
          <p:cNvPr id="142" name="object 142"/>
          <p:cNvSpPr/>
          <p:nvPr/>
        </p:nvSpPr>
        <p:spPr>
          <a:xfrm>
            <a:off x="2843529" y="6133185"/>
            <a:ext cx="20955" cy="124460"/>
          </a:xfrm>
          <a:custGeom>
            <a:avLst/>
            <a:gdLst/>
            <a:ahLst/>
            <a:cxnLst/>
            <a:rect l="l" t="t" r="r" b="b"/>
            <a:pathLst>
              <a:path w="20955" h="124460">
                <a:moveTo>
                  <a:pt x="0" y="0"/>
                </a:moveTo>
                <a:lnTo>
                  <a:pt x="12445" y="37490"/>
                </a:lnTo>
                <a:lnTo>
                  <a:pt x="20018" y="81595"/>
                </a:lnTo>
                <a:lnTo>
                  <a:pt x="20798" y="103398"/>
                </a:lnTo>
                <a:lnTo>
                  <a:pt x="20716" y="110451"/>
                </a:lnTo>
                <a:lnTo>
                  <a:pt x="20468" y="117448"/>
                </a:lnTo>
                <a:lnTo>
                  <a:pt x="20065" y="124358"/>
                </a:lnTo>
              </a:path>
            </a:pathLst>
          </a:custGeom>
          <a:ln w="12496">
            <a:solidFill>
              <a:srgbClr val="000000"/>
            </a:solidFill>
          </a:ln>
        </p:spPr>
        <p:txBody>
          <a:bodyPr wrap="square" lIns="0" tIns="0" rIns="0" bIns="0" rtlCol="0"/>
          <a:lstStyle/>
          <a:p>
            <a:endParaRPr/>
          </a:p>
        </p:txBody>
      </p:sp>
      <p:sp>
        <p:nvSpPr>
          <p:cNvPr id="143" name="object 143"/>
          <p:cNvSpPr/>
          <p:nvPr/>
        </p:nvSpPr>
        <p:spPr>
          <a:xfrm>
            <a:off x="2291074" y="5870143"/>
            <a:ext cx="140970" cy="106680"/>
          </a:xfrm>
          <a:custGeom>
            <a:avLst/>
            <a:gdLst/>
            <a:ahLst/>
            <a:cxnLst/>
            <a:rect l="l" t="t" r="r" b="b"/>
            <a:pathLst>
              <a:path w="140969" h="106679">
                <a:moveTo>
                  <a:pt x="15626" y="62179"/>
                </a:moveTo>
                <a:lnTo>
                  <a:pt x="7465" y="67756"/>
                </a:lnTo>
                <a:lnTo>
                  <a:pt x="2244" y="72961"/>
                </a:lnTo>
                <a:lnTo>
                  <a:pt x="0" y="79709"/>
                </a:lnTo>
                <a:lnTo>
                  <a:pt x="767" y="89915"/>
                </a:lnTo>
                <a:lnTo>
                  <a:pt x="3434" y="98755"/>
                </a:lnTo>
                <a:lnTo>
                  <a:pt x="4069" y="101193"/>
                </a:lnTo>
                <a:lnTo>
                  <a:pt x="6482" y="106375"/>
                </a:lnTo>
                <a:lnTo>
                  <a:pt x="6857" y="97326"/>
                </a:lnTo>
                <a:lnTo>
                  <a:pt x="6816" y="88391"/>
                </a:lnTo>
                <a:lnTo>
                  <a:pt x="6607" y="79457"/>
                </a:lnTo>
                <a:lnTo>
                  <a:pt x="6482" y="70408"/>
                </a:lnTo>
                <a:lnTo>
                  <a:pt x="8641" y="26517"/>
                </a:lnTo>
                <a:lnTo>
                  <a:pt x="19944" y="7010"/>
                </a:lnTo>
                <a:lnTo>
                  <a:pt x="27557" y="17959"/>
                </a:lnTo>
                <a:lnTo>
                  <a:pt x="35407" y="28765"/>
                </a:lnTo>
                <a:lnTo>
                  <a:pt x="64019" y="60850"/>
                </a:lnTo>
                <a:lnTo>
                  <a:pt x="108971" y="78638"/>
                </a:lnTo>
                <a:lnTo>
                  <a:pt x="117947" y="76423"/>
                </a:lnTo>
                <a:lnTo>
                  <a:pt x="135054" y="37185"/>
                </a:lnTo>
                <a:lnTo>
                  <a:pt x="134270" y="28203"/>
                </a:lnTo>
                <a:lnTo>
                  <a:pt x="132974" y="19507"/>
                </a:lnTo>
                <a:lnTo>
                  <a:pt x="130897" y="10372"/>
                </a:lnTo>
                <a:lnTo>
                  <a:pt x="130069" y="6553"/>
                </a:lnTo>
                <a:lnTo>
                  <a:pt x="132599" y="4333"/>
                </a:lnTo>
                <a:lnTo>
                  <a:pt x="140594" y="0"/>
                </a:lnTo>
              </a:path>
            </a:pathLst>
          </a:custGeom>
          <a:ln w="12801">
            <a:solidFill>
              <a:srgbClr val="000000"/>
            </a:solidFill>
          </a:ln>
        </p:spPr>
        <p:txBody>
          <a:bodyPr wrap="square" lIns="0" tIns="0" rIns="0" bIns="0" rtlCol="0"/>
          <a:lstStyle/>
          <a:p>
            <a:endParaRPr/>
          </a:p>
        </p:txBody>
      </p:sp>
      <p:sp>
        <p:nvSpPr>
          <p:cNvPr id="144" name="object 144"/>
          <p:cNvSpPr/>
          <p:nvPr/>
        </p:nvSpPr>
        <p:spPr>
          <a:xfrm>
            <a:off x="2960877" y="5975603"/>
            <a:ext cx="258445" cy="215265"/>
          </a:xfrm>
          <a:custGeom>
            <a:avLst/>
            <a:gdLst/>
            <a:ahLst/>
            <a:cxnLst/>
            <a:rect l="l" t="t" r="r" b="b"/>
            <a:pathLst>
              <a:path w="258444" h="215264">
                <a:moveTo>
                  <a:pt x="252984" y="914"/>
                </a:moveTo>
                <a:lnTo>
                  <a:pt x="218064" y="6038"/>
                </a:lnTo>
                <a:lnTo>
                  <a:pt x="205533" y="6705"/>
                </a:lnTo>
                <a:lnTo>
                  <a:pt x="193073" y="7372"/>
                </a:lnTo>
                <a:lnTo>
                  <a:pt x="180721" y="7924"/>
                </a:lnTo>
                <a:lnTo>
                  <a:pt x="162895" y="8505"/>
                </a:lnTo>
                <a:lnTo>
                  <a:pt x="145081" y="9372"/>
                </a:lnTo>
                <a:lnTo>
                  <a:pt x="90703" y="14282"/>
                </a:lnTo>
                <a:lnTo>
                  <a:pt x="52845" y="19607"/>
                </a:lnTo>
                <a:lnTo>
                  <a:pt x="34036" y="22555"/>
                </a:lnTo>
                <a:lnTo>
                  <a:pt x="53804" y="28032"/>
                </a:lnTo>
                <a:lnTo>
                  <a:pt x="73691" y="31851"/>
                </a:lnTo>
                <a:lnTo>
                  <a:pt x="93722" y="34985"/>
                </a:lnTo>
                <a:lnTo>
                  <a:pt x="113919" y="38404"/>
                </a:lnTo>
                <a:lnTo>
                  <a:pt x="128258" y="41062"/>
                </a:lnTo>
                <a:lnTo>
                  <a:pt x="147097" y="45720"/>
                </a:lnTo>
                <a:lnTo>
                  <a:pt x="163603" y="53578"/>
                </a:lnTo>
                <a:lnTo>
                  <a:pt x="170942" y="65836"/>
                </a:lnTo>
                <a:lnTo>
                  <a:pt x="167667" y="78614"/>
                </a:lnTo>
                <a:lnTo>
                  <a:pt x="158750" y="89877"/>
                </a:lnTo>
                <a:lnTo>
                  <a:pt x="147546" y="99483"/>
                </a:lnTo>
                <a:lnTo>
                  <a:pt x="137414" y="107289"/>
                </a:lnTo>
                <a:lnTo>
                  <a:pt x="106892" y="131078"/>
                </a:lnTo>
                <a:lnTo>
                  <a:pt x="75930" y="154266"/>
                </a:lnTo>
                <a:lnTo>
                  <a:pt x="44848" y="177284"/>
                </a:lnTo>
                <a:lnTo>
                  <a:pt x="13970" y="200558"/>
                </a:lnTo>
                <a:lnTo>
                  <a:pt x="6985" y="206044"/>
                </a:lnTo>
                <a:lnTo>
                  <a:pt x="4572" y="207873"/>
                </a:lnTo>
                <a:lnTo>
                  <a:pt x="0" y="211836"/>
                </a:lnTo>
                <a:lnTo>
                  <a:pt x="9913" y="211812"/>
                </a:lnTo>
                <a:lnTo>
                  <a:pt x="19970" y="211416"/>
                </a:lnTo>
                <a:lnTo>
                  <a:pt x="30075" y="210850"/>
                </a:lnTo>
                <a:lnTo>
                  <a:pt x="40132" y="210312"/>
                </a:lnTo>
                <a:lnTo>
                  <a:pt x="51996" y="209926"/>
                </a:lnTo>
                <a:lnTo>
                  <a:pt x="63801" y="209740"/>
                </a:lnTo>
                <a:lnTo>
                  <a:pt x="75582" y="209840"/>
                </a:lnTo>
                <a:lnTo>
                  <a:pt x="87376" y="210312"/>
                </a:lnTo>
                <a:lnTo>
                  <a:pt x="98299" y="211140"/>
                </a:lnTo>
                <a:lnTo>
                  <a:pt x="109045" y="212140"/>
                </a:lnTo>
                <a:lnTo>
                  <a:pt x="119719" y="213140"/>
                </a:lnTo>
                <a:lnTo>
                  <a:pt x="130429" y="213969"/>
                </a:lnTo>
                <a:lnTo>
                  <a:pt x="138938" y="214274"/>
                </a:lnTo>
                <a:lnTo>
                  <a:pt x="147193" y="214274"/>
                </a:lnTo>
                <a:lnTo>
                  <a:pt x="155067" y="214884"/>
                </a:lnTo>
              </a:path>
            </a:pathLst>
          </a:custGeom>
          <a:ln w="12801">
            <a:solidFill>
              <a:srgbClr val="000000"/>
            </a:solidFill>
          </a:ln>
        </p:spPr>
        <p:txBody>
          <a:bodyPr wrap="square" lIns="0" tIns="0" rIns="0" bIns="0" rtlCol="0"/>
          <a:lstStyle/>
          <a:p>
            <a:endParaRPr/>
          </a:p>
        </p:txBody>
      </p:sp>
      <p:sp>
        <p:nvSpPr>
          <p:cNvPr id="145" name="object 145"/>
          <p:cNvSpPr/>
          <p:nvPr/>
        </p:nvSpPr>
        <p:spPr>
          <a:xfrm>
            <a:off x="3218433" y="6232550"/>
            <a:ext cx="53975" cy="99695"/>
          </a:xfrm>
          <a:custGeom>
            <a:avLst/>
            <a:gdLst/>
            <a:ahLst/>
            <a:cxnLst/>
            <a:rect l="l" t="t" r="r" b="b"/>
            <a:pathLst>
              <a:path w="53975" h="99695">
                <a:moveTo>
                  <a:pt x="50292" y="0"/>
                </a:moveTo>
                <a:lnTo>
                  <a:pt x="52252" y="11177"/>
                </a:lnTo>
                <a:lnTo>
                  <a:pt x="53689" y="23126"/>
                </a:lnTo>
                <a:lnTo>
                  <a:pt x="53935" y="35018"/>
                </a:lnTo>
                <a:lnTo>
                  <a:pt x="52324" y="46024"/>
                </a:lnTo>
                <a:lnTo>
                  <a:pt x="34417" y="87172"/>
                </a:lnTo>
                <a:lnTo>
                  <a:pt x="18288" y="99364"/>
                </a:lnTo>
                <a:lnTo>
                  <a:pt x="11358" y="90920"/>
                </a:lnTo>
                <a:lnTo>
                  <a:pt x="6572" y="82791"/>
                </a:lnTo>
                <a:lnTo>
                  <a:pt x="3071" y="74033"/>
                </a:lnTo>
                <a:lnTo>
                  <a:pt x="0" y="63703"/>
                </a:lnTo>
              </a:path>
            </a:pathLst>
          </a:custGeom>
          <a:ln w="12496">
            <a:solidFill>
              <a:srgbClr val="000000"/>
            </a:solidFill>
          </a:ln>
        </p:spPr>
        <p:txBody>
          <a:bodyPr wrap="square" lIns="0" tIns="0" rIns="0" bIns="0" rtlCol="0"/>
          <a:lstStyle/>
          <a:p>
            <a:endParaRPr/>
          </a:p>
        </p:txBody>
      </p:sp>
      <p:sp>
        <p:nvSpPr>
          <p:cNvPr id="146" name="object 146"/>
          <p:cNvSpPr/>
          <p:nvPr/>
        </p:nvSpPr>
        <p:spPr>
          <a:xfrm>
            <a:off x="3331209" y="6147001"/>
            <a:ext cx="61594" cy="9525"/>
          </a:xfrm>
          <a:custGeom>
            <a:avLst/>
            <a:gdLst/>
            <a:ahLst/>
            <a:cxnLst/>
            <a:rect l="l" t="t" r="r" b="b"/>
            <a:pathLst>
              <a:path w="61595" h="9525">
                <a:moveTo>
                  <a:pt x="0" y="9043"/>
                </a:moveTo>
                <a:lnTo>
                  <a:pt x="9771" y="4886"/>
                </a:lnTo>
                <a:lnTo>
                  <a:pt x="19018" y="1614"/>
                </a:lnTo>
                <a:lnTo>
                  <a:pt x="28503" y="0"/>
                </a:lnTo>
                <a:lnTo>
                  <a:pt x="38988" y="814"/>
                </a:lnTo>
                <a:lnTo>
                  <a:pt x="50800" y="3862"/>
                </a:lnTo>
                <a:lnTo>
                  <a:pt x="53848" y="4776"/>
                </a:lnTo>
                <a:lnTo>
                  <a:pt x="61213" y="6300"/>
                </a:lnTo>
              </a:path>
            </a:pathLst>
          </a:custGeom>
          <a:ln w="12801">
            <a:solidFill>
              <a:srgbClr val="000000"/>
            </a:solidFill>
          </a:ln>
        </p:spPr>
        <p:txBody>
          <a:bodyPr wrap="square" lIns="0" tIns="0" rIns="0" bIns="0" rtlCol="0"/>
          <a:lstStyle/>
          <a:p>
            <a:endParaRPr/>
          </a:p>
        </p:txBody>
      </p:sp>
      <p:sp>
        <p:nvSpPr>
          <p:cNvPr id="147" name="object 147"/>
          <p:cNvSpPr/>
          <p:nvPr/>
        </p:nvSpPr>
        <p:spPr>
          <a:xfrm>
            <a:off x="3359132" y="6209385"/>
            <a:ext cx="104775" cy="19050"/>
          </a:xfrm>
          <a:custGeom>
            <a:avLst/>
            <a:gdLst/>
            <a:ahLst/>
            <a:cxnLst/>
            <a:rect l="l" t="t" r="r" b="b"/>
            <a:pathLst>
              <a:path w="104775" h="19050">
                <a:moveTo>
                  <a:pt x="652" y="0"/>
                </a:moveTo>
                <a:lnTo>
                  <a:pt x="27684" y="18740"/>
                </a:lnTo>
                <a:lnTo>
                  <a:pt x="39038" y="18173"/>
                </a:lnTo>
                <a:lnTo>
                  <a:pt x="50345" y="16749"/>
                </a:lnTo>
                <a:lnTo>
                  <a:pt x="60723" y="14325"/>
                </a:lnTo>
                <a:lnTo>
                  <a:pt x="69258" y="12253"/>
                </a:lnTo>
                <a:lnTo>
                  <a:pt x="77662" y="11010"/>
                </a:lnTo>
                <a:lnTo>
                  <a:pt x="86137" y="9825"/>
                </a:lnTo>
                <a:lnTo>
                  <a:pt x="94886" y="7924"/>
                </a:lnTo>
                <a:lnTo>
                  <a:pt x="97934" y="6705"/>
                </a:lnTo>
                <a:lnTo>
                  <a:pt x="101236" y="5486"/>
                </a:lnTo>
                <a:lnTo>
                  <a:pt x="104284" y="4571"/>
                </a:lnTo>
              </a:path>
            </a:pathLst>
          </a:custGeom>
          <a:ln w="12496">
            <a:solidFill>
              <a:srgbClr val="000000"/>
            </a:solidFill>
          </a:ln>
        </p:spPr>
        <p:txBody>
          <a:bodyPr wrap="square" lIns="0" tIns="0" rIns="0" bIns="0" rtlCol="0"/>
          <a:lstStyle/>
          <a:p>
            <a:endParaRPr/>
          </a:p>
        </p:txBody>
      </p:sp>
      <p:sp>
        <p:nvSpPr>
          <p:cNvPr id="148" name="object 148"/>
          <p:cNvSpPr/>
          <p:nvPr/>
        </p:nvSpPr>
        <p:spPr>
          <a:xfrm>
            <a:off x="3510026" y="6126175"/>
            <a:ext cx="200025" cy="154305"/>
          </a:xfrm>
          <a:custGeom>
            <a:avLst/>
            <a:gdLst/>
            <a:ahLst/>
            <a:cxnLst/>
            <a:rect l="l" t="t" r="r" b="b"/>
            <a:pathLst>
              <a:path w="200025" h="154304">
                <a:moveTo>
                  <a:pt x="0" y="100888"/>
                </a:moveTo>
                <a:lnTo>
                  <a:pt x="3593" y="109180"/>
                </a:lnTo>
                <a:lnTo>
                  <a:pt x="5413" y="116471"/>
                </a:lnTo>
                <a:lnTo>
                  <a:pt x="6590" y="123820"/>
                </a:lnTo>
                <a:lnTo>
                  <a:pt x="8254" y="132283"/>
                </a:lnTo>
                <a:lnTo>
                  <a:pt x="10537" y="138450"/>
                </a:lnTo>
                <a:lnTo>
                  <a:pt x="13842" y="143903"/>
                </a:lnTo>
                <a:lnTo>
                  <a:pt x="17720" y="148956"/>
                </a:lnTo>
                <a:lnTo>
                  <a:pt x="21716" y="153924"/>
                </a:lnTo>
                <a:lnTo>
                  <a:pt x="26435" y="146408"/>
                </a:lnTo>
                <a:lnTo>
                  <a:pt x="28701" y="139522"/>
                </a:lnTo>
                <a:lnTo>
                  <a:pt x="29825" y="132064"/>
                </a:lnTo>
                <a:lnTo>
                  <a:pt x="31114" y="122834"/>
                </a:lnTo>
                <a:lnTo>
                  <a:pt x="33772" y="109851"/>
                </a:lnTo>
                <a:lnTo>
                  <a:pt x="36274" y="96926"/>
                </a:lnTo>
                <a:lnTo>
                  <a:pt x="38705" y="84000"/>
                </a:lnTo>
                <a:lnTo>
                  <a:pt x="41148" y="71018"/>
                </a:lnTo>
                <a:lnTo>
                  <a:pt x="44267" y="55125"/>
                </a:lnTo>
                <a:lnTo>
                  <a:pt x="48291" y="39204"/>
                </a:lnTo>
                <a:lnTo>
                  <a:pt x="54935" y="24941"/>
                </a:lnTo>
                <a:lnTo>
                  <a:pt x="65912" y="14020"/>
                </a:lnTo>
                <a:lnTo>
                  <a:pt x="72562" y="25336"/>
                </a:lnTo>
                <a:lnTo>
                  <a:pt x="86868" y="60655"/>
                </a:lnTo>
                <a:lnTo>
                  <a:pt x="95503" y="86144"/>
                </a:lnTo>
                <a:lnTo>
                  <a:pt x="100369" y="98674"/>
                </a:lnTo>
                <a:lnTo>
                  <a:pt x="106425" y="110947"/>
                </a:lnTo>
                <a:lnTo>
                  <a:pt x="111490" y="101646"/>
                </a:lnTo>
                <a:lnTo>
                  <a:pt x="115316" y="92316"/>
                </a:lnTo>
                <a:lnTo>
                  <a:pt x="118570" y="82700"/>
                </a:lnTo>
                <a:lnTo>
                  <a:pt x="121920" y="72542"/>
                </a:lnTo>
                <a:lnTo>
                  <a:pt x="126593" y="58831"/>
                </a:lnTo>
                <a:lnTo>
                  <a:pt x="131587" y="44919"/>
                </a:lnTo>
                <a:lnTo>
                  <a:pt x="137082" y="31180"/>
                </a:lnTo>
                <a:lnTo>
                  <a:pt x="143256" y="17983"/>
                </a:lnTo>
                <a:lnTo>
                  <a:pt x="149733" y="7924"/>
                </a:lnTo>
                <a:lnTo>
                  <a:pt x="151511" y="4572"/>
                </a:lnTo>
                <a:lnTo>
                  <a:pt x="170434" y="39624"/>
                </a:lnTo>
                <a:lnTo>
                  <a:pt x="170975" y="50963"/>
                </a:lnTo>
                <a:lnTo>
                  <a:pt x="170862" y="62445"/>
                </a:lnTo>
                <a:lnTo>
                  <a:pt x="170916" y="73871"/>
                </a:lnTo>
                <a:lnTo>
                  <a:pt x="171958" y="85039"/>
                </a:lnTo>
                <a:lnTo>
                  <a:pt x="174658" y="98983"/>
                </a:lnTo>
                <a:lnTo>
                  <a:pt x="179181" y="106984"/>
                </a:lnTo>
                <a:lnTo>
                  <a:pt x="187013" y="109728"/>
                </a:lnTo>
                <a:lnTo>
                  <a:pt x="199644" y="107899"/>
                </a:lnTo>
              </a:path>
            </a:pathLst>
          </a:custGeom>
          <a:ln w="12496">
            <a:solidFill>
              <a:srgbClr val="000000"/>
            </a:solidFill>
          </a:ln>
        </p:spPr>
        <p:txBody>
          <a:bodyPr wrap="square" lIns="0" tIns="0" rIns="0" bIns="0" rtlCol="0"/>
          <a:lstStyle/>
          <a:p>
            <a:endParaRPr/>
          </a:p>
        </p:txBody>
      </p:sp>
      <p:sp>
        <p:nvSpPr>
          <p:cNvPr id="149" name="object 149"/>
          <p:cNvSpPr/>
          <p:nvPr/>
        </p:nvSpPr>
        <p:spPr>
          <a:xfrm>
            <a:off x="3738626" y="6155435"/>
            <a:ext cx="97790" cy="22860"/>
          </a:xfrm>
          <a:custGeom>
            <a:avLst/>
            <a:gdLst/>
            <a:ahLst/>
            <a:cxnLst/>
            <a:rect l="l" t="t" r="r" b="b"/>
            <a:pathLst>
              <a:path w="97789" h="22860">
                <a:moveTo>
                  <a:pt x="15875" y="22250"/>
                </a:moveTo>
                <a:lnTo>
                  <a:pt x="8254" y="20726"/>
                </a:lnTo>
                <a:lnTo>
                  <a:pt x="5207" y="20116"/>
                </a:lnTo>
                <a:lnTo>
                  <a:pt x="0" y="20116"/>
                </a:lnTo>
                <a:lnTo>
                  <a:pt x="9624" y="21602"/>
                </a:lnTo>
                <a:lnTo>
                  <a:pt x="18700" y="21488"/>
                </a:lnTo>
                <a:lnTo>
                  <a:pt x="27824" y="20459"/>
                </a:lnTo>
                <a:lnTo>
                  <a:pt x="67899" y="13201"/>
                </a:lnTo>
                <a:lnTo>
                  <a:pt x="77724" y="10363"/>
                </a:lnTo>
                <a:lnTo>
                  <a:pt x="87884" y="7619"/>
                </a:lnTo>
                <a:lnTo>
                  <a:pt x="92075" y="6095"/>
                </a:lnTo>
                <a:lnTo>
                  <a:pt x="97282" y="0"/>
                </a:lnTo>
              </a:path>
            </a:pathLst>
          </a:custGeom>
          <a:ln w="12801">
            <a:solidFill>
              <a:srgbClr val="000000"/>
            </a:solidFill>
          </a:ln>
        </p:spPr>
        <p:txBody>
          <a:bodyPr wrap="square" lIns="0" tIns="0" rIns="0" bIns="0" rtlCol="0"/>
          <a:lstStyle/>
          <a:p>
            <a:endParaRPr/>
          </a:p>
        </p:txBody>
      </p:sp>
      <p:sp>
        <p:nvSpPr>
          <p:cNvPr id="150" name="object 150"/>
          <p:cNvSpPr/>
          <p:nvPr/>
        </p:nvSpPr>
        <p:spPr>
          <a:xfrm>
            <a:off x="3789616" y="6099047"/>
            <a:ext cx="5715" cy="153035"/>
          </a:xfrm>
          <a:custGeom>
            <a:avLst/>
            <a:gdLst/>
            <a:ahLst/>
            <a:cxnLst/>
            <a:rect l="l" t="t" r="r" b="b"/>
            <a:pathLst>
              <a:path w="5714" h="153035">
                <a:moveTo>
                  <a:pt x="4889" y="0"/>
                </a:moveTo>
                <a:lnTo>
                  <a:pt x="4778" y="12463"/>
                </a:lnTo>
                <a:lnTo>
                  <a:pt x="3619" y="24726"/>
                </a:lnTo>
                <a:lnTo>
                  <a:pt x="2174" y="36818"/>
                </a:lnTo>
                <a:lnTo>
                  <a:pt x="1206" y="48767"/>
                </a:lnTo>
                <a:lnTo>
                  <a:pt x="1143" y="57640"/>
                </a:lnTo>
                <a:lnTo>
                  <a:pt x="984" y="66484"/>
                </a:lnTo>
                <a:lnTo>
                  <a:pt x="777" y="75385"/>
                </a:lnTo>
                <a:lnTo>
                  <a:pt x="571" y="84429"/>
                </a:lnTo>
                <a:lnTo>
                  <a:pt x="238" y="98112"/>
                </a:lnTo>
                <a:lnTo>
                  <a:pt x="0" y="112280"/>
                </a:lnTo>
                <a:lnTo>
                  <a:pt x="428" y="126391"/>
                </a:lnTo>
                <a:lnTo>
                  <a:pt x="2095" y="139903"/>
                </a:lnTo>
                <a:lnTo>
                  <a:pt x="3365" y="144475"/>
                </a:lnTo>
                <a:lnTo>
                  <a:pt x="4254" y="148742"/>
                </a:lnTo>
                <a:lnTo>
                  <a:pt x="5397" y="153009"/>
                </a:lnTo>
              </a:path>
            </a:pathLst>
          </a:custGeom>
          <a:ln w="12496">
            <a:solidFill>
              <a:srgbClr val="000000"/>
            </a:solidFill>
          </a:ln>
        </p:spPr>
        <p:txBody>
          <a:bodyPr wrap="square" lIns="0" tIns="0" rIns="0" bIns="0" rtlCol="0"/>
          <a:lstStyle/>
          <a:p>
            <a:endParaRPr/>
          </a:p>
        </p:txBody>
      </p:sp>
      <p:sp>
        <p:nvSpPr>
          <p:cNvPr id="151" name="object 151"/>
          <p:cNvSpPr/>
          <p:nvPr/>
        </p:nvSpPr>
        <p:spPr>
          <a:xfrm>
            <a:off x="3887978" y="6116726"/>
            <a:ext cx="22860" cy="116839"/>
          </a:xfrm>
          <a:custGeom>
            <a:avLst/>
            <a:gdLst/>
            <a:ahLst/>
            <a:cxnLst/>
            <a:rect l="l" t="t" r="r" b="b"/>
            <a:pathLst>
              <a:path w="22860" h="116839">
                <a:moveTo>
                  <a:pt x="0" y="0"/>
                </a:moveTo>
                <a:lnTo>
                  <a:pt x="2539" y="609"/>
                </a:lnTo>
                <a:lnTo>
                  <a:pt x="4572" y="1828"/>
                </a:lnTo>
                <a:lnTo>
                  <a:pt x="7112" y="2743"/>
                </a:lnTo>
                <a:lnTo>
                  <a:pt x="4036" y="10653"/>
                </a:lnTo>
                <a:lnTo>
                  <a:pt x="1746" y="19164"/>
                </a:lnTo>
                <a:lnTo>
                  <a:pt x="361" y="28074"/>
                </a:lnTo>
                <a:lnTo>
                  <a:pt x="0" y="37185"/>
                </a:lnTo>
                <a:lnTo>
                  <a:pt x="1146" y="47829"/>
                </a:lnTo>
                <a:lnTo>
                  <a:pt x="10050" y="88958"/>
                </a:lnTo>
                <a:lnTo>
                  <a:pt x="18309" y="107237"/>
                </a:lnTo>
                <a:lnTo>
                  <a:pt x="22606" y="116433"/>
                </a:lnTo>
              </a:path>
            </a:pathLst>
          </a:custGeom>
          <a:ln w="12496">
            <a:solidFill>
              <a:srgbClr val="000000"/>
            </a:solidFill>
          </a:ln>
        </p:spPr>
        <p:txBody>
          <a:bodyPr wrap="square" lIns="0" tIns="0" rIns="0" bIns="0" rtlCol="0"/>
          <a:lstStyle/>
          <a:p>
            <a:endParaRPr/>
          </a:p>
        </p:txBody>
      </p:sp>
      <p:sp>
        <p:nvSpPr>
          <p:cNvPr id="152" name="object 152"/>
          <p:cNvSpPr/>
          <p:nvPr/>
        </p:nvSpPr>
        <p:spPr>
          <a:xfrm>
            <a:off x="3320796" y="5870143"/>
            <a:ext cx="137795" cy="137795"/>
          </a:xfrm>
          <a:custGeom>
            <a:avLst/>
            <a:gdLst/>
            <a:ahLst/>
            <a:cxnLst/>
            <a:rect l="l" t="t" r="r" b="b"/>
            <a:pathLst>
              <a:path w="137795" h="137795">
                <a:moveTo>
                  <a:pt x="0" y="137159"/>
                </a:moveTo>
                <a:lnTo>
                  <a:pt x="5943" y="137764"/>
                </a:lnTo>
                <a:lnTo>
                  <a:pt x="6969" y="133540"/>
                </a:lnTo>
                <a:lnTo>
                  <a:pt x="5875" y="125715"/>
                </a:lnTo>
                <a:lnTo>
                  <a:pt x="5461" y="115519"/>
                </a:lnTo>
                <a:lnTo>
                  <a:pt x="6207" y="107937"/>
                </a:lnTo>
                <a:lnTo>
                  <a:pt x="7143" y="100355"/>
                </a:lnTo>
                <a:lnTo>
                  <a:pt x="8318" y="92887"/>
                </a:lnTo>
                <a:lnTo>
                  <a:pt x="9778" y="85648"/>
                </a:lnTo>
                <a:lnTo>
                  <a:pt x="11279" y="77100"/>
                </a:lnTo>
                <a:lnTo>
                  <a:pt x="13017" y="67779"/>
                </a:lnTo>
                <a:lnTo>
                  <a:pt x="15708" y="58859"/>
                </a:lnTo>
                <a:lnTo>
                  <a:pt x="20065" y="51511"/>
                </a:lnTo>
                <a:lnTo>
                  <a:pt x="27761" y="48501"/>
                </a:lnTo>
                <a:lnTo>
                  <a:pt x="37147" y="50291"/>
                </a:lnTo>
                <a:lnTo>
                  <a:pt x="46247" y="54597"/>
                </a:lnTo>
                <a:lnTo>
                  <a:pt x="53086" y="59131"/>
                </a:lnTo>
                <a:lnTo>
                  <a:pt x="65530" y="70694"/>
                </a:lnTo>
                <a:lnTo>
                  <a:pt x="76819" y="83515"/>
                </a:lnTo>
                <a:lnTo>
                  <a:pt x="88179" y="96335"/>
                </a:lnTo>
                <a:lnTo>
                  <a:pt x="100837" y="107899"/>
                </a:lnTo>
                <a:lnTo>
                  <a:pt x="112486" y="114419"/>
                </a:lnTo>
                <a:lnTo>
                  <a:pt x="120776" y="114109"/>
                </a:lnTo>
                <a:lnTo>
                  <a:pt x="125733" y="107341"/>
                </a:lnTo>
                <a:lnTo>
                  <a:pt x="127380" y="94487"/>
                </a:lnTo>
                <a:lnTo>
                  <a:pt x="126932" y="84834"/>
                </a:lnTo>
                <a:lnTo>
                  <a:pt x="126174" y="75095"/>
                </a:lnTo>
                <a:lnTo>
                  <a:pt x="125416" y="65298"/>
                </a:lnTo>
                <a:lnTo>
                  <a:pt x="124967" y="55473"/>
                </a:lnTo>
                <a:lnTo>
                  <a:pt x="125116" y="46143"/>
                </a:lnTo>
                <a:lnTo>
                  <a:pt x="125491" y="36842"/>
                </a:lnTo>
                <a:lnTo>
                  <a:pt x="125985" y="27484"/>
                </a:lnTo>
                <a:lnTo>
                  <a:pt x="126491" y="17983"/>
                </a:lnTo>
                <a:lnTo>
                  <a:pt x="127126" y="5791"/>
                </a:lnTo>
                <a:lnTo>
                  <a:pt x="127126" y="1523"/>
                </a:lnTo>
                <a:lnTo>
                  <a:pt x="137413" y="0"/>
                </a:lnTo>
              </a:path>
            </a:pathLst>
          </a:custGeom>
          <a:ln w="12801">
            <a:solidFill>
              <a:srgbClr val="000000"/>
            </a:solidFill>
          </a:ln>
        </p:spPr>
        <p:txBody>
          <a:bodyPr wrap="square" lIns="0" tIns="0" rIns="0" bIns="0" rtlCol="0"/>
          <a:lstStyle/>
          <a:p>
            <a:endParaRPr/>
          </a:p>
        </p:txBody>
      </p:sp>
      <p:sp>
        <p:nvSpPr>
          <p:cNvPr id="153" name="object 153"/>
          <p:cNvSpPr/>
          <p:nvPr/>
        </p:nvSpPr>
        <p:spPr>
          <a:xfrm>
            <a:off x="4284281" y="5915558"/>
            <a:ext cx="130810" cy="313055"/>
          </a:xfrm>
          <a:custGeom>
            <a:avLst/>
            <a:gdLst/>
            <a:ahLst/>
            <a:cxnLst/>
            <a:rect l="l" t="t" r="r" b="b"/>
            <a:pathLst>
              <a:path w="130810" h="313054">
                <a:moveTo>
                  <a:pt x="121602" y="11582"/>
                </a:moveTo>
                <a:lnTo>
                  <a:pt x="127952" y="7619"/>
                </a:lnTo>
                <a:lnTo>
                  <a:pt x="130492" y="6095"/>
                </a:lnTo>
                <a:lnTo>
                  <a:pt x="127698" y="0"/>
                </a:lnTo>
                <a:lnTo>
                  <a:pt x="92497" y="19416"/>
                </a:lnTo>
                <a:lnTo>
                  <a:pt x="58356" y="56502"/>
                </a:lnTo>
                <a:lnTo>
                  <a:pt x="27985" y="102388"/>
                </a:lnTo>
                <a:lnTo>
                  <a:pt x="11297" y="137469"/>
                </a:lnTo>
                <a:lnTo>
                  <a:pt x="0" y="187451"/>
                </a:lnTo>
                <a:lnTo>
                  <a:pt x="750" y="203330"/>
                </a:lnTo>
                <a:lnTo>
                  <a:pt x="18716" y="247726"/>
                </a:lnTo>
                <a:lnTo>
                  <a:pt x="50079" y="284949"/>
                </a:lnTo>
                <a:lnTo>
                  <a:pt x="75944" y="304304"/>
                </a:lnTo>
                <a:lnTo>
                  <a:pt x="89852" y="312724"/>
                </a:lnTo>
              </a:path>
            </a:pathLst>
          </a:custGeom>
          <a:ln w="12496">
            <a:solidFill>
              <a:srgbClr val="000000"/>
            </a:solidFill>
          </a:ln>
        </p:spPr>
        <p:txBody>
          <a:bodyPr wrap="square" lIns="0" tIns="0" rIns="0" bIns="0" rtlCol="0"/>
          <a:lstStyle/>
          <a:p>
            <a:endParaRPr/>
          </a:p>
        </p:txBody>
      </p:sp>
      <p:sp>
        <p:nvSpPr>
          <p:cNvPr id="154" name="object 154"/>
          <p:cNvSpPr/>
          <p:nvPr/>
        </p:nvSpPr>
        <p:spPr>
          <a:xfrm>
            <a:off x="4492497" y="6039278"/>
            <a:ext cx="148590" cy="262255"/>
          </a:xfrm>
          <a:custGeom>
            <a:avLst/>
            <a:gdLst/>
            <a:ahLst/>
            <a:cxnLst/>
            <a:rect l="l" t="t" r="r" b="b"/>
            <a:pathLst>
              <a:path w="148589" h="262254">
                <a:moveTo>
                  <a:pt x="4572" y="5210"/>
                </a:moveTo>
                <a:lnTo>
                  <a:pt x="3321" y="0"/>
                </a:lnTo>
                <a:lnTo>
                  <a:pt x="1809" y="7419"/>
                </a:lnTo>
                <a:lnTo>
                  <a:pt x="535" y="18840"/>
                </a:lnTo>
                <a:lnTo>
                  <a:pt x="0" y="25631"/>
                </a:lnTo>
                <a:lnTo>
                  <a:pt x="1210" y="39833"/>
                </a:lnTo>
                <a:lnTo>
                  <a:pt x="15748" y="78666"/>
                </a:lnTo>
                <a:lnTo>
                  <a:pt x="45591" y="100141"/>
                </a:lnTo>
                <a:lnTo>
                  <a:pt x="59054" y="99393"/>
                </a:lnTo>
                <a:lnTo>
                  <a:pt x="93595" y="73290"/>
                </a:lnTo>
                <a:lnTo>
                  <a:pt x="113347" y="35918"/>
                </a:lnTo>
                <a:lnTo>
                  <a:pt x="120650" y="6429"/>
                </a:lnTo>
                <a:lnTo>
                  <a:pt x="121285" y="3381"/>
                </a:lnTo>
                <a:lnTo>
                  <a:pt x="121919" y="638"/>
                </a:lnTo>
                <a:lnTo>
                  <a:pt x="122739" y="16173"/>
                </a:lnTo>
                <a:lnTo>
                  <a:pt x="124571" y="31422"/>
                </a:lnTo>
                <a:lnTo>
                  <a:pt x="127045" y="46672"/>
                </a:lnTo>
                <a:lnTo>
                  <a:pt x="129793" y="62207"/>
                </a:lnTo>
                <a:lnTo>
                  <a:pt x="134748" y="85634"/>
                </a:lnTo>
                <a:lnTo>
                  <a:pt x="139906" y="109261"/>
                </a:lnTo>
                <a:lnTo>
                  <a:pt x="144420" y="133059"/>
                </a:lnTo>
                <a:lnTo>
                  <a:pt x="147447" y="157000"/>
                </a:lnTo>
                <a:lnTo>
                  <a:pt x="148351" y="175007"/>
                </a:lnTo>
                <a:lnTo>
                  <a:pt x="147542" y="193614"/>
                </a:lnTo>
                <a:lnTo>
                  <a:pt x="128777" y="239096"/>
                </a:lnTo>
                <a:lnTo>
                  <a:pt x="91059" y="262156"/>
                </a:lnTo>
                <a:lnTo>
                  <a:pt x="80390" y="259413"/>
                </a:lnTo>
                <a:lnTo>
                  <a:pt x="77724" y="259413"/>
                </a:lnTo>
                <a:lnTo>
                  <a:pt x="72136" y="254231"/>
                </a:lnTo>
              </a:path>
            </a:pathLst>
          </a:custGeom>
          <a:ln w="12496">
            <a:solidFill>
              <a:srgbClr val="000000"/>
            </a:solidFill>
          </a:ln>
        </p:spPr>
        <p:txBody>
          <a:bodyPr wrap="square" lIns="0" tIns="0" rIns="0" bIns="0" rtlCol="0"/>
          <a:lstStyle/>
          <a:p>
            <a:endParaRPr/>
          </a:p>
        </p:txBody>
      </p:sp>
      <p:sp>
        <p:nvSpPr>
          <p:cNvPr id="155" name="object 155"/>
          <p:cNvSpPr/>
          <p:nvPr/>
        </p:nvSpPr>
        <p:spPr>
          <a:xfrm>
            <a:off x="4709159" y="6181953"/>
            <a:ext cx="71755" cy="86995"/>
          </a:xfrm>
          <a:custGeom>
            <a:avLst/>
            <a:gdLst/>
            <a:ahLst/>
            <a:cxnLst/>
            <a:rect l="l" t="t" r="r" b="b"/>
            <a:pathLst>
              <a:path w="71754" h="86995">
                <a:moveTo>
                  <a:pt x="0" y="0"/>
                </a:moveTo>
                <a:lnTo>
                  <a:pt x="1410" y="11696"/>
                </a:lnTo>
                <a:lnTo>
                  <a:pt x="1476" y="22936"/>
                </a:lnTo>
                <a:lnTo>
                  <a:pt x="803" y="34289"/>
                </a:lnTo>
                <a:lnTo>
                  <a:pt x="0" y="46329"/>
                </a:lnTo>
                <a:lnTo>
                  <a:pt x="1008" y="55916"/>
                </a:lnTo>
                <a:lnTo>
                  <a:pt x="34337" y="86829"/>
                </a:lnTo>
                <a:lnTo>
                  <a:pt x="44031" y="86091"/>
                </a:lnTo>
                <a:lnTo>
                  <a:pt x="52450" y="83210"/>
                </a:lnTo>
                <a:lnTo>
                  <a:pt x="59644" y="77428"/>
                </a:lnTo>
                <a:lnTo>
                  <a:pt x="64563" y="70103"/>
                </a:lnTo>
                <a:lnTo>
                  <a:pt x="68220" y="61864"/>
                </a:lnTo>
                <a:lnTo>
                  <a:pt x="71627" y="53339"/>
                </a:lnTo>
              </a:path>
            </a:pathLst>
          </a:custGeom>
          <a:ln w="12496">
            <a:solidFill>
              <a:srgbClr val="000000"/>
            </a:solidFill>
          </a:ln>
        </p:spPr>
        <p:txBody>
          <a:bodyPr wrap="square" lIns="0" tIns="0" rIns="0" bIns="0" rtlCol="0"/>
          <a:lstStyle/>
          <a:p>
            <a:endParaRPr/>
          </a:p>
        </p:txBody>
      </p:sp>
      <p:sp>
        <p:nvSpPr>
          <p:cNvPr id="156" name="object 156"/>
          <p:cNvSpPr/>
          <p:nvPr/>
        </p:nvSpPr>
        <p:spPr>
          <a:xfrm>
            <a:off x="4733937" y="6088913"/>
            <a:ext cx="18415" cy="3810"/>
          </a:xfrm>
          <a:custGeom>
            <a:avLst/>
            <a:gdLst/>
            <a:ahLst/>
            <a:cxnLst/>
            <a:rect l="l" t="t" r="r" b="b"/>
            <a:pathLst>
              <a:path w="18414" h="3810">
                <a:moveTo>
                  <a:pt x="17895" y="3428"/>
                </a:moveTo>
                <a:lnTo>
                  <a:pt x="8501" y="800"/>
                </a:lnTo>
                <a:lnTo>
                  <a:pt x="1226" y="0"/>
                </a:lnTo>
                <a:lnTo>
                  <a:pt x="0" y="685"/>
                </a:lnTo>
                <a:lnTo>
                  <a:pt x="8751" y="2514"/>
                </a:lnTo>
              </a:path>
            </a:pathLst>
          </a:custGeom>
          <a:ln w="12801">
            <a:solidFill>
              <a:srgbClr val="000000"/>
            </a:solidFill>
          </a:ln>
        </p:spPr>
        <p:txBody>
          <a:bodyPr wrap="square" lIns="0" tIns="0" rIns="0" bIns="0" rtlCol="0"/>
          <a:lstStyle/>
          <a:p>
            <a:endParaRPr/>
          </a:p>
        </p:txBody>
      </p:sp>
      <p:sp>
        <p:nvSpPr>
          <p:cNvPr id="157" name="object 157"/>
          <p:cNvSpPr/>
          <p:nvPr/>
        </p:nvSpPr>
        <p:spPr>
          <a:xfrm>
            <a:off x="4854828" y="6067044"/>
            <a:ext cx="100330" cy="17145"/>
          </a:xfrm>
          <a:custGeom>
            <a:avLst/>
            <a:gdLst/>
            <a:ahLst/>
            <a:cxnLst/>
            <a:rect l="l" t="t" r="r" b="b"/>
            <a:pathLst>
              <a:path w="100329" h="17145">
                <a:moveTo>
                  <a:pt x="0" y="0"/>
                </a:moveTo>
                <a:lnTo>
                  <a:pt x="44267" y="14701"/>
                </a:lnTo>
                <a:lnTo>
                  <a:pt x="65063" y="16825"/>
                </a:lnTo>
                <a:lnTo>
                  <a:pt x="75057" y="16459"/>
                </a:lnTo>
                <a:lnTo>
                  <a:pt x="81696" y="15378"/>
                </a:lnTo>
                <a:lnTo>
                  <a:pt x="87979" y="13296"/>
                </a:lnTo>
                <a:lnTo>
                  <a:pt x="94023" y="10587"/>
                </a:lnTo>
                <a:lnTo>
                  <a:pt x="99949" y="7619"/>
                </a:lnTo>
              </a:path>
            </a:pathLst>
          </a:custGeom>
          <a:ln w="12801">
            <a:solidFill>
              <a:srgbClr val="000000"/>
            </a:solidFill>
          </a:ln>
        </p:spPr>
        <p:txBody>
          <a:bodyPr wrap="square" lIns="0" tIns="0" rIns="0" bIns="0" rtlCol="0"/>
          <a:lstStyle/>
          <a:p>
            <a:endParaRPr/>
          </a:p>
        </p:txBody>
      </p:sp>
      <p:sp>
        <p:nvSpPr>
          <p:cNvPr id="158" name="object 158"/>
          <p:cNvSpPr/>
          <p:nvPr/>
        </p:nvSpPr>
        <p:spPr>
          <a:xfrm>
            <a:off x="5015738" y="5952682"/>
            <a:ext cx="167005" cy="257810"/>
          </a:xfrm>
          <a:custGeom>
            <a:avLst/>
            <a:gdLst/>
            <a:ahLst/>
            <a:cxnLst/>
            <a:rect l="l" t="t" r="r" b="b"/>
            <a:pathLst>
              <a:path w="167004" h="257810">
                <a:moveTo>
                  <a:pt x="0" y="2500"/>
                </a:moveTo>
                <a:lnTo>
                  <a:pt x="10459" y="0"/>
                </a:lnTo>
                <a:lnTo>
                  <a:pt x="14716" y="6958"/>
                </a:lnTo>
                <a:lnTo>
                  <a:pt x="15519" y="19688"/>
                </a:lnTo>
                <a:lnTo>
                  <a:pt x="15621" y="34504"/>
                </a:lnTo>
                <a:lnTo>
                  <a:pt x="16466" y="53197"/>
                </a:lnTo>
                <a:lnTo>
                  <a:pt x="17716" y="71804"/>
                </a:lnTo>
                <a:lnTo>
                  <a:pt x="19442" y="90354"/>
                </a:lnTo>
                <a:lnTo>
                  <a:pt x="21716" y="108875"/>
                </a:lnTo>
                <a:lnTo>
                  <a:pt x="25848" y="142889"/>
                </a:lnTo>
                <a:lnTo>
                  <a:pt x="40969" y="214574"/>
                </a:lnTo>
                <a:lnTo>
                  <a:pt x="63329" y="251936"/>
                </a:lnTo>
                <a:lnTo>
                  <a:pt x="80641" y="257717"/>
                </a:lnTo>
                <a:lnTo>
                  <a:pt x="90297" y="256093"/>
                </a:lnTo>
                <a:lnTo>
                  <a:pt x="125855" y="232433"/>
                </a:lnTo>
                <a:lnTo>
                  <a:pt x="154876" y="198181"/>
                </a:lnTo>
                <a:lnTo>
                  <a:pt x="166497" y="169225"/>
                </a:lnTo>
                <a:lnTo>
                  <a:pt x="165542" y="157143"/>
                </a:lnTo>
                <a:lnTo>
                  <a:pt x="159908" y="147775"/>
                </a:lnTo>
                <a:lnTo>
                  <a:pt x="150870" y="140979"/>
                </a:lnTo>
                <a:lnTo>
                  <a:pt x="139700" y="136612"/>
                </a:lnTo>
                <a:lnTo>
                  <a:pt x="123906" y="134526"/>
                </a:lnTo>
                <a:lnTo>
                  <a:pt x="106695" y="135469"/>
                </a:lnTo>
                <a:lnTo>
                  <a:pt x="64674" y="152295"/>
                </a:lnTo>
                <a:lnTo>
                  <a:pt x="60960" y="184465"/>
                </a:lnTo>
                <a:lnTo>
                  <a:pt x="63500" y="185380"/>
                </a:lnTo>
              </a:path>
            </a:pathLst>
          </a:custGeom>
          <a:ln w="12801">
            <a:solidFill>
              <a:srgbClr val="000000"/>
            </a:solidFill>
          </a:ln>
        </p:spPr>
        <p:txBody>
          <a:bodyPr wrap="square" lIns="0" tIns="0" rIns="0" bIns="0" rtlCol="0"/>
          <a:lstStyle/>
          <a:p>
            <a:endParaRPr/>
          </a:p>
        </p:txBody>
      </p:sp>
      <p:sp>
        <p:nvSpPr>
          <p:cNvPr id="159" name="object 159"/>
          <p:cNvSpPr/>
          <p:nvPr/>
        </p:nvSpPr>
        <p:spPr>
          <a:xfrm>
            <a:off x="5256895" y="6175247"/>
            <a:ext cx="75565" cy="125730"/>
          </a:xfrm>
          <a:custGeom>
            <a:avLst/>
            <a:gdLst/>
            <a:ahLst/>
            <a:cxnLst/>
            <a:rect l="l" t="t" r="r" b="b"/>
            <a:pathLst>
              <a:path w="75564" h="125729">
                <a:moveTo>
                  <a:pt x="2174" y="0"/>
                </a:moveTo>
                <a:lnTo>
                  <a:pt x="3123" y="11825"/>
                </a:lnTo>
                <a:lnTo>
                  <a:pt x="2809" y="23279"/>
                </a:lnTo>
                <a:lnTo>
                  <a:pt x="1924" y="34675"/>
                </a:lnTo>
                <a:lnTo>
                  <a:pt x="1158" y="46329"/>
                </a:lnTo>
                <a:lnTo>
                  <a:pt x="216" y="59788"/>
                </a:lnTo>
                <a:lnTo>
                  <a:pt x="0" y="73761"/>
                </a:lnTo>
                <a:lnTo>
                  <a:pt x="998" y="87734"/>
                </a:lnTo>
                <a:lnTo>
                  <a:pt x="22183" y="124810"/>
                </a:lnTo>
                <a:lnTo>
                  <a:pt x="32273" y="125577"/>
                </a:lnTo>
                <a:lnTo>
                  <a:pt x="43763" y="120596"/>
                </a:lnTo>
                <a:lnTo>
                  <a:pt x="54657" y="112699"/>
                </a:lnTo>
                <a:lnTo>
                  <a:pt x="63884" y="102860"/>
                </a:lnTo>
                <a:lnTo>
                  <a:pt x="70373" y="92049"/>
                </a:lnTo>
                <a:lnTo>
                  <a:pt x="71897" y="86258"/>
                </a:lnTo>
                <a:lnTo>
                  <a:pt x="73802" y="80467"/>
                </a:lnTo>
                <a:lnTo>
                  <a:pt x="75326" y="74675"/>
                </a:lnTo>
              </a:path>
            </a:pathLst>
          </a:custGeom>
          <a:ln w="12496">
            <a:solidFill>
              <a:srgbClr val="000000"/>
            </a:solidFill>
          </a:ln>
        </p:spPr>
        <p:txBody>
          <a:bodyPr wrap="square" lIns="0" tIns="0" rIns="0" bIns="0" rtlCol="0"/>
          <a:lstStyle/>
          <a:p>
            <a:endParaRPr/>
          </a:p>
        </p:txBody>
      </p:sp>
      <p:sp>
        <p:nvSpPr>
          <p:cNvPr id="160" name="object 160"/>
          <p:cNvSpPr/>
          <p:nvPr/>
        </p:nvSpPr>
        <p:spPr>
          <a:xfrm>
            <a:off x="5235924" y="6064377"/>
            <a:ext cx="12700" cy="13970"/>
          </a:xfrm>
          <a:custGeom>
            <a:avLst/>
            <a:gdLst/>
            <a:ahLst/>
            <a:cxnLst/>
            <a:rect l="l" t="t" r="r" b="b"/>
            <a:pathLst>
              <a:path w="12700" h="13970">
                <a:moveTo>
                  <a:pt x="12096" y="13944"/>
                </a:moveTo>
                <a:lnTo>
                  <a:pt x="3381" y="3743"/>
                </a:lnTo>
                <a:lnTo>
                  <a:pt x="0" y="0"/>
                </a:lnTo>
                <a:lnTo>
                  <a:pt x="2666" y="1857"/>
                </a:lnTo>
                <a:lnTo>
                  <a:pt x="12096" y="8458"/>
                </a:lnTo>
              </a:path>
            </a:pathLst>
          </a:custGeom>
          <a:ln w="12801">
            <a:solidFill>
              <a:srgbClr val="000000"/>
            </a:solidFill>
          </a:ln>
        </p:spPr>
        <p:txBody>
          <a:bodyPr wrap="square" lIns="0" tIns="0" rIns="0" bIns="0" rtlCol="0"/>
          <a:lstStyle/>
          <a:p>
            <a:endParaRPr/>
          </a:p>
        </p:txBody>
      </p:sp>
      <p:sp>
        <p:nvSpPr>
          <p:cNvPr id="161" name="object 161"/>
          <p:cNvSpPr/>
          <p:nvPr/>
        </p:nvSpPr>
        <p:spPr>
          <a:xfrm>
            <a:off x="5294629" y="5942076"/>
            <a:ext cx="163195" cy="298450"/>
          </a:xfrm>
          <a:custGeom>
            <a:avLst/>
            <a:gdLst/>
            <a:ahLst/>
            <a:cxnLst/>
            <a:rect l="l" t="t" r="r" b="b"/>
            <a:pathLst>
              <a:path w="163195" h="298450">
                <a:moveTo>
                  <a:pt x="0" y="0"/>
                </a:moveTo>
                <a:lnTo>
                  <a:pt x="41783" y="17068"/>
                </a:lnTo>
                <a:lnTo>
                  <a:pt x="77184" y="47967"/>
                </a:lnTo>
                <a:lnTo>
                  <a:pt x="108204" y="83210"/>
                </a:lnTo>
                <a:lnTo>
                  <a:pt x="139049" y="127330"/>
                </a:lnTo>
                <a:lnTo>
                  <a:pt x="159131" y="177393"/>
                </a:lnTo>
                <a:lnTo>
                  <a:pt x="162925" y="220751"/>
                </a:lnTo>
                <a:lnTo>
                  <a:pt x="159791" y="241601"/>
                </a:lnTo>
                <a:lnTo>
                  <a:pt x="139255" y="288074"/>
                </a:lnTo>
                <a:lnTo>
                  <a:pt x="113411" y="298094"/>
                </a:lnTo>
                <a:lnTo>
                  <a:pt x="111252" y="297180"/>
                </a:lnTo>
                <a:lnTo>
                  <a:pt x="108839" y="296875"/>
                </a:lnTo>
                <a:lnTo>
                  <a:pt x="106680" y="296265"/>
                </a:lnTo>
              </a:path>
            </a:pathLst>
          </a:custGeom>
          <a:ln w="12496">
            <a:solidFill>
              <a:srgbClr val="000000"/>
            </a:solidFill>
          </a:ln>
        </p:spPr>
        <p:txBody>
          <a:bodyPr wrap="square" lIns="0" tIns="0" rIns="0" bIns="0" rtlCol="0"/>
          <a:lstStyle/>
          <a:p>
            <a:endParaRPr/>
          </a:p>
        </p:txBody>
      </p:sp>
      <p:sp>
        <p:nvSpPr>
          <p:cNvPr id="162" name="object 162"/>
          <p:cNvSpPr/>
          <p:nvPr/>
        </p:nvSpPr>
        <p:spPr>
          <a:xfrm>
            <a:off x="5517407" y="5925311"/>
            <a:ext cx="103505" cy="309245"/>
          </a:xfrm>
          <a:custGeom>
            <a:avLst/>
            <a:gdLst/>
            <a:ahLst/>
            <a:cxnLst/>
            <a:rect l="l" t="t" r="r" b="b"/>
            <a:pathLst>
              <a:path w="103504" h="309245">
                <a:moveTo>
                  <a:pt x="92436" y="0"/>
                </a:moveTo>
                <a:lnTo>
                  <a:pt x="54336" y="24384"/>
                </a:lnTo>
                <a:lnTo>
                  <a:pt x="31079" y="64122"/>
                </a:lnTo>
                <a:lnTo>
                  <a:pt x="13823" y="106375"/>
                </a:lnTo>
                <a:lnTo>
                  <a:pt x="2139" y="155486"/>
                </a:lnTo>
                <a:lnTo>
                  <a:pt x="0" y="180570"/>
                </a:lnTo>
                <a:lnTo>
                  <a:pt x="361" y="205739"/>
                </a:lnTo>
                <a:lnTo>
                  <a:pt x="8584" y="247535"/>
                </a:lnTo>
                <a:lnTo>
                  <a:pt x="28428" y="284988"/>
                </a:lnTo>
                <a:lnTo>
                  <a:pt x="61575" y="308819"/>
                </a:lnTo>
                <a:lnTo>
                  <a:pt x="76561" y="308457"/>
                </a:lnTo>
                <a:lnTo>
                  <a:pt x="86284" y="305781"/>
                </a:lnTo>
                <a:lnTo>
                  <a:pt x="93293" y="303047"/>
                </a:lnTo>
                <a:lnTo>
                  <a:pt x="98635" y="299285"/>
                </a:lnTo>
                <a:lnTo>
                  <a:pt x="103358" y="293522"/>
                </a:lnTo>
              </a:path>
            </a:pathLst>
          </a:custGeom>
          <a:ln w="12496">
            <a:solidFill>
              <a:srgbClr val="000000"/>
            </a:solidFill>
          </a:ln>
        </p:spPr>
        <p:txBody>
          <a:bodyPr wrap="square" lIns="0" tIns="0" rIns="0" bIns="0" rtlCol="0"/>
          <a:lstStyle/>
          <a:p>
            <a:endParaRPr/>
          </a:p>
        </p:txBody>
      </p:sp>
      <p:sp>
        <p:nvSpPr>
          <p:cNvPr id="163" name="object 163"/>
          <p:cNvSpPr/>
          <p:nvPr/>
        </p:nvSpPr>
        <p:spPr>
          <a:xfrm>
            <a:off x="5656198" y="6042240"/>
            <a:ext cx="222885" cy="332105"/>
          </a:xfrm>
          <a:custGeom>
            <a:avLst/>
            <a:gdLst/>
            <a:ahLst/>
            <a:cxnLst/>
            <a:rect l="l" t="t" r="r" b="b"/>
            <a:pathLst>
              <a:path w="222885" h="332104">
                <a:moveTo>
                  <a:pt x="13335" y="19621"/>
                </a:moveTo>
                <a:lnTo>
                  <a:pt x="4190" y="12001"/>
                </a:lnTo>
                <a:lnTo>
                  <a:pt x="1524" y="10782"/>
                </a:lnTo>
                <a:lnTo>
                  <a:pt x="0" y="3162"/>
                </a:lnTo>
                <a:lnTo>
                  <a:pt x="8679" y="1023"/>
                </a:lnTo>
                <a:lnTo>
                  <a:pt x="16668" y="0"/>
                </a:lnTo>
                <a:lnTo>
                  <a:pt x="24324" y="2005"/>
                </a:lnTo>
                <a:lnTo>
                  <a:pt x="46255" y="47658"/>
                </a:lnTo>
                <a:lnTo>
                  <a:pt x="48387" y="61379"/>
                </a:lnTo>
                <a:lnTo>
                  <a:pt x="51655" y="79757"/>
                </a:lnTo>
                <a:lnTo>
                  <a:pt x="74675" y="129349"/>
                </a:lnTo>
                <a:lnTo>
                  <a:pt x="100298" y="138188"/>
                </a:lnTo>
                <a:lnTo>
                  <a:pt x="113430" y="134835"/>
                </a:lnTo>
                <a:lnTo>
                  <a:pt x="152923" y="100622"/>
                </a:lnTo>
                <a:lnTo>
                  <a:pt x="170306" y="66560"/>
                </a:lnTo>
                <a:lnTo>
                  <a:pt x="175577" y="39738"/>
                </a:lnTo>
                <a:lnTo>
                  <a:pt x="175200" y="24726"/>
                </a:lnTo>
                <a:lnTo>
                  <a:pt x="170941" y="12915"/>
                </a:lnTo>
                <a:lnTo>
                  <a:pt x="166370" y="6210"/>
                </a:lnTo>
                <a:lnTo>
                  <a:pt x="164846" y="3467"/>
                </a:lnTo>
                <a:lnTo>
                  <a:pt x="158750" y="2247"/>
                </a:lnTo>
                <a:lnTo>
                  <a:pt x="161815" y="14058"/>
                </a:lnTo>
                <a:lnTo>
                  <a:pt x="165560" y="24955"/>
                </a:lnTo>
                <a:lnTo>
                  <a:pt x="170090" y="35852"/>
                </a:lnTo>
                <a:lnTo>
                  <a:pt x="175513" y="47663"/>
                </a:lnTo>
                <a:lnTo>
                  <a:pt x="189817" y="79781"/>
                </a:lnTo>
                <a:lnTo>
                  <a:pt x="202120" y="112585"/>
                </a:lnTo>
                <a:lnTo>
                  <a:pt x="211947" y="146075"/>
                </a:lnTo>
                <a:lnTo>
                  <a:pt x="218821" y="180251"/>
                </a:lnTo>
                <a:lnTo>
                  <a:pt x="222535" y="216998"/>
                </a:lnTo>
                <a:lnTo>
                  <a:pt x="220535" y="254546"/>
                </a:lnTo>
                <a:lnTo>
                  <a:pt x="209676" y="289464"/>
                </a:lnTo>
                <a:lnTo>
                  <a:pt x="186816" y="318325"/>
                </a:lnTo>
                <a:lnTo>
                  <a:pt x="173491" y="327031"/>
                </a:lnTo>
                <a:lnTo>
                  <a:pt x="158988" y="331736"/>
                </a:lnTo>
                <a:lnTo>
                  <a:pt x="144365" y="330498"/>
                </a:lnTo>
                <a:lnTo>
                  <a:pt x="130683" y="321373"/>
                </a:lnTo>
                <a:lnTo>
                  <a:pt x="128904" y="310705"/>
                </a:lnTo>
                <a:lnTo>
                  <a:pt x="128015" y="305219"/>
                </a:lnTo>
                <a:lnTo>
                  <a:pt x="128270" y="297294"/>
                </a:lnTo>
              </a:path>
            </a:pathLst>
          </a:custGeom>
          <a:ln w="12496">
            <a:solidFill>
              <a:srgbClr val="000000"/>
            </a:solidFill>
          </a:ln>
        </p:spPr>
        <p:txBody>
          <a:bodyPr wrap="square" lIns="0" tIns="0" rIns="0" bIns="0" rtlCol="0"/>
          <a:lstStyle/>
          <a:p>
            <a:endParaRPr/>
          </a:p>
        </p:txBody>
      </p:sp>
      <p:sp>
        <p:nvSpPr>
          <p:cNvPr id="164" name="object 164"/>
          <p:cNvSpPr/>
          <p:nvPr/>
        </p:nvSpPr>
        <p:spPr>
          <a:xfrm>
            <a:off x="5960998" y="6195669"/>
            <a:ext cx="53340" cy="119380"/>
          </a:xfrm>
          <a:custGeom>
            <a:avLst/>
            <a:gdLst/>
            <a:ahLst/>
            <a:cxnLst/>
            <a:rect l="l" t="t" r="r" b="b"/>
            <a:pathLst>
              <a:path w="53339" h="119379">
                <a:moveTo>
                  <a:pt x="0" y="0"/>
                </a:moveTo>
                <a:lnTo>
                  <a:pt x="45057" y="23436"/>
                </a:lnTo>
                <a:lnTo>
                  <a:pt x="52812" y="51601"/>
                </a:lnTo>
                <a:lnTo>
                  <a:pt x="52450" y="67970"/>
                </a:lnTo>
                <a:lnTo>
                  <a:pt x="44164" y="107275"/>
                </a:lnTo>
                <a:lnTo>
                  <a:pt x="30097" y="119267"/>
                </a:lnTo>
                <a:lnTo>
                  <a:pt x="23320" y="116471"/>
                </a:lnTo>
                <a:lnTo>
                  <a:pt x="17520" y="110990"/>
                </a:lnTo>
                <a:lnTo>
                  <a:pt x="12826" y="105765"/>
                </a:lnTo>
              </a:path>
            </a:pathLst>
          </a:custGeom>
          <a:ln w="12496">
            <a:solidFill>
              <a:srgbClr val="000000"/>
            </a:solidFill>
          </a:ln>
        </p:spPr>
        <p:txBody>
          <a:bodyPr wrap="square" lIns="0" tIns="0" rIns="0" bIns="0" rtlCol="0"/>
          <a:lstStyle/>
          <a:p>
            <a:endParaRPr/>
          </a:p>
        </p:txBody>
      </p:sp>
      <p:sp>
        <p:nvSpPr>
          <p:cNvPr id="165" name="object 165"/>
          <p:cNvSpPr/>
          <p:nvPr/>
        </p:nvSpPr>
        <p:spPr>
          <a:xfrm>
            <a:off x="5954903" y="6046203"/>
            <a:ext cx="27305" cy="7620"/>
          </a:xfrm>
          <a:custGeom>
            <a:avLst/>
            <a:gdLst/>
            <a:ahLst/>
            <a:cxnLst/>
            <a:rect l="l" t="t" r="r" b="b"/>
            <a:pathLst>
              <a:path w="27304" h="7620">
                <a:moveTo>
                  <a:pt x="0" y="7429"/>
                </a:moveTo>
                <a:lnTo>
                  <a:pt x="7066" y="528"/>
                </a:lnTo>
                <a:lnTo>
                  <a:pt x="11953" y="0"/>
                </a:lnTo>
                <a:lnTo>
                  <a:pt x="17627" y="3186"/>
                </a:lnTo>
                <a:lnTo>
                  <a:pt x="27050" y="7429"/>
                </a:lnTo>
              </a:path>
            </a:pathLst>
          </a:custGeom>
          <a:ln w="12801">
            <a:solidFill>
              <a:srgbClr val="000000"/>
            </a:solidFill>
          </a:ln>
        </p:spPr>
        <p:txBody>
          <a:bodyPr wrap="square" lIns="0" tIns="0" rIns="0" bIns="0" rtlCol="0"/>
          <a:lstStyle/>
          <a:p>
            <a:endParaRPr/>
          </a:p>
        </p:txBody>
      </p:sp>
      <p:sp>
        <p:nvSpPr>
          <p:cNvPr id="166" name="object 166"/>
          <p:cNvSpPr/>
          <p:nvPr/>
        </p:nvSpPr>
        <p:spPr>
          <a:xfrm>
            <a:off x="6087951" y="6046622"/>
            <a:ext cx="135255" cy="38735"/>
          </a:xfrm>
          <a:custGeom>
            <a:avLst/>
            <a:gdLst/>
            <a:ahLst/>
            <a:cxnLst/>
            <a:rect l="l" t="t" r="r" b="b"/>
            <a:pathLst>
              <a:path w="135254" h="38735">
                <a:moveTo>
                  <a:pt x="7413" y="0"/>
                </a:moveTo>
                <a:lnTo>
                  <a:pt x="760" y="9172"/>
                </a:lnTo>
                <a:lnTo>
                  <a:pt x="0" y="16687"/>
                </a:lnTo>
                <a:lnTo>
                  <a:pt x="5074" y="23402"/>
                </a:lnTo>
                <a:lnTo>
                  <a:pt x="50587" y="37976"/>
                </a:lnTo>
                <a:lnTo>
                  <a:pt x="62023" y="38404"/>
                </a:lnTo>
                <a:lnTo>
                  <a:pt x="76053" y="37671"/>
                </a:lnTo>
                <a:lnTo>
                  <a:pt x="90344" y="35280"/>
                </a:lnTo>
                <a:lnTo>
                  <a:pt x="104350" y="31632"/>
                </a:lnTo>
                <a:lnTo>
                  <a:pt x="117522" y="27127"/>
                </a:lnTo>
                <a:lnTo>
                  <a:pt x="127555" y="22555"/>
                </a:lnTo>
                <a:lnTo>
                  <a:pt x="131238" y="21031"/>
                </a:lnTo>
                <a:lnTo>
                  <a:pt x="135175" y="14325"/>
                </a:lnTo>
              </a:path>
            </a:pathLst>
          </a:custGeom>
          <a:ln w="12801">
            <a:solidFill>
              <a:srgbClr val="000000"/>
            </a:solidFill>
          </a:ln>
        </p:spPr>
        <p:txBody>
          <a:bodyPr wrap="square" lIns="0" tIns="0" rIns="0" bIns="0" rtlCol="0"/>
          <a:lstStyle/>
          <a:p>
            <a:endParaRPr/>
          </a:p>
        </p:txBody>
      </p:sp>
      <p:sp>
        <p:nvSpPr>
          <p:cNvPr id="167" name="object 167"/>
          <p:cNvSpPr/>
          <p:nvPr/>
        </p:nvSpPr>
        <p:spPr>
          <a:xfrm>
            <a:off x="6291326" y="5935036"/>
            <a:ext cx="170815" cy="251460"/>
          </a:xfrm>
          <a:custGeom>
            <a:avLst/>
            <a:gdLst/>
            <a:ahLst/>
            <a:cxnLst/>
            <a:rect l="l" t="t" r="r" b="b"/>
            <a:pathLst>
              <a:path w="170814" h="251460">
                <a:moveTo>
                  <a:pt x="0" y="17402"/>
                </a:moveTo>
                <a:lnTo>
                  <a:pt x="8191" y="9582"/>
                </a:lnTo>
                <a:lnTo>
                  <a:pt x="18478" y="2162"/>
                </a:lnTo>
                <a:lnTo>
                  <a:pt x="29432" y="0"/>
                </a:lnTo>
                <a:lnTo>
                  <a:pt x="39624" y="7953"/>
                </a:lnTo>
                <a:lnTo>
                  <a:pt x="45698" y="24317"/>
                </a:lnTo>
                <a:lnTo>
                  <a:pt x="47355" y="43995"/>
                </a:lnTo>
                <a:lnTo>
                  <a:pt x="46607" y="64017"/>
                </a:lnTo>
                <a:lnTo>
                  <a:pt x="45465" y="81410"/>
                </a:lnTo>
                <a:lnTo>
                  <a:pt x="44239" y="105560"/>
                </a:lnTo>
                <a:lnTo>
                  <a:pt x="42894" y="129911"/>
                </a:lnTo>
                <a:lnTo>
                  <a:pt x="42072" y="154319"/>
                </a:lnTo>
                <a:lnTo>
                  <a:pt x="42418" y="178641"/>
                </a:lnTo>
                <a:lnTo>
                  <a:pt x="52240" y="232048"/>
                </a:lnTo>
                <a:lnTo>
                  <a:pt x="75102" y="251412"/>
                </a:lnTo>
                <a:lnTo>
                  <a:pt x="88376" y="249507"/>
                </a:lnTo>
                <a:lnTo>
                  <a:pt x="125811" y="224170"/>
                </a:lnTo>
                <a:lnTo>
                  <a:pt x="159512" y="181994"/>
                </a:lnTo>
                <a:lnTo>
                  <a:pt x="170531" y="151176"/>
                </a:lnTo>
                <a:lnTo>
                  <a:pt x="166750" y="141150"/>
                </a:lnTo>
                <a:lnTo>
                  <a:pt x="123120" y="130349"/>
                </a:lnTo>
                <a:lnTo>
                  <a:pt x="86741" y="144694"/>
                </a:lnTo>
                <a:lnTo>
                  <a:pt x="79248" y="180470"/>
                </a:lnTo>
              </a:path>
            </a:pathLst>
          </a:custGeom>
          <a:ln w="12496">
            <a:solidFill>
              <a:srgbClr val="000000"/>
            </a:solidFill>
          </a:ln>
        </p:spPr>
        <p:txBody>
          <a:bodyPr wrap="square" lIns="0" tIns="0" rIns="0" bIns="0" rtlCol="0"/>
          <a:lstStyle/>
          <a:p>
            <a:endParaRPr/>
          </a:p>
        </p:txBody>
      </p:sp>
      <p:sp>
        <p:nvSpPr>
          <p:cNvPr id="168" name="object 168"/>
          <p:cNvSpPr/>
          <p:nvPr/>
        </p:nvSpPr>
        <p:spPr>
          <a:xfrm>
            <a:off x="6510781" y="6114288"/>
            <a:ext cx="64135" cy="154940"/>
          </a:xfrm>
          <a:custGeom>
            <a:avLst/>
            <a:gdLst/>
            <a:ahLst/>
            <a:cxnLst/>
            <a:rect l="l" t="t" r="r" b="b"/>
            <a:pathLst>
              <a:path w="64134" h="154939">
                <a:moveTo>
                  <a:pt x="24129" y="0"/>
                </a:moveTo>
                <a:lnTo>
                  <a:pt x="53115" y="26789"/>
                </a:lnTo>
                <a:lnTo>
                  <a:pt x="64071" y="75399"/>
                </a:lnTo>
                <a:lnTo>
                  <a:pt x="63726" y="92406"/>
                </a:lnTo>
                <a:lnTo>
                  <a:pt x="53530" y="134340"/>
                </a:lnTo>
                <a:lnTo>
                  <a:pt x="26503" y="154676"/>
                </a:lnTo>
                <a:lnTo>
                  <a:pt x="17399" y="152857"/>
                </a:lnTo>
                <a:lnTo>
                  <a:pt x="8675" y="148980"/>
                </a:lnTo>
                <a:lnTo>
                  <a:pt x="0" y="144475"/>
                </a:lnTo>
              </a:path>
            </a:pathLst>
          </a:custGeom>
          <a:ln w="12496">
            <a:solidFill>
              <a:srgbClr val="000000"/>
            </a:solidFill>
          </a:ln>
        </p:spPr>
        <p:txBody>
          <a:bodyPr wrap="square" lIns="0" tIns="0" rIns="0" bIns="0" rtlCol="0"/>
          <a:lstStyle/>
          <a:p>
            <a:endParaRPr/>
          </a:p>
        </p:txBody>
      </p:sp>
      <p:sp>
        <p:nvSpPr>
          <p:cNvPr id="169" name="object 169"/>
          <p:cNvSpPr/>
          <p:nvPr/>
        </p:nvSpPr>
        <p:spPr>
          <a:xfrm>
            <a:off x="6623557" y="5898184"/>
            <a:ext cx="113030" cy="285750"/>
          </a:xfrm>
          <a:custGeom>
            <a:avLst/>
            <a:gdLst/>
            <a:ahLst/>
            <a:cxnLst/>
            <a:rect l="l" t="t" r="r" b="b"/>
            <a:pathLst>
              <a:path w="113029" h="285750">
                <a:moveTo>
                  <a:pt x="0" y="0"/>
                </a:moveTo>
                <a:lnTo>
                  <a:pt x="10892" y="7396"/>
                </a:lnTo>
                <a:lnTo>
                  <a:pt x="21891" y="14363"/>
                </a:lnTo>
                <a:lnTo>
                  <a:pt x="32771" y="21388"/>
                </a:lnTo>
                <a:lnTo>
                  <a:pt x="70881" y="55816"/>
                </a:lnTo>
                <a:lnTo>
                  <a:pt x="92456" y="87477"/>
                </a:lnTo>
                <a:lnTo>
                  <a:pt x="109013" y="132321"/>
                </a:lnTo>
                <a:lnTo>
                  <a:pt x="112522" y="180136"/>
                </a:lnTo>
                <a:lnTo>
                  <a:pt x="110553" y="203406"/>
                </a:lnTo>
                <a:lnTo>
                  <a:pt x="97948" y="250859"/>
                </a:lnTo>
                <a:lnTo>
                  <a:pt x="69072" y="280263"/>
                </a:lnTo>
                <a:lnTo>
                  <a:pt x="62922" y="283216"/>
                </a:lnTo>
                <a:lnTo>
                  <a:pt x="55880" y="285597"/>
                </a:lnTo>
              </a:path>
            </a:pathLst>
          </a:custGeom>
          <a:ln w="12496">
            <a:solidFill>
              <a:srgbClr val="000000"/>
            </a:solidFill>
          </a:ln>
        </p:spPr>
        <p:txBody>
          <a:bodyPr wrap="square" lIns="0" tIns="0" rIns="0" bIns="0" rtlCol="0"/>
          <a:lstStyle/>
          <a:p>
            <a:endParaRPr/>
          </a:p>
        </p:txBody>
      </p:sp>
      <p:sp>
        <p:nvSpPr>
          <p:cNvPr id="170" name="object 170"/>
          <p:cNvSpPr/>
          <p:nvPr/>
        </p:nvSpPr>
        <p:spPr>
          <a:xfrm>
            <a:off x="6852072" y="5958530"/>
            <a:ext cx="277495" cy="198755"/>
          </a:xfrm>
          <a:custGeom>
            <a:avLst/>
            <a:gdLst/>
            <a:ahLst/>
            <a:cxnLst/>
            <a:rect l="l" t="t" r="r" b="b"/>
            <a:pathLst>
              <a:path w="277495" h="198754">
                <a:moveTo>
                  <a:pt x="122640" y="16768"/>
                </a:moveTo>
                <a:lnTo>
                  <a:pt x="83564" y="20454"/>
                </a:lnTo>
                <a:lnTo>
                  <a:pt x="40630" y="43438"/>
                </a:lnTo>
                <a:lnTo>
                  <a:pt x="6560" y="86367"/>
                </a:lnTo>
                <a:lnTo>
                  <a:pt x="0" y="125287"/>
                </a:lnTo>
                <a:lnTo>
                  <a:pt x="5292" y="145089"/>
                </a:lnTo>
                <a:lnTo>
                  <a:pt x="40439" y="183151"/>
                </a:lnTo>
                <a:lnTo>
                  <a:pt x="90636" y="198124"/>
                </a:lnTo>
                <a:lnTo>
                  <a:pt x="124531" y="198324"/>
                </a:lnTo>
                <a:lnTo>
                  <a:pt x="156914" y="191495"/>
                </a:lnTo>
                <a:lnTo>
                  <a:pt x="216239" y="161548"/>
                </a:lnTo>
                <a:lnTo>
                  <a:pt x="256831" y="123182"/>
                </a:lnTo>
                <a:lnTo>
                  <a:pt x="276945" y="72242"/>
                </a:lnTo>
                <a:lnTo>
                  <a:pt x="274720" y="50792"/>
                </a:lnTo>
                <a:lnTo>
                  <a:pt x="249459" y="20807"/>
                </a:lnTo>
                <a:lnTo>
                  <a:pt x="208186" y="3228"/>
                </a:lnTo>
                <a:lnTo>
                  <a:pt x="164046" y="0"/>
                </a:lnTo>
                <a:lnTo>
                  <a:pt x="140928" y="614"/>
                </a:lnTo>
                <a:lnTo>
                  <a:pt x="127841" y="1362"/>
                </a:lnTo>
                <a:lnTo>
                  <a:pt x="117290" y="3395"/>
                </a:lnTo>
                <a:lnTo>
                  <a:pt x="109192" y="8458"/>
                </a:lnTo>
                <a:lnTo>
                  <a:pt x="103463" y="18292"/>
                </a:lnTo>
              </a:path>
            </a:pathLst>
          </a:custGeom>
          <a:ln w="12496">
            <a:solidFill>
              <a:srgbClr val="000000"/>
            </a:solidFill>
          </a:ln>
        </p:spPr>
        <p:txBody>
          <a:bodyPr wrap="square" lIns="0" tIns="0" rIns="0" bIns="0" rtlCol="0"/>
          <a:lstStyle/>
          <a:p>
            <a:endParaRPr/>
          </a:p>
        </p:txBody>
      </p:sp>
      <p:sp>
        <p:nvSpPr>
          <p:cNvPr id="171" name="object 171"/>
          <p:cNvSpPr/>
          <p:nvPr/>
        </p:nvSpPr>
        <p:spPr>
          <a:xfrm>
            <a:off x="6985286" y="5918658"/>
            <a:ext cx="36195" cy="370840"/>
          </a:xfrm>
          <a:custGeom>
            <a:avLst/>
            <a:gdLst/>
            <a:ahLst/>
            <a:cxnLst/>
            <a:rect l="l" t="t" r="r" b="b"/>
            <a:pathLst>
              <a:path w="36195" h="370839">
                <a:moveTo>
                  <a:pt x="35782" y="3910"/>
                </a:moveTo>
                <a:lnTo>
                  <a:pt x="30325" y="0"/>
                </a:lnTo>
                <a:lnTo>
                  <a:pt x="27368" y="7834"/>
                </a:lnTo>
                <a:lnTo>
                  <a:pt x="25888" y="21097"/>
                </a:lnTo>
                <a:lnTo>
                  <a:pt x="24860" y="33475"/>
                </a:lnTo>
                <a:lnTo>
                  <a:pt x="21578" y="59817"/>
                </a:lnTo>
                <a:lnTo>
                  <a:pt x="18224" y="86244"/>
                </a:lnTo>
                <a:lnTo>
                  <a:pt x="14823" y="112728"/>
                </a:lnTo>
                <a:lnTo>
                  <a:pt x="11398" y="139241"/>
                </a:lnTo>
                <a:lnTo>
                  <a:pt x="7816" y="174402"/>
                </a:lnTo>
                <a:lnTo>
                  <a:pt x="5032" y="209535"/>
                </a:lnTo>
                <a:lnTo>
                  <a:pt x="2700" y="244725"/>
                </a:lnTo>
                <a:lnTo>
                  <a:pt x="476" y="280058"/>
                </a:lnTo>
                <a:lnTo>
                  <a:pt x="0" y="302856"/>
                </a:lnTo>
                <a:lnTo>
                  <a:pt x="1238" y="325283"/>
                </a:lnTo>
                <a:lnTo>
                  <a:pt x="3905" y="347652"/>
                </a:lnTo>
                <a:lnTo>
                  <a:pt x="7715" y="370279"/>
                </a:lnTo>
              </a:path>
            </a:pathLst>
          </a:custGeom>
          <a:ln w="12496">
            <a:solidFill>
              <a:srgbClr val="000000"/>
            </a:solidFill>
          </a:ln>
        </p:spPr>
        <p:txBody>
          <a:bodyPr wrap="square" lIns="0" tIns="0" rIns="0" bIns="0" rtlCol="0"/>
          <a:lstStyle/>
          <a:p>
            <a:endParaRPr/>
          </a:p>
        </p:txBody>
      </p:sp>
      <p:sp>
        <p:nvSpPr>
          <p:cNvPr id="172" name="object 172"/>
          <p:cNvSpPr/>
          <p:nvPr/>
        </p:nvSpPr>
        <p:spPr>
          <a:xfrm>
            <a:off x="7173103" y="6137324"/>
            <a:ext cx="59690" cy="131445"/>
          </a:xfrm>
          <a:custGeom>
            <a:avLst/>
            <a:gdLst/>
            <a:ahLst/>
            <a:cxnLst/>
            <a:rect l="l" t="t" r="r" b="b"/>
            <a:pathLst>
              <a:path w="59690" h="131445">
                <a:moveTo>
                  <a:pt x="21066" y="3786"/>
                </a:moveTo>
                <a:lnTo>
                  <a:pt x="2540" y="44900"/>
                </a:lnTo>
                <a:lnTo>
                  <a:pt x="0" y="75009"/>
                </a:lnTo>
                <a:lnTo>
                  <a:pt x="111" y="89434"/>
                </a:lnTo>
                <a:lnTo>
                  <a:pt x="21955" y="128449"/>
                </a:lnTo>
                <a:lnTo>
                  <a:pt x="36466" y="131316"/>
                </a:lnTo>
                <a:lnTo>
                  <a:pt x="46323" y="124182"/>
                </a:lnTo>
                <a:lnTo>
                  <a:pt x="53298" y="111561"/>
                </a:lnTo>
                <a:lnTo>
                  <a:pt x="59166" y="97969"/>
                </a:lnTo>
              </a:path>
            </a:pathLst>
          </a:custGeom>
          <a:ln w="12496">
            <a:solidFill>
              <a:srgbClr val="000000"/>
            </a:solidFill>
          </a:ln>
        </p:spPr>
        <p:txBody>
          <a:bodyPr wrap="square" lIns="0" tIns="0" rIns="0" bIns="0" rtlCol="0"/>
          <a:lstStyle/>
          <a:p>
            <a:endParaRPr/>
          </a:p>
        </p:txBody>
      </p:sp>
      <p:sp>
        <p:nvSpPr>
          <p:cNvPr id="173" name="object 173"/>
          <p:cNvSpPr/>
          <p:nvPr/>
        </p:nvSpPr>
        <p:spPr>
          <a:xfrm>
            <a:off x="7107301" y="5757062"/>
            <a:ext cx="158115" cy="46355"/>
          </a:xfrm>
          <a:custGeom>
            <a:avLst/>
            <a:gdLst/>
            <a:ahLst/>
            <a:cxnLst/>
            <a:rect l="l" t="t" r="r" b="b"/>
            <a:pathLst>
              <a:path w="158115" h="46354">
                <a:moveTo>
                  <a:pt x="0" y="46024"/>
                </a:moveTo>
                <a:lnTo>
                  <a:pt x="45720" y="23774"/>
                </a:lnTo>
                <a:lnTo>
                  <a:pt x="60043" y="19688"/>
                </a:lnTo>
                <a:lnTo>
                  <a:pt x="74771" y="15316"/>
                </a:lnTo>
                <a:lnTo>
                  <a:pt x="89546" y="11515"/>
                </a:lnTo>
                <a:lnTo>
                  <a:pt x="104013" y="9143"/>
                </a:lnTo>
                <a:lnTo>
                  <a:pt x="116228" y="7115"/>
                </a:lnTo>
                <a:lnTo>
                  <a:pt x="127539" y="4571"/>
                </a:lnTo>
                <a:lnTo>
                  <a:pt x="138803" y="2028"/>
                </a:lnTo>
                <a:lnTo>
                  <a:pt x="150875" y="0"/>
                </a:lnTo>
                <a:lnTo>
                  <a:pt x="153289" y="0"/>
                </a:lnTo>
                <a:lnTo>
                  <a:pt x="155448" y="0"/>
                </a:lnTo>
                <a:lnTo>
                  <a:pt x="157860" y="0"/>
                </a:lnTo>
              </a:path>
            </a:pathLst>
          </a:custGeom>
          <a:ln w="12496">
            <a:solidFill>
              <a:srgbClr val="000000"/>
            </a:solidFill>
          </a:ln>
        </p:spPr>
        <p:txBody>
          <a:bodyPr wrap="square" lIns="0" tIns="0" rIns="0" bIns="0" rtlCol="0"/>
          <a:lstStyle/>
          <a:p>
            <a:endParaRPr/>
          </a:p>
        </p:txBody>
      </p:sp>
      <p:sp>
        <p:nvSpPr>
          <p:cNvPr id="174" name="object 174"/>
          <p:cNvSpPr/>
          <p:nvPr/>
        </p:nvSpPr>
        <p:spPr>
          <a:xfrm>
            <a:off x="7190899" y="5756452"/>
            <a:ext cx="34925" cy="132715"/>
          </a:xfrm>
          <a:custGeom>
            <a:avLst/>
            <a:gdLst/>
            <a:ahLst/>
            <a:cxnLst/>
            <a:rect l="l" t="t" r="r" b="b"/>
            <a:pathLst>
              <a:path w="34925" h="132714">
                <a:moveTo>
                  <a:pt x="3270" y="0"/>
                </a:moveTo>
                <a:lnTo>
                  <a:pt x="599" y="7910"/>
                </a:lnTo>
                <a:lnTo>
                  <a:pt x="0" y="14363"/>
                </a:lnTo>
                <a:lnTo>
                  <a:pt x="877" y="20874"/>
                </a:lnTo>
                <a:lnTo>
                  <a:pt x="2635" y="28955"/>
                </a:lnTo>
                <a:lnTo>
                  <a:pt x="4831" y="40481"/>
                </a:lnTo>
                <a:lnTo>
                  <a:pt x="6873" y="52120"/>
                </a:lnTo>
                <a:lnTo>
                  <a:pt x="8796" y="63760"/>
                </a:lnTo>
                <a:lnTo>
                  <a:pt x="10636" y="75285"/>
                </a:lnTo>
                <a:lnTo>
                  <a:pt x="12336" y="86929"/>
                </a:lnTo>
                <a:lnTo>
                  <a:pt x="14620" y="99174"/>
                </a:lnTo>
                <a:lnTo>
                  <a:pt x="18119" y="110904"/>
                </a:lnTo>
                <a:lnTo>
                  <a:pt x="23463" y="121005"/>
                </a:lnTo>
                <a:lnTo>
                  <a:pt x="27400" y="124663"/>
                </a:lnTo>
                <a:lnTo>
                  <a:pt x="31083" y="128930"/>
                </a:lnTo>
                <a:lnTo>
                  <a:pt x="34639" y="132587"/>
                </a:lnTo>
              </a:path>
            </a:pathLst>
          </a:custGeom>
          <a:ln w="12496">
            <a:solidFill>
              <a:srgbClr val="000000"/>
            </a:solidFill>
          </a:ln>
        </p:spPr>
        <p:txBody>
          <a:bodyPr wrap="square" lIns="0" tIns="0" rIns="0" bIns="0" rtlCol="0"/>
          <a:lstStyle/>
          <a:p>
            <a:endParaRPr/>
          </a:p>
        </p:txBody>
      </p:sp>
      <p:sp>
        <p:nvSpPr>
          <p:cNvPr id="175" name="object 175"/>
          <p:cNvSpPr/>
          <p:nvPr/>
        </p:nvSpPr>
        <p:spPr>
          <a:xfrm>
            <a:off x="7391814" y="5903075"/>
            <a:ext cx="229235" cy="224154"/>
          </a:xfrm>
          <a:custGeom>
            <a:avLst/>
            <a:gdLst/>
            <a:ahLst/>
            <a:cxnLst/>
            <a:rect l="l" t="t" r="r" b="b"/>
            <a:pathLst>
              <a:path w="229234" h="224154">
                <a:moveTo>
                  <a:pt x="90136" y="28027"/>
                </a:moveTo>
                <a:lnTo>
                  <a:pt x="52036" y="39000"/>
                </a:lnTo>
                <a:lnTo>
                  <a:pt x="15960" y="81948"/>
                </a:lnTo>
                <a:lnTo>
                  <a:pt x="0" y="128106"/>
                </a:lnTo>
                <a:lnTo>
                  <a:pt x="648" y="158329"/>
                </a:lnTo>
                <a:lnTo>
                  <a:pt x="10894" y="186266"/>
                </a:lnTo>
                <a:lnTo>
                  <a:pt x="31843" y="208773"/>
                </a:lnTo>
                <a:lnTo>
                  <a:pt x="52718" y="219255"/>
                </a:lnTo>
                <a:lnTo>
                  <a:pt x="75023" y="223594"/>
                </a:lnTo>
                <a:lnTo>
                  <a:pt x="97994" y="222961"/>
                </a:lnTo>
                <a:lnTo>
                  <a:pt x="145674" y="209192"/>
                </a:lnTo>
                <a:lnTo>
                  <a:pt x="188235" y="179093"/>
                </a:lnTo>
                <a:lnTo>
                  <a:pt x="216838" y="139074"/>
                </a:lnTo>
                <a:lnTo>
                  <a:pt x="229006" y="94278"/>
                </a:lnTo>
                <a:lnTo>
                  <a:pt x="226661" y="71308"/>
                </a:lnTo>
                <a:lnTo>
                  <a:pt x="199753" y="28103"/>
                </a:lnTo>
                <a:lnTo>
                  <a:pt x="155033" y="3643"/>
                </a:lnTo>
                <a:lnTo>
                  <a:pt x="136646" y="0"/>
                </a:lnTo>
                <a:lnTo>
                  <a:pt x="121283" y="785"/>
                </a:lnTo>
                <a:lnTo>
                  <a:pt x="85865" y="21307"/>
                </a:lnTo>
                <a:lnTo>
                  <a:pt x="78579" y="45096"/>
                </a:lnTo>
              </a:path>
            </a:pathLst>
          </a:custGeom>
          <a:ln w="12496">
            <a:solidFill>
              <a:srgbClr val="000000"/>
            </a:solidFill>
          </a:ln>
        </p:spPr>
        <p:txBody>
          <a:bodyPr wrap="square" lIns="0" tIns="0" rIns="0" bIns="0" rtlCol="0"/>
          <a:lstStyle/>
          <a:p>
            <a:endParaRPr/>
          </a:p>
        </p:txBody>
      </p:sp>
      <p:sp>
        <p:nvSpPr>
          <p:cNvPr id="176" name="object 176"/>
          <p:cNvSpPr/>
          <p:nvPr/>
        </p:nvSpPr>
        <p:spPr>
          <a:xfrm>
            <a:off x="7471346" y="5860084"/>
            <a:ext cx="64135" cy="367030"/>
          </a:xfrm>
          <a:custGeom>
            <a:avLst/>
            <a:gdLst/>
            <a:ahLst/>
            <a:cxnLst/>
            <a:rect l="l" t="t" r="r" b="b"/>
            <a:pathLst>
              <a:path w="64134" h="367029">
                <a:moveTo>
                  <a:pt x="63563" y="0"/>
                </a:moveTo>
                <a:lnTo>
                  <a:pt x="42118" y="42043"/>
                </a:lnTo>
                <a:lnTo>
                  <a:pt x="38401" y="63550"/>
                </a:lnTo>
                <a:lnTo>
                  <a:pt x="34565" y="85058"/>
                </a:lnTo>
                <a:lnTo>
                  <a:pt x="30670" y="106680"/>
                </a:lnTo>
                <a:lnTo>
                  <a:pt x="25812" y="135669"/>
                </a:lnTo>
                <a:lnTo>
                  <a:pt x="15954" y="193648"/>
                </a:lnTo>
                <a:lnTo>
                  <a:pt x="8080" y="246911"/>
                </a:lnTo>
                <a:lnTo>
                  <a:pt x="3524" y="295460"/>
                </a:lnTo>
                <a:lnTo>
                  <a:pt x="1079" y="319735"/>
                </a:lnTo>
                <a:lnTo>
                  <a:pt x="0" y="331912"/>
                </a:lnTo>
                <a:lnTo>
                  <a:pt x="349" y="343547"/>
                </a:lnTo>
                <a:lnTo>
                  <a:pt x="2079" y="355011"/>
                </a:lnTo>
                <a:lnTo>
                  <a:pt x="5143" y="366674"/>
                </a:lnTo>
              </a:path>
            </a:pathLst>
          </a:custGeom>
          <a:ln w="12496">
            <a:solidFill>
              <a:srgbClr val="000000"/>
            </a:solidFill>
          </a:ln>
        </p:spPr>
        <p:txBody>
          <a:bodyPr wrap="square" lIns="0" tIns="0" rIns="0" bIns="0" rtlCol="0"/>
          <a:lstStyle/>
          <a:p>
            <a:endParaRPr/>
          </a:p>
        </p:txBody>
      </p:sp>
      <p:sp>
        <p:nvSpPr>
          <p:cNvPr id="177" name="object 177"/>
          <p:cNvSpPr/>
          <p:nvPr/>
        </p:nvSpPr>
        <p:spPr>
          <a:xfrm>
            <a:off x="7577581" y="6120993"/>
            <a:ext cx="92075" cy="160020"/>
          </a:xfrm>
          <a:custGeom>
            <a:avLst/>
            <a:gdLst/>
            <a:ahLst/>
            <a:cxnLst/>
            <a:rect l="l" t="t" r="r" b="b"/>
            <a:pathLst>
              <a:path w="92075" h="160020">
                <a:moveTo>
                  <a:pt x="73787" y="0"/>
                </a:moveTo>
                <a:lnTo>
                  <a:pt x="91186" y="38099"/>
                </a:lnTo>
                <a:lnTo>
                  <a:pt x="91471" y="54930"/>
                </a:lnTo>
                <a:lnTo>
                  <a:pt x="90043" y="71018"/>
                </a:lnTo>
                <a:lnTo>
                  <a:pt x="76330" y="116743"/>
                </a:lnTo>
                <a:lnTo>
                  <a:pt x="45720" y="149961"/>
                </a:lnTo>
                <a:lnTo>
                  <a:pt x="21621" y="159677"/>
                </a:lnTo>
                <a:lnTo>
                  <a:pt x="10537" y="157119"/>
                </a:lnTo>
                <a:lnTo>
                  <a:pt x="0" y="145389"/>
                </a:lnTo>
                <a:lnTo>
                  <a:pt x="0" y="142341"/>
                </a:lnTo>
                <a:lnTo>
                  <a:pt x="0" y="139598"/>
                </a:lnTo>
                <a:lnTo>
                  <a:pt x="0" y="136550"/>
                </a:lnTo>
              </a:path>
            </a:pathLst>
          </a:custGeom>
          <a:ln w="12496">
            <a:solidFill>
              <a:srgbClr val="000000"/>
            </a:solidFill>
          </a:ln>
        </p:spPr>
        <p:txBody>
          <a:bodyPr wrap="square" lIns="0" tIns="0" rIns="0" bIns="0" rtlCol="0"/>
          <a:lstStyle/>
          <a:p>
            <a:endParaRPr/>
          </a:p>
        </p:txBody>
      </p:sp>
      <p:sp>
        <p:nvSpPr>
          <p:cNvPr id="178" name="object 178"/>
          <p:cNvSpPr/>
          <p:nvPr/>
        </p:nvSpPr>
        <p:spPr>
          <a:xfrm>
            <a:off x="7627619" y="6033211"/>
            <a:ext cx="14604" cy="44450"/>
          </a:xfrm>
          <a:custGeom>
            <a:avLst/>
            <a:gdLst/>
            <a:ahLst/>
            <a:cxnLst/>
            <a:rect l="l" t="t" r="r" b="b"/>
            <a:pathLst>
              <a:path w="14604" h="44450">
                <a:moveTo>
                  <a:pt x="0" y="44196"/>
                </a:moveTo>
                <a:lnTo>
                  <a:pt x="1777" y="35618"/>
                </a:lnTo>
                <a:lnTo>
                  <a:pt x="5460" y="20612"/>
                </a:lnTo>
                <a:lnTo>
                  <a:pt x="10001" y="6348"/>
                </a:lnTo>
                <a:lnTo>
                  <a:pt x="14350" y="0"/>
                </a:lnTo>
                <a:lnTo>
                  <a:pt x="13970" y="2133"/>
                </a:lnTo>
                <a:lnTo>
                  <a:pt x="13970" y="4572"/>
                </a:lnTo>
                <a:lnTo>
                  <a:pt x="13715" y="6705"/>
                </a:lnTo>
              </a:path>
            </a:pathLst>
          </a:custGeom>
          <a:ln w="12496">
            <a:solidFill>
              <a:srgbClr val="000000"/>
            </a:solidFill>
          </a:ln>
        </p:spPr>
        <p:txBody>
          <a:bodyPr wrap="square" lIns="0" tIns="0" rIns="0" bIns="0" rtlCol="0"/>
          <a:lstStyle/>
          <a:p>
            <a:endParaRPr/>
          </a:p>
        </p:txBody>
      </p:sp>
      <p:sp>
        <p:nvSpPr>
          <p:cNvPr id="179" name="object 179"/>
          <p:cNvSpPr/>
          <p:nvPr/>
        </p:nvSpPr>
        <p:spPr>
          <a:xfrm>
            <a:off x="6811644" y="5748223"/>
            <a:ext cx="207645" cy="127000"/>
          </a:xfrm>
          <a:custGeom>
            <a:avLst/>
            <a:gdLst/>
            <a:ahLst/>
            <a:cxnLst/>
            <a:rect l="l" t="t" r="r" b="b"/>
            <a:pathLst>
              <a:path w="207645" h="127000">
                <a:moveTo>
                  <a:pt x="0" y="117957"/>
                </a:moveTo>
                <a:lnTo>
                  <a:pt x="7804" y="113352"/>
                </a:lnTo>
                <a:lnTo>
                  <a:pt x="15001" y="110832"/>
                </a:lnTo>
                <a:lnTo>
                  <a:pt x="22699" y="110199"/>
                </a:lnTo>
                <a:lnTo>
                  <a:pt x="32003" y="111252"/>
                </a:lnTo>
                <a:lnTo>
                  <a:pt x="46245" y="113585"/>
                </a:lnTo>
                <a:lnTo>
                  <a:pt x="60594" y="115976"/>
                </a:lnTo>
                <a:lnTo>
                  <a:pt x="75062" y="118367"/>
                </a:lnTo>
                <a:lnTo>
                  <a:pt x="89661" y="120700"/>
                </a:lnTo>
                <a:lnTo>
                  <a:pt x="106233" y="123453"/>
                </a:lnTo>
                <a:lnTo>
                  <a:pt x="122983" y="125577"/>
                </a:lnTo>
                <a:lnTo>
                  <a:pt x="139900" y="126787"/>
                </a:lnTo>
                <a:lnTo>
                  <a:pt x="156972" y="126796"/>
                </a:lnTo>
                <a:lnTo>
                  <a:pt x="167318" y="126320"/>
                </a:lnTo>
                <a:lnTo>
                  <a:pt x="204960" y="105994"/>
                </a:lnTo>
                <a:lnTo>
                  <a:pt x="207311" y="96469"/>
                </a:lnTo>
                <a:lnTo>
                  <a:pt x="206019" y="86715"/>
                </a:lnTo>
                <a:lnTo>
                  <a:pt x="184689" y="53873"/>
                </a:lnTo>
                <a:lnTo>
                  <a:pt x="154662" y="23917"/>
                </a:lnTo>
                <a:lnTo>
                  <a:pt x="145827" y="15621"/>
                </a:lnTo>
                <a:lnTo>
                  <a:pt x="140755" y="7896"/>
                </a:lnTo>
                <a:lnTo>
                  <a:pt x="141731" y="0"/>
                </a:lnTo>
              </a:path>
            </a:pathLst>
          </a:custGeom>
          <a:ln w="12496">
            <a:solidFill>
              <a:srgbClr val="000000"/>
            </a:solidFill>
          </a:ln>
        </p:spPr>
        <p:txBody>
          <a:bodyPr wrap="square" lIns="0" tIns="0" rIns="0" bIns="0" rtlCol="0"/>
          <a:lstStyle/>
          <a:p>
            <a:endParaRPr/>
          </a:p>
        </p:txBody>
      </p:sp>
      <p:sp>
        <p:nvSpPr>
          <p:cNvPr id="180" name="object 180"/>
          <p:cNvSpPr/>
          <p:nvPr/>
        </p:nvSpPr>
        <p:spPr>
          <a:xfrm>
            <a:off x="7387081" y="5774131"/>
            <a:ext cx="186690" cy="74295"/>
          </a:xfrm>
          <a:custGeom>
            <a:avLst/>
            <a:gdLst/>
            <a:ahLst/>
            <a:cxnLst/>
            <a:rect l="l" t="t" r="r" b="b"/>
            <a:pathLst>
              <a:path w="186690" h="74295">
                <a:moveTo>
                  <a:pt x="23495" y="65227"/>
                </a:moveTo>
                <a:lnTo>
                  <a:pt x="11302" y="68579"/>
                </a:lnTo>
                <a:lnTo>
                  <a:pt x="8000" y="69189"/>
                </a:lnTo>
                <a:lnTo>
                  <a:pt x="0" y="70103"/>
                </a:lnTo>
                <a:lnTo>
                  <a:pt x="10346" y="71356"/>
                </a:lnTo>
                <a:lnTo>
                  <a:pt x="58614" y="73756"/>
                </a:lnTo>
                <a:lnTo>
                  <a:pt x="75628" y="74028"/>
                </a:lnTo>
                <a:lnTo>
                  <a:pt x="92642" y="74014"/>
                </a:lnTo>
                <a:lnTo>
                  <a:pt x="140065" y="70637"/>
                </a:lnTo>
                <a:lnTo>
                  <a:pt x="180754" y="57554"/>
                </a:lnTo>
                <a:lnTo>
                  <a:pt x="186261" y="49949"/>
                </a:lnTo>
                <a:lnTo>
                  <a:pt x="185600" y="40686"/>
                </a:lnTo>
                <a:lnTo>
                  <a:pt x="139858" y="9867"/>
                </a:lnTo>
                <a:lnTo>
                  <a:pt x="102743" y="0"/>
                </a:lnTo>
                <a:lnTo>
                  <a:pt x="108130" y="4772"/>
                </a:lnTo>
                <a:lnTo>
                  <a:pt x="112887" y="7086"/>
                </a:lnTo>
                <a:lnTo>
                  <a:pt x="117905" y="6772"/>
                </a:lnTo>
                <a:lnTo>
                  <a:pt x="124078" y="3657"/>
                </a:lnTo>
              </a:path>
            </a:pathLst>
          </a:custGeom>
          <a:ln w="12496">
            <a:solidFill>
              <a:srgbClr val="000000"/>
            </a:solidFill>
          </a:ln>
        </p:spPr>
        <p:txBody>
          <a:bodyPr wrap="square" lIns="0" tIns="0" rIns="0" bIns="0" rtlCol="0"/>
          <a:lstStyle/>
          <a:p>
            <a:endParaRPr/>
          </a:p>
        </p:txBody>
      </p:sp>
      <p:sp>
        <p:nvSpPr>
          <p:cNvPr id="181" name="object 181"/>
          <p:cNvSpPr/>
          <p:nvPr/>
        </p:nvSpPr>
        <p:spPr>
          <a:xfrm>
            <a:off x="7747127" y="5798210"/>
            <a:ext cx="212725" cy="426084"/>
          </a:xfrm>
          <a:custGeom>
            <a:avLst/>
            <a:gdLst/>
            <a:ahLst/>
            <a:cxnLst/>
            <a:rect l="l" t="t" r="r" b="b"/>
            <a:pathLst>
              <a:path w="212725" h="426085">
                <a:moveTo>
                  <a:pt x="6984" y="0"/>
                </a:moveTo>
                <a:lnTo>
                  <a:pt x="4572" y="0"/>
                </a:lnTo>
                <a:lnTo>
                  <a:pt x="2413" y="0"/>
                </a:lnTo>
                <a:lnTo>
                  <a:pt x="0" y="0"/>
                </a:lnTo>
                <a:lnTo>
                  <a:pt x="9253" y="3538"/>
                </a:lnTo>
                <a:lnTo>
                  <a:pt x="18113" y="6591"/>
                </a:lnTo>
                <a:lnTo>
                  <a:pt x="27664" y="8786"/>
                </a:lnTo>
                <a:lnTo>
                  <a:pt x="38989" y="9753"/>
                </a:lnTo>
                <a:lnTo>
                  <a:pt x="52744" y="9258"/>
                </a:lnTo>
                <a:lnTo>
                  <a:pt x="66548" y="8077"/>
                </a:lnTo>
                <a:lnTo>
                  <a:pt x="80351" y="6667"/>
                </a:lnTo>
                <a:lnTo>
                  <a:pt x="94106" y="5486"/>
                </a:lnTo>
                <a:lnTo>
                  <a:pt x="132629" y="11572"/>
                </a:lnTo>
                <a:lnTo>
                  <a:pt x="152352" y="70256"/>
                </a:lnTo>
                <a:lnTo>
                  <a:pt x="154255" y="95707"/>
                </a:lnTo>
                <a:lnTo>
                  <a:pt x="156337" y="117957"/>
                </a:lnTo>
                <a:lnTo>
                  <a:pt x="165036" y="186004"/>
                </a:lnTo>
                <a:lnTo>
                  <a:pt x="174878" y="253593"/>
                </a:lnTo>
                <a:lnTo>
                  <a:pt x="184594" y="314020"/>
                </a:lnTo>
                <a:lnTo>
                  <a:pt x="196596" y="373989"/>
                </a:lnTo>
                <a:lnTo>
                  <a:pt x="207972" y="411151"/>
                </a:lnTo>
                <a:lnTo>
                  <a:pt x="212471" y="423367"/>
                </a:lnTo>
                <a:lnTo>
                  <a:pt x="190273" y="424767"/>
                </a:lnTo>
                <a:lnTo>
                  <a:pt x="168052" y="424510"/>
                </a:lnTo>
                <a:lnTo>
                  <a:pt x="145784" y="423452"/>
                </a:lnTo>
                <a:lnTo>
                  <a:pt x="123444" y="422452"/>
                </a:lnTo>
                <a:lnTo>
                  <a:pt x="109184" y="423010"/>
                </a:lnTo>
                <a:lnTo>
                  <a:pt x="94138" y="424395"/>
                </a:lnTo>
                <a:lnTo>
                  <a:pt x="79331" y="425496"/>
                </a:lnTo>
                <a:lnTo>
                  <a:pt x="65786" y="425195"/>
                </a:lnTo>
                <a:lnTo>
                  <a:pt x="58971" y="421324"/>
                </a:lnTo>
                <a:lnTo>
                  <a:pt x="55657" y="417309"/>
                </a:lnTo>
                <a:lnTo>
                  <a:pt x="56106" y="412208"/>
                </a:lnTo>
                <a:lnTo>
                  <a:pt x="60578" y="405079"/>
                </a:lnTo>
              </a:path>
            </a:pathLst>
          </a:custGeom>
          <a:ln w="12496">
            <a:solidFill>
              <a:srgbClr val="000000"/>
            </a:solidFill>
          </a:ln>
        </p:spPr>
        <p:txBody>
          <a:bodyPr wrap="square" lIns="0" tIns="0" rIns="0" bIns="0" rtlCol="0"/>
          <a:lstStyle/>
          <a:p>
            <a:endParaRPr/>
          </a:p>
        </p:txBody>
      </p:sp>
      <p:sp>
        <p:nvSpPr>
          <p:cNvPr id="182" name="object 182"/>
          <p:cNvSpPr/>
          <p:nvPr/>
        </p:nvSpPr>
        <p:spPr>
          <a:xfrm>
            <a:off x="8090027" y="5998159"/>
            <a:ext cx="168910" cy="12700"/>
          </a:xfrm>
          <a:custGeom>
            <a:avLst/>
            <a:gdLst/>
            <a:ahLst/>
            <a:cxnLst/>
            <a:rect l="l" t="t" r="r" b="b"/>
            <a:pathLst>
              <a:path w="168909" h="12700">
                <a:moveTo>
                  <a:pt x="0" y="0"/>
                </a:moveTo>
                <a:lnTo>
                  <a:pt x="52397" y="11696"/>
                </a:lnTo>
                <a:lnTo>
                  <a:pt x="69199" y="12268"/>
                </a:lnTo>
                <a:lnTo>
                  <a:pt x="86072" y="12039"/>
                </a:lnTo>
                <a:lnTo>
                  <a:pt x="102743" y="10668"/>
                </a:lnTo>
                <a:lnTo>
                  <a:pt x="117449" y="8882"/>
                </a:lnTo>
                <a:lnTo>
                  <a:pt x="132000" y="7581"/>
                </a:lnTo>
                <a:lnTo>
                  <a:pt x="146623" y="6681"/>
                </a:lnTo>
                <a:lnTo>
                  <a:pt x="161544" y="6096"/>
                </a:lnTo>
                <a:lnTo>
                  <a:pt x="163956" y="6096"/>
                </a:lnTo>
                <a:lnTo>
                  <a:pt x="166116" y="6096"/>
                </a:lnTo>
                <a:lnTo>
                  <a:pt x="168528" y="6096"/>
                </a:lnTo>
              </a:path>
            </a:pathLst>
          </a:custGeom>
          <a:ln w="12496">
            <a:solidFill>
              <a:srgbClr val="000000"/>
            </a:solidFill>
          </a:ln>
        </p:spPr>
        <p:txBody>
          <a:bodyPr wrap="square" lIns="0" tIns="0" rIns="0" bIns="0" rtlCol="0"/>
          <a:lstStyle/>
          <a:p>
            <a:endParaRPr/>
          </a:p>
        </p:txBody>
      </p:sp>
      <p:sp>
        <p:nvSpPr>
          <p:cNvPr id="183" name="object 183"/>
          <p:cNvSpPr/>
          <p:nvPr/>
        </p:nvSpPr>
        <p:spPr>
          <a:xfrm>
            <a:off x="8132064" y="6080455"/>
            <a:ext cx="135890" cy="17145"/>
          </a:xfrm>
          <a:custGeom>
            <a:avLst/>
            <a:gdLst/>
            <a:ahLst/>
            <a:cxnLst/>
            <a:rect l="l" t="t" r="r" b="b"/>
            <a:pathLst>
              <a:path w="135890" h="17145">
                <a:moveTo>
                  <a:pt x="4317" y="4571"/>
                </a:moveTo>
                <a:lnTo>
                  <a:pt x="3047" y="8839"/>
                </a:lnTo>
                <a:lnTo>
                  <a:pt x="1524" y="13106"/>
                </a:lnTo>
                <a:lnTo>
                  <a:pt x="0" y="17068"/>
                </a:lnTo>
                <a:lnTo>
                  <a:pt x="12684" y="16078"/>
                </a:lnTo>
                <a:lnTo>
                  <a:pt x="25273" y="13715"/>
                </a:lnTo>
                <a:lnTo>
                  <a:pt x="37861" y="10896"/>
                </a:lnTo>
                <a:lnTo>
                  <a:pt x="50545" y="8534"/>
                </a:lnTo>
                <a:lnTo>
                  <a:pt x="65972" y="6276"/>
                </a:lnTo>
                <a:lnTo>
                  <a:pt x="80613" y="4876"/>
                </a:lnTo>
                <a:lnTo>
                  <a:pt x="95015" y="4162"/>
                </a:lnTo>
                <a:lnTo>
                  <a:pt x="109727" y="3962"/>
                </a:lnTo>
                <a:lnTo>
                  <a:pt x="116879" y="3729"/>
                </a:lnTo>
                <a:lnTo>
                  <a:pt x="122745" y="3009"/>
                </a:lnTo>
                <a:lnTo>
                  <a:pt x="128516" y="1776"/>
                </a:lnTo>
                <a:lnTo>
                  <a:pt x="135381" y="0"/>
                </a:lnTo>
              </a:path>
            </a:pathLst>
          </a:custGeom>
          <a:ln w="12496">
            <a:solidFill>
              <a:srgbClr val="000000"/>
            </a:solidFill>
          </a:ln>
        </p:spPr>
        <p:txBody>
          <a:bodyPr wrap="square" lIns="0" tIns="0" rIns="0" bIns="0" rtlCol="0"/>
          <a:lstStyle/>
          <a:p>
            <a:endParaRPr/>
          </a:p>
        </p:txBody>
      </p:sp>
      <p:sp>
        <p:nvSpPr>
          <p:cNvPr id="184" name="object 184"/>
          <p:cNvSpPr/>
          <p:nvPr/>
        </p:nvSpPr>
        <p:spPr>
          <a:xfrm>
            <a:off x="6787365" y="5606772"/>
            <a:ext cx="927100" cy="806450"/>
          </a:xfrm>
          <a:custGeom>
            <a:avLst/>
            <a:gdLst/>
            <a:ahLst/>
            <a:cxnLst/>
            <a:rect l="l" t="t" r="r" b="b"/>
            <a:pathLst>
              <a:path w="927100" h="806450">
                <a:moveTo>
                  <a:pt x="113052" y="806219"/>
                </a:moveTo>
                <a:lnTo>
                  <a:pt x="124559" y="802571"/>
                </a:lnTo>
                <a:lnTo>
                  <a:pt x="136531" y="797837"/>
                </a:lnTo>
                <a:lnTo>
                  <a:pt x="148574" y="793103"/>
                </a:lnTo>
                <a:lnTo>
                  <a:pt x="200888" y="782407"/>
                </a:lnTo>
                <a:lnTo>
                  <a:pt x="241957" y="776959"/>
                </a:lnTo>
                <a:lnTo>
                  <a:pt x="270532" y="773115"/>
                </a:lnTo>
                <a:lnTo>
                  <a:pt x="327682" y="764743"/>
                </a:lnTo>
                <a:lnTo>
                  <a:pt x="403670" y="757187"/>
                </a:lnTo>
                <a:lnTo>
                  <a:pt x="451271" y="753796"/>
                </a:lnTo>
                <a:lnTo>
                  <a:pt x="499002" y="751073"/>
                </a:lnTo>
                <a:lnTo>
                  <a:pt x="546801" y="748845"/>
                </a:lnTo>
                <a:lnTo>
                  <a:pt x="594609" y="746942"/>
                </a:lnTo>
                <a:lnTo>
                  <a:pt x="642367" y="745194"/>
                </a:lnTo>
                <a:lnTo>
                  <a:pt x="690013" y="743431"/>
                </a:lnTo>
                <a:lnTo>
                  <a:pt x="726930" y="745030"/>
                </a:lnTo>
                <a:lnTo>
                  <a:pt x="780618" y="748619"/>
                </a:lnTo>
                <a:lnTo>
                  <a:pt x="838859" y="750190"/>
                </a:lnTo>
                <a:lnTo>
                  <a:pt x="889437" y="745732"/>
                </a:lnTo>
                <a:lnTo>
                  <a:pt x="920137" y="731239"/>
                </a:lnTo>
                <a:lnTo>
                  <a:pt x="925731" y="719828"/>
                </a:lnTo>
                <a:lnTo>
                  <a:pt x="926788" y="707159"/>
                </a:lnTo>
                <a:lnTo>
                  <a:pt x="925727" y="694034"/>
                </a:lnTo>
                <a:lnTo>
                  <a:pt x="924963" y="681251"/>
                </a:lnTo>
                <a:lnTo>
                  <a:pt x="925822" y="642237"/>
                </a:lnTo>
                <a:lnTo>
                  <a:pt x="926407" y="602994"/>
                </a:lnTo>
                <a:lnTo>
                  <a:pt x="926588" y="563637"/>
                </a:lnTo>
                <a:lnTo>
                  <a:pt x="926233" y="524279"/>
                </a:lnTo>
                <a:lnTo>
                  <a:pt x="925047" y="475694"/>
                </a:lnTo>
                <a:lnTo>
                  <a:pt x="922386" y="426963"/>
                </a:lnTo>
                <a:lnTo>
                  <a:pt x="918451" y="378231"/>
                </a:lnTo>
                <a:lnTo>
                  <a:pt x="913443" y="329646"/>
                </a:lnTo>
                <a:lnTo>
                  <a:pt x="907564" y="281354"/>
                </a:lnTo>
                <a:lnTo>
                  <a:pt x="900892" y="234653"/>
                </a:lnTo>
                <a:lnTo>
                  <a:pt x="892863" y="188237"/>
                </a:lnTo>
                <a:lnTo>
                  <a:pt x="883739" y="142051"/>
                </a:lnTo>
                <a:lnTo>
                  <a:pt x="873782" y="96035"/>
                </a:lnTo>
                <a:lnTo>
                  <a:pt x="869976" y="74756"/>
                </a:lnTo>
                <a:lnTo>
                  <a:pt x="864098" y="45362"/>
                </a:lnTo>
                <a:lnTo>
                  <a:pt x="854744" y="17683"/>
                </a:lnTo>
                <a:lnTo>
                  <a:pt x="840508" y="1547"/>
                </a:lnTo>
                <a:lnTo>
                  <a:pt x="823613" y="0"/>
                </a:lnTo>
                <a:lnTo>
                  <a:pt x="803741" y="4252"/>
                </a:lnTo>
                <a:lnTo>
                  <a:pt x="783965" y="10506"/>
                </a:lnTo>
                <a:lnTo>
                  <a:pt x="767356" y="14959"/>
                </a:lnTo>
                <a:lnTo>
                  <a:pt x="719609" y="21434"/>
                </a:lnTo>
                <a:lnTo>
                  <a:pt x="671463" y="26510"/>
                </a:lnTo>
                <a:lnTo>
                  <a:pt x="622999" y="30360"/>
                </a:lnTo>
                <a:lnTo>
                  <a:pt x="574297" y="33159"/>
                </a:lnTo>
                <a:lnTo>
                  <a:pt x="525437" y="35077"/>
                </a:lnTo>
                <a:lnTo>
                  <a:pt x="476500" y="36290"/>
                </a:lnTo>
                <a:lnTo>
                  <a:pt x="427564" y="36969"/>
                </a:lnTo>
                <a:lnTo>
                  <a:pt x="378711" y="37289"/>
                </a:lnTo>
                <a:lnTo>
                  <a:pt x="330020" y="37421"/>
                </a:lnTo>
                <a:lnTo>
                  <a:pt x="281573" y="37540"/>
                </a:lnTo>
                <a:lnTo>
                  <a:pt x="233448" y="37819"/>
                </a:lnTo>
                <a:lnTo>
                  <a:pt x="192804" y="37137"/>
                </a:lnTo>
                <a:lnTo>
                  <a:pt x="150707" y="36714"/>
                </a:lnTo>
                <a:lnTo>
                  <a:pt x="108896" y="39662"/>
                </a:lnTo>
                <a:lnTo>
                  <a:pt x="69110" y="49096"/>
                </a:lnTo>
                <a:lnTo>
                  <a:pt x="25215" y="95807"/>
                </a:lnTo>
                <a:lnTo>
                  <a:pt x="9420" y="161263"/>
                </a:lnTo>
                <a:lnTo>
                  <a:pt x="2203" y="209541"/>
                </a:lnTo>
                <a:lnTo>
                  <a:pt x="0" y="258352"/>
                </a:lnTo>
                <a:lnTo>
                  <a:pt x="1775" y="307484"/>
                </a:lnTo>
                <a:lnTo>
                  <a:pt x="6495" y="356722"/>
                </a:lnTo>
                <a:lnTo>
                  <a:pt x="13122" y="405853"/>
                </a:lnTo>
                <a:lnTo>
                  <a:pt x="20623" y="454665"/>
                </a:lnTo>
                <a:lnTo>
                  <a:pt x="27962" y="502943"/>
                </a:lnTo>
                <a:lnTo>
                  <a:pt x="37550" y="559308"/>
                </a:lnTo>
                <a:lnTo>
                  <a:pt x="49615" y="614614"/>
                </a:lnTo>
                <a:lnTo>
                  <a:pt x="65109" y="668950"/>
                </a:lnTo>
                <a:lnTo>
                  <a:pt x="84985" y="722399"/>
                </a:lnTo>
                <a:lnTo>
                  <a:pt x="89811" y="732763"/>
                </a:lnTo>
                <a:lnTo>
                  <a:pt x="91081" y="735811"/>
                </a:lnTo>
                <a:lnTo>
                  <a:pt x="93494" y="742821"/>
                </a:lnTo>
              </a:path>
            </a:pathLst>
          </a:custGeom>
          <a:ln w="12496">
            <a:solidFill>
              <a:srgbClr val="00AF50"/>
            </a:solidFill>
          </a:ln>
        </p:spPr>
        <p:txBody>
          <a:bodyPr wrap="square" lIns="0" tIns="0" rIns="0" bIns="0" rtlCol="0"/>
          <a:lstStyle/>
          <a:p>
            <a:endParaRPr/>
          </a:p>
        </p:txBody>
      </p:sp>
      <p:sp>
        <p:nvSpPr>
          <p:cNvPr id="185" name="object 185"/>
          <p:cNvSpPr/>
          <p:nvPr/>
        </p:nvSpPr>
        <p:spPr>
          <a:xfrm>
            <a:off x="7617206" y="5458078"/>
            <a:ext cx="184785" cy="111125"/>
          </a:xfrm>
          <a:custGeom>
            <a:avLst/>
            <a:gdLst/>
            <a:ahLst/>
            <a:cxnLst/>
            <a:rect l="l" t="t" r="r" b="b"/>
            <a:pathLst>
              <a:path w="184784" h="111125">
                <a:moveTo>
                  <a:pt x="0" y="110617"/>
                </a:moveTo>
                <a:lnTo>
                  <a:pt x="9806" y="107269"/>
                </a:lnTo>
                <a:lnTo>
                  <a:pt x="17684" y="102409"/>
                </a:lnTo>
                <a:lnTo>
                  <a:pt x="25038" y="96383"/>
                </a:lnTo>
                <a:lnTo>
                  <a:pt x="33274" y="89535"/>
                </a:lnTo>
                <a:lnTo>
                  <a:pt x="53540" y="76221"/>
                </a:lnTo>
                <a:lnTo>
                  <a:pt x="74628" y="65039"/>
                </a:lnTo>
                <a:lnTo>
                  <a:pt x="95835" y="54548"/>
                </a:lnTo>
                <a:lnTo>
                  <a:pt x="116459" y="43307"/>
                </a:lnTo>
                <a:lnTo>
                  <a:pt x="133742" y="32629"/>
                </a:lnTo>
                <a:lnTo>
                  <a:pt x="150622" y="21510"/>
                </a:lnTo>
                <a:lnTo>
                  <a:pt x="167501" y="10463"/>
                </a:lnTo>
                <a:lnTo>
                  <a:pt x="184785" y="0"/>
                </a:lnTo>
              </a:path>
            </a:pathLst>
          </a:custGeom>
          <a:ln w="12496">
            <a:solidFill>
              <a:srgbClr val="00AF50"/>
            </a:solidFill>
          </a:ln>
        </p:spPr>
        <p:txBody>
          <a:bodyPr wrap="square" lIns="0" tIns="0" rIns="0" bIns="0" rtlCol="0"/>
          <a:lstStyle/>
          <a:p>
            <a:endParaRPr/>
          </a:p>
        </p:txBody>
      </p:sp>
      <p:sp>
        <p:nvSpPr>
          <p:cNvPr id="186" name="object 186"/>
          <p:cNvSpPr/>
          <p:nvPr/>
        </p:nvSpPr>
        <p:spPr>
          <a:xfrm>
            <a:off x="7713598" y="5507482"/>
            <a:ext cx="121920" cy="75565"/>
          </a:xfrm>
          <a:custGeom>
            <a:avLst/>
            <a:gdLst/>
            <a:ahLst/>
            <a:cxnLst/>
            <a:rect l="l" t="t" r="r" b="b"/>
            <a:pathLst>
              <a:path w="121920" h="75564">
                <a:moveTo>
                  <a:pt x="0" y="75184"/>
                </a:moveTo>
                <a:lnTo>
                  <a:pt x="16059" y="64023"/>
                </a:lnTo>
                <a:lnTo>
                  <a:pt x="31988" y="52197"/>
                </a:lnTo>
                <a:lnTo>
                  <a:pt x="47988" y="40751"/>
                </a:lnTo>
                <a:lnTo>
                  <a:pt x="64261" y="30734"/>
                </a:lnTo>
                <a:lnTo>
                  <a:pt x="78611" y="22931"/>
                </a:lnTo>
                <a:lnTo>
                  <a:pt x="92948" y="15367"/>
                </a:lnTo>
                <a:lnTo>
                  <a:pt x="107356" y="7802"/>
                </a:lnTo>
                <a:lnTo>
                  <a:pt x="121920" y="0"/>
                </a:lnTo>
              </a:path>
            </a:pathLst>
          </a:custGeom>
          <a:ln w="12496">
            <a:solidFill>
              <a:srgbClr val="00AF50"/>
            </a:solidFill>
          </a:ln>
        </p:spPr>
        <p:txBody>
          <a:bodyPr wrap="square" lIns="0" tIns="0" rIns="0" bIns="0" rtlCol="0"/>
          <a:lstStyle/>
          <a:p>
            <a:endParaRPr/>
          </a:p>
        </p:txBody>
      </p:sp>
      <p:sp>
        <p:nvSpPr>
          <p:cNvPr id="187" name="object 187"/>
          <p:cNvSpPr/>
          <p:nvPr/>
        </p:nvSpPr>
        <p:spPr>
          <a:xfrm>
            <a:off x="7855648" y="5316473"/>
            <a:ext cx="184150" cy="150495"/>
          </a:xfrm>
          <a:custGeom>
            <a:avLst/>
            <a:gdLst/>
            <a:ahLst/>
            <a:cxnLst/>
            <a:rect l="l" t="t" r="r" b="b"/>
            <a:pathLst>
              <a:path w="184150" h="150495">
                <a:moveTo>
                  <a:pt x="21907" y="17271"/>
                </a:moveTo>
                <a:lnTo>
                  <a:pt x="18266" y="29335"/>
                </a:lnTo>
                <a:lnTo>
                  <a:pt x="14303" y="40624"/>
                </a:lnTo>
                <a:lnTo>
                  <a:pt x="10173" y="51508"/>
                </a:lnTo>
                <a:lnTo>
                  <a:pt x="6032" y="62356"/>
                </a:lnTo>
                <a:lnTo>
                  <a:pt x="1539" y="78204"/>
                </a:lnTo>
                <a:lnTo>
                  <a:pt x="8826" y="124459"/>
                </a:lnTo>
                <a:lnTo>
                  <a:pt x="49641" y="150336"/>
                </a:lnTo>
                <a:lnTo>
                  <a:pt x="74459" y="150498"/>
                </a:lnTo>
                <a:lnTo>
                  <a:pt x="98742" y="145541"/>
                </a:lnTo>
                <a:lnTo>
                  <a:pt x="140096" y="126682"/>
                </a:lnTo>
                <a:lnTo>
                  <a:pt x="172783" y="95250"/>
                </a:lnTo>
                <a:lnTo>
                  <a:pt x="183816" y="66452"/>
                </a:lnTo>
                <a:lnTo>
                  <a:pt x="182016" y="51565"/>
                </a:lnTo>
                <a:lnTo>
                  <a:pt x="149653" y="14779"/>
                </a:lnTo>
                <a:lnTo>
                  <a:pt x="107307" y="214"/>
                </a:lnTo>
                <a:lnTo>
                  <a:pt x="97345" y="0"/>
                </a:lnTo>
                <a:lnTo>
                  <a:pt x="87383" y="928"/>
                </a:lnTo>
                <a:lnTo>
                  <a:pt x="95059" y="43179"/>
                </a:lnTo>
              </a:path>
            </a:pathLst>
          </a:custGeom>
          <a:ln w="12496">
            <a:solidFill>
              <a:srgbClr val="00AF50"/>
            </a:solidFill>
          </a:ln>
        </p:spPr>
        <p:txBody>
          <a:bodyPr wrap="square" lIns="0" tIns="0" rIns="0" bIns="0" rtlCol="0"/>
          <a:lstStyle/>
          <a:p>
            <a:endParaRPr/>
          </a:p>
        </p:txBody>
      </p:sp>
      <p:sp>
        <p:nvSpPr>
          <p:cNvPr id="188" name="object 188"/>
          <p:cNvSpPr/>
          <p:nvPr/>
        </p:nvSpPr>
        <p:spPr>
          <a:xfrm>
            <a:off x="8150986" y="5164835"/>
            <a:ext cx="146685" cy="184150"/>
          </a:xfrm>
          <a:custGeom>
            <a:avLst/>
            <a:gdLst/>
            <a:ahLst/>
            <a:cxnLst/>
            <a:rect l="l" t="t" r="r" b="b"/>
            <a:pathLst>
              <a:path w="146684" h="184150">
                <a:moveTo>
                  <a:pt x="0" y="130175"/>
                </a:moveTo>
                <a:lnTo>
                  <a:pt x="16383" y="169798"/>
                </a:lnTo>
                <a:lnTo>
                  <a:pt x="37147" y="184134"/>
                </a:lnTo>
                <a:lnTo>
                  <a:pt x="48815" y="183604"/>
                </a:lnTo>
                <a:lnTo>
                  <a:pt x="76813" y="151790"/>
                </a:lnTo>
                <a:lnTo>
                  <a:pt x="81617" y="129901"/>
                </a:lnTo>
                <a:lnTo>
                  <a:pt x="84772" y="124809"/>
                </a:lnTo>
                <a:lnTo>
                  <a:pt x="91642" y="124051"/>
                </a:lnTo>
                <a:lnTo>
                  <a:pt x="105156" y="125222"/>
                </a:lnTo>
                <a:lnTo>
                  <a:pt x="115264" y="125529"/>
                </a:lnTo>
                <a:lnTo>
                  <a:pt x="129158" y="124348"/>
                </a:lnTo>
                <a:lnTo>
                  <a:pt x="141339" y="119953"/>
                </a:lnTo>
                <a:lnTo>
                  <a:pt x="146304" y="110616"/>
                </a:lnTo>
                <a:lnTo>
                  <a:pt x="141864" y="99117"/>
                </a:lnTo>
                <a:lnTo>
                  <a:pt x="131365" y="88725"/>
                </a:lnTo>
                <a:lnTo>
                  <a:pt x="119032" y="79309"/>
                </a:lnTo>
                <a:lnTo>
                  <a:pt x="109093" y="70738"/>
                </a:lnTo>
                <a:lnTo>
                  <a:pt x="100036" y="57866"/>
                </a:lnTo>
                <a:lnTo>
                  <a:pt x="93599" y="43195"/>
                </a:lnTo>
                <a:lnTo>
                  <a:pt x="90019" y="27501"/>
                </a:lnTo>
                <a:lnTo>
                  <a:pt x="89535" y="11556"/>
                </a:lnTo>
                <a:lnTo>
                  <a:pt x="90805" y="7874"/>
                </a:lnTo>
                <a:lnTo>
                  <a:pt x="91440" y="3682"/>
                </a:lnTo>
                <a:lnTo>
                  <a:pt x="92583" y="0"/>
                </a:lnTo>
              </a:path>
            </a:pathLst>
          </a:custGeom>
          <a:ln w="12496">
            <a:solidFill>
              <a:srgbClr val="00AF50"/>
            </a:solidFill>
          </a:ln>
        </p:spPr>
        <p:txBody>
          <a:bodyPr wrap="square" lIns="0" tIns="0" rIns="0" bIns="0" rtlCol="0"/>
          <a:lstStyle/>
          <a:p>
            <a:endParaRPr/>
          </a:p>
        </p:txBody>
      </p:sp>
      <p:sp>
        <p:nvSpPr>
          <p:cNvPr id="189" name="object 189"/>
          <p:cNvSpPr/>
          <p:nvPr/>
        </p:nvSpPr>
        <p:spPr>
          <a:xfrm>
            <a:off x="8260080" y="4981066"/>
            <a:ext cx="429895" cy="248920"/>
          </a:xfrm>
          <a:custGeom>
            <a:avLst/>
            <a:gdLst/>
            <a:ahLst/>
            <a:cxnLst/>
            <a:rect l="l" t="t" r="r" b="b"/>
            <a:pathLst>
              <a:path w="429895" h="248920">
                <a:moveTo>
                  <a:pt x="0" y="117601"/>
                </a:moveTo>
                <a:lnTo>
                  <a:pt x="34163" y="136524"/>
                </a:lnTo>
                <a:lnTo>
                  <a:pt x="72786" y="182308"/>
                </a:lnTo>
                <a:lnTo>
                  <a:pt x="108458" y="230377"/>
                </a:lnTo>
                <a:lnTo>
                  <a:pt x="115189" y="240156"/>
                </a:lnTo>
                <a:lnTo>
                  <a:pt x="117094" y="242315"/>
                </a:lnTo>
                <a:lnTo>
                  <a:pt x="126492" y="197738"/>
                </a:lnTo>
                <a:lnTo>
                  <a:pt x="126892" y="189946"/>
                </a:lnTo>
                <a:lnTo>
                  <a:pt x="127603" y="182451"/>
                </a:lnTo>
                <a:lnTo>
                  <a:pt x="128456" y="175075"/>
                </a:lnTo>
                <a:lnTo>
                  <a:pt x="129286" y="167639"/>
                </a:lnTo>
                <a:lnTo>
                  <a:pt x="138390" y="169731"/>
                </a:lnTo>
                <a:lnTo>
                  <a:pt x="146399" y="172370"/>
                </a:lnTo>
                <a:lnTo>
                  <a:pt x="154360" y="175533"/>
                </a:lnTo>
                <a:lnTo>
                  <a:pt x="163322" y="179196"/>
                </a:lnTo>
                <a:lnTo>
                  <a:pt x="177649" y="183118"/>
                </a:lnTo>
                <a:lnTo>
                  <a:pt x="192119" y="184657"/>
                </a:lnTo>
                <a:lnTo>
                  <a:pt x="206541" y="183626"/>
                </a:lnTo>
                <a:lnTo>
                  <a:pt x="220725" y="179831"/>
                </a:lnTo>
                <a:lnTo>
                  <a:pt x="259820" y="155471"/>
                </a:lnTo>
                <a:lnTo>
                  <a:pt x="275613" y="113502"/>
                </a:lnTo>
                <a:lnTo>
                  <a:pt x="236212" y="116462"/>
                </a:lnTo>
                <a:lnTo>
                  <a:pt x="269575" y="157150"/>
                </a:lnTo>
                <a:lnTo>
                  <a:pt x="312420" y="130682"/>
                </a:lnTo>
                <a:lnTo>
                  <a:pt x="320528" y="93339"/>
                </a:lnTo>
                <a:lnTo>
                  <a:pt x="322834" y="80771"/>
                </a:lnTo>
                <a:lnTo>
                  <a:pt x="325500" y="68579"/>
                </a:lnTo>
                <a:lnTo>
                  <a:pt x="329438" y="67944"/>
                </a:lnTo>
                <a:lnTo>
                  <a:pt x="333755" y="59689"/>
                </a:lnTo>
                <a:lnTo>
                  <a:pt x="341028" y="67240"/>
                </a:lnTo>
                <a:lnTo>
                  <a:pt x="346789" y="74183"/>
                </a:lnTo>
                <a:lnTo>
                  <a:pt x="352954" y="76102"/>
                </a:lnTo>
                <a:lnTo>
                  <a:pt x="361442" y="68579"/>
                </a:lnTo>
                <a:lnTo>
                  <a:pt x="366351" y="59745"/>
                </a:lnTo>
                <a:lnTo>
                  <a:pt x="370046" y="49815"/>
                </a:lnTo>
                <a:lnTo>
                  <a:pt x="373122" y="39647"/>
                </a:lnTo>
                <a:lnTo>
                  <a:pt x="376174" y="30098"/>
                </a:lnTo>
                <a:lnTo>
                  <a:pt x="378338" y="22413"/>
                </a:lnTo>
                <a:lnTo>
                  <a:pt x="381968" y="11858"/>
                </a:lnTo>
                <a:lnTo>
                  <a:pt x="387336" y="2899"/>
                </a:lnTo>
                <a:lnTo>
                  <a:pt x="394716" y="0"/>
                </a:lnTo>
                <a:lnTo>
                  <a:pt x="404979" y="3714"/>
                </a:lnTo>
                <a:lnTo>
                  <a:pt x="413766" y="9620"/>
                </a:lnTo>
                <a:lnTo>
                  <a:pt x="421790" y="16716"/>
                </a:lnTo>
                <a:lnTo>
                  <a:pt x="429768" y="24002"/>
                </a:lnTo>
              </a:path>
            </a:pathLst>
          </a:custGeom>
          <a:ln w="12496">
            <a:solidFill>
              <a:srgbClr val="00AF50"/>
            </a:solidFill>
          </a:ln>
        </p:spPr>
        <p:txBody>
          <a:bodyPr wrap="square" lIns="0" tIns="0" rIns="0" bIns="0" rtlCol="0"/>
          <a:lstStyle/>
          <a:p>
            <a:endParaRPr/>
          </a:p>
        </p:txBody>
      </p:sp>
      <p:sp>
        <p:nvSpPr>
          <p:cNvPr id="190" name="object 190"/>
          <p:cNvSpPr/>
          <p:nvPr/>
        </p:nvSpPr>
        <p:spPr>
          <a:xfrm>
            <a:off x="8164321" y="5566283"/>
            <a:ext cx="59690" cy="111125"/>
          </a:xfrm>
          <a:custGeom>
            <a:avLst/>
            <a:gdLst/>
            <a:ahLst/>
            <a:cxnLst/>
            <a:rect l="l" t="t" r="r" b="b"/>
            <a:pathLst>
              <a:path w="59690" h="111125">
                <a:moveTo>
                  <a:pt x="0" y="0"/>
                </a:moveTo>
                <a:lnTo>
                  <a:pt x="20193" y="45389"/>
                </a:lnTo>
                <a:lnTo>
                  <a:pt x="44588" y="87223"/>
                </a:lnTo>
                <a:lnTo>
                  <a:pt x="53339" y="101168"/>
                </a:lnTo>
                <a:lnTo>
                  <a:pt x="55245" y="104216"/>
                </a:lnTo>
                <a:lnTo>
                  <a:pt x="57403" y="107568"/>
                </a:lnTo>
                <a:lnTo>
                  <a:pt x="59181" y="110616"/>
                </a:lnTo>
              </a:path>
            </a:pathLst>
          </a:custGeom>
          <a:ln w="12496">
            <a:solidFill>
              <a:srgbClr val="00AF50"/>
            </a:solidFill>
          </a:ln>
        </p:spPr>
        <p:txBody>
          <a:bodyPr wrap="square" lIns="0" tIns="0" rIns="0" bIns="0" rtlCol="0"/>
          <a:lstStyle/>
          <a:p>
            <a:endParaRPr/>
          </a:p>
        </p:txBody>
      </p:sp>
      <p:sp>
        <p:nvSpPr>
          <p:cNvPr id="191" name="object 191"/>
          <p:cNvSpPr/>
          <p:nvPr/>
        </p:nvSpPr>
        <p:spPr>
          <a:xfrm>
            <a:off x="8118093" y="5519673"/>
            <a:ext cx="41910" cy="19050"/>
          </a:xfrm>
          <a:custGeom>
            <a:avLst/>
            <a:gdLst/>
            <a:ahLst/>
            <a:cxnLst/>
            <a:rect l="l" t="t" r="r" b="b"/>
            <a:pathLst>
              <a:path w="41909" h="19050">
                <a:moveTo>
                  <a:pt x="6603" y="18541"/>
                </a:moveTo>
                <a:lnTo>
                  <a:pt x="1777" y="9143"/>
                </a:lnTo>
                <a:lnTo>
                  <a:pt x="0" y="6350"/>
                </a:lnTo>
                <a:lnTo>
                  <a:pt x="5079" y="0"/>
                </a:lnTo>
                <a:lnTo>
                  <a:pt x="14148" y="2063"/>
                </a:lnTo>
                <a:lnTo>
                  <a:pt x="23145" y="3746"/>
                </a:lnTo>
                <a:lnTo>
                  <a:pt x="32190" y="5143"/>
                </a:lnTo>
                <a:lnTo>
                  <a:pt x="41401" y="6350"/>
                </a:lnTo>
              </a:path>
            </a:pathLst>
          </a:custGeom>
          <a:ln w="12496">
            <a:solidFill>
              <a:srgbClr val="00AF50"/>
            </a:solidFill>
          </a:ln>
        </p:spPr>
        <p:txBody>
          <a:bodyPr wrap="square" lIns="0" tIns="0" rIns="0" bIns="0" rtlCol="0"/>
          <a:lstStyle/>
          <a:p>
            <a:endParaRPr/>
          </a:p>
        </p:txBody>
      </p:sp>
      <p:sp>
        <p:nvSpPr>
          <p:cNvPr id="192" name="object 192"/>
          <p:cNvSpPr/>
          <p:nvPr/>
        </p:nvSpPr>
        <p:spPr>
          <a:xfrm>
            <a:off x="8280145" y="5415407"/>
            <a:ext cx="201295" cy="86995"/>
          </a:xfrm>
          <a:custGeom>
            <a:avLst/>
            <a:gdLst/>
            <a:ahLst/>
            <a:cxnLst/>
            <a:rect l="l" t="t" r="r" b="b"/>
            <a:pathLst>
              <a:path w="201295" h="86995">
                <a:moveTo>
                  <a:pt x="0" y="86487"/>
                </a:moveTo>
                <a:lnTo>
                  <a:pt x="48259" y="72517"/>
                </a:lnTo>
                <a:lnTo>
                  <a:pt x="87804" y="54927"/>
                </a:lnTo>
                <a:lnTo>
                  <a:pt x="126492" y="35052"/>
                </a:lnTo>
                <a:lnTo>
                  <a:pt x="138890" y="28717"/>
                </a:lnTo>
                <a:lnTo>
                  <a:pt x="151193" y="22098"/>
                </a:lnTo>
                <a:lnTo>
                  <a:pt x="163210" y="15763"/>
                </a:lnTo>
                <a:lnTo>
                  <a:pt x="174751" y="10287"/>
                </a:lnTo>
                <a:lnTo>
                  <a:pt x="181518" y="7608"/>
                </a:lnTo>
                <a:lnTo>
                  <a:pt x="187928" y="4953"/>
                </a:lnTo>
                <a:lnTo>
                  <a:pt x="194290" y="2393"/>
                </a:lnTo>
                <a:lnTo>
                  <a:pt x="200913" y="0"/>
                </a:lnTo>
              </a:path>
            </a:pathLst>
          </a:custGeom>
          <a:ln w="12496">
            <a:solidFill>
              <a:srgbClr val="00AF50"/>
            </a:solidFill>
          </a:ln>
        </p:spPr>
        <p:txBody>
          <a:bodyPr wrap="square" lIns="0" tIns="0" rIns="0" bIns="0" rtlCol="0"/>
          <a:lstStyle/>
          <a:p>
            <a:endParaRPr/>
          </a:p>
        </p:txBody>
      </p:sp>
      <p:sp>
        <p:nvSpPr>
          <p:cNvPr id="193" name="object 193"/>
          <p:cNvSpPr/>
          <p:nvPr/>
        </p:nvSpPr>
        <p:spPr>
          <a:xfrm>
            <a:off x="8372856" y="5462270"/>
            <a:ext cx="130175" cy="73025"/>
          </a:xfrm>
          <a:custGeom>
            <a:avLst/>
            <a:gdLst/>
            <a:ahLst/>
            <a:cxnLst/>
            <a:rect l="l" t="t" r="r" b="b"/>
            <a:pathLst>
              <a:path w="130175" h="73025">
                <a:moveTo>
                  <a:pt x="6985" y="64388"/>
                </a:moveTo>
                <a:lnTo>
                  <a:pt x="4572" y="67055"/>
                </a:lnTo>
                <a:lnTo>
                  <a:pt x="2413" y="69849"/>
                </a:lnTo>
                <a:lnTo>
                  <a:pt x="0" y="72643"/>
                </a:lnTo>
                <a:lnTo>
                  <a:pt x="35305" y="55879"/>
                </a:lnTo>
                <a:lnTo>
                  <a:pt x="60245" y="48323"/>
                </a:lnTo>
                <a:lnTo>
                  <a:pt x="72792" y="44378"/>
                </a:lnTo>
                <a:lnTo>
                  <a:pt x="113248" y="25818"/>
                </a:lnTo>
                <a:lnTo>
                  <a:pt x="125857" y="10667"/>
                </a:lnTo>
                <a:lnTo>
                  <a:pt x="127762" y="7111"/>
                </a:lnTo>
                <a:lnTo>
                  <a:pt x="129794" y="0"/>
                </a:lnTo>
              </a:path>
            </a:pathLst>
          </a:custGeom>
          <a:ln w="12496">
            <a:solidFill>
              <a:srgbClr val="00AF50"/>
            </a:solidFill>
          </a:ln>
        </p:spPr>
        <p:txBody>
          <a:bodyPr wrap="square" lIns="0" tIns="0" rIns="0" bIns="0" rtlCol="0"/>
          <a:lstStyle/>
          <a:p>
            <a:endParaRPr/>
          </a:p>
        </p:txBody>
      </p:sp>
      <p:sp>
        <p:nvSpPr>
          <p:cNvPr id="194" name="object 194"/>
          <p:cNvSpPr/>
          <p:nvPr/>
        </p:nvSpPr>
        <p:spPr>
          <a:xfrm>
            <a:off x="8410592" y="5390388"/>
            <a:ext cx="29845" cy="215265"/>
          </a:xfrm>
          <a:custGeom>
            <a:avLst/>
            <a:gdLst/>
            <a:ahLst/>
            <a:cxnLst/>
            <a:rect l="l" t="t" r="r" b="b"/>
            <a:pathLst>
              <a:path w="29845" h="215264">
                <a:moveTo>
                  <a:pt x="3411" y="0"/>
                </a:moveTo>
                <a:lnTo>
                  <a:pt x="1845" y="10130"/>
                </a:lnTo>
                <a:lnTo>
                  <a:pt x="601" y="20843"/>
                </a:lnTo>
                <a:lnTo>
                  <a:pt x="0" y="31486"/>
                </a:lnTo>
                <a:lnTo>
                  <a:pt x="363" y="41402"/>
                </a:lnTo>
                <a:lnTo>
                  <a:pt x="2690" y="60426"/>
                </a:lnTo>
                <a:lnTo>
                  <a:pt x="5363" y="79390"/>
                </a:lnTo>
                <a:lnTo>
                  <a:pt x="8203" y="98284"/>
                </a:lnTo>
                <a:lnTo>
                  <a:pt x="11031" y="117093"/>
                </a:lnTo>
                <a:lnTo>
                  <a:pt x="13678" y="138568"/>
                </a:lnTo>
                <a:lnTo>
                  <a:pt x="17639" y="181984"/>
                </a:lnTo>
                <a:lnTo>
                  <a:pt x="24477" y="214845"/>
                </a:lnTo>
                <a:lnTo>
                  <a:pt x="26519" y="214231"/>
                </a:lnTo>
                <a:lnTo>
                  <a:pt x="29573" y="207873"/>
                </a:lnTo>
              </a:path>
            </a:pathLst>
          </a:custGeom>
          <a:ln w="12496">
            <a:solidFill>
              <a:srgbClr val="00AF50"/>
            </a:solidFill>
          </a:ln>
        </p:spPr>
        <p:txBody>
          <a:bodyPr wrap="square" lIns="0" tIns="0" rIns="0" bIns="0" rtlCol="0"/>
          <a:lstStyle/>
          <a:p>
            <a:endParaRPr/>
          </a:p>
        </p:txBody>
      </p:sp>
      <p:sp>
        <p:nvSpPr>
          <p:cNvPr id="195" name="object 195"/>
          <p:cNvSpPr/>
          <p:nvPr/>
        </p:nvSpPr>
        <p:spPr>
          <a:xfrm>
            <a:off x="8607552" y="5375783"/>
            <a:ext cx="50165" cy="136525"/>
          </a:xfrm>
          <a:custGeom>
            <a:avLst/>
            <a:gdLst/>
            <a:ahLst/>
            <a:cxnLst/>
            <a:rect l="l" t="t" r="r" b="b"/>
            <a:pathLst>
              <a:path w="50165" h="136525">
                <a:moveTo>
                  <a:pt x="0" y="0"/>
                </a:moveTo>
                <a:lnTo>
                  <a:pt x="32003" y="22224"/>
                </a:lnTo>
                <a:lnTo>
                  <a:pt x="48256" y="66676"/>
                </a:lnTo>
                <a:lnTo>
                  <a:pt x="49656" y="82295"/>
                </a:lnTo>
                <a:lnTo>
                  <a:pt x="48648" y="95845"/>
                </a:lnTo>
                <a:lnTo>
                  <a:pt x="45497" y="110013"/>
                </a:lnTo>
                <a:lnTo>
                  <a:pt x="40012" y="122801"/>
                </a:lnTo>
                <a:lnTo>
                  <a:pt x="32003" y="132206"/>
                </a:lnTo>
                <a:lnTo>
                  <a:pt x="23927" y="136136"/>
                </a:lnTo>
                <a:lnTo>
                  <a:pt x="16351" y="135445"/>
                </a:lnTo>
                <a:lnTo>
                  <a:pt x="8822" y="131992"/>
                </a:lnTo>
                <a:lnTo>
                  <a:pt x="889" y="127634"/>
                </a:lnTo>
              </a:path>
            </a:pathLst>
          </a:custGeom>
          <a:ln w="12496">
            <a:solidFill>
              <a:srgbClr val="00AF50"/>
            </a:solidFill>
          </a:ln>
        </p:spPr>
        <p:txBody>
          <a:bodyPr wrap="square" lIns="0" tIns="0" rIns="0" bIns="0" rtlCol="0"/>
          <a:lstStyle/>
          <a:p>
            <a:endParaRPr/>
          </a:p>
        </p:txBody>
      </p:sp>
      <p:sp>
        <p:nvSpPr>
          <p:cNvPr id="196" name="object 196"/>
          <p:cNvSpPr/>
          <p:nvPr/>
        </p:nvSpPr>
        <p:spPr>
          <a:xfrm>
            <a:off x="8528304" y="5313822"/>
            <a:ext cx="15240" cy="11430"/>
          </a:xfrm>
          <a:custGeom>
            <a:avLst/>
            <a:gdLst/>
            <a:ahLst/>
            <a:cxnLst/>
            <a:rect l="l" t="t" r="r" b="b"/>
            <a:pathLst>
              <a:path w="15240" h="11429">
                <a:moveTo>
                  <a:pt x="0" y="7985"/>
                </a:moveTo>
                <a:lnTo>
                  <a:pt x="2131" y="0"/>
                </a:lnTo>
                <a:lnTo>
                  <a:pt x="5810" y="492"/>
                </a:lnTo>
                <a:lnTo>
                  <a:pt x="10394" y="5556"/>
                </a:lnTo>
                <a:lnTo>
                  <a:pt x="15240" y="11287"/>
                </a:lnTo>
              </a:path>
            </a:pathLst>
          </a:custGeom>
          <a:ln w="12496">
            <a:solidFill>
              <a:srgbClr val="00AF50"/>
            </a:solidFill>
          </a:ln>
        </p:spPr>
        <p:txBody>
          <a:bodyPr wrap="square" lIns="0" tIns="0" rIns="0" bIns="0" rtlCol="0"/>
          <a:lstStyle/>
          <a:p>
            <a:endParaRPr/>
          </a:p>
        </p:txBody>
      </p:sp>
      <p:sp>
        <p:nvSpPr>
          <p:cNvPr id="197" name="object 197"/>
          <p:cNvSpPr/>
          <p:nvPr/>
        </p:nvSpPr>
        <p:spPr>
          <a:xfrm>
            <a:off x="4369609" y="6578979"/>
            <a:ext cx="13335" cy="17145"/>
          </a:xfrm>
          <a:custGeom>
            <a:avLst/>
            <a:gdLst/>
            <a:ahLst/>
            <a:cxnLst/>
            <a:rect l="l" t="t" r="r" b="b"/>
            <a:pathLst>
              <a:path w="13335" h="17145">
                <a:moveTo>
                  <a:pt x="12779" y="1042"/>
                </a:moveTo>
                <a:lnTo>
                  <a:pt x="2740" y="0"/>
                </a:lnTo>
                <a:lnTo>
                  <a:pt x="0" y="2986"/>
                </a:lnTo>
                <a:lnTo>
                  <a:pt x="3046" y="8886"/>
                </a:lnTo>
                <a:lnTo>
                  <a:pt x="10366" y="16587"/>
                </a:lnTo>
              </a:path>
            </a:pathLst>
          </a:custGeom>
          <a:ln w="12496">
            <a:solidFill>
              <a:srgbClr val="000000"/>
            </a:solidFill>
          </a:ln>
        </p:spPr>
        <p:txBody>
          <a:bodyPr wrap="square" lIns="0" tIns="0" rIns="0" bIns="0" rtlCol="0"/>
          <a:lstStyle/>
          <a:p>
            <a:endParaRPr/>
          </a:p>
        </p:txBody>
      </p:sp>
      <p:sp>
        <p:nvSpPr>
          <p:cNvPr id="198" name="object 198"/>
          <p:cNvSpPr/>
          <p:nvPr/>
        </p:nvSpPr>
        <p:spPr>
          <a:xfrm>
            <a:off x="2055123" y="6378854"/>
            <a:ext cx="307340" cy="286385"/>
          </a:xfrm>
          <a:custGeom>
            <a:avLst/>
            <a:gdLst/>
            <a:ahLst/>
            <a:cxnLst/>
            <a:rect l="l" t="t" r="r" b="b"/>
            <a:pathLst>
              <a:path w="307339" h="286384">
                <a:moveTo>
                  <a:pt x="307330" y="9144"/>
                </a:moveTo>
                <a:lnTo>
                  <a:pt x="297828" y="7534"/>
                </a:lnTo>
                <a:lnTo>
                  <a:pt x="288375" y="6781"/>
                </a:lnTo>
                <a:lnTo>
                  <a:pt x="278112" y="6829"/>
                </a:lnTo>
                <a:lnTo>
                  <a:pt x="266182" y="7620"/>
                </a:lnTo>
                <a:lnTo>
                  <a:pt x="252422" y="8543"/>
                </a:lnTo>
                <a:lnTo>
                  <a:pt x="238591" y="9067"/>
                </a:lnTo>
                <a:lnTo>
                  <a:pt x="224712" y="9248"/>
                </a:lnTo>
                <a:lnTo>
                  <a:pt x="210810" y="9144"/>
                </a:lnTo>
                <a:lnTo>
                  <a:pt x="194018" y="8229"/>
                </a:lnTo>
                <a:lnTo>
                  <a:pt x="177440" y="6858"/>
                </a:lnTo>
                <a:lnTo>
                  <a:pt x="160910" y="5029"/>
                </a:lnTo>
                <a:lnTo>
                  <a:pt x="144262" y="2743"/>
                </a:lnTo>
                <a:lnTo>
                  <a:pt x="137455" y="1714"/>
                </a:lnTo>
                <a:lnTo>
                  <a:pt x="130958" y="914"/>
                </a:lnTo>
                <a:lnTo>
                  <a:pt x="124509" y="342"/>
                </a:lnTo>
                <a:lnTo>
                  <a:pt x="117846" y="0"/>
                </a:lnTo>
                <a:lnTo>
                  <a:pt x="122775" y="6472"/>
                </a:lnTo>
                <a:lnTo>
                  <a:pt x="163947" y="32613"/>
                </a:lnTo>
                <a:lnTo>
                  <a:pt x="187950" y="41452"/>
                </a:lnTo>
                <a:lnTo>
                  <a:pt x="197034" y="45496"/>
                </a:lnTo>
                <a:lnTo>
                  <a:pt x="204428" y="50253"/>
                </a:lnTo>
                <a:lnTo>
                  <a:pt x="211202" y="55640"/>
                </a:lnTo>
                <a:lnTo>
                  <a:pt x="218430" y="61569"/>
                </a:lnTo>
                <a:lnTo>
                  <a:pt x="207902" y="74876"/>
                </a:lnTo>
                <a:lnTo>
                  <a:pt x="169916" y="103936"/>
                </a:lnTo>
                <a:lnTo>
                  <a:pt x="141309" y="120281"/>
                </a:lnTo>
                <a:lnTo>
                  <a:pt x="127017" y="128325"/>
                </a:lnTo>
                <a:lnTo>
                  <a:pt x="85984" y="154381"/>
                </a:lnTo>
                <a:lnTo>
                  <a:pt x="50867" y="180955"/>
                </a:lnTo>
                <a:lnTo>
                  <a:pt x="24882" y="205130"/>
                </a:lnTo>
                <a:lnTo>
                  <a:pt x="18799" y="211097"/>
                </a:lnTo>
                <a:lnTo>
                  <a:pt x="11753" y="218351"/>
                </a:lnTo>
                <a:lnTo>
                  <a:pt x="5397" y="226004"/>
                </a:lnTo>
                <a:lnTo>
                  <a:pt x="1387" y="233172"/>
                </a:lnTo>
                <a:lnTo>
                  <a:pt x="0" y="244116"/>
                </a:lnTo>
                <a:lnTo>
                  <a:pt x="3530" y="251002"/>
                </a:lnTo>
                <a:lnTo>
                  <a:pt x="11227" y="255374"/>
                </a:lnTo>
                <a:lnTo>
                  <a:pt x="22342" y="258775"/>
                </a:lnTo>
                <a:lnTo>
                  <a:pt x="53429" y="263909"/>
                </a:lnTo>
                <a:lnTo>
                  <a:pt x="85302" y="265099"/>
                </a:lnTo>
                <a:lnTo>
                  <a:pt x="117318" y="265033"/>
                </a:lnTo>
                <a:lnTo>
                  <a:pt x="148834" y="266395"/>
                </a:lnTo>
                <a:lnTo>
                  <a:pt x="198161" y="271495"/>
                </a:lnTo>
                <a:lnTo>
                  <a:pt x="243923" y="280054"/>
                </a:lnTo>
                <a:lnTo>
                  <a:pt x="253482" y="282854"/>
                </a:lnTo>
                <a:lnTo>
                  <a:pt x="264233" y="285911"/>
                </a:lnTo>
                <a:lnTo>
                  <a:pt x="267388" y="285597"/>
                </a:lnTo>
                <a:lnTo>
                  <a:pt x="268448" y="282768"/>
                </a:lnTo>
                <a:lnTo>
                  <a:pt x="272913" y="278282"/>
                </a:lnTo>
              </a:path>
            </a:pathLst>
          </a:custGeom>
          <a:ln w="12496">
            <a:solidFill>
              <a:srgbClr val="000000"/>
            </a:solidFill>
          </a:ln>
        </p:spPr>
        <p:txBody>
          <a:bodyPr wrap="square" lIns="0" tIns="0" rIns="0" bIns="0" rtlCol="0"/>
          <a:lstStyle/>
          <a:p>
            <a:endParaRPr/>
          </a:p>
        </p:txBody>
      </p:sp>
      <p:sp>
        <p:nvSpPr>
          <p:cNvPr id="199" name="object 199"/>
          <p:cNvSpPr/>
          <p:nvPr/>
        </p:nvSpPr>
        <p:spPr>
          <a:xfrm>
            <a:off x="2431843" y="6671462"/>
            <a:ext cx="12065" cy="107950"/>
          </a:xfrm>
          <a:custGeom>
            <a:avLst/>
            <a:gdLst/>
            <a:ahLst/>
            <a:cxnLst/>
            <a:rect l="l" t="t" r="r" b="b"/>
            <a:pathLst>
              <a:path w="12064" h="107950">
                <a:moveTo>
                  <a:pt x="714" y="0"/>
                </a:moveTo>
                <a:lnTo>
                  <a:pt x="920" y="10972"/>
                </a:lnTo>
                <a:lnTo>
                  <a:pt x="460" y="21716"/>
                </a:lnTo>
                <a:lnTo>
                  <a:pt x="0" y="32575"/>
                </a:lnTo>
                <a:lnTo>
                  <a:pt x="206" y="43891"/>
                </a:lnTo>
                <a:lnTo>
                  <a:pt x="355" y="55416"/>
                </a:lnTo>
                <a:lnTo>
                  <a:pt x="634" y="67055"/>
                </a:lnTo>
                <a:lnTo>
                  <a:pt x="1367" y="78695"/>
                </a:lnTo>
                <a:lnTo>
                  <a:pt x="2873" y="90220"/>
                </a:lnTo>
                <a:lnTo>
                  <a:pt x="4587" y="101698"/>
                </a:lnTo>
                <a:lnTo>
                  <a:pt x="5635" y="107518"/>
                </a:lnTo>
                <a:lnTo>
                  <a:pt x="7588" y="105222"/>
                </a:lnTo>
                <a:lnTo>
                  <a:pt x="12017" y="92354"/>
                </a:lnTo>
              </a:path>
            </a:pathLst>
          </a:custGeom>
          <a:ln w="12496">
            <a:solidFill>
              <a:srgbClr val="000000"/>
            </a:solidFill>
          </a:ln>
        </p:spPr>
        <p:txBody>
          <a:bodyPr wrap="square" lIns="0" tIns="0" rIns="0" bIns="0" rtlCol="0"/>
          <a:lstStyle/>
          <a:p>
            <a:endParaRPr/>
          </a:p>
        </p:txBody>
      </p:sp>
      <p:sp>
        <p:nvSpPr>
          <p:cNvPr id="200" name="object 200"/>
          <p:cNvSpPr/>
          <p:nvPr/>
        </p:nvSpPr>
        <p:spPr>
          <a:xfrm>
            <a:off x="2439616" y="6552724"/>
            <a:ext cx="18415" cy="22225"/>
          </a:xfrm>
          <a:custGeom>
            <a:avLst/>
            <a:gdLst/>
            <a:ahLst/>
            <a:cxnLst/>
            <a:rect l="l" t="t" r="r" b="b"/>
            <a:pathLst>
              <a:path w="18414" h="22225">
                <a:moveTo>
                  <a:pt x="4244" y="4743"/>
                </a:moveTo>
                <a:lnTo>
                  <a:pt x="0" y="0"/>
                </a:lnTo>
                <a:lnTo>
                  <a:pt x="2577" y="5429"/>
                </a:lnTo>
                <a:lnTo>
                  <a:pt x="9513" y="14859"/>
                </a:lnTo>
                <a:lnTo>
                  <a:pt x="18341" y="22117"/>
                </a:lnTo>
              </a:path>
            </a:pathLst>
          </a:custGeom>
          <a:ln w="12496">
            <a:solidFill>
              <a:srgbClr val="000000"/>
            </a:solidFill>
          </a:ln>
        </p:spPr>
        <p:txBody>
          <a:bodyPr wrap="square" lIns="0" tIns="0" rIns="0" bIns="0" rtlCol="0"/>
          <a:lstStyle/>
          <a:p>
            <a:endParaRPr/>
          </a:p>
        </p:txBody>
      </p:sp>
      <p:sp>
        <p:nvSpPr>
          <p:cNvPr id="201" name="object 201"/>
          <p:cNvSpPr/>
          <p:nvPr/>
        </p:nvSpPr>
        <p:spPr>
          <a:xfrm>
            <a:off x="2520060" y="6609283"/>
            <a:ext cx="125730" cy="14604"/>
          </a:xfrm>
          <a:custGeom>
            <a:avLst/>
            <a:gdLst/>
            <a:ahLst/>
            <a:cxnLst/>
            <a:rect l="l" t="t" r="r" b="b"/>
            <a:pathLst>
              <a:path w="125730" h="14604">
                <a:moveTo>
                  <a:pt x="2158" y="0"/>
                </a:moveTo>
                <a:lnTo>
                  <a:pt x="1524" y="2438"/>
                </a:lnTo>
                <a:lnTo>
                  <a:pt x="634" y="5181"/>
                </a:lnTo>
                <a:lnTo>
                  <a:pt x="0" y="7315"/>
                </a:lnTo>
                <a:lnTo>
                  <a:pt x="10906" y="7910"/>
                </a:lnTo>
                <a:lnTo>
                  <a:pt x="22002" y="8191"/>
                </a:lnTo>
                <a:lnTo>
                  <a:pt x="33146" y="8643"/>
                </a:lnTo>
                <a:lnTo>
                  <a:pt x="44195" y="9753"/>
                </a:lnTo>
                <a:lnTo>
                  <a:pt x="57656" y="11796"/>
                </a:lnTo>
                <a:lnTo>
                  <a:pt x="70723" y="13296"/>
                </a:lnTo>
                <a:lnTo>
                  <a:pt x="83575" y="14168"/>
                </a:lnTo>
                <a:lnTo>
                  <a:pt x="96393" y="14325"/>
                </a:lnTo>
                <a:lnTo>
                  <a:pt x="103774" y="13968"/>
                </a:lnTo>
                <a:lnTo>
                  <a:pt x="110966" y="13754"/>
                </a:lnTo>
                <a:lnTo>
                  <a:pt x="118109" y="13596"/>
                </a:lnTo>
                <a:lnTo>
                  <a:pt x="125349" y="13411"/>
                </a:lnTo>
              </a:path>
            </a:pathLst>
          </a:custGeom>
          <a:ln w="12496">
            <a:solidFill>
              <a:srgbClr val="000000"/>
            </a:solidFill>
          </a:ln>
        </p:spPr>
        <p:txBody>
          <a:bodyPr wrap="square" lIns="0" tIns="0" rIns="0" bIns="0" rtlCol="0"/>
          <a:lstStyle/>
          <a:p>
            <a:endParaRPr/>
          </a:p>
        </p:txBody>
      </p:sp>
      <p:sp>
        <p:nvSpPr>
          <p:cNvPr id="202" name="object 202"/>
          <p:cNvSpPr/>
          <p:nvPr/>
        </p:nvSpPr>
        <p:spPr>
          <a:xfrm>
            <a:off x="2570352" y="6649821"/>
            <a:ext cx="99695" cy="33020"/>
          </a:xfrm>
          <a:custGeom>
            <a:avLst/>
            <a:gdLst/>
            <a:ahLst/>
            <a:cxnLst/>
            <a:rect l="l" t="t" r="r" b="b"/>
            <a:pathLst>
              <a:path w="99694" h="33020">
                <a:moveTo>
                  <a:pt x="4953" y="0"/>
                </a:moveTo>
                <a:lnTo>
                  <a:pt x="3429" y="2133"/>
                </a:lnTo>
                <a:lnTo>
                  <a:pt x="1524" y="4572"/>
                </a:lnTo>
                <a:lnTo>
                  <a:pt x="0" y="7315"/>
                </a:lnTo>
                <a:lnTo>
                  <a:pt x="8616" y="11115"/>
                </a:lnTo>
                <a:lnTo>
                  <a:pt x="17399" y="14859"/>
                </a:lnTo>
                <a:lnTo>
                  <a:pt x="26181" y="18716"/>
                </a:lnTo>
                <a:lnTo>
                  <a:pt x="67409" y="32418"/>
                </a:lnTo>
                <a:lnTo>
                  <a:pt x="79248" y="32613"/>
                </a:lnTo>
                <a:lnTo>
                  <a:pt x="90551" y="32004"/>
                </a:lnTo>
                <a:lnTo>
                  <a:pt x="94869" y="31089"/>
                </a:lnTo>
                <a:lnTo>
                  <a:pt x="99695" y="23469"/>
                </a:lnTo>
              </a:path>
            </a:pathLst>
          </a:custGeom>
          <a:ln w="12496">
            <a:solidFill>
              <a:srgbClr val="000000"/>
            </a:solidFill>
          </a:ln>
        </p:spPr>
        <p:txBody>
          <a:bodyPr wrap="square" lIns="0" tIns="0" rIns="0" bIns="0" rtlCol="0"/>
          <a:lstStyle/>
          <a:p>
            <a:endParaRPr/>
          </a:p>
        </p:txBody>
      </p:sp>
      <p:sp>
        <p:nvSpPr>
          <p:cNvPr id="203" name="object 203"/>
          <p:cNvSpPr/>
          <p:nvPr/>
        </p:nvSpPr>
        <p:spPr>
          <a:xfrm>
            <a:off x="2739263" y="6582461"/>
            <a:ext cx="43180" cy="222885"/>
          </a:xfrm>
          <a:custGeom>
            <a:avLst/>
            <a:gdLst/>
            <a:ahLst/>
            <a:cxnLst/>
            <a:rect l="l" t="t" r="r" b="b"/>
            <a:pathLst>
              <a:path w="43180" h="222884">
                <a:moveTo>
                  <a:pt x="0" y="0"/>
                </a:moveTo>
                <a:lnTo>
                  <a:pt x="1379" y="8658"/>
                </a:lnTo>
                <a:lnTo>
                  <a:pt x="2746" y="17602"/>
                </a:lnTo>
                <a:lnTo>
                  <a:pt x="3946" y="26660"/>
                </a:lnTo>
                <a:lnTo>
                  <a:pt x="4825" y="35661"/>
                </a:lnTo>
                <a:lnTo>
                  <a:pt x="6391" y="51615"/>
                </a:lnTo>
                <a:lnTo>
                  <a:pt x="12445" y="99364"/>
                </a:lnTo>
                <a:lnTo>
                  <a:pt x="21072" y="150671"/>
                </a:lnTo>
                <a:lnTo>
                  <a:pt x="30670" y="187604"/>
                </a:lnTo>
                <a:lnTo>
                  <a:pt x="41782" y="217322"/>
                </a:lnTo>
                <a:lnTo>
                  <a:pt x="42925" y="222504"/>
                </a:lnTo>
              </a:path>
            </a:pathLst>
          </a:custGeom>
          <a:ln w="12496">
            <a:solidFill>
              <a:srgbClr val="000000"/>
            </a:solidFill>
          </a:ln>
        </p:spPr>
        <p:txBody>
          <a:bodyPr wrap="square" lIns="0" tIns="0" rIns="0" bIns="0" rtlCol="0"/>
          <a:lstStyle/>
          <a:p>
            <a:endParaRPr/>
          </a:p>
        </p:txBody>
      </p:sp>
      <p:sp>
        <p:nvSpPr>
          <p:cNvPr id="204" name="object 204"/>
          <p:cNvSpPr/>
          <p:nvPr/>
        </p:nvSpPr>
        <p:spPr>
          <a:xfrm>
            <a:off x="2765170" y="6587947"/>
            <a:ext cx="149860" cy="228600"/>
          </a:xfrm>
          <a:custGeom>
            <a:avLst/>
            <a:gdLst/>
            <a:ahLst/>
            <a:cxnLst/>
            <a:rect l="l" t="t" r="r" b="b"/>
            <a:pathLst>
              <a:path w="149860" h="228600">
                <a:moveTo>
                  <a:pt x="0" y="0"/>
                </a:moveTo>
                <a:lnTo>
                  <a:pt x="1206" y="9005"/>
                </a:lnTo>
                <a:lnTo>
                  <a:pt x="3651" y="17183"/>
                </a:lnTo>
                <a:lnTo>
                  <a:pt x="7000" y="25074"/>
                </a:lnTo>
                <a:lnTo>
                  <a:pt x="10922" y="33223"/>
                </a:lnTo>
                <a:lnTo>
                  <a:pt x="16982" y="45891"/>
                </a:lnTo>
                <a:lnTo>
                  <a:pt x="38735" y="81381"/>
                </a:lnTo>
                <a:lnTo>
                  <a:pt x="58785" y="92583"/>
                </a:lnTo>
                <a:lnTo>
                  <a:pt x="67720" y="87810"/>
                </a:lnTo>
                <a:lnTo>
                  <a:pt x="76835" y="76809"/>
                </a:lnTo>
                <a:lnTo>
                  <a:pt x="80910" y="69056"/>
                </a:lnTo>
                <a:lnTo>
                  <a:pt x="84296" y="60731"/>
                </a:lnTo>
                <a:lnTo>
                  <a:pt x="87443" y="52292"/>
                </a:lnTo>
                <a:lnTo>
                  <a:pt x="90805" y="44196"/>
                </a:lnTo>
                <a:lnTo>
                  <a:pt x="92964" y="40843"/>
                </a:lnTo>
                <a:lnTo>
                  <a:pt x="95123" y="37185"/>
                </a:lnTo>
                <a:lnTo>
                  <a:pt x="96901" y="33223"/>
                </a:lnTo>
                <a:lnTo>
                  <a:pt x="103590" y="45043"/>
                </a:lnTo>
                <a:lnTo>
                  <a:pt x="107267" y="56235"/>
                </a:lnTo>
                <a:lnTo>
                  <a:pt x="109348" y="68113"/>
                </a:lnTo>
                <a:lnTo>
                  <a:pt x="111252" y="81991"/>
                </a:lnTo>
                <a:lnTo>
                  <a:pt x="114726" y="105994"/>
                </a:lnTo>
                <a:lnTo>
                  <a:pt x="118284" y="129997"/>
                </a:lnTo>
                <a:lnTo>
                  <a:pt x="121914" y="154000"/>
                </a:lnTo>
                <a:lnTo>
                  <a:pt x="125603" y="178003"/>
                </a:lnTo>
                <a:lnTo>
                  <a:pt x="126890" y="190785"/>
                </a:lnTo>
                <a:lnTo>
                  <a:pt x="130095" y="210540"/>
                </a:lnTo>
                <a:lnTo>
                  <a:pt x="136229" y="226523"/>
                </a:lnTo>
                <a:lnTo>
                  <a:pt x="146304" y="227990"/>
                </a:lnTo>
                <a:lnTo>
                  <a:pt x="147193" y="225552"/>
                </a:lnTo>
                <a:lnTo>
                  <a:pt x="148081" y="223418"/>
                </a:lnTo>
                <a:lnTo>
                  <a:pt x="149352" y="220980"/>
                </a:lnTo>
              </a:path>
            </a:pathLst>
          </a:custGeom>
          <a:ln w="12496">
            <a:solidFill>
              <a:srgbClr val="000000"/>
            </a:solidFill>
          </a:ln>
        </p:spPr>
        <p:txBody>
          <a:bodyPr wrap="square" lIns="0" tIns="0" rIns="0" bIns="0" rtlCol="0"/>
          <a:lstStyle/>
          <a:p>
            <a:endParaRPr/>
          </a:p>
        </p:txBody>
      </p:sp>
      <p:sp>
        <p:nvSpPr>
          <p:cNvPr id="205" name="object 205"/>
          <p:cNvSpPr/>
          <p:nvPr/>
        </p:nvSpPr>
        <p:spPr>
          <a:xfrm>
            <a:off x="2954147" y="6688531"/>
            <a:ext cx="132715" cy="36830"/>
          </a:xfrm>
          <a:custGeom>
            <a:avLst/>
            <a:gdLst/>
            <a:ahLst/>
            <a:cxnLst/>
            <a:rect l="l" t="t" r="r" b="b"/>
            <a:pathLst>
              <a:path w="132714" h="36829">
                <a:moveTo>
                  <a:pt x="7619" y="33528"/>
                </a:moveTo>
                <a:lnTo>
                  <a:pt x="4825" y="34442"/>
                </a:lnTo>
                <a:lnTo>
                  <a:pt x="2158" y="35661"/>
                </a:lnTo>
                <a:lnTo>
                  <a:pt x="0" y="36271"/>
                </a:lnTo>
                <a:lnTo>
                  <a:pt x="47243" y="28651"/>
                </a:lnTo>
                <a:lnTo>
                  <a:pt x="89838" y="17335"/>
                </a:lnTo>
                <a:lnTo>
                  <a:pt x="103250" y="13411"/>
                </a:lnTo>
                <a:lnTo>
                  <a:pt x="111561" y="10715"/>
                </a:lnTo>
                <a:lnTo>
                  <a:pt x="118205" y="7848"/>
                </a:lnTo>
                <a:lnTo>
                  <a:pt x="124610" y="4410"/>
                </a:lnTo>
                <a:lnTo>
                  <a:pt x="132206" y="0"/>
                </a:lnTo>
              </a:path>
            </a:pathLst>
          </a:custGeom>
          <a:ln w="12496">
            <a:solidFill>
              <a:srgbClr val="000000"/>
            </a:solidFill>
          </a:ln>
        </p:spPr>
        <p:txBody>
          <a:bodyPr wrap="square" lIns="0" tIns="0" rIns="0" bIns="0" rtlCol="0"/>
          <a:lstStyle/>
          <a:p>
            <a:endParaRPr/>
          </a:p>
        </p:txBody>
      </p:sp>
      <p:sp>
        <p:nvSpPr>
          <p:cNvPr id="206" name="object 206"/>
          <p:cNvSpPr/>
          <p:nvPr/>
        </p:nvSpPr>
        <p:spPr>
          <a:xfrm>
            <a:off x="3030821" y="6605930"/>
            <a:ext cx="27305" cy="152400"/>
          </a:xfrm>
          <a:custGeom>
            <a:avLst/>
            <a:gdLst/>
            <a:ahLst/>
            <a:cxnLst/>
            <a:rect l="l" t="t" r="r" b="b"/>
            <a:pathLst>
              <a:path w="27305" h="152400">
                <a:moveTo>
                  <a:pt x="160" y="0"/>
                </a:moveTo>
                <a:lnTo>
                  <a:pt x="1446" y="9944"/>
                </a:lnTo>
                <a:lnTo>
                  <a:pt x="1303" y="19888"/>
                </a:lnTo>
                <a:lnTo>
                  <a:pt x="589" y="30175"/>
                </a:lnTo>
                <a:lnTo>
                  <a:pt x="160" y="41147"/>
                </a:lnTo>
                <a:lnTo>
                  <a:pt x="107" y="57964"/>
                </a:lnTo>
                <a:lnTo>
                  <a:pt x="17" y="74637"/>
                </a:lnTo>
                <a:lnTo>
                  <a:pt x="0" y="91254"/>
                </a:lnTo>
                <a:lnTo>
                  <a:pt x="160" y="107899"/>
                </a:lnTo>
                <a:lnTo>
                  <a:pt x="1869" y="123634"/>
                </a:lnTo>
                <a:lnTo>
                  <a:pt x="6590" y="135483"/>
                </a:lnTo>
                <a:lnTo>
                  <a:pt x="14859" y="144589"/>
                </a:lnTo>
                <a:lnTo>
                  <a:pt x="27211" y="152095"/>
                </a:lnTo>
              </a:path>
            </a:pathLst>
          </a:custGeom>
          <a:ln w="12496">
            <a:solidFill>
              <a:srgbClr val="000000"/>
            </a:solidFill>
          </a:ln>
        </p:spPr>
        <p:txBody>
          <a:bodyPr wrap="square" lIns="0" tIns="0" rIns="0" bIns="0" rtlCol="0"/>
          <a:lstStyle/>
          <a:p>
            <a:endParaRPr/>
          </a:p>
        </p:txBody>
      </p:sp>
      <p:sp>
        <p:nvSpPr>
          <p:cNvPr id="207" name="object 207"/>
          <p:cNvSpPr/>
          <p:nvPr/>
        </p:nvSpPr>
        <p:spPr>
          <a:xfrm>
            <a:off x="3169285" y="6590690"/>
            <a:ext cx="37465" cy="210820"/>
          </a:xfrm>
          <a:custGeom>
            <a:avLst/>
            <a:gdLst/>
            <a:ahLst/>
            <a:cxnLst/>
            <a:rect l="l" t="t" r="r" b="b"/>
            <a:pathLst>
              <a:path w="37464" h="210820">
                <a:moveTo>
                  <a:pt x="0" y="0"/>
                </a:moveTo>
                <a:lnTo>
                  <a:pt x="5711" y="12787"/>
                </a:lnTo>
                <a:lnTo>
                  <a:pt x="7969" y="25260"/>
                </a:lnTo>
                <a:lnTo>
                  <a:pt x="8465" y="38361"/>
                </a:lnTo>
                <a:lnTo>
                  <a:pt x="8889" y="53035"/>
                </a:lnTo>
                <a:lnTo>
                  <a:pt x="10709" y="77409"/>
                </a:lnTo>
                <a:lnTo>
                  <a:pt x="16587" y="126501"/>
                </a:lnTo>
                <a:lnTo>
                  <a:pt x="25782" y="169725"/>
                </a:lnTo>
                <a:lnTo>
                  <a:pt x="33670" y="191033"/>
                </a:lnTo>
                <a:lnTo>
                  <a:pt x="37391" y="207197"/>
                </a:lnTo>
                <a:lnTo>
                  <a:pt x="30479" y="210616"/>
                </a:lnTo>
                <a:lnTo>
                  <a:pt x="28701" y="207568"/>
                </a:lnTo>
                <a:lnTo>
                  <a:pt x="26288" y="204520"/>
                </a:lnTo>
                <a:lnTo>
                  <a:pt x="24383" y="201472"/>
                </a:lnTo>
              </a:path>
            </a:pathLst>
          </a:custGeom>
          <a:ln w="12496">
            <a:solidFill>
              <a:srgbClr val="000000"/>
            </a:solidFill>
          </a:ln>
        </p:spPr>
        <p:txBody>
          <a:bodyPr wrap="square" lIns="0" tIns="0" rIns="0" bIns="0" rtlCol="0"/>
          <a:lstStyle/>
          <a:p>
            <a:endParaRPr/>
          </a:p>
        </p:txBody>
      </p:sp>
      <p:sp>
        <p:nvSpPr>
          <p:cNvPr id="208" name="object 208"/>
          <p:cNvSpPr/>
          <p:nvPr/>
        </p:nvSpPr>
        <p:spPr>
          <a:xfrm>
            <a:off x="2433827" y="6359347"/>
            <a:ext cx="173355" cy="110489"/>
          </a:xfrm>
          <a:custGeom>
            <a:avLst/>
            <a:gdLst/>
            <a:ahLst/>
            <a:cxnLst/>
            <a:rect l="l" t="t" r="r" b="b"/>
            <a:pathLst>
              <a:path w="173355" h="110489">
                <a:moveTo>
                  <a:pt x="20066" y="93878"/>
                </a:moveTo>
                <a:lnTo>
                  <a:pt x="16609" y="97883"/>
                </a:lnTo>
                <a:lnTo>
                  <a:pt x="13747" y="91401"/>
                </a:lnTo>
                <a:lnTo>
                  <a:pt x="11314" y="80290"/>
                </a:lnTo>
                <a:lnTo>
                  <a:pt x="9144" y="70408"/>
                </a:lnTo>
                <a:lnTo>
                  <a:pt x="1524" y="27736"/>
                </a:lnTo>
                <a:lnTo>
                  <a:pt x="0" y="14630"/>
                </a:lnTo>
                <a:lnTo>
                  <a:pt x="3048" y="4572"/>
                </a:lnTo>
                <a:lnTo>
                  <a:pt x="14085" y="13777"/>
                </a:lnTo>
                <a:lnTo>
                  <a:pt x="24288" y="23812"/>
                </a:lnTo>
                <a:lnTo>
                  <a:pt x="34159" y="34361"/>
                </a:lnTo>
                <a:lnTo>
                  <a:pt x="44196" y="45110"/>
                </a:lnTo>
                <a:lnTo>
                  <a:pt x="57163" y="57921"/>
                </a:lnTo>
                <a:lnTo>
                  <a:pt x="100330" y="91440"/>
                </a:lnTo>
                <a:lnTo>
                  <a:pt x="138334" y="109013"/>
                </a:lnTo>
                <a:lnTo>
                  <a:pt x="151765" y="110337"/>
                </a:lnTo>
                <a:lnTo>
                  <a:pt x="162381" y="107856"/>
                </a:lnTo>
                <a:lnTo>
                  <a:pt x="168973" y="102146"/>
                </a:lnTo>
                <a:lnTo>
                  <a:pt x="172231" y="93749"/>
                </a:lnTo>
                <a:lnTo>
                  <a:pt x="172847" y="83210"/>
                </a:lnTo>
                <a:lnTo>
                  <a:pt x="170600" y="70127"/>
                </a:lnTo>
                <a:lnTo>
                  <a:pt x="166020" y="57416"/>
                </a:lnTo>
                <a:lnTo>
                  <a:pt x="160345" y="45105"/>
                </a:lnTo>
                <a:lnTo>
                  <a:pt x="154813" y="33223"/>
                </a:lnTo>
                <a:lnTo>
                  <a:pt x="151245" y="24631"/>
                </a:lnTo>
                <a:lnTo>
                  <a:pt x="149701" y="17754"/>
                </a:lnTo>
                <a:lnTo>
                  <a:pt x="151634" y="11449"/>
                </a:lnTo>
                <a:lnTo>
                  <a:pt x="158496" y="4572"/>
                </a:lnTo>
                <a:lnTo>
                  <a:pt x="161544" y="3048"/>
                </a:lnTo>
                <a:lnTo>
                  <a:pt x="164592" y="1524"/>
                </a:lnTo>
                <a:lnTo>
                  <a:pt x="167640" y="0"/>
                </a:lnTo>
              </a:path>
            </a:pathLst>
          </a:custGeom>
          <a:ln w="12496">
            <a:solidFill>
              <a:srgbClr val="000000"/>
            </a:solidFill>
          </a:ln>
        </p:spPr>
        <p:txBody>
          <a:bodyPr wrap="square" lIns="0" tIns="0" rIns="0" bIns="0" rtlCol="0"/>
          <a:lstStyle/>
          <a:p>
            <a:endParaRPr/>
          </a:p>
        </p:txBody>
      </p:sp>
      <p:sp>
        <p:nvSpPr>
          <p:cNvPr id="209" name="object 209"/>
          <p:cNvSpPr/>
          <p:nvPr/>
        </p:nvSpPr>
        <p:spPr>
          <a:xfrm>
            <a:off x="3360785" y="6412825"/>
            <a:ext cx="220345" cy="267335"/>
          </a:xfrm>
          <a:custGeom>
            <a:avLst/>
            <a:gdLst/>
            <a:ahLst/>
            <a:cxnLst/>
            <a:rect l="l" t="t" r="r" b="b"/>
            <a:pathLst>
              <a:path w="220345" h="267334">
                <a:moveTo>
                  <a:pt x="215407" y="776"/>
                </a:moveTo>
                <a:lnTo>
                  <a:pt x="200906" y="0"/>
                </a:lnTo>
                <a:lnTo>
                  <a:pt x="186166" y="966"/>
                </a:lnTo>
                <a:lnTo>
                  <a:pt x="171188" y="2447"/>
                </a:lnTo>
                <a:lnTo>
                  <a:pt x="155971" y="3214"/>
                </a:lnTo>
                <a:lnTo>
                  <a:pt x="129589" y="2800"/>
                </a:lnTo>
                <a:lnTo>
                  <a:pt x="103124" y="2185"/>
                </a:lnTo>
                <a:lnTo>
                  <a:pt x="76729" y="2314"/>
                </a:lnTo>
                <a:lnTo>
                  <a:pt x="27860" y="6986"/>
                </a:lnTo>
                <a:lnTo>
                  <a:pt x="0" y="36704"/>
                </a:lnTo>
                <a:lnTo>
                  <a:pt x="1414" y="48377"/>
                </a:lnTo>
                <a:lnTo>
                  <a:pt x="3317" y="59907"/>
                </a:lnTo>
                <a:lnTo>
                  <a:pt x="6534" y="85105"/>
                </a:lnTo>
                <a:lnTo>
                  <a:pt x="9429" y="110389"/>
                </a:lnTo>
                <a:lnTo>
                  <a:pt x="12158" y="135731"/>
                </a:lnTo>
                <a:lnTo>
                  <a:pt x="14874" y="161101"/>
                </a:lnTo>
                <a:lnTo>
                  <a:pt x="16398" y="180655"/>
                </a:lnTo>
                <a:lnTo>
                  <a:pt x="18018" y="200267"/>
                </a:lnTo>
                <a:lnTo>
                  <a:pt x="25542" y="238520"/>
                </a:lnTo>
                <a:lnTo>
                  <a:pt x="59324" y="258637"/>
                </a:lnTo>
                <a:lnTo>
                  <a:pt x="121491" y="259932"/>
                </a:lnTo>
                <a:lnTo>
                  <a:pt x="152586" y="260865"/>
                </a:lnTo>
                <a:lnTo>
                  <a:pt x="182514" y="264428"/>
                </a:lnTo>
                <a:lnTo>
                  <a:pt x="194601" y="266661"/>
                </a:lnTo>
                <a:lnTo>
                  <a:pt x="203676" y="267209"/>
                </a:lnTo>
                <a:lnTo>
                  <a:pt x="211536" y="264385"/>
                </a:lnTo>
                <a:lnTo>
                  <a:pt x="219979" y="256503"/>
                </a:lnTo>
              </a:path>
            </a:pathLst>
          </a:custGeom>
          <a:ln w="12496">
            <a:solidFill>
              <a:srgbClr val="000000"/>
            </a:solidFill>
          </a:ln>
        </p:spPr>
        <p:txBody>
          <a:bodyPr wrap="square" lIns="0" tIns="0" rIns="0" bIns="0" rtlCol="0"/>
          <a:lstStyle/>
          <a:p>
            <a:endParaRPr/>
          </a:p>
        </p:txBody>
      </p:sp>
      <p:sp>
        <p:nvSpPr>
          <p:cNvPr id="210" name="object 210"/>
          <p:cNvSpPr/>
          <p:nvPr/>
        </p:nvSpPr>
        <p:spPr>
          <a:xfrm>
            <a:off x="3382645" y="6528206"/>
            <a:ext cx="213995" cy="19685"/>
          </a:xfrm>
          <a:custGeom>
            <a:avLst/>
            <a:gdLst/>
            <a:ahLst/>
            <a:cxnLst/>
            <a:rect l="l" t="t" r="r" b="b"/>
            <a:pathLst>
              <a:path w="213995" h="19684">
                <a:moveTo>
                  <a:pt x="36321" y="11887"/>
                </a:moveTo>
                <a:lnTo>
                  <a:pt x="27074" y="8110"/>
                </a:lnTo>
                <a:lnTo>
                  <a:pt x="18256" y="5219"/>
                </a:lnTo>
                <a:lnTo>
                  <a:pt x="9390" y="3529"/>
                </a:lnTo>
                <a:lnTo>
                  <a:pt x="0" y="3352"/>
                </a:lnTo>
                <a:lnTo>
                  <a:pt x="4236" y="9710"/>
                </a:lnTo>
                <a:lnTo>
                  <a:pt x="10080" y="12839"/>
                </a:lnTo>
                <a:lnTo>
                  <a:pt x="17520" y="14197"/>
                </a:lnTo>
                <a:lnTo>
                  <a:pt x="26542" y="15239"/>
                </a:lnTo>
                <a:lnTo>
                  <a:pt x="41796" y="17106"/>
                </a:lnTo>
                <a:lnTo>
                  <a:pt x="57324" y="18516"/>
                </a:lnTo>
                <a:lnTo>
                  <a:pt x="72923" y="19354"/>
                </a:lnTo>
                <a:lnTo>
                  <a:pt x="88391" y="19507"/>
                </a:lnTo>
                <a:lnTo>
                  <a:pt x="103878" y="19011"/>
                </a:lnTo>
                <a:lnTo>
                  <a:pt x="119316" y="17830"/>
                </a:lnTo>
                <a:lnTo>
                  <a:pt x="134754" y="16421"/>
                </a:lnTo>
                <a:lnTo>
                  <a:pt x="150240" y="15239"/>
                </a:lnTo>
                <a:lnTo>
                  <a:pt x="163216" y="14801"/>
                </a:lnTo>
                <a:lnTo>
                  <a:pt x="176514" y="14477"/>
                </a:lnTo>
                <a:lnTo>
                  <a:pt x="189406" y="13011"/>
                </a:lnTo>
                <a:lnTo>
                  <a:pt x="201167" y="9143"/>
                </a:lnTo>
                <a:lnTo>
                  <a:pt x="205485" y="6095"/>
                </a:lnTo>
                <a:lnTo>
                  <a:pt x="209676" y="3047"/>
                </a:lnTo>
                <a:lnTo>
                  <a:pt x="213994" y="0"/>
                </a:lnTo>
              </a:path>
            </a:pathLst>
          </a:custGeom>
          <a:ln w="12496">
            <a:solidFill>
              <a:srgbClr val="000000"/>
            </a:solidFill>
          </a:ln>
        </p:spPr>
        <p:txBody>
          <a:bodyPr wrap="square" lIns="0" tIns="0" rIns="0" bIns="0" rtlCol="0"/>
          <a:lstStyle/>
          <a:p>
            <a:endParaRPr/>
          </a:p>
        </p:txBody>
      </p:sp>
      <p:sp>
        <p:nvSpPr>
          <p:cNvPr id="211" name="object 211"/>
          <p:cNvSpPr/>
          <p:nvPr/>
        </p:nvSpPr>
        <p:spPr>
          <a:xfrm>
            <a:off x="3715511" y="6378168"/>
            <a:ext cx="182245" cy="398145"/>
          </a:xfrm>
          <a:custGeom>
            <a:avLst/>
            <a:gdLst/>
            <a:ahLst/>
            <a:cxnLst/>
            <a:rect l="l" t="t" r="r" b="b"/>
            <a:pathLst>
              <a:path w="182245" h="398145">
                <a:moveTo>
                  <a:pt x="149351" y="685"/>
                </a:moveTo>
                <a:lnTo>
                  <a:pt x="140823" y="342"/>
                </a:lnTo>
                <a:lnTo>
                  <a:pt x="132461" y="0"/>
                </a:lnTo>
                <a:lnTo>
                  <a:pt x="124098" y="0"/>
                </a:lnTo>
                <a:lnTo>
                  <a:pt x="73386" y="6386"/>
                </a:lnTo>
                <a:lnTo>
                  <a:pt x="34401" y="19088"/>
                </a:lnTo>
                <a:lnTo>
                  <a:pt x="2936" y="52120"/>
                </a:lnTo>
                <a:lnTo>
                  <a:pt x="0" y="72008"/>
                </a:lnTo>
                <a:lnTo>
                  <a:pt x="339" y="91292"/>
                </a:lnTo>
                <a:lnTo>
                  <a:pt x="2619" y="110604"/>
                </a:lnTo>
                <a:lnTo>
                  <a:pt x="5875" y="129744"/>
                </a:lnTo>
                <a:lnTo>
                  <a:pt x="9143" y="148513"/>
                </a:lnTo>
                <a:lnTo>
                  <a:pt x="16113" y="195705"/>
                </a:lnTo>
                <a:lnTo>
                  <a:pt x="22510" y="243039"/>
                </a:lnTo>
                <a:lnTo>
                  <a:pt x="27717" y="290431"/>
                </a:lnTo>
                <a:lnTo>
                  <a:pt x="31114" y="337794"/>
                </a:lnTo>
                <a:lnTo>
                  <a:pt x="31412" y="351701"/>
                </a:lnTo>
                <a:lnTo>
                  <a:pt x="30543" y="364693"/>
                </a:lnTo>
                <a:lnTo>
                  <a:pt x="28436" y="377570"/>
                </a:lnTo>
                <a:lnTo>
                  <a:pt x="25018" y="391134"/>
                </a:lnTo>
                <a:lnTo>
                  <a:pt x="33847" y="395011"/>
                </a:lnTo>
                <a:lnTo>
                  <a:pt x="41449" y="397001"/>
                </a:lnTo>
                <a:lnTo>
                  <a:pt x="49504" y="397735"/>
                </a:lnTo>
                <a:lnTo>
                  <a:pt x="59689" y="397840"/>
                </a:lnTo>
                <a:lnTo>
                  <a:pt x="77942" y="397621"/>
                </a:lnTo>
                <a:lnTo>
                  <a:pt x="96170" y="397001"/>
                </a:lnTo>
                <a:lnTo>
                  <a:pt x="114446" y="396039"/>
                </a:lnTo>
                <a:lnTo>
                  <a:pt x="132841" y="394792"/>
                </a:lnTo>
                <a:lnTo>
                  <a:pt x="143035" y="394873"/>
                </a:lnTo>
                <a:lnTo>
                  <a:pt x="154003" y="395668"/>
                </a:lnTo>
                <a:lnTo>
                  <a:pt x="164613" y="395263"/>
                </a:lnTo>
                <a:lnTo>
                  <a:pt x="173736" y="391744"/>
                </a:lnTo>
                <a:lnTo>
                  <a:pt x="176784" y="388696"/>
                </a:lnTo>
                <a:lnTo>
                  <a:pt x="179577" y="385038"/>
                </a:lnTo>
                <a:lnTo>
                  <a:pt x="181990" y="381990"/>
                </a:lnTo>
              </a:path>
            </a:pathLst>
          </a:custGeom>
          <a:ln w="12496">
            <a:solidFill>
              <a:srgbClr val="000000"/>
            </a:solidFill>
          </a:ln>
        </p:spPr>
        <p:txBody>
          <a:bodyPr wrap="square" lIns="0" tIns="0" rIns="0" bIns="0" rtlCol="0"/>
          <a:lstStyle/>
          <a:p>
            <a:endParaRPr/>
          </a:p>
        </p:txBody>
      </p:sp>
      <p:sp>
        <p:nvSpPr>
          <p:cNvPr id="212" name="object 212"/>
          <p:cNvSpPr/>
          <p:nvPr/>
        </p:nvSpPr>
        <p:spPr>
          <a:xfrm>
            <a:off x="4008088" y="6426708"/>
            <a:ext cx="146685" cy="272415"/>
          </a:xfrm>
          <a:custGeom>
            <a:avLst/>
            <a:gdLst/>
            <a:ahLst/>
            <a:cxnLst/>
            <a:rect l="l" t="t" r="r" b="b"/>
            <a:pathLst>
              <a:path w="146685" h="272415">
                <a:moveTo>
                  <a:pt x="109759" y="0"/>
                </a:moveTo>
                <a:lnTo>
                  <a:pt x="75977" y="25603"/>
                </a:lnTo>
                <a:lnTo>
                  <a:pt x="44295" y="56892"/>
                </a:lnTo>
                <a:lnTo>
                  <a:pt x="17621" y="95669"/>
                </a:lnTo>
                <a:lnTo>
                  <a:pt x="1178" y="143717"/>
                </a:lnTo>
                <a:lnTo>
                  <a:pt x="0" y="161582"/>
                </a:lnTo>
                <a:lnTo>
                  <a:pt x="1250" y="179503"/>
                </a:lnTo>
                <a:lnTo>
                  <a:pt x="12684" y="217517"/>
                </a:lnTo>
                <a:lnTo>
                  <a:pt x="39576" y="248388"/>
                </a:lnTo>
                <a:lnTo>
                  <a:pt x="87661" y="270433"/>
                </a:lnTo>
                <a:lnTo>
                  <a:pt x="119538" y="272186"/>
                </a:lnTo>
                <a:lnTo>
                  <a:pt x="129016" y="271762"/>
                </a:lnTo>
                <a:lnTo>
                  <a:pt x="135921" y="270852"/>
                </a:lnTo>
                <a:lnTo>
                  <a:pt x="141398" y="268628"/>
                </a:lnTo>
                <a:lnTo>
                  <a:pt x="146589" y="264261"/>
                </a:lnTo>
              </a:path>
            </a:pathLst>
          </a:custGeom>
          <a:ln w="12496">
            <a:solidFill>
              <a:srgbClr val="000000"/>
            </a:solidFill>
          </a:ln>
        </p:spPr>
        <p:txBody>
          <a:bodyPr wrap="square" lIns="0" tIns="0" rIns="0" bIns="0" rtlCol="0"/>
          <a:lstStyle/>
          <a:p>
            <a:endParaRPr/>
          </a:p>
        </p:txBody>
      </p:sp>
      <p:sp>
        <p:nvSpPr>
          <p:cNvPr id="213" name="object 213"/>
          <p:cNvSpPr/>
          <p:nvPr/>
        </p:nvSpPr>
        <p:spPr>
          <a:xfrm>
            <a:off x="4189221" y="6561429"/>
            <a:ext cx="123189" cy="190500"/>
          </a:xfrm>
          <a:custGeom>
            <a:avLst/>
            <a:gdLst/>
            <a:ahLst/>
            <a:cxnLst/>
            <a:rect l="l" t="t" r="r" b="b"/>
            <a:pathLst>
              <a:path w="123189" h="190500">
                <a:moveTo>
                  <a:pt x="0" y="14020"/>
                </a:moveTo>
                <a:lnTo>
                  <a:pt x="0" y="7315"/>
                </a:lnTo>
                <a:lnTo>
                  <a:pt x="0" y="4876"/>
                </a:lnTo>
                <a:lnTo>
                  <a:pt x="3048" y="609"/>
                </a:lnTo>
                <a:lnTo>
                  <a:pt x="27588" y="43467"/>
                </a:lnTo>
                <a:lnTo>
                  <a:pt x="30718" y="55816"/>
                </a:lnTo>
                <a:lnTo>
                  <a:pt x="44065" y="91997"/>
                </a:lnTo>
                <a:lnTo>
                  <a:pt x="74675" y="113385"/>
                </a:lnTo>
                <a:lnTo>
                  <a:pt x="84109" y="110294"/>
                </a:lnTo>
                <a:lnTo>
                  <a:pt x="107737" y="66322"/>
                </a:lnTo>
                <a:lnTo>
                  <a:pt x="108886" y="46253"/>
                </a:lnTo>
                <a:lnTo>
                  <a:pt x="106773" y="26069"/>
                </a:lnTo>
                <a:lnTo>
                  <a:pt x="102362" y="6400"/>
                </a:lnTo>
                <a:lnTo>
                  <a:pt x="102107" y="4571"/>
                </a:lnTo>
                <a:lnTo>
                  <a:pt x="101091" y="2133"/>
                </a:lnTo>
                <a:lnTo>
                  <a:pt x="100837" y="0"/>
                </a:lnTo>
                <a:lnTo>
                  <a:pt x="105036" y="13454"/>
                </a:lnTo>
                <a:lnTo>
                  <a:pt x="115824" y="54559"/>
                </a:lnTo>
                <a:lnTo>
                  <a:pt x="122967" y="106832"/>
                </a:lnTo>
                <a:lnTo>
                  <a:pt x="122574" y="133083"/>
                </a:lnTo>
                <a:lnTo>
                  <a:pt x="118490" y="159105"/>
                </a:lnTo>
                <a:lnTo>
                  <a:pt x="114732" y="171511"/>
                </a:lnTo>
                <a:lnTo>
                  <a:pt x="109664" y="180632"/>
                </a:lnTo>
                <a:lnTo>
                  <a:pt x="102310" y="186837"/>
                </a:lnTo>
                <a:lnTo>
                  <a:pt x="91693" y="190499"/>
                </a:lnTo>
              </a:path>
            </a:pathLst>
          </a:custGeom>
          <a:ln w="12496">
            <a:solidFill>
              <a:srgbClr val="000000"/>
            </a:solidFill>
          </a:ln>
        </p:spPr>
        <p:txBody>
          <a:bodyPr wrap="square" lIns="0" tIns="0" rIns="0" bIns="0" rtlCol="0"/>
          <a:lstStyle/>
          <a:p>
            <a:endParaRPr/>
          </a:p>
        </p:txBody>
      </p:sp>
      <p:sp>
        <p:nvSpPr>
          <p:cNvPr id="214" name="object 214"/>
          <p:cNvSpPr/>
          <p:nvPr/>
        </p:nvSpPr>
        <p:spPr>
          <a:xfrm>
            <a:off x="4378197" y="6694322"/>
            <a:ext cx="57785" cy="78105"/>
          </a:xfrm>
          <a:custGeom>
            <a:avLst/>
            <a:gdLst/>
            <a:ahLst/>
            <a:cxnLst/>
            <a:rect l="l" t="t" r="r" b="b"/>
            <a:pathLst>
              <a:path w="57785" h="78104">
                <a:moveTo>
                  <a:pt x="0" y="0"/>
                </a:moveTo>
                <a:lnTo>
                  <a:pt x="384" y="14516"/>
                </a:lnTo>
                <a:lnTo>
                  <a:pt x="31" y="29032"/>
                </a:lnTo>
                <a:lnTo>
                  <a:pt x="1250" y="43205"/>
                </a:lnTo>
                <a:lnTo>
                  <a:pt x="6350" y="56692"/>
                </a:lnTo>
                <a:lnTo>
                  <a:pt x="13731" y="64831"/>
                </a:lnTo>
                <a:lnTo>
                  <a:pt x="25209" y="73113"/>
                </a:lnTo>
                <a:lnTo>
                  <a:pt x="37925" y="77909"/>
                </a:lnTo>
                <a:lnTo>
                  <a:pt x="49022" y="75590"/>
                </a:lnTo>
                <a:lnTo>
                  <a:pt x="53298" y="67665"/>
                </a:lnTo>
                <a:lnTo>
                  <a:pt x="55610" y="54940"/>
                </a:lnTo>
                <a:lnTo>
                  <a:pt x="56755" y="41643"/>
                </a:lnTo>
                <a:lnTo>
                  <a:pt x="57530" y="32004"/>
                </a:lnTo>
              </a:path>
            </a:pathLst>
          </a:custGeom>
          <a:ln w="12496">
            <a:solidFill>
              <a:srgbClr val="000000"/>
            </a:solidFill>
          </a:ln>
        </p:spPr>
        <p:txBody>
          <a:bodyPr wrap="square" lIns="0" tIns="0" rIns="0" bIns="0" rtlCol="0"/>
          <a:lstStyle/>
          <a:p>
            <a:endParaRPr/>
          </a:p>
        </p:txBody>
      </p:sp>
      <p:sp>
        <p:nvSpPr>
          <p:cNvPr id="215" name="object 215"/>
          <p:cNvSpPr/>
          <p:nvPr/>
        </p:nvSpPr>
        <p:spPr>
          <a:xfrm>
            <a:off x="4473828" y="6595567"/>
            <a:ext cx="101600" cy="34925"/>
          </a:xfrm>
          <a:custGeom>
            <a:avLst/>
            <a:gdLst/>
            <a:ahLst/>
            <a:cxnLst/>
            <a:rect l="l" t="t" r="r" b="b"/>
            <a:pathLst>
              <a:path w="101600" h="34925">
                <a:moveTo>
                  <a:pt x="0" y="0"/>
                </a:moveTo>
                <a:lnTo>
                  <a:pt x="32638" y="20421"/>
                </a:lnTo>
                <a:lnTo>
                  <a:pt x="71628" y="34747"/>
                </a:lnTo>
                <a:lnTo>
                  <a:pt x="80234" y="33647"/>
                </a:lnTo>
                <a:lnTo>
                  <a:pt x="87614" y="30518"/>
                </a:lnTo>
                <a:lnTo>
                  <a:pt x="94398" y="26303"/>
                </a:lnTo>
                <a:lnTo>
                  <a:pt x="101219" y="21945"/>
                </a:lnTo>
              </a:path>
            </a:pathLst>
          </a:custGeom>
          <a:ln w="12496">
            <a:solidFill>
              <a:srgbClr val="000000"/>
            </a:solidFill>
          </a:ln>
        </p:spPr>
        <p:txBody>
          <a:bodyPr wrap="square" lIns="0" tIns="0" rIns="0" bIns="0" rtlCol="0"/>
          <a:lstStyle/>
          <a:p>
            <a:endParaRPr/>
          </a:p>
        </p:txBody>
      </p:sp>
      <p:sp>
        <p:nvSpPr>
          <p:cNvPr id="216" name="object 216"/>
          <p:cNvSpPr/>
          <p:nvPr/>
        </p:nvSpPr>
        <p:spPr>
          <a:xfrm>
            <a:off x="4627753" y="6458102"/>
            <a:ext cx="121920" cy="254000"/>
          </a:xfrm>
          <a:custGeom>
            <a:avLst/>
            <a:gdLst/>
            <a:ahLst/>
            <a:cxnLst/>
            <a:rect l="l" t="t" r="r" b="b"/>
            <a:pathLst>
              <a:path w="121920" h="254000">
                <a:moveTo>
                  <a:pt x="17145" y="0"/>
                </a:moveTo>
                <a:lnTo>
                  <a:pt x="15910" y="9048"/>
                </a:lnTo>
                <a:lnTo>
                  <a:pt x="14319" y="17983"/>
                </a:lnTo>
                <a:lnTo>
                  <a:pt x="12680" y="26917"/>
                </a:lnTo>
                <a:lnTo>
                  <a:pt x="11302" y="35966"/>
                </a:lnTo>
                <a:lnTo>
                  <a:pt x="4552" y="81786"/>
                </a:lnTo>
                <a:lnTo>
                  <a:pt x="857" y="131902"/>
                </a:lnTo>
                <a:lnTo>
                  <a:pt x="0" y="167030"/>
                </a:lnTo>
                <a:lnTo>
                  <a:pt x="321" y="180341"/>
                </a:lnTo>
                <a:lnTo>
                  <a:pt x="4572" y="220675"/>
                </a:lnTo>
                <a:lnTo>
                  <a:pt x="27432" y="251459"/>
                </a:lnTo>
                <a:lnTo>
                  <a:pt x="36107" y="253946"/>
                </a:lnTo>
                <a:lnTo>
                  <a:pt x="45592" y="253746"/>
                </a:lnTo>
                <a:lnTo>
                  <a:pt x="94027" y="231952"/>
                </a:lnTo>
                <a:lnTo>
                  <a:pt x="121015" y="198729"/>
                </a:lnTo>
                <a:lnTo>
                  <a:pt x="121634" y="190042"/>
                </a:lnTo>
                <a:lnTo>
                  <a:pt x="119443" y="181584"/>
                </a:lnTo>
                <a:lnTo>
                  <a:pt x="81510" y="152609"/>
                </a:lnTo>
                <a:lnTo>
                  <a:pt x="38185" y="137836"/>
                </a:lnTo>
                <a:lnTo>
                  <a:pt x="26543" y="137464"/>
                </a:lnTo>
              </a:path>
            </a:pathLst>
          </a:custGeom>
          <a:ln w="12496">
            <a:solidFill>
              <a:srgbClr val="000000"/>
            </a:solidFill>
          </a:ln>
        </p:spPr>
        <p:txBody>
          <a:bodyPr wrap="square" lIns="0" tIns="0" rIns="0" bIns="0" rtlCol="0"/>
          <a:lstStyle/>
          <a:p>
            <a:endParaRPr/>
          </a:p>
        </p:txBody>
      </p:sp>
      <p:sp>
        <p:nvSpPr>
          <p:cNvPr id="217" name="object 217"/>
          <p:cNvSpPr/>
          <p:nvPr/>
        </p:nvSpPr>
        <p:spPr>
          <a:xfrm>
            <a:off x="4806441" y="6628790"/>
            <a:ext cx="89535" cy="127000"/>
          </a:xfrm>
          <a:custGeom>
            <a:avLst/>
            <a:gdLst/>
            <a:ahLst/>
            <a:cxnLst/>
            <a:rect l="l" t="t" r="r" b="b"/>
            <a:pathLst>
              <a:path w="89535" h="127000">
                <a:moveTo>
                  <a:pt x="0" y="0"/>
                </a:moveTo>
                <a:lnTo>
                  <a:pt x="4714" y="13082"/>
                </a:lnTo>
                <a:lnTo>
                  <a:pt x="6191" y="24650"/>
                </a:lnTo>
                <a:lnTo>
                  <a:pt x="6000" y="36390"/>
                </a:lnTo>
                <a:lnTo>
                  <a:pt x="5715" y="49987"/>
                </a:lnTo>
                <a:lnTo>
                  <a:pt x="6137" y="61240"/>
                </a:lnTo>
                <a:lnTo>
                  <a:pt x="17547" y="104246"/>
                </a:lnTo>
                <a:lnTo>
                  <a:pt x="56896" y="126644"/>
                </a:lnTo>
                <a:lnTo>
                  <a:pt x="67179" y="125806"/>
                </a:lnTo>
                <a:lnTo>
                  <a:pt x="74295" y="123139"/>
                </a:lnTo>
                <a:lnTo>
                  <a:pt x="80265" y="116876"/>
                </a:lnTo>
                <a:lnTo>
                  <a:pt x="84343" y="109156"/>
                </a:lnTo>
                <a:lnTo>
                  <a:pt x="87207" y="100807"/>
                </a:lnTo>
                <a:lnTo>
                  <a:pt x="89535" y="92659"/>
                </a:lnTo>
              </a:path>
            </a:pathLst>
          </a:custGeom>
          <a:ln w="12496">
            <a:solidFill>
              <a:srgbClr val="000000"/>
            </a:solidFill>
          </a:ln>
        </p:spPr>
        <p:txBody>
          <a:bodyPr wrap="square" lIns="0" tIns="0" rIns="0" bIns="0" rtlCol="0"/>
          <a:lstStyle/>
          <a:p>
            <a:endParaRPr/>
          </a:p>
        </p:txBody>
      </p:sp>
      <p:sp>
        <p:nvSpPr>
          <p:cNvPr id="218" name="object 218"/>
          <p:cNvSpPr/>
          <p:nvPr/>
        </p:nvSpPr>
        <p:spPr>
          <a:xfrm>
            <a:off x="4811065" y="6554799"/>
            <a:ext cx="20320" cy="13335"/>
          </a:xfrm>
          <a:custGeom>
            <a:avLst/>
            <a:gdLst/>
            <a:ahLst/>
            <a:cxnLst/>
            <a:rect l="l" t="t" r="r" b="b"/>
            <a:pathLst>
              <a:path w="20320" h="13334">
                <a:moveTo>
                  <a:pt x="9346" y="13030"/>
                </a:moveTo>
                <a:lnTo>
                  <a:pt x="7187" y="10287"/>
                </a:lnTo>
                <a:lnTo>
                  <a:pt x="4774" y="7239"/>
                </a:lnTo>
                <a:lnTo>
                  <a:pt x="2615" y="4800"/>
                </a:lnTo>
                <a:lnTo>
                  <a:pt x="0" y="0"/>
                </a:lnTo>
                <a:lnTo>
                  <a:pt x="1599" y="5943"/>
                </a:lnTo>
                <a:lnTo>
                  <a:pt x="7294" y="12687"/>
                </a:lnTo>
                <a:lnTo>
                  <a:pt x="16966" y="10287"/>
                </a:lnTo>
                <a:lnTo>
                  <a:pt x="17855" y="7239"/>
                </a:lnTo>
                <a:lnTo>
                  <a:pt x="19125" y="4800"/>
                </a:lnTo>
                <a:lnTo>
                  <a:pt x="19760" y="2057"/>
                </a:lnTo>
              </a:path>
            </a:pathLst>
          </a:custGeom>
          <a:ln w="12496">
            <a:solidFill>
              <a:srgbClr val="000000"/>
            </a:solidFill>
          </a:ln>
        </p:spPr>
        <p:txBody>
          <a:bodyPr wrap="square" lIns="0" tIns="0" rIns="0" bIns="0" rtlCol="0"/>
          <a:lstStyle/>
          <a:p>
            <a:endParaRPr/>
          </a:p>
        </p:txBody>
      </p:sp>
      <p:sp>
        <p:nvSpPr>
          <p:cNvPr id="219" name="object 219"/>
          <p:cNvSpPr/>
          <p:nvPr/>
        </p:nvSpPr>
        <p:spPr>
          <a:xfrm>
            <a:off x="4899659" y="6405714"/>
            <a:ext cx="120014" cy="301625"/>
          </a:xfrm>
          <a:custGeom>
            <a:avLst/>
            <a:gdLst/>
            <a:ahLst/>
            <a:cxnLst/>
            <a:rect l="l" t="t" r="r" b="b"/>
            <a:pathLst>
              <a:path w="120014" h="301625">
                <a:moveTo>
                  <a:pt x="0" y="7886"/>
                </a:moveTo>
                <a:lnTo>
                  <a:pt x="7971" y="1271"/>
                </a:lnTo>
                <a:lnTo>
                  <a:pt x="17573" y="0"/>
                </a:lnTo>
                <a:lnTo>
                  <a:pt x="27914" y="3128"/>
                </a:lnTo>
                <a:lnTo>
                  <a:pt x="60598" y="32513"/>
                </a:lnTo>
                <a:lnTo>
                  <a:pt x="95928" y="89654"/>
                </a:lnTo>
                <a:lnTo>
                  <a:pt x="114280" y="143556"/>
                </a:lnTo>
                <a:lnTo>
                  <a:pt x="119463" y="194448"/>
                </a:lnTo>
                <a:lnTo>
                  <a:pt x="117601" y="219722"/>
                </a:lnTo>
                <a:lnTo>
                  <a:pt x="112252" y="258927"/>
                </a:lnTo>
                <a:lnTo>
                  <a:pt x="97281" y="294703"/>
                </a:lnTo>
                <a:lnTo>
                  <a:pt x="89915" y="298970"/>
                </a:lnTo>
                <a:lnTo>
                  <a:pt x="86613" y="301104"/>
                </a:lnTo>
              </a:path>
            </a:pathLst>
          </a:custGeom>
          <a:ln w="12496">
            <a:solidFill>
              <a:srgbClr val="000000"/>
            </a:solidFill>
          </a:ln>
        </p:spPr>
        <p:txBody>
          <a:bodyPr wrap="square" lIns="0" tIns="0" rIns="0" bIns="0" rtlCol="0"/>
          <a:lstStyle/>
          <a:p>
            <a:endParaRPr/>
          </a:p>
        </p:txBody>
      </p:sp>
      <p:sp>
        <p:nvSpPr>
          <p:cNvPr id="220" name="object 220"/>
          <p:cNvSpPr/>
          <p:nvPr/>
        </p:nvSpPr>
        <p:spPr>
          <a:xfrm>
            <a:off x="5030470" y="6382511"/>
            <a:ext cx="124460" cy="140970"/>
          </a:xfrm>
          <a:custGeom>
            <a:avLst/>
            <a:gdLst/>
            <a:ahLst/>
            <a:cxnLst/>
            <a:rect l="l" t="t" r="r" b="b"/>
            <a:pathLst>
              <a:path w="124460" h="140970">
                <a:moveTo>
                  <a:pt x="12700" y="0"/>
                </a:moveTo>
                <a:lnTo>
                  <a:pt x="7619" y="7619"/>
                </a:lnTo>
                <a:lnTo>
                  <a:pt x="6095" y="10058"/>
                </a:lnTo>
                <a:lnTo>
                  <a:pt x="0" y="10667"/>
                </a:lnTo>
                <a:lnTo>
                  <a:pt x="10013" y="7658"/>
                </a:lnTo>
                <a:lnTo>
                  <a:pt x="20288" y="4419"/>
                </a:lnTo>
                <a:lnTo>
                  <a:pt x="30610" y="2781"/>
                </a:lnTo>
                <a:lnTo>
                  <a:pt x="40766" y="4571"/>
                </a:lnTo>
                <a:lnTo>
                  <a:pt x="49418" y="10820"/>
                </a:lnTo>
                <a:lnTo>
                  <a:pt x="53593" y="19583"/>
                </a:lnTo>
                <a:lnTo>
                  <a:pt x="54340" y="29603"/>
                </a:lnTo>
                <a:lnTo>
                  <a:pt x="52704" y="39623"/>
                </a:lnTo>
                <a:lnTo>
                  <a:pt x="38100" y="77419"/>
                </a:lnTo>
                <a:lnTo>
                  <a:pt x="33172" y="86839"/>
                </a:lnTo>
                <a:lnTo>
                  <a:pt x="29448" y="96773"/>
                </a:lnTo>
                <a:lnTo>
                  <a:pt x="55961" y="131887"/>
                </a:lnTo>
                <a:lnTo>
                  <a:pt x="65531" y="133807"/>
                </a:lnTo>
                <a:lnTo>
                  <a:pt x="77184" y="137217"/>
                </a:lnTo>
                <a:lnTo>
                  <a:pt x="88169" y="139369"/>
                </a:lnTo>
                <a:lnTo>
                  <a:pt x="99393" y="140493"/>
                </a:lnTo>
                <a:lnTo>
                  <a:pt x="111759" y="140817"/>
                </a:lnTo>
                <a:lnTo>
                  <a:pt x="115824" y="140817"/>
                </a:lnTo>
                <a:lnTo>
                  <a:pt x="120014" y="140817"/>
                </a:lnTo>
                <a:lnTo>
                  <a:pt x="123951" y="140817"/>
                </a:lnTo>
              </a:path>
            </a:pathLst>
          </a:custGeom>
          <a:ln w="12496">
            <a:solidFill>
              <a:srgbClr val="000000"/>
            </a:solidFill>
          </a:ln>
        </p:spPr>
        <p:txBody>
          <a:bodyPr wrap="square" lIns="0" tIns="0" rIns="0" bIns="0" rtlCol="0"/>
          <a:lstStyle/>
          <a:p>
            <a:endParaRPr/>
          </a:p>
        </p:txBody>
      </p:sp>
      <p:sp>
        <p:nvSpPr>
          <p:cNvPr id="221" name="object 221"/>
          <p:cNvSpPr/>
          <p:nvPr/>
        </p:nvSpPr>
        <p:spPr>
          <a:xfrm>
            <a:off x="5244972" y="6397713"/>
            <a:ext cx="199390" cy="373380"/>
          </a:xfrm>
          <a:custGeom>
            <a:avLst/>
            <a:gdLst/>
            <a:ahLst/>
            <a:cxnLst/>
            <a:rect l="l" t="t" r="r" b="b"/>
            <a:pathLst>
              <a:path w="199389" h="373379">
                <a:moveTo>
                  <a:pt x="0" y="19850"/>
                </a:moveTo>
                <a:lnTo>
                  <a:pt x="40004" y="14973"/>
                </a:lnTo>
                <a:lnTo>
                  <a:pt x="72044" y="5757"/>
                </a:lnTo>
                <a:lnTo>
                  <a:pt x="82676" y="2476"/>
                </a:lnTo>
                <a:lnTo>
                  <a:pt x="92287" y="252"/>
                </a:lnTo>
                <a:lnTo>
                  <a:pt x="101266" y="0"/>
                </a:lnTo>
                <a:lnTo>
                  <a:pt x="109841" y="2433"/>
                </a:lnTo>
                <a:lnTo>
                  <a:pt x="134417" y="41614"/>
                </a:lnTo>
                <a:lnTo>
                  <a:pt x="145303" y="96392"/>
                </a:lnTo>
                <a:lnTo>
                  <a:pt x="149000" y="117724"/>
                </a:lnTo>
                <a:lnTo>
                  <a:pt x="152780" y="139026"/>
                </a:lnTo>
                <a:lnTo>
                  <a:pt x="157837" y="164853"/>
                </a:lnTo>
                <a:lnTo>
                  <a:pt x="163131" y="190652"/>
                </a:lnTo>
                <a:lnTo>
                  <a:pt x="168711" y="216393"/>
                </a:lnTo>
                <a:lnTo>
                  <a:pt x="174625" y="242049"/>
                </a:lnTo>
                <a:lnTo>
                  <a:pt x="179875" y="265680"/>
                </a:lnTo>
                <a:lnTo>
                  <a:pt x="190234" y="312943"/>
                </a:lnTo>
                <a:lnTo>
                  <a:pt x="199389" y="345376"/>
                </a:lnTo>
                <a:lnTo>
                  <a:pt x="188077" y="347176"/>
                </a:lnTo>
                <a:lnTo>
                  <a:pt x="177371" y="347891"/>
                </a:lnTo>
                <a:lnTo>
                  <a:pt x="166403" y="348033"/>
                </a:lnTo>
                <a:lnTo>
                  <a:pt x="154304" y="348119"/>
                </a:lnTo>
                <a:lnTo>
                  <a:pt x="136340" y="348967"/>
                </a:lnTo>
                <a:lnTo>
                  <a:pt x="83565" y="355739"/>
                </a:lnTo>
                <a:lnTo>
                  <a:pt x="56927" y="364845"/>
                </a:lnTo>
                <a:lnTo>
                  <a:pt x="44239" y="369927"/>
                </a:lnTo>
                <a:lnTo>
                  <a:pt x="30479" y="372808"/>
                </a:lnTo>
                <a:lnTo>
                  <a:pt x="27177" y="372198"/>
                </a:lnTo>
                <a:lnTo>
                  <a:pt x="24129" y="370979"/>
                </a:lnTo>
                <a:lnTo>
                  <a:pt x="20700" y="370065"/>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63349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3715384"/>
            <a:ext cx="7351395" cy="1496695"/>
          </a:xfrm>
          <a:prstGeom prst="rect">
            <a:avLst/>
          </a:prstGeom>
        </p:spPr>
        <p:txBody>
          <a:bodyPr vert="horz" wrap="square" lIns="0" tIns="0" rIns="0" bIns="0" rtlCol="0">
            <a:spAutoFit/>
          </a:bodyPr>
          <a:lstStyle/>
          <a:p>
            <a:pPr marL="355600" indent="-342900">
              <a:lnSpc>
                <a:spcPts val="3650"/>
              </a:lnSpc>
              <a:buFont typeface="Arial"/>
              <a:buChar char="•"/>
              <a:tabLst>
                <a:tab pos="356235" algn="l"/>
              </a:tabLst>
            </a:pPr>
            <a:r>
              <a:rPr sz="3200" dirty="0">
                <a:latin typeface="Calibri"/>
                <a:cs typeface="Calibri"/>
              </a:rPr>
              <a:t>Will </a:t>
            </a:r>
            <a:r>
              <a:rPr sz="3200" spc="-10" dirty="0">
                <a:latin typeface="Calibri"/>
                <a:cs typeface="Calibri"/>
              </a:rPr>
              <a:t>replace </a:t>
            </a:r>
            <a:r>
              <a:rPr sz="3200" spc="-15" dirty="0">
                <a:latin typeface="Calibri"/>
                <a:cs typeface="Calibri"/>
              </a:rPr>
              <a:t>discarded </a:t>
            </a:r>
            <a:r>
              <a:rPr sz="3200" spc="-5" dirty="0">
                <a:latin typeface="Calibri"/>
                <a:cs typeface="Calibri"/>
              </a:rPr>
              <a:t>dimensions </a:t>
            </a:r>
            <a:r>
              <a:rPr sz="3200" spc="-10" dirty="0">
                <a:latin typeface="Calibri"/>
                <a:cs typeface="Calibri"/>
              </a:rPr>
              <a:t>by</a:t>
            </a:r>
            <a:r>
              <a:rPr sz="3200" spc="55" dirty="0">
                <a:latin typeface="Calibri"/>
                <a:cs typeface="Calibri"/>
              </a:rPr>
              <a:t> </a:t>
            </a:r>
            <a:r>
              <a:rPr sz="3200" spc="-5" dirty="0">
                <a:latin typeface="Calibri"/>
                <a:cs typeface="Calibri"/>
              </a:rPr>
              <a:t>their</a:t>
            </a:r>
            <a:endParaRPr sz="3200" dirty="0">
              <a:latin typeface="Calibri"/>
              <a:cs typeface="Calibri"/>
            </a:endParaRPr>
          </a:p>
          <a:p>
            <a:pPr marL="355600">
              <a:lnSpc>
                <a:spcPts val="3650"/>
              </a:lnSpc>
            </a:pPr>
            <a:r>
              <a:rPr sz="3200" spc="-15" dirty="0">
                <a:latin typeface="Calibri"/>
                <a:cs typeface="Calibri"/>
              </a:rPr>
              <a:t>expected </a:t>
            </a:r>
            <a:r>
              <a:rPr sz="3200" spc="-10" dirty="0">
                <a:latin typeface="Calibri"/>
                <a:cs typeface="Calibri"/>
              </a:rPr>
              <a:t>value </a:t>
            </a:r>
            <a:r>
              <a:rPr sz="3200" dirty="0">
                <a:latin typeface="Calibri"/>
                <a:cs typeface="Calibri"/>
              </a:rPr>
              <a:t>– </a:t>
            </a:r>
            <a:r>
              <a:rPr sz="3200" spc="-10" dirty="0">
                <a:latin typeface="Calibri"/>
                <a:cs typeface="Calibri"/>
              </a:rPr>
              <a:t>intuitive</a:t>
            </a:r>
            <a:r>
              <a:rPr sz="3200" spc="-15" dirty="0">
                <a:latin typeface="Calibri"/>
                <a:cs typeface="Calibri"/>
              </a:rPr>
              <a:t> </a:t>
            </a:r>
            <a:r>
              <a:rPr sz="3200" spc="-10" dirty="0">
                <a:latin typeface="Calibri"/>
                <a:cs typeface="Calibri"/>
              </a:rPr>
              <a:t>result</a:t>
            </a:r>
            <a:endParaRPr sz="3200" dirty="0">
              <a:latin typeface="Calibri"/>
              <a:cs typeface="Calibri"/>
            </a:endParaRPr>
          </a:p>
          <a:p>
            <a:pPr marL="355600" indent="-342900">
              <a:lnSpc>
                <a:spcPct val="100000"/>
              </a:lnSpc>
              <a:spcBef>
                <a:spcPts val="384"/>
              </a:spcBef>
              <a:buFont typeface="Arial"/>
              <a:buChar char="•"/>
              <a:tabLst>
                <a:tab pos="356235" algn="l"/>
              </a:tabLst>
            </a:pPr>
            <a:r>
              <a:rPr sz="3200" dirty="0">
                <a:latin typeface="Calibri"/>
                <a:cs typeface="Calibri"/>
              </a:rPr>
              <a:t>MSE </a:t>
            </a:r>
            <a:r>
              <a:rPr sz="3200" spc="-10" dirty="0">
                <a:latin typeface="Calibri"/>
                <a:cs typeface="Calibri"/>
              </a:rPr>
              <a:t>can </a:t>
            </a:r>
            <a:r>
              <a:rPr sz="3200" spc="-25" dirty="0">
                <a:latin typeface="Calibri"/>
                <a:cs typeface="Calibri"/>
              </a:rPr>
              <a:t>therefore </a:t>
            </a:r>
            <a:r>
              <a:rPr sz="3200" spc="-5" dirty="0">
                <a:latin typeface="Calibri"/>
                <a:cs typeface="Calibri"/>
              </a:rPr>
              <a:t>be</a:t>
            </a:r>
            <a:r>
              <a:rPr lang="en-US" sz="3200" spc="-5" dirty="0">
                <a:latin typeface="Calibri"/>
                <a:cs typeface="Calibri"/>
              </a:rPr>
              <a:t> written</a:t>
            </a:r>
            <a:r>
              <a:rPr sz="3200" spc="-40" dirty="0">
                <a:latin typeface="Calibri"/>
                <a:cs typeface="Calibri"/>
              </a:rPr>
              <a:t> </a:t>
            </a:r>
            <a:r>
              <a:rPr sz="3200" dirty="0">
                <a:latin typeface="Calibri"/>
                <a:cs typeface="Calibri"/>
              </a:rPr>
              <a:t>as</a:t>
            </a:r>
            <a:r>
              <a:rPr lang="en-US" sz="3200" dirty="0">
                <a:latin typeface="Calibri"/>
                <a:cs typeface="Calibri"/>
              </a:rPr>
              <a:t>:</a:t>
            </a:r>
            <a:endParaRPr sz="3200" dirty="0">
              <a:latin typeface="Calibri"/>
              <a:cs typeface="Calibri"/>
            </a:endParaRPr>
          </a:p>
        </p:txBody>
      </p:sp>
      <p:sp>
        <p:nvSpPr>
          <p:cNvPr id="4" name="object 4"/>
          <p:cNvSpPr txBox="1"/>
          <p:nvPr/>
        </p:nvSpPr>
        <p:spPr>
          <a:xfrm>
            <a:off x="307340" y="131698"/>
            <a:ext cx="8726805" cy="2459648"/>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975"/>
              </a:spcBef>
              <a:buFont typeface="Arial"/>
              <a:buChar char="•"/>
              <a:tabLst>
                <a:tab pos="584835" algn="l"/>
              </a:tabLst>
            </a:pPr>
            <a:r>
              <a:rPr sz="3200" spc="-145" dirty="0">
                <a:latin typeface="Calibri"/>
                <a:cs typeface="Calibri"/>
              </a:rPr>
              <a:t>To </a:t>
            </a:r>
            <a:r>
              <a:rPr sz="3200" spc="-5" dirty="0">
                <a:latin typeface="Calibri"/>
                <a:cs typeface="Calibri"/>
              </a:rPr>
              <a:t>find optimal values </a:t>
            </a:r>
            <a:r>
              <a:rPr sz="3200" dirty="0">
                <a:latin typeface="Calibri"/>
                <a:cs typeface="Calibri"/>
              </a:rPr>
              <a:t>of</a:t>
            </a:r>
            <a:r>
              <a:rPr sz="3200" spc="120" dirty="0">
                <a:latin typeface="Calibri"/>
                <a:cs typeface="Calibri"/>
              </a:rPr>
              <a:t> </a:t>
            </a:r>
            <a:r>
              <a:rPr sz="3200" spc="-65" dirty="0">
                <a:latin typeface="Calibri"/>
                <a:cs typeface="Calibri"/>
              </a:rPr>
              <a:t>b’s</a:t>
            </a:r>
            <a:endParaRPr sz="3200" dirty="0">
              <a:latin typeface="Calibri"/>
              <a:cs typeface="Calibri"/>
            </a:endParaRPr>
          </a:p>
        </p:txBody>
      </p:sp>
      <p:sp>
        <p:nvSpPr>
          <p:cNvPr id="5" name="object 5"/>
          <p:cNvSpPr/>
          <p:nvPr/>
        </p:nvSpPr>
        <p:spPr>
          <a:xfrm>
            <a:off x="3207924" y="2880034"/>
            <a:ext cx="15240" cy="5080"/>
          </a:xfrm>
          <a:custGeom>
            <a:avLst/>
            <a:gdLst/>
            <a:ahLst/>
            <a:cxnLst/>
            <a:rect l="l" t="t" r="r" b="b"/>
            <a:pathLst>
              <a:path w="15239" h="5080">
                <a:moveTo>
                  <a:pt x="12922" y="579"/>
                </a:moveTo>
                <a:lnTo>
                  <a:pt x="1901" y="0"/>
                </a:lnTo>
                <a:lnTo>
                  <a:pt x="0" y="2039"/>
                </a:lnTo>
                <a:lnTo>
                  <a:pt x="5099" y="4365"/>
                </a:lnTo>
                <a:lnTo>
                  <a:pt x="15081" y="4643"/>
                </a:lnTo>
              </a:path>
            </a:pathLst>
          </a:custGeom>
          <a:ln w="12801">
            <a:solidFill>
              <a:srgbClr val="000000"/>
            </a:solidFill>
          </a:ln>
        </p:spPr>
        <p:txBody>
          <a:bodyPr wrap="square" lIns="0" tIns="0" rIns="0" bIns="0" rtlCol="0"/>
          <a:lstStyle/>
          <a:p>
            <a:endParaRPr/>
          </a:p>
        </p:txBody>
      </p:sp>
      <p:sp>
        <p:nvSpPr>
          <p:cNvPr id="6" name="object 6"/>
          <p:cNvSpPr/>
          <p:nvPr/>
        </p:nvSpPr>
        <p:spPr>
          <a:xfrm>
            <a:off x="6606285" y="2916253"/>
            <a:ext cx="26034" cy="29209"/>
          </a:xfrm>
          <a:custGeom>
            <a:avLst/>
            <a:gdLst/>
            <a:ahLst/>
            <a:cxnLst/>
            <a:rect l="l" t="t" r="r" b="b"/>
            <a:pathLst>
              <a:path w="26034" h="29210">
                <a:moveTo>
                  <a:pt x="15240" y="29003"/>
                </a:moveTo>
                <a:lnTo>
                  <a:pt x="11037" y="22276"/>
                </a:lnTo>
                <a:lnTo>
                  <a:pt x="7143" y="15668"/>
                </a:lnTo>
                <a:lnTo>
                  <a:pt x="3488" y="8965"/>
                </a:lnTo>
                <a:lnTo>
                  <a:pt x="0" y="1952"/>
                </a:lnTo>
                <a:lnTo>
                  <a:pt x="6548" y="553"/>
                </a:lnTo>
                <a:lnTo>
                  <a:pt x="12573" y="0"/>
                </a:lnTo>
                <a:lnTo>
                  <a:pt x="18788" y="41"/>
                </a:lnTo>
                <a:lnTo>
                  <a:pt x="25908" y="428"/>
                </a:lnTo>
              </a:path>
            </a:pathLst>
          </a:custGeom>
          <a:ln w="12496">
            <a:solidFill>
              <a:srgbClr val="000000"/>
            </a:solidFill>
          </a:ln>
        </p:spPr>
        <p:txBody>
          <a:bodyPr wrap="square" lIns="0" tIns="0" rIns="0" bIns="0" rtlCol="0"/>
          <a:lstStyle/>
          <a:p>
            <a:endParaRPr/>
          </a:p>
        </p:txBody>
      </p:sp>
      <p:sp>
        <p:nvSpPr>
          <p:cNvPr id="7" name="object 7"/>
          <p:cNvSpPr/>
          <p:nvPr/>
        </p:nvSpPr>
        <p:spPr>
          <a:xfrm>
            <a:off x="1457578" y="2650077"/>
            <a:ext cx="222885" cy="248920"/>
          </a:xfrm>
          <a:custGeom>
            <a:avLst/>
            <a:gdLst/>
            <a:ahLst/>
            <a:cxnLst/>
            <a:rect l="l" t="t" r="r" b="b"/>
            <a:pathLst>
              <a:path w="222885" h="248919">
                <a:moveTo>
                  <a:pt x="64896" y="78517"/>
                </a:moveTo>
                <a:lnTo>
                  <a:pt x="69474" y="70641"/>
                </a:lnTo>
                <a:lnTo>
                  <a:pt x="73326" y="62849"/>
                </a:lnTo>
                <a:lnTo>
                  <a:pt x="76773" y="54889"/>
                </a:lnTo>
                <a:lnTo>
                  <a:pt x="80137" y="46513"/>
                </a:lnTo>
                <a:lnTo>
                  <a:pt x="86687" y="32000"/>
                </a:lnTo>
                <a:lnTo>
                  <a:pt x="95297" y="19462"/>
                </a:lnTo>
                <a:lnTo>
                  <a:pt x="106551" y="9401"/>
                </a:lnTo>
                <a:lnTo>
                  <a:pt x="121031" y="2317"/>
                </a:lnTo>
                <a:lnTo>
                  <a:pt x="131871" y="0"/>
                </a:lnTo>
                <a:lnTo>
                  <a:pt x="142509" y="349"/>
                </a:lnTo>
                <a:lnTo>
                  <a:pt x="183768" y="15620"/>
                </a:lnTo>
                <a:lnTo>
                  <a:pt x="213677" y="42148"/>
                </a:lnTo>
                <a:lnTo>
                  <a:pt x="222357" y="79216"/>
                </a:lnTo>
                <a:lnTo>
                  <a:pt x="221932" y="100044"/>
                </a:lnTo>
                <a:lnTo>
                  <a:pt x="214248" y="140366"/>
                </a:lnTo>
                <a:lnTo>
                  <a:pt x="191498" y="180643"/>
                </a:lnTo>
                <a:lnTo>
                  <a:pt x="162087" y="206120"/>
                </a:lnTo>
                <a:lnTo>
                  <a:pt x="129418" y="227139"/>
                </a:lnTo>
                <a:lnTo>
                  <a:pt x="93791" y="242427"/>
                </a:lnTo>
                <a:lnTo>
                  <a:pt x="67056" y="248570"/>
                </a:lnTo>
                <a:lnTo>
                  <a:pt x="56884" y="248376"/>
                </a:lnTo>
                <a:lnTo>
                  <a:pt x="20466" y="230451"/>
                </a:lnTo>
                <a:lnTo>
                  <a:pt x="0" y="202215"/>
                </a:lnTo>
                <a:lnTo>
                  <a:pt x="1125" y="186334"/>
                </a:lnTo>
                <a:lnTo>
                  <a:pt x="37718" y="166528"/>
                </a:lnTo>
                <a:lnTo>
                  <a:pt x="79509" y="191460"/>
                </a:lnTo>
                <a:lnTo>
                  <a:pt x="89027" y="205263"/>
                </a:lnTo>
              </a:path>
            </a:pathLst>
          </a:custGeom>
          <a:ln w="12801">
            <a:solidFill>
              <a:srgbClr val="000000"/>
            </a:solidFill>
          </a:ln>
        </p:spPr>
        <p:txBody>
          <a:bodyPr wrap="square" lIns="0" tIns="0" rIns="0" bIns="0" rtlCol="0"/>
          <a:lstStyle/>
          <a:p>
            <a:endParaRPr/>
          </a:p>
        </p:txBody>
      </p:sp>
      <p:sp>
        <p:nvSpPr>
          <p:cNvPr id="8" name="object 8"/>
          <p:cNvSpPr/>
          <p:nvPr/>
        </p:nvSpPr>
        <p:spPr>
          <a:xfrm>
            <a:off x="1496313" y="2744823"/>
            <a:ext cx="479425" cy="295910"/>
          </a:xfrm>
          <a:custGeom>
            <a:avLst/>
            <a:gdLst/>
            <a:ahLst/>
            <a:cxnLst/>
            <a:rect l="l" t="t" r="r" b="b"/>
            <a:pathLst>
              <a:path w="479425" h="295910">
                <a:moveTo>
                  <a:pt x="0" y="295556"/>
                </a:moveTo>
                <a:lnTo>
                  <a:pt x="8161" y="291613"/>
                </a:lnTo>
                <a:lnTo>
                  <a:pt x="13096" y="288301"/>
                </a:lnTo>
                <a:lnTo>
                  <a:pt x="17484" y="284108"/>
                </a:lnTo>
                <a:lnTo>
                  <a:pt x="24003" y="277522"/>
                </a:lnTo>
                <a:lnTo>
                  <a:pt x="46553" y="256496"/>
                </a:lnTo>
                <a:lnTo>
                  <a:pt x="94083" y="217300"/>
                </a:lnTo>
                <a:lnTo>
                  <a:pt x="156092" y="170340"/>
                </a:lnTo>
                <a:lnTo>
                  <a:pt x="194421" y="143680"/>
                </a:lnTo>
                <a:lnTo>
                  <a:pt x="233487" y="118282"/>
                </a:lnTo>
                <a:lnTo>
                  <a:pt x="273304" y="94134"/>
                </a:lnTo>
                <a:lnTo>
                  <a:pt x="307157" y="75098"/>
                </a:lnTo>
                <a:lnTo>
                  <a:pt x="341439" y="56907"/>
                </a:lnTo>
                <a:lnTo>
                  <a:pt x="376102" y="39645"/>
                </a:lnTo>
                <a:lnTo>
                  <a:pt x="411099" y="23395"/>
                </a:lnTo>
                <a:lnTo>
                  <a:pt x="423697" y="17073"/>
                </a:lnTo>
                <a:lnTo>
                  <a:pt x="444166" y="7393"/>
                </a:lnTo>
                <a:lnTo>
                  <a:pt x="465087" y="0"/>
                </a:lnTo>
                <a:lnTo>
                  <a:pt x="479044" y="535"/>
                </a:lnTo>
                <a:lnTo>
                  <a:pt x="478155" y="3583"/>
                </a:lnTo>
                <a:lnTo>
                  <a:pt x="477519" y="6631"/>
                </a:lnTo>
                <a:lnTo>
                  <a:pt x="476631" y="9679"/>
                </a:lnTo>
              </a:path>
            </a:pathLst>
          </a:custGeom>
          <a:ln w="12801">
            <a:solidFill>
              <a:srgbClr val="000000"/>
            </a:solidFill>
          </a:ln>
        </p:spPr>
        <p:txBody>
          <a:bodyPr wrap="square" lIns="0" tIns="0" rIns="0" bIns="0" rtlCol="0"/>
          <a:lstStyle/>
          <a:p>
            <a:endParaRPr/>
          </a:p>
        </p:txBody>
      </p:sp>
      <p:sp>
        <p:nvSpPr>
          <p:cNvPr id="9" name="object 9"/>
          <p:cNvSpPr/>
          <p:nvPr/>
        </p:nvSpPr>
        <p:spPr>
          <a:xfrm>
            <a:off x="1621027" y="2926333"/>
            <a:ext cx="243840" cy="236220"/>
          </a:xfrm>
          <a:custGeom>
            <a:avLst/>
            <a:gdLst/>
            <a:ahLst/>
            <a:cxnLst/>
            <a:rect l="l" t="t" r="r" b="b"/>
            <a:pathLst>
              <a:path w="243839" h="236219">
                <a:moveTo>
                  <a:pt x="187705" y="31495"/>
                </a:moveTo>
                <a:lnTo>
                  <a:pt x="189313" y="21752"/>
                </a:lnTo>
                <a:lnTo>
                  <a:pt x="192278" y="12318"/>
                </a:lnTo>
                <a:lnTo>
                  <a:pt x="197814" y="4599"/>
                </a:lnTo>
                <a:lnTo>
                  <a:pt x="207136" y="0"/>
                </a:lnTo>
                <a:lnTo>
                  <a:pt x="217068" y="785"/>
                </a:lnTo>
                <a:lnTo>
                  <a:pt x="241184" y="35381"/>
                </a:lnTo>
                <a:lnTo>
                  <a:pt x="243447" y="61471"/>
                </a:lnTo>
                <a:lnTo>
                  <a:pt x="241934" y="74421"/>
                </a:lnTo>
                <a:lnTo>
                  <a:pt x="221519" y="128301"/>
                </a:lnTo>
                <a:lnTo>
                  <a:pt x="184911" y="172846"/>
                </a:lnTo>
                <a:lnTo>
                  <a:pt x="143255" y="204120"/>
                </a:lnTo>
                <a:lnTo>
                  <a:pt x="95884" y="225298"/>
                </a:lnTo>
                <a:lnTo>
                  <a:pt x="54340" y="235092"/>
                </a:lnTo>
                <a:lnTo>
                  <a:pt x="31216" y="236067"/>
                </a:lnTo>
                <a:lnTo>
                  <a:pt x="12699" y="230504"/>
                </a:lnTo>
                <a:lnTo>
                  <a:pt x="3909" y="223664"/>
                </a:lnTo>
                <a:lnTo>
                  <a:pt x="0" y="217122"/>
                </a:lnTo>
                <a:lnTo>
                  <a:pt x="377" y="209270"/>
                </a:lnTo>
                <a:lnTo>
                  <a:pt x="30662" y="177855"/>
                </a:lnTo>
                <a:lnTo>
                  <a:pt x="81311" y="185292"/>
                </a:lnTo>
                <a:lnTo>
                  <a:pt x="114553" y="211327"/>
                </a:lnTo>
                <a:lnTo>
                  <a:pt x="116332" y="213360"/>
                </a:lnTo>
                <a:lnTo>
                  <a:pt x="118490" y="215518"/>
                </a:lnTo>
                <a:lnTo>
                  <a:pt x="120649" y="217931"/>
                </a:lnTo>
              </a:path>
            </a:pathLst>
          </a:custGeom>
          <a:ln w="12801">
            <a:solidFill>
              <a:srgbClr val="000000"/>
            </a:solidFill>
          </a:ln>
        </p:spPr>
        <p:txBody>
          <a:bodyPr wrap="square" lIns="0" tIns="0" rIns="0" bIns="0" rtlCol="0"/>
          <a:lstStyle/>
          <a:p>
            <a:endParaRPr/>
          </a:p>
        </p:txBody>
      </p:sp>
      <p:sp>
        <p:nvSpPr>
          <p:cNvPr id="10" name="object 10"/>
          <p:cNvSpPr/>
          <p:nvPr/>
        </p:nvSpPr>
        <p:spPr>
          <a:xfrm>
            <a:off x="1925447" y="2880105"/>
            <a:ext cx="95885" cy="241300"/>
          </a:xfrm>
          <a:custGeom>
            <a:avLst/>
            <a:gdLst/>
            <a:ahLst/>
            <a:cxnLst/>
            <a:rect l="l" t="t" r="r" b="b"/>
            <a:pathLst>
              <a:path w="95885" h="241300">
                <a:moveTo>
                  <a:pt x="73151" y="0"/>
                </a:moveTo>
                <a:lnTo>
                  <a:pt x="67690" y="39624"/>
                </a:lnTo>
                <a:lnTo>
                  <a:pt x="51581" y="92612"/>
                </a:lnTo>
                <a:lnTo>
                  <a:pt x="38443" y="128851"/>
                </a:lnTo>
                <a:lnTo>
                  <a:pt x="23318" y="165510"/>
                </a:lnTo>
                <a:lnTo>
                  <a:pt x="10787" y="193940"/>
                </a:lnTo>
                <a:lnTo>
                  <a:pt x="5937" y="204660"/>
                </a:lnTo>
                <a:lnTo>
                  <a:pt x="1992" y="215665"/>
                </a:lnTo>
                <a:lnTo>
                  <a:pt x="0" y="226695"/>
                </a:lnTo>
                <a:lnTo>
                  <a:pt x="2510" y="235402"/>
                </a:lnTo>
                <a:lnTo>
                  <a:pt x="9699" y="239680"/>
                </a:lnTo>
                <a:lnTo>
                  <a:pt x="19055" y="241053"/>
                </a:lnTo>
                <a:lnTo>
                  <a:pt x="28066" y="241046"/>
                </a:lnTo>
                <a:lnTo>
                  <a:pt x="74675" y="224536"/>
                </a:lnTo>
                <a:lnTo>
                  <a:pt x="95376" y="190754"/>
                </a:lnTo>
                <a:lnTo>
                  <a:pt x="91049" y="177819"/>
                </a:lnTo>
                <a:lnTo>
                  <a:pt x="81803" y="167671"/>
                </a:lnTo>
                <a:lnTo>
                  <a:pt x="69820" y="160143"/>
                </a:lnTo>
                <a:lnTo>
                  <a:pt x="57276" y="155067"/>
                </a:lnTo>
                <a:lnTo>
                  <a:pt x="43987" y="152380"/>
                </a:lnTo>
                <a:lnTo>
                  <a:pt x="31353" y="152622"/>
                </a:lnTo>
                <a:lnTo>
                  <a:pt x="11810" y="182499"/>
                </a:lnTo>
              </a:path>
            </a:pathLst>
          </a:custGeom>
          <a:ln w="12801">
            <a:solidFill>
              <a:srgbClr val="000000"/>
            </a:solidFill>
          </a:ln>
        </p:spPr>
        <p:txBody>
          <a:bodyPr wrap="square" lIns="0" tIns="0" rIns="0" bIns="0" rtlCol="0"/>
          <a:lstStyle/>
          <a:p>
            <a:endParaRPr/>
          </a:p>
        </p:txBody>
      </p:sp>
      <p:sp>
        <p:nvSpPr>
          <p:cNvPr id="11" name="object 11"/>
          <p:cNvSpPr/>
          <p:nvPr/>
        </p:nvSpPr>
        <p:spPr>
          <a:xfrm>
            <a:off x="2058511" y="3108960"/>
            <a:ext cx="50165" cy="81915"/>
          </a:xfrm>
          <a:custGeom>
            <a:avLst/>
            <a:gdLst/>
            <a:ahLst/>
            <a:cxnLst/>
            <a:rect l="l" t="t" r="r" b="b"/>
            <a:pathLst>
              <a:path w="50164" h="81914">
                <a:moveTo>
                  <a:pt x="9556" y="0"/>
                </a:moveTo>
                <a:lnTo>
                  <a:pt x="9644" y="10350"/>
                </a:lnTo>
                <a:lnTo>
                  <a:pt x="7874" y="19558"/>
                </a:lnTo>
                <a:lnTo>
                  <a:pt x="5199" y="28575"/>
                </a:lnTo>
                <a:lnTo>
                  <a:pt x="2571" y="38353"/>
                </a:lnTo>
                <a:lnTo>
                  <a:pt x="1222" y="45579"/>
                </a:lnTo>
                <a:lnTo>
                  <a:pt x="63" y="54816"/>
                </a:lnTo>
                <a:lnTo>
                  <a:pt x="0" y="63982"/>
                </a:lnTo>
                <a:lnTo>
                  <a:pt x="1936" y="70992"/>
                </a:lnTo>
                <a:lnTo>
                  <a:pt x="10427" y="79353"/>
                </a:lnTo>
                <a:lnTo>
                  <a:pt x="20907" y="81581"/>
                </a:lnTo>
                <a:lnTo>
                  <a:pt x="32029" y="79119"/>
                </a:lnTo>
                <a:lnTo>
                  <a:pt x="42449" y="73405"/>
                </a:lnTo>
                <a:lnTo>
                  <a:pt x="44862" y="71374"/>
                </a:lnTo>
                <a:lnTo>
                  <a:pt x="47402" y="68834"/>
                </a:lnTo>
                <a:lnTo>
                  <a:pt x="49815" y="66801"/>
                </a:lnTo>
              </a:path>
            </a:pathLst>
          </a:custGeom>
          <a:ln w="12801">
            <a:solidFill>
              <a:srgbClr val="000000"/>
            </a:solidFill>
          </a:ln>
        </p:spPr>
        <p:txBody>
          <a:bodyPr wrap="square" lIns="0" tIns="0" rIns="0" bIns="0" rtlCol="0"/>
          <a:lstStyle/>
          <a:p>
            <a:endParaRPr/>
          </a:p>
        </p:txBody>
      </p:sp>
      <p:sp>
        <p:nvSpPr>
          <p:cNvPr id="12" name="object 12"/>
          <p:cNvSpPr/>
          <p:nvPr/>
        </p:nvSpPr>
        <p:spPr>
          <a:xfrm>
            <a:off x="2108961" y="2988310"/>
            <a:ext cx="13335" cy="33655"/>
          </a:xfrm>
          <a:custGeom>
            <a:avLst/>
            <a:gdLst/>
            <a:ahLst/>
            <a:cxnLst/>
            <a:rect l="l" t="t" r="r" b="b"/>
            <a:pathLst>
              <a:path w="13335" h="33655">
                <a:moveTo>
                  <a:pt x="10287" y="33527"/>
                </a:moveTo>
                <a:lnTo>
                  <a:pt x="7947" y="24895"/>
                </a:lnTo>
                <a:lnTo>
                  <a:pt x="5476" y="16478"/>
                </a:lnTo>
                <a:lnTo>
                  <a:pt x="2839" y="8203"/>
                </a:lnTo>
                <a:lnTo>
                  <a:pt x="0" y="0"/>
                </a:lnTo>
                <a:lnTo>
                  <a:pt x="386" y="9302"/>
                </a:lnTo>
                <a:lnTo>
                  <a:pt x="1285" y="13652"/>
                </a:lnTo>
                <a:lnTo>
                  <a:pt x="4875" y="15430"/>
                </a:lnTo>
                <a:lnTo>
                  <a:pt x="13335" y="17017"/>
                </a:lnTo>
              </a:path>
            </a:pathLst>
          </a:custGeom>
          <a:ln w="12801">
            <a:solidFill>
              <a:srgbClr val="000000"/>
            </a:solidFill>
          </a:ln>
        </p:spPr>
        <p:txBody>
          <a:bodyPr wrap="square" lIns="0" tIns="0" rIns="0" bIns="0" rtlCol="0"/>
          <a:lstStyle/>
          <a:p>
            <a:endParaRPr/>
          </a:p>
        </p:txBody>
      </p:sp>
      <p:sp>
        <p:nvSpPr>
          <p:cNvPr id="13" name="object 13"/>
          <p:cNvSpPr/>
          <p:nvPr/>
        </p:nvSpPr>
        <p:spPr>
          <a:xfrm>
            <a:off x="2218689" y="2698492"/>
            <a:ext cx="179070" cy="359410"/>
          </a:xfrm>
          <a:custGeom>
            <a:avLst/>
            <a:gdLst/>
            <a:ahLst/>
            <a:cxnLst/>
            <a:rect l="l" t="t" r="r" b="b"/>
            <a:pathLst>
              <a:path w="179069" h="359410">
                <a:moveTo>
                  <a:pt x="169672" y="24006"/>
                </a:moveTo>
                <a:lnTo>
                  <a:pt x="153727" y="16805"/>
                </a:lnTo>
                <a:lnTo>
                  <a:pt x="137652" y="12307"/>
                </a:lnTo>
                <a:lnTo>
                  <a:pt x="121076" y="9308"/>
                </a:lnTo>
                <a:lnTo>
                  <a:pt x="103632" y="6607"/>
                </a:lnTo>
                <a:lnTo>
                  <a:pt x="90531" y="4087"/>
                </a:lnTo>
                <a:lnTo>
                  <a:pt x="76549" y="1496"/>
                </a:lnTo>
                <a:lnTo>
                  <a:pt x="62519" y="0"/>
                </a:lnTo>
                <a:lnTo>
                  <a:pt x="49276" y="765"/>
                </a:lnTo>
                <a:lnTo>
                  <a:pt x="26416" y="43437"/>
                </a:lnTo>
                <a:lnTo>
                  <a:pt x="25523" y="64071"/>
                </a:lnTo>
                <a:lnTo>
                  <a:pt x="25558" y="84776"/>
                </a:lnTo>
                <a:lnTo>
                  <a:pt x="26023" y="105481"/>
                </a:lnTo>
                <a:lnTo>
                  <a:pt x="26416" y="126114"/>
                </a:lnTo>
                <a:lnTo>
                  <a:pt x="25876" y="180582"/>
                </a:lnTo>
                <a:lnTo>
                  <a:pt x="22479" y="234953"/>
                </a:lnTo>
                <a:lnTo>
                  <a:pt x="16684" y="288182"/>
                </a:lnTo>
                <a:lnTo>
                  <a:pt x="5461" y="340363"/>
                </a:lnTo>
                <a:lnTo>
                  <a:pt x="0" y="350777"/>
                </a:lnTo>
                <a:lnTo>
                  <a:pt x="254" y="357127"/>
                </a:lnTo>
                <a:lnTo>
                  <a:pt x="50901" y="352351"/>
                </a:lnTo>
                <a:lnTo>
                  <a:pt x="65198" y="352571"/>
                </a:lnTo>
                <a:lnTo>
                  <a:pt x="79567" y="353292"/>
                </a:lnTo>
                <a:lnTo>
                  <a:pt x="93853" y="354333"/>
                </a:lnTo>
                <a:lnTo>
                  <a:pt x="107537" y="355209"/>
                </a:lnTo>
                <a:lnTo>
                  <a:pt x="121507" y="355810"/>
                </a:lnTo>
                <a:lnTo>
                  <a:pt x="135429" y="356530"/>
                </a:lnTo>
                <a:lnTo>
                  <a:pt x="148971" y="357762"/>
                </a:lnTo>
                <a:lnTo>
                  <a:pt x="159313" y="359062"/>
                </a:lnTo>
                <a:lnTo>
                  <a:pt x="165989" y="358921"/>
                </a:lnTo>
                <a:lnTo>
                  <a:pt x="171616" y="356137"/>
                </a:lnTo>
                <a:lnTo>
                  <a:pt x="178816" y="349507"/>
                </a:lnTo>
              </a:path>
            </a:pathLst>
          </a:custGeom>
          <a:ln w="12801">
            <a:solidFill>
              <a:srgbClr val="000000"/>
            </a:solidFill>
          </a:ln>
        </p:spPr>
        <p:txBody>
          <a:bodyPr wrap="square" lIns="0" tIns="0" rIns="0" bIns="0" rtlCol="0"/>
          <a:lstStyle/>
          <a:p>
            <a:endParaRPr/>
          </a:p>
        </p:txBody>
      </p:sp>
      <p:sp>
        <p:nvSpPr>
          <p:cNvPr id="14" name="object 14"/>
          <p:cNvSpPr/>
          <p:nvPr/>
        </p:nvSpPr>
        <p:spPr>
          <a:xfrm>
            <a:off x="2273073" y="2902966"/>
            <a:ext cx="135255" cy="10160"/>
          </a:xfrm>
          <a:custGeom>
            <a:avLst/>
            <a:gdLst/>
            <a:ahLst/>
            <a:cxnLst/>
            <a:rect l="l" t="t" r="r" b="b"/>
            <a:pathLst>
              <a:path w="135255" h="10160">
                <a:moveTo>
                  <a:pt x="3528" y="6096"/>
                </a:moveTo>
                <a:lnTo>
                  <a:pt x="0" y="1516"/>
                </a:lnTo>
                <a:lnTo>
                  <a:pt x="6734" y="793"/>
                </a:lnTo>
                <a:lnTo>
                  <a:pt x="17422" y="2024"/>
                </a:lnTo>
                <a:lnTo>
                  <a:pt x="25753" y="3301"/>
                </a:lnTo>
                <a:lnTo>
                  <a:pt x="40491" y="5276"/>
                </a:lnTo>
                <a:lnTo>
                  <a:pt x="55455" y="7286"/>
                </a:lnTo>
                <a:lnTo>
                  <a:pt x="70490" y="8891"/>
                </a:lnTo>
                <a:lnTo>
                  <a:pt x="85443" y="9651"/>
                </a:lnTo>
                <a:lnTo>
                  <a:pt x="98591" y="9108"/>
                </a:lnTo>
                <a:lnTo>
                  <a:pt x="110620" y="7112"/>
                </a:lnTo>
                <a:lnTo>
                  <a:pt x="122412" y="3972"/>
                </a:lnTo>
                <a:lnTo>
                  <a:pt x="134846" y="0"/>
                </a:lnTo>
              </a:path>
            </a:pathLst>
          </a:custGeom>
          <a:ln w="12801">
            <a:solidFill>
              <a:srgbClr val="000000"/>
            </a:solidFill>
          </a:ln>
        </p:spPr>
        <p:txBody>
          <a:bodyPr wrap="square" lIns="0" tIns="0" rIns="0" bIns="0" rtlCol="0"/>
          <a:lstStyle/>
          <a:p>
            <a:endParaRPr/>
          </a:p>
        </p:txBody>
      </p:sp>
      <p:sp>
        <p:nvSpPr>
          <p:cNvPr id="15" name="object 15"/>
          <p:cNvSpPr/>
          <p:nvPr/>
        </p:nvSpPr>
        <p:spPr>
          <a:xfrm>
            <a:off x="2474341" y="2661672"/>
            <a:ext cx="203835" cy="441325"/>
          </a:xfrm>
          <a:custGeom>
            <a:avLst/>
            <a:gdLst/>
            <a:ahLst/>
            <a:cxnLst/>
            <a:rect l="l" t="t" r="r" b="b"/>
            <a:pathLst>
              <a:path w="203835" h="441325">
                <a:moveTo>
                  <a:pt x="113664" y="16885"/>
                </a:moveTo>
                <a:lnTo>
                  <a:pt x="116712" y="15996"/>
                </a:lnTo>
                <a:lnTo>
                  <a:pt x="120141" y="15107"/>
                </a:lnTo>
                <a:lnTo>
                  <a:pt x="123189" y="14472"/>
                </a:lnTo>
                <a:lnTo>
                  <a:pt x="112605" y="10751"/>
                </a:lnTo>
                <a:lnTo>
                  <a:pt x="68123" y="2234"/>
                </a:lnTo>
                <a:lnTo>
                  <a:pt x="42096" y="0"/>
                </a:lnTo>
                <a:lnTo>
                  <a:pt x="30225" y="1645"/>
                </a:lnTo>
                <a:lnTo>
                  <a:pt x="1905" y="48396"/>
                </a:lnTo>
                <a:lnTo>
                  <a:pt x="1269" y="67716"/>
                </a:lnTo>
                <a:lnTo>
                  <a:pt x="2063" y="87179"/>
                </a:lnTo>
                <a:lnTo>
                  <a:pt x="3047" y="106547"/>
                </a:lnTo>
                <a:lnTo>
                  <a:pt x="4137" y="135578"/>
                </a:lnTo>
                <a:lnTo>
                  <a:pt x="6602" y="193593"/>
                </a:lnTo>
                <a:lnTo>
                  <a:pt x="8401" y="253275"/>
                </a:lnTo>
                <a:lnTo>
                  <a:pt x="8636" y="283902"/>
                </a:lnTo>
                <a:lnTo>
                  <a:pt x="8584" y="314529"/>
                </a:lnTo>
                <a:lnTo>
                  <a:pt x="8508" y="345180"/>
                </a:lnTo>
                <a:lnTo>
                  <a:pt x="8366" y="356756"/>
                </a:lnTo>
                <a:lnTo>
                  <a:pt x="8318" y="368262"/>
                </a:lnTo>
                <a:lnTo>
                  <a:pt x="8366" y="379720"/>
                </a:lnTo>
                <a:lnTo>
                  <a:pt x="8508" y="391154"/>
                </a:lnTo>
                <a:lnTo>
                  <a:pt x="7911" y="400419"/>
                </a:lnTo>
                <a:lnTo>
                  <a:pt x="6207" y="407743"/>
                </a:lnTo>
                <a:lnTo>
                  <a:pt x="3526" y="414710"/>
                </a:lnTo>
                <a:lnTo>
                  <a:pt x="0" y="422904"/>
                </a:lnTo>
                <a:lnTo>
                  <a:pt x="11098" y="425309"/>
                </a:lnTo>
                <a:lnTo>
                  <a:pt x="21828" y="426142"/>
                </a:lnTo>
                <a:lnTo>
                  <a:pt x="32629" y="426118"/>
                </a:lnTo>
                <a:lnTo>
                  <a:pt x="43941" y="425952"/>
                </a:lnTo>
                <a:lnTo>
                  <a:pt x="67980" y="426378"/>
                </a:lnTo>
                <a:lnTo>
                  <a:pt x="116058" y="430041"/>
                </a:lnTo>
                <a:lnTo>
                  <a:pt x="167084" y="438334"/>
                </a:lnTo>
                <a:lnTo>
                  <a:pt x="183513" y="441005"/>
                </a:lnTo>
                <a:lnTo>
                  <a:pt x="193547" y="440557"/>
                </a:lnTo>
                <a:lnTo>
                  <a:pt x="202056" y="438779"/>
                </a:lnTo>
                <a:lnTo>
                  <a:pt x="203581" y="436620"/>
                </a:lnTo>
                <a:lnTo>
                  <a:pt x="195071" y="428111"/>
                </a:lnTo>
              </a:path>
            </a:pathLst>
          </a:custGeom>
          <a:ln w="12801">
            <a:solidFill>
              <a:srgbClr val="000000"/>
            </a:solidFill>
          </a:ln>
        </p:spPr>
        <p:txBody>
          <a:bodyPr wrap="square" lIns="0" tIns="0" rIns="0" bIns="0" rtlCol="0"/>
          <a:lstStyle/>
          <a:p>
            <a:endParaRPr/>
          </a:p>
        </p:txBody>
      </p:sp>
      <p:sp>
        <p:nvSpPr>
          <p:cNvPr id="16" name="object 16"/>
          <p:cNvSpPr/>
          <p:nvPr/>
        </p:nvSpPr>
        <p:spPr>
          <a:xfrm>
            <a:off x="2695928" y="2732277"/>
            <a:ext cx="122555" cy="283845"/>
          </a:xfrm>
          <a:custGeom>
            <a:avLst/>
            <a:gdLst/>
            <a:ahLst/>
            <a:cxnLst/>
            <a:rect l="l" t="t" r="r" b="b"/>
            <a:pathLst>
              <a:path w="122555" h="283844">
                <a:moveTo>
                  <a:pt x="121947" y="0"/>
                </a:moveTo>
                <a:lnTo>
                  <a:pt x="85068" y="19663"/>
                </a:lnTo>
                <a:lnTo>
                  <a:pt x="42826" y="60753"/>
                </a:lnTo>
                <a:lnTo>
                  <a:pt x="17680" y="98425"/>
                </a:lnTo>
                <a:lnTo>
                  <a:pt x="726" y="155908"/>
                </a:lnTo>
                <a:lnTo>
                  <a:pt x="0" y="185918"/>
                </a:lnTo>
                <a:lnTo>
                  <a:pt x="4345" y="215773"/>
                </a:lnTo>
                <a:lnTo>
                  <a:pt x="10316" y="235408"/>
                </a:lnTo>
                <a:lnTo>
                  <a:pt x="20204" y="256460"/>
                </a:lnTo>
                <a:lnTo>
                  <a:pt x="34260" y="274155"/>
                </a:lnTo>
                <a:lnTo>
                  <a:pt x="52732" y="283718"/>
                </a:lnTo>
                <a:lnTo>
                  <a:pt x="56415" y="283083"/>
                </a:lnTo>
                <a:lnTo>
                  <a:pt x="60352" y="282829"/>
                </a:lnTo>
                <a:lnTo>
                  <a:pt x="64035" y="282194"/>
                </a:lnTo>
              </a:path>
            </a:pathLst>
          </a:custGeom>
          <a:ln w="12801">
            <a:solidFill>
              <a:srgbClr val="000000"/>
            </a:solidFill>
          </a:ln>
        </p:spPr>
        <p:txBody>
          <a:bodyPr wrap="square" lIns="0" tIns="0" rIns="0" bIns="0" rtlCol="0"/>
          <a:lstStyle/>
          <a:p>
            <a:endParaRPr/>
          </a:p>
        </p:txBody>
      </p:sp>
      <p:sp>
        <p:nvSpPr>
          <p:cNvPr id="17" name="object 17"/>
          <p:cNvSpPr/>
          <p:nvPr/>
        </p:nvSpPr>
        <p:spPr>
          <a:xfrm>
            <a:off x="2830957" y="2842942"/>
            <a:ext cx="193040" cy="273685"/>
          </a:xfrm>
          <a:custGeom>
            <a:avLst/>
            <a:gdLst/>
            <a:ahLst/>
            <a:cxnLst/>
            <a:rect l="l" t="t" r="r" b="b"/>
            <a:pathLst>
              <a:path w="193039" h="273685">
                <a:moveTo>
                  <a:pt x="0" y="1095"/>
                </a:moveTo>
                <a:lnTo>
                  <a:pt x="8792" y="0"/>
                </a:lnTo>
                <a:lnTo>
                  <a:pt x="16811" y="238"/>
                </a:lnTo>
                <a:lnTo>
                  <a:pt x="24806" y="1666"/>
                </a:lnTo>
                <a:lnTo>
                  <a:pt x="59959" y="30075"/>
                </a:lnTo>
                <a:lnTo>
                  <a:pt x="70104" y="74660"/>
                </a:lnTo>
                <a:lnTo>
                  <a:pt x="73461" y="90642"/>
                </a:lnTo>
                <a:lnTo>
                  <a:pt x="79248" y="105743"/>
                </a:lnTo>
                <a:lnTo>
                  <a:pt x="88358" y="117203"/>
                </a:lnTo>
                <a:lnTo>
                  <a:pt x="99647" y="122364"/>
                </a:lnTo>
                <a:lnTo>
                  <a:pt x="112484" y="122549"/>
                </a:lnTo>
                <a:lnTo>
                  <a:pt x="126237" y="119078"/>
                </a:lnTo>
                <a:lnTo>
                  <a:pt x="158170" y="90628"/>
                </a:lnTo>
                <a:lnTo>
                  <a:pt x="175942" y="54848"/>
                </a:lnTo>
                <a:lnTo>
                  <a:pt x="181991" y="28019"/>
                </a:lnTo>
                <a:lnTo>
                  <a:pt x="182625" y="25225"/>
                </a:lnTo>
                <a:lnTo>
                  <a:pt x="188975" y="75771"/>
                </a:lnTo>
                <a:lnTo>
                  <a:pt x="192436" y="117459"/>
                </a:lnTo>
                <a:lnTo>
                  <a:pt x="193047" y="138350"/>
                </a:lnTo>
                <a:lnTo>
                  <a:pt x="192659" y="159337"/>
                </a:lnTo>
                <a:lnTo>
                  <a:pt x="187579" y="198167"/>
                </a:lnTo>
                <a:lnTo>
                  <a:pt x="171069" y="233378"/>
                </a:lnTo>
                <a:lnTo>
                  <a:pt x="134153" y="264364"/>
                </a:lnTo>
                <a:lnTo>
                  <a:pt x="99329" y="273494"/>
                </a:lnTo>
                <a:lnTo>
                  <a:pt x="92549" y="270150"/>
                </a:lnTo>
                <a:lnTo>
                  <a:pt x="86613" y="261699"/>
                </a:lnTo>
              </a:path>
            </a:pathLst>
          </a:custGeom>
          <a:ln w="12801">
            <a:solidFill>
              <a:srgbClr val="000000"/>
            </a:solidFill>
          </a:ln>
        </p:spPr>
        <p:txBody>
          <a:bodyPr wrap="square" lIns="0" tIns="0" rIns="0" bIns="0" rtlCol="0"/>
          <a:lstStyle/>
          <a:p>
            <a:endParaRPr/>
          </a:p>
        </p:txBody>
      </p:sp>
      <p:sp>
        <p:nvSpPr>
          <p:cNvPr id="18" name="object 18"/>
          <p:cNvSpPr/>
          <p:nvPr/>
        </p:nvSpPr>
        <p:spPr>
          <a:xfrm>
            <a:off x="3138170" y="2982722"/>
            <a:ext cx="112395" cy="93980"/>
          </a:xfrm>
          <a:custGeom>
            <a:avLst/>
            <a:gdLst/>
            <a:ahLst/>
            <a:cxnLst/>
            <a:rect l="l" t="t" r="r" b="b"/>
            <a:pathLst>
              <a:path w="112394" h="93980">
                <a:moveTo>
                  <a:pt x="0" y="0"/>
                </a:moveTo>
                <a:lnTo>
                  <a:pt x="7260" y="8965"/>
                </a:lnTo>
                <a:lnTo>
                  <a:pt x="12747" y="17525"/>
                </a:lnTo>
                <a:lnTo>
                  <a:pt x="17448" y="26467"/>
                </a:lnTo>
                <a:lnTo>
                  <a:pt x="22352" y="36575"/>
                </a:lnTo>
                <a:lnTo>
                  <a:pt x="27918" y="47809"/>
                </a:lnTo>
                <a:lnTo>
                  <a:pt x="58350" y="85427"/>
                </a:lnTo>
                <a:lnTo>
                  <a:pt x="78674" y="93404"/>
                </a:lnTo>
                <a:lnTo>
                  <a:pt x="90550" y="92963"/>
                </a:lnTo>
                <a:lnTo>
                  <a:pt x="101600" y="89662"/>
                </a:lnTo>
                <a:lnTo>
                  <a:pt x="105537" y="88137"/>
                </a:lnTo>
                <a:lnTo>
                  <a:pt x="111887" y="83312"/>
                </a:lnTo>
              </a:path>
            </a:pathLst>
          </a:custGeom>
          <a:ln w="12801">
            <a:solidFill>
              <a:srgbClr val="000000"/>
            </a:solidFill>
          </a:ln>
        </p:spPr>
        <p:txBody>
          <a:bodyPr wrap="square" lIns="0" tIns="0" rIns="0" bIns="0" rtlCol="0"/>
          <a:lstStyle/>
          <a:p>
            <a:endParaRPr/>
          </a:p>
        </p:txBody>
      </p:sp>
      <p:sp>
        <p:nvSpPr>
          <p:cNvPr id="19" name="object 19"/>
          <p:cNvSpPr/>
          <p:nvPr/>
        </p:nvSpPr>
        <p:spPr>
          <a:xfrm>
            <a:off x="3346069" y="2880105"/>
            <a:ext cx="113030" cy="11430"/>
          </a:xfrm>
          <a:custGeom>
            <a:avLst/>
            <a:gdLst/>
            <a:ahLst/>
            <a:cxnLst/>
            <a:rect l="l" t="t" r="r" b="b"/>
            <a:pathLst>
              <a:path w="113029" h="11430">
                <a:moveTo>
                  <a:pt x="0" y="0"/>
                </a:moveTo>
                <a:lnTo>
                  <a:pt x="9592" y="6750"/>
                </a:lnTo>
                <a:lnTo>
                  <a:pt x="19780" y="9715"/>
                </a:lnTo>
                <a:lnTo>
                  <a:pt x="30968" y="10394"/>
                </a:lnTo>
                <a:lnTo>
                  <a:pt x="43560" y="10287"/>
                </a:lnTo>
                <a:lnTo>
                  <a:pt x="55816" y="10544"/>
                </a:lnTo>
                <a:lnTo>
                  <a:pt x="67690" y="10922"/>
                </a:lnTo>
                <a:lnTo>
                  <a:pt x="79565" y="10822"/>
                </a:lnTo>
                <a:lnTo>
                  <a:pt x="91820" y="9652"/>
                </a:lnTo>
                <a:lnTo>
                  <a:pt x="102742" y="7620"/>
                </a:lnTo>
                <a:lnTo>
                  <a:pt x="106425" y="6604"/>
                </a:lnTo>
                <a:lnTo>
                  <a:pt x="112521" y="2032"/>
                </a:lnTo>
              </a:path>
            </a:pathLst>
          </a:custGeom>
          <a:ln w="12801">
            <a:solidFill>
              <a:srgbClr val="000000"/>
            </a:solidFill>
          </a:ln>
        </p:spPr>
        <p:txBody>
          <a:bodyPr wrap="square" lIns="0" tIns="0" rIns="0" bIns="0" rtlCol="0"/>
          <a:lstStyle/>
          <a:p>
            <a:endParaRPr/>
          </a:p>
        </p:txBody>
      </p:sp>
      <p:sp>
        <p:nvSpPr>
          <p:cNvPr id="20" name="object 20"/>
          <p:cNvSpPr/>
          <p:nvPr/>
        </p:nvSpPr>
        <p:spPr>
          <a:xfrm>
            <a:off x="3497838" y="2730819"/>
            <a:ext cx="191135" cy="276860"/>
          </a:xfrm>
          <a:custGeom>
            <a:avLst/>
            <a:gdLst/>
            <a:ahLst/>
            <a:cxnLst/>
            <a:rect l="l" t="t" r="r" b="b"/>
            <a:pathLst>
              <a:path w="191135" h="276860">
                <a:moveTo>
                  <a:pt x="4568" y="2982"/>
                </a:moveTo>
                <a:lnTo>
                  <a:pt x="19335" y="0"/>
                </a:lnTo>
                <a:lnTo>
                  <a:pt x="26221" y="3982"/>
                </a:lnTo>
                <a:lnTo>
                  <a:pt x="27392" y="14323"/>
                </a:lnTo>
                <a:lnTo>
                  <a:pt x="25015" y="30414"/>
                </a:lnTo>
                <a:lnTo>
                  <a:pt x="19734" y="53080"/>
                </a:lnTo>
                <a:lnTo>
                  <a:pt x="13346" y="75531"/>
                </a:lnTo>
                <a:lnTo>
                  <a:pt x="7173" y="98030"/>
                </a:lnTo>
                <a:lnTo>
                  <a:pt x="2536" y="120838"/>
                </a:lnTo>
                <a:lnTo>
                  <a:pt x="0" y="146704"/>
                </a:lnTo>
                <a:lnTo>
                  <a:pt x="345" y="172702"/>
                </a:lnTo>
                <a:lnTo>
                  <a:pt x="12823" y="222946"/>
                </a:lnTo>
                <a:lnTo>
                  <a:pt x="57415" y="268190"/>
                </a:lnTo>
                <a:lnTo>
                  <a:pt x="87957" y="276846"/>
                </a:lnTo>
                <a:lnTo>
                  <a:pt x="120773" y="274762"/>
                </a:lnTo>
                <a:lnTo>
                  <a:pt x="158190" y="256887"/>
                </a:lnTo>
                <a:lnTo>
                  <a:pt x="185416" y="225486"/>
                </a:lnTo>
                <a:lnTo>
                  <a:pt x="191035" y="191577"/>
                </a:lnTo>
                <a:lnTo>
                  <a:pt x="185987" y="175230"/>
                </a:lnTo>
                <a:lnTo>
                  <a:pt x="144696" y="144143"/>
                </a:lnTo>
                <a:lnTo>
                  <a:pt x="87939" y="153108"/>
                </a:lnTo>
                <a:lnTo>
                  <a:pt x="52577" y="187946"/>
                </a:lnTo>
                <a:lnTo>
                  <a:pt x="42080" y="225641"/>
                </a:lnTo>
                <a:lnTo>
                  <a:pt x="62226" y="266253"/>
                </a:lnTo>
              </a:path>
            </a:pathLst>
          </a:custGeom>
          <a:ln w="12801">
            <a:solidFill>
              <a:srgbClr val="000000"/>
            </a:solidFill>
          </a:ln>
        </p:spPr>
        <p:txBody>
          <a:bodyPr wrap="square" lIns="0" tIns="0" rIns="0" bIns="0" rtlCol="0"/>
          <a:lstStyle/>
          <a:p>
            <a:endParaRPr/>
          </a:p>
        </p:txBody>
      </p:sp>
      <p:sp>
        <p:nvSpPr>
          <p:cNvPr id="21" name="object 21"/>
          <p:cNvSpPr/>
          <p:nvPr/>
        </p:nvSpPr>
        <p:spPr>
          <a:xfrm>
            <a:off x="3776217" y="2971545"/>
            <a:ext cx="59055" cy="110489"/>
          </a:xfrm>
          <a:custGeom>
            <a:avLst/>
            <a:gdLst/>
            <a:ahLst/>
            <a:cxnLst/>
            <a:rect l="l" t="t" r="r" b="b"/>
            <a:pathLst>
              <a:path w="59054" h="110489">
                <a:moveTo>
                  <a:pt x="0" y="0"/>
                </a:moveTo>
                <a:lnTo>
                  <a:pt x="20955" y="43814"/>
                </a:lnTo>
                <a:lnTo>
                  <a:pt x="30813" y="69151"/>
                </a:lnTo>
                <a:lnTo>
                  <a:pt x="35831" y="81855"/>
                </a:lnTo>
                <a:lnTo>
                  <a:pt x="41148" y="94487"/>
                </a:lnTo>
                <a:lnTo>
                  <a:pt x="45553" y="105300"/>
                </a:lnTo>
                <a:lnTo>
                  <a:pt x="48482" y="110410"/>
                </a:lnTo>
                <a:lnTo>
                  <a:pt x="52220" y="109972"/>
                </a:lnTo>
                <a:lnTo>
                  <a:pt x="59055" y="104139"/>
                </a:lnTo>
              </a:path>
            </a:pathLst>
          </a:custGeom>
          <a:ln w="12801">
            <a:solidFill>
              <a:srgbClr val="000000"/>
            </a:solidFill>
          </a:ln>
        </p:spPr>
        <p:txBody>
          <a:bodyPr wrap="square" lIns="0" tIns="0" rIns="0" bIns="0" rtlCol="0"/>
          <a:lstStyle/>
          <a:p>
            <a:endParaRPr/>
          </a:p>
        </p:txBody>
      </p:sp>
      <p:sp>
        <p:nvSpPr>
          <p:cNvPr id="22" name="object 22"/>
          <p:cNvSpPr/>
          <p:nvPr/>
        </p:nvSpPr>
        <p:spPr>
          <a:xfrm>
            <a:off x="3770121" y="2817622"/>
            <a:ext cx="19050" cy="34925"/>
          </a:xfrm>
          <a:custGeom>
            <a:avLst/>
            <a:gdLst/>
            <a:ahLst/>
            <a:cxnLst/>
            <a:rect l="l" t="t" r="r" b="b"/>
            <a:pathLst>
              <a:path w="19050" h="34925">
                <a:moveTo>
                  <a:pt x="15239" y="13080"/>
                </a:moveTo>
                <a:lnTo>
                  <a:pt x="7619" y="6985"/>
                </a:lnTo>
                <a:lnTo>
                  <a:pt x="4825" y="4572"/>
                </a:lnTo>
                <a:lnTo>
                  <a:pt x="0" y="0"/>
                </a:lnTo>
                <a:lnTo>
                  <a:pt x="2057" y="12543"/>
                </a:lnTo>
                <a:lnTo>
                  <a:pt x="4556" y="20335"/>
                </a:lnTo>
                <a:lnTo>
                  <a:pt x="9411" y="26628"/>
                </a:lnTo>
                <a:lnTo>
                  <a:pt x="18541" y="34670"/>
                </a:lnTo>
              </a:path>
            </a:pathLst>
          </a:custGeom>
          <a:ln w="12801">
            <a:solidFill>
              <a:srgbClr val="000000"/>
            </a:solidFill>
          </a:ln>
        </p:spPr>
        <p:txBody>
          <a:bodyPr wrap="square" lIns="0" tIns="0" rIns="0" bIns="0" rtlCol="0"/>
          <a:lstStyle/>
          <a:p>
            <a:endParaRPr/>
          </a:p>
        </p:txBody>
      </p:sp>
      <p:sp>
        <p:nvSpPr>
          <p:cNvPr id="23" name="object 23"/>
          <p:cNvSpPr/>
          <p:nvPr/>
        </p:nvSpPr>
        <p:spPr>
          <a:xfrm>
            <a:off x="3919473" y="2733579"/>
            <a:ext cx="147320" cy="346075"/>
          </a:xfrm>
          <a:custGeom>
            <a:avLst/>
            <a:gdLst/>
            <a:ahLst/>
            <a:cxnLst/>
            <a:rect l="l" t="t" r="r" b="b"/>
            <a:pathLst>
              <a:path w="147320" h="346075">
                <a:moveTo>
                  <a:pt x="0" y="8985"/>
                </a:moveTo>
                <a:lnTo>
                  <a:pt x="13997" y="1516"/>
                </a:lnTo>
                <a:lnTo>
                  <a:pt x="26162" y="0"/>
                </a:lnTo>
                <a:lnTo>
                  <a:pt x="38326" y="4341"/>
                </a:lnTo>
                <a:lnTo>
                  <a:pt x="80351" y="44251"/>
                </a:lnTo>
                <a:lnTo>
                  <a:pt x="103854" y="80486"/>
                </a:lnTo>
                <a:lnTo>
                  <a:pt x="122547" y="119673"/>
                </a:lnTo>
                <a:lnTo>
                  <a:pt x="136143" y="158337"/>
                </a:lnTo>
                <a:lnTo>
                  <a:pt x="146653" y="214074"/>
                </a:lnTo>
                <a:lnTo>
                  <a:pt x="147002" y="242901"/>
                </a:lnTo>
                <a:lnTo>
                  <a:pt x="142875" y="270478"/>
                </a:lnTo>
                <a:lnTo>
                  <a:pt x="125841" y="305704"/>
                </a:lnTo>
                <a:lnTo>
                  <a:pt x="98043" y="332454"/>
                </a:lnTo>
                <a:lnTo>
                  <a:pt x="60342" y="345598"/>
                </a:lnTo>
                <a:lnTo>
                  <a:pt x="48133" y="340074"/>
                </a:lnTo>
                <a:lnTo>
                  <a:pt x="46609" y="337280"/>
                </a:lnTo>
                <a:lnTo>
                  <a:pt x="45085" y="334486"/>
                </a:lnTo>
                <a:lnTo>
                  <a:pt x="43561" y="331438"/>
                </a:lnTo>
              </a:path>
            </a:pathLst>
          </a:custGeom>
          <a:ln w="12801">
            <a:solidFill>
              <a:srgbClr val="000000"/>
            </a:solidFill>
          </a:ln>
        </p:spPr>
        <p:txBody>
          <a:bodyPr wrap="square" lIns="0" tIns="0" rIns="0" bIns="0" rtlCol="0"/>
          <a:lstStyle/>
          <a:p>
            <a:endParaRPr/>
          </a:p>
        </p:txBody>
      </p:sp>
      <p:sp>
        <p:nvSpPr>
          <p:cNvPr id="24" name="object 24"/>
          <p:cNvSpPr/>
          <p:nvPr/>
        </p:nvSpPr>
        <p:spPr>
          <a:xfrm>
            <a:off x="4042917" y="2678557"/>
            <a:ext cx="122555" cy="100965"/>
          </a:xfrm>
          <a:custGeom>
            <a:avLst/>
            <a:gdLst/>
            <a:ahLst/>
            <a:cxnLst/>
            <a:rect l="l" t="t" r="r" b="b"/>
            <a:pathLst>
              <a:path w="122554" h="100964">
                <a:moveTo>
                  <a:pt x="0" y="16128"/>
                </a:moveTo>
                <a:lnTo>
                  <a:pt x="6937" y="9322"/>
                </a:lnTo>
                <a:lnTo>
                  <a:pt x="13588" y="4635"/>
                </a:lnTo>
                <a:lnTo>
                  <a:pt x="21288" y="1662"/>
                </a:lnTo>
                <a:lnTo>
                  <a:pt x="31369" y="0"/>
                </a:lnTo>
                <a:lnTo>
                  <a:pt x="40465" y="5"/>
                </a:lnTo>
                <a:lnTo>
                  <a:pt x="63515" y="32480"/>
                </a:lnTo>
                <a:lnTo>
                  <a:pt x="62200" y="41636"/>
                </a:lnTo>
                <a:lnTo>
                  <a:pt x="59944" y="50672"/>
                </a:lnTo>
                <a:lnTo>
                  <a:pt x="57116" y="59408"/>
                </a:lnTo>
                <a:lnTo>
                  <a:pt x="54467" y="68548"/>
                </a:lnTo>
                <a:lnTo>
                  <a:pt x="80914" y="99377"/>
                </a:lnTo>
                <a:lnTo>
                  <a:pt x="95085" y="100591"/>
                </a:lnTo>
                <a:lnTo>
                  <a:pt x="108458" y="99948"/>
                </a:lnTo>
                <a:lnTo>
                  <a:pt x="113284" y="99440"/>
                </a:lnTo>
                <a:lnTo>
                  <a:pt x="117856" y="98425"/>
                </a:lnTo>
                <a:lnTo>
                  <a:pt x="122428" y="97916"/>
                </a:lnTo>
              </a:path>
            </a:pathLst>
          </a:custGeom>
          <a:ln w="12801">
            <a:solidFill>
              <a:srgbClr val="000000"/>
            </a:solidFill>
          </a:ln>
        </p:spPr>
        <p:txBody>
          <a:bodyPr wrap="square" lIns="0" tIns="0" rIns="0" bIns="0" rtlCol="0"/>
          <a:lstStyle/>
          <a:p>
            <a:endParaRPr/>
          </a:p>
        </p:txBody>
      </p:sp>
      <p:sp>
        <p:nvSpPr>
          <p:cNvPr id="25" name="object 25"/>
          <p:cNvSpPr/>
          <p:nvPr/>
        </p:nvSpPr>
        <p:spPr>
          <a:xfrm>
            <a:off x="4258055" y="2658340"/>
            <a:ext cx="185420" cy="409575"/>
          </a:xfrm>
          <a:custGeom>
            <a:avLst/>
            <a:gdLst/>
            <a:ahLst/>
            <a:cxnLst/>
            <a:rect l="l" t="t" r="r" b="b"/>
            <a:pathLst>
              <a:path w="185420" h="409575">
                <a:moveTo>
                  <a:pt x="0" y="6500"/>
                </a:moveTo>
                <a:lnTo>
                  <a:pt x="10691" y="1954"/>
                </a:lnTo>
                <a:lnTo>
                  <a:pt x="20955" y="230"/>
                </a:lnTo>
                <a:lnTo>
                  <a:pt x="31789" y="53"/>
                </a:lnTo>
                <a:lnTo>
                  <a:pt x="44196" y="150"/>
                </a:lnTo>
                <a:lnTo>
                  <a:pt x="57973" y="0"/>
                </a:lnTo>
                <a:lnTo>
                  <a:pt x="98425" y="5357"/>
                </a:lnTo>
                <a:lnTo>
                  <a:pt x="132447" y="24735"/>
                </a:lnTo>
                <a:lnTo>
                  <a:pt x="150701" y="61914"/>
                </a:lnTo>
                <a:lnTo>
                  <a:pt x="158178" y="117195"/>
                </a:lnTo>
                <a:lnTo>
                  <a:pt x="159650" y="172874"/>
                </a:lnTo>
                <a:lnTo>
                  <a:pt x="159861" y="201128"/>
                </a:lnTo>
                <a:lnTo>
                  <a:pt x="160309" y="229381"/>
                </a:lnTo>
                <a:lnTo>
                  <a:pt x="163885" y="282694"/>
                </a:lnTo>
                <a:lnTo>
                  <a:pt x="171902" y="331858"/>
                </a:lnTo>
                <a:lnTo>
                  <a:pt x="179845" y="363741"/>
                </a:lnTo>
                <a:lnTo>
                  <a:pt x="181816" y="371101"/>
                </a:lnTo>
                <a:lnTo>
                  <a:pt x="183620" y="378438"/>
                </a:lnTo>
                <a:lnTo>
                  <a:pt x="185293" y="385976"/>
                </a:lnTo>
                <a:lnTo>
                  <a:pt x="171868" y="389137"/>
                </a:lnTo>
                <a:lnTo>
                  <a:pt x="158384" y="390977"/>
                </a:lnTo>
                <a:lnTo>
                  <a:pt x="144734" y="392316"/>
                </a:lnTo>
                <a:lnTo>
                  <a:pt x="130810" y="393977"/>
                </a:lnTo>
                <a:lnTo>
                  <a:pt x="105398" y="397960"/>
                </a:lnTo>
                <a:lnTo>
                  <a:pt x="80010" y="401931"/>
                </a:lnTo>
                <a:lnTo>
                  <a:pt x="54621" y="405354"/>
                </a:lnTo>
                <a:lnTo>
                  <a:pt x="29210" y="407693"/>
                </a:lnTo>
                <a:lnTo>
                  <a:pt x="19337" y="408941"/>
                </a:lnTo>
                <a:lnTo>
                  <a:pt x="16525" y="409297"/>
                </a:lnTo>
                <a:lnTo>
                  <a:pt x="17262" y="406247"/>
                </a:lnTo>
                <a:lnTo>
                  <a:pt x="18034" y="397279"/>
                </a:lnTo>
              </a:path>
            </a:pathLst>
          </a:custGeom>
          <a:ln w="12801">
            <a:solidFill>
              <a:srgbClr val="000000"/>
            </a:solidFill>
          </a:ln>
        </p:spPr>
        <p:txBody>
          <a:bodyPr wrap="square" lIns="0" tIns="0" rIns="0" bIns="0" rtlCol="0"/>
          <a:lstStyle/>
          <a:p>
            <a:endParaRPr/>
          </a:p>
        </p:txBody>
      </p:sp>
      <p:sp>
        <p:nvSpPr>
          <p:cNvPr id="26" name="object 26"/>
          <p:cNvSpPr/>
          <p:nvPr/>
        </p:nvSpPr>
        <p:spPr>
          <a:xfrm>
            <a:off x="4574159" y="2783633"/>
            <a:ext cx="166370" cy="3175"/>
          </a:xfrm>
          <a:custGeom>
            <a:avLst/>
            <a:gdLst/>
            <a:ahLst/>
            <a:cxnLst/>
            <a:rect l="l" t="t" r="r" b="b"/>
            <a:pathLst>
              <a:path w="166370" h="3175">
                <a:moveTo>
                  <a:pt x="0" y="3127"/>
                </a:moveTo>
                <a:lnTo>
                  <a:pt x="9798" y="1053"/>
                </a:lnTo>
                <a:lnTo>
                  <a:pt x="19431" y="349"/>
                </a:lnTo>
                <a:lnTo>
                  <a:pt x="29253" y="430"/>
                </a:lnTo>
                <a:lnTo>
                  <a:pt x="39624" y="714"/>
                </a:lnTo>
                <a:lnTo>
                  <a:pt x="53724" y="571"/>
                </a:lnTo>
                <a:lnTo>
                  <a:pt x="68040" y="142"/>
                </a:lnTo>
                <a:lnTo>
                  <a:pt x="82307" y="0"/>
                </a:lnTo>
                <a:lnTo>
                  <a:pt x="96265" y="714"/>
                </a:lnTo>
                <a:lnTo>
                  <a:pt x="111299" y="1895"/>
                </a:lnTo>
                <a:lnTo>
                  <a:pt x="125952" y="2730"/>
                </a:lnTo>
                <a:lnTo>
                  <a:pt x="140557" y="3161"/>
                </a:lnTo>
                <a:lnTo>
                  <a:pt x="155448" y="3127"/>
                </a:lnTo>
                <a:lnTo>
                  <a:pt x="159130" y="3127"/>
                </a:lnTo>
                <a:lnTo>
                  <a:pt x="162432" y="3127"/>
                </a:lnTo>
                <a:lnTo>
                  <a:pt x="166115" y="3127"/>
                </a:lnTo>
              </a:path>
            </a:pathLst>
          </a:custGeom>
          <a:ln w="12801">
            <a:solidFill>
              <a:srgbClr val="000000"/>
            </a:solidFill>
          </a:ln>
        </p:spPr>
        <p:txBody>
          <a:bodyPr wrap="square" lIns="0" tIns="0" rIns="0" bIns="0" rtlCol="0"/>
          <a:lstStyle/>
          <a:p>
            <a:endParaRPr/>
          </a:p>
        </p:txBody>
      </p:sp>
      <p:sp>
        <p:nvSpPr>
          <p:cNvPr id="27" name="object 27"/>
          <p:cNvSpPr/>
          <p:nvPr/>
        </p:nvSpPr>
        <p:spPr>
          <a:xfrm>
            <a:off x="4618354" y="2829179"/>
            <a:ext cx="122555" cy="17780"/>
          </a:xfrm>
          <a:custGeom>
            <a:avLst/>
            <a:gdLst/>
            <a:ahLst/>
            <a:cxnLst/>
            <a:rect l="l" t="t" r="r" b="b"/>
            <a:pathLst>
              <a:path w="122554" h="17780">
                <a:moveTo>
                  <a:pt x="15494" y="0"/>
                </a:moveTo>
                <a:lnTo>
                  <a:pt x="7620" y="4572"/>
                </a:lnTo>
                <a:lnTo>
                  <a:pt x="5207" y="5715"/>
                </a:lnTo>
                <a:lnTo>
                  <a:pt x="0" y="9144"/>
                </a:lnTo>
                <a:lnTo>
                  <a:pt x="11668" y="14327"/>
                </a:lnTo>
                <a:lnTo>
                  <a:pt x="23050" y="16795"/>
                </a:lnTo>
                <a:lnTo>
                  <a:pt x="35004" y="17502"/>
                </a:lnTo>
                <a:lnTo>
                  <a:pt x="48387" y="17399"/>
                </a:lnTo>
                <a:lnTo>
                  <a:pt x="67048" y="16615"/>
                </a:lnTo>
                <a:lnTo>
                  <a:pt x="85566" y="15033"/>
                </a:lnTo>
                <a:lnTo>
                  <a:pt x="104036" y="12952"/>
                </a:lnTo>
                <a:lnTo>
                  <a:pt x="122555" y="10668"/>
                </a:lnTo>
              </a:path>
            </a:pathLst>
          </a:custGeom>
          <a:ln w="12801">
            <a:solidFill>
              <a:srgbClr val="000000"/>
            </a:solidFill>
          </a:ln>
        </p:spPr>
        <p:txBody>
          <a:bodyPr wrap="square" lIns="0" tIns="0" rIns="0" bIns="0" rtlCol="0"/>
          <a:lstStyle/>
          <a:p>
            <a:endParaRPr/>
          </a:p>
        </p:txBody>
      </p:sp>
      <p:sp>
        <p:nvSpPr>
          <p:cNvPr id="28" name="object 28"/>
          <p:cNvSpPr/>
          <p:nvPr/>
        </p:nvSpPr>
        <p:spPr>
          <a:xfrm>
            <a:off x="4957317" y="2897123"/>
            <a:ext cx="98425" cy="8890"/>
          </a:xfrm>
          <a:custGeom>
            <a:avLst/>
            <a:gdLst/>
            <a:ahLst/>
            <a:cxnLst/>
            <a:rect l="l" t="t" r="r" b="b"/>
            <a:pathLst>
              <a:path w="98425" h="8889">
                <a:moveTo>
                  <a:pt x="0" y="4317"/>
                </a:moveTo>
                <a:lnTo>
                  <a:pt x="10394" y="7326"/>
                </a:lnTo>
                <a:lnTo>
                  <a:pt x="20193" y="8572"/>
                </a:lnTo>
                <a:lnTo>
                  <a:pt x="30182" y="8675"/>
                </a:lnTo>
                <a:lnTo>
                  <a:pt x="41148" y="8254"/>
                </a:lnTo>
                <a:lnTo>
                  <a:pt x="50958" y="7832"/>
                </a:lnTo>
                <a:lnTo>
                  <a:pt x="60769" y="7445"/>
                </a:lnTo>
                <a:lnTo>
                  <a:pt x="70580" y="6986"/>
                </a:lnTo>
                <a:lnTo>
                  <a:pt x="80391" y="6350"/>
                </a:lnTo>
                <a:lnTo>
                  <a:pt x="89535" y="5461"/>
                </a:lnTo>
                <a:lnTo>
                  <a:pt x="93218" y="4572"/>
                </a:lnTo>
                <a:lnTo>
                  <a:pt x="98425" y="0"/>
                </a:lnTo>
              </a:path>
            </a:pathLst>
          </a:custGeom>
          <a:ln w="12801">
            <a:solidFill>
              <a:srgbClr val="000000"/>
            </a:solidFill>
          </a:ln>
        </p:spPr>
        <p:txBody>
          <a:bodyPr wrap="square" lIns="0" tIns="0" rIns="0" bIns="0" rtlCol="0"/>
          <a:lstStyle/>
          <a:p>
            <a:endParaRPr/>
          </a:p>
        </p:txBody>
      </p:sp>
      <p:sp>
        <p:nvSpPr>
          <p:cNvPr id="29" name="object 29"/>
          <p:cNvSpPr/>
          <p:nvPr/>
        </p:nvSpPr>
        <p:spPr>
          <a:xfrm>
            <a:off x="5202588" y="2742930"/>
            <a:ext cx="195580" cy="294640"/>
          </a:xfrm>
          <a:custGeom>
            <a:avLst/>
            <a:gdLst/>
            <a:ahLst/>
            <a:cxnLst/>
            <a:rect l="l" t="t" r="r" b="b"/>
            <a:pathLst>
              <a:path w="195579" h="294639">
                <a:moveTo>
                  <a:pt x="982" y="34432"/>
                </a:moveTo>
                <a:lnTo>
                  <a:pt x="40098" y="2137"/>
                </a:lnTo>
                <a:lnTo>
                  <a:pt x="55592" y="0"/>
                </a:lnTo>
                <a:lnTo>
                  <a:pt x="71276" y="29"/>
                </a:lnTo>
                <a:lnTo>
                  <a:pt x="124616" y="18002"/>
                </a:lnTo>
                <a:lnTo>
                  <a:pt x="152747" y="47767"/>
                </a:lnTo>
                <a:lnTo>
                  <a:pt x="174765" y="95932"/>
                </a:lnTo>
                <a:lnTo>
                  <a:pt x="182592" y="148097"/>
                </a:lnTo>
                <a:lnTo>
                  <a:pt x="179810" y="175222"/>
                </a:lnTo>
                <a:lnTo>
                  <a:pt x="160482" y="227089"/>
                </a:lnTo>
                <a:lnTo>
                  <a:pt x="129121" y="266126"/>
                </a:lnTo>
                <a:lnTo>
                  <a:pt x="90298" y="288522"/>
                </a:lnTo>
                <a:lnTo>
                  <a:pt x="68292" y="294147"/>
                </a:lnTo>
                <a:lnTo>
                  <a:pt x="51857" y="294044"/>
                </a:lnTo>
                <a:lnTo>
                  <a:pt x="14317" y="266969"/>
                </a:lnTo>
                <a:lnTo>
                  <a:pt x="7332" y="225075"/>
                </a:lnTo>
                <a:lnTo>
                  <a:pt x="27779" y="188991"/>
                </a:lnTo>
                <a:lnTo>
                  <a:pt x="73677" y="191152"/>
                </a:lnTo>
                <a:lnTo>
                  <a:pt x="111964" y="212113"/>
                </a:lnTo>
                <a:lnTo>
                  <a:pt x="155334" y="249293"/>
                </a:lnTo>
                <a:lnTo>
                  <a:pt x="181413" y="276979"/>
                </a:lnTo>
                <a:lnTo>
                  <a:pt x="185830" y="281860"/>
                </a:lnTo>
                <a:lnTo>
                  <a:pt x="189866" y="285265"/>
                </a:lnTo>
                <a:lnTo>
                  <a:pt x="195165" y="288051"/>
                </a:lnTo>
              </a:path>
            </a:pathLst>
          </a:custGeom>
          <a:ln w="12801">
            <a:solidFill>
              <a:srgbClr val="000000"/>
            </a:solidFill>
          </a:ln>
        </p:spPr>
        <p:txBody>
          <a:bodyPr wrap="square" lIns="0" tIns="0" rIns="0" bIns="0" rtlCol="0"/>
          <a:lstStyle/>
          <a:p>
            <a:endParaRPr/>
          </a:p>
        </p:txBody>
      </p:sp>
      <p:sp>
        <p:nvSpPr>
          <p:cNvPr id="30" name="object 30"/>
          <p:cNvSpPr/>
          <p:nvPr/>
        </p:nvSpPr>
        <p:spPr>
          <a:xfrm>
            <a:off x="5573728" y="2602102"/>
            <a:ext cx="168275" cy="431800"/>
          </a:xfrm>
          <a:custGeom>
            <a:avLst/>
            <a:gdLst/>
            <a:ahLst/>
            <a:cxnLst/>
            <a:rect l="l" t="t" r="r" b="b"/>
            <a:pathLst>
              <a:path w="168275" h="431800">
                <a:moveTo>
                  <a:pt x="167814" y="0"/>
                </a:moveTo>
                <a:lnTo>
                  <a:pt x="162085" y="7463"/>
                </a:lnTo>
                <a:lnTo>
                  <a:pt x="157987" y="11795"/>
                </a:lnTo>
                <a:lnTo>
                  <a:pt x="153152" y="15341"/>
                </a:lnTo>
                <a:lnTo>
                  <a:pt x="145208" y="20447"/>
                </a:lnTo>
                <a:lnTo>
                  <a:pt x="123993" y="35167"/>
                </a:lnTo>
                <a:lnTo>
                  <a:pt x="86183" y="69560"/>
                </a:lnTo>
                <a:lnTo>
                  <a:pt x="47914" y="116988"/>
                </a:lnTo>
                <a:lnTo>
                  <a:pt x="17141" y="177881"/>
                </a:lnTo>
                <a:lnTo>
                  <a:pt x="1287" y="243716"/>
                </a:lnTo>
                <a:lnTo>
                  <a:pt x="0" y="276891"/>
                </a:lnTo>
                <a:lnTo>
                  <a:pt x="3212" y="309923"/>
                </a:lnTo>
                <a:lnTo>
                  <a:pt x="21127" y="368266"/>
                </a:lnTo>
                <a:lnTo>
                  <a:pt x="54651" y="412648"/>
                </a:lnTo>
                <a:lnTo>
                  <a:pt x="90846" y="431220"/>
                </a:lnTo>
                <a:lnTo>
                  <a:pt x="102266" y="429482"/>
                </a:lnTo>
                <a:lnTo>
                  <a:pt x="112996" y="424362"/>
                </a:lnTo>
                <a:lnTo>
                  <a:pt x="123618" y="417575"/>
                </a:lnTo>
              </a:path>
            </a:pathLst>
          </a:custGeom>
          <a:ln w="12801">
            <a:solidFill>
              <a:srgbClr val="000000"/>
            </a:solidFill>
          </a:ln>
        </p:spPr>
        <p:txBody>
          <a:bodyPr wrap="square" lIns="0" tIns="0" rIns="0" bIns="0" rtlCol="0"/>
          <a:lstStyle/>
          <a:p>
            <a:endParaRPr/>
          </a:p>
        </p:txBody>
      </p:sp>
      <p:sp>
        <p:nvSpPr>
          <p:cNvPr id="31" name="object 31"/>
          <p:cNvSpPr/>
          <p:nvPr/>
        </p:nvSpPr>
        <p:spPr>
          <a:xfrm>
            <a:off x="5779289" y="2659062"/>
            <a:ext cx="193040" cy="361315"/>
          </a:xfrm>
          <a:custGeom>
            <a:avLst/>
            <a:gdLst/>
            <a:ahLst/>
            <a:cxnLst/>
            <a:rect l="l" t="t" r="r" b="b"/>
            <a:pathLst>
              <a:path w="193039" h="361314">
                <a:moveTo>
                  <a:pt x="159992" y="23177"/>
                </a:moveTo>
                <a:lnTo>
                  <a:pt x="162786" y="21907"/>
                </a:lnTo>
                <a:lnTo>
                  <a:pt x="165580" y="20764"/>
                </a:lnTo>
                <a:lnTo>
                  <a:pt x="168247" y="19494"/>
                </a:lnTo>
                <a:lnTo>
                  <a:pt x="132052" y="5143"/>
                </a:lnTo>
                <a:lnTo>
                  <a:pt x="81867" y="0"/>
                </a:lnTo>
                <a:lnTo>
                  <a:pt x="65250" y="63"/>
                </a:lnTo>
                <a:lnTo>
                  <a:pt x="23467" y="16192"/>
                </a:lnTo>
                <a:lnTo>
                  <a:pt x="16656" y="46339"/>
                </a:lnTo>
                <a:lnTo>
                  <a:pt x="16841" y="62358"/>
                </a:lnTo>
                <a:lnTo>
                  <a:pt x="17371" y="77152"/>
                </a:lnTo>
                <a:lnTo>
                  <a:pt x="18162" y="118977"/>
                </a:lnTo>
                <a:lnTo>
                  <a:pt x="18276" y="160575"/>
                </a:lnTo>
                <a:lnTo>
                  <a:pt x="17174" y="202150"/>
                </a:lnTo>
                <a:lnTo>
                  <a:pt x="14323" y="243903"/>
                </a:lnTo>
                <a:lnTo>
                  <a:pt x="3877" y="297243"/>
                </a:lnTo>
                <a:lnTo>
                  <a:pt x="0" y="326378"/>
                </a:lnTo>
                <a:lnTo>
                  <a:pt x="2766" y="350202"/>
                </a:lnTo>
                <a:lnTo>
                  <a:pt x="10578" y="358423"/>
                </a:lnTo>
                <a:lnTo>
                  <a:pt x="22784" y="361013"/>
                </a:lnTo>
                <a:lnTo>
                  <a:pt x="36252" y="360578"/>
                </a:lnTo>
                <a:lnTo>
                  <a:pt x="47851" y="359727"/>
                </a:lnTo>
                <a:lnTo>
                  <a:pt x="64956" y="359663"/>
                </a:lnTo>
                <a:lnTo>
                  <a:pt x="82014" y="359505"/>
                </a:lnTo>
                <a:lnTo>
                  <a:pt x="99071" y="359298"/>
                </a:lnTo>
                <a:lnTo>
                  <a:pt x="116177" y="359092"/>
                </a:lnTo>
                <a:lnTo>
                  <a:pt x="130395" y="358576"/>
                </a:lnTo>
                <a:lnTo>
                  <a:pt x="145149" y="357536"/>
                </a:lnTo>
                <a:lnTo>
                  <a:pt x="159736" y="356735"/>
                </a:lnTo>
                <a:lnTo>
                  <a:pt x="173454" y="356933"/>
                </a:lnTo>
                <a:lnTo>
                  <a:pt x="184757" y="359346"/>
                </a:lnTo>
                <a:lnTo>
                  <a:pt x="187170" y="361251"/>
                </a:lnTo>
                <a:lnTo>
                  <a:pt x="193012" y="356298"/>
                </a:lnTo>
              </a:path>
            </a:pathLst>
          </a:custGeom>
          <a:ln w="12801">
            <a:solidFill>
              <a:srgbClr val="000000"/>
            </a:solidFill>
          </a:ln>
        </p:spPr>
        <p:txBody>
          <a:bodyPr wrap="square" lIns="0" tIns="0" rIns="0" bIns="0" rtlCol="0"/>
          <a:lstStyle/>
          <a:p>
            <a:endParaRPr/>
          </a:p>
        </p:txBody>
      </p:sp>
      <p:sp>
        <p:nvSpPr>
          <p:cNvPr id="32" name="object 32"/>
          <p:cNvSpPr/>
          <p:nvPr/>
        </p:nvSpPr>
        <p:spPr>
          <a:xfrm>
            <a:off x="5776595" y="2891663"/>
            <a:ext cx="180340" cy="15240"/>
          </a:xfrm>
          <a:custGeom>
            <a:avLst/>
            <a:gdLst/>
            <a:ahLst/>
            <a:cxnLst/>
            <a:rect l="l" t="t" r="r" b="b"/>
            <a:pathLst>
              <a:path w="180339" h="15239">
                <a:moveTo>
                  <a:pt x="0" y="15239"/>
                </a:moveTo>
                <a:lnTo>
                  <a:pt x="12787" y="11148"/>
                </a:lnTo>
                <a:lnTo>
                  <a:pt x="25145" y="8985"/>
                </a:lnTo>
                <a:lnTo>
                  <a:pt x="37790" y="8203"/>
                </a:lnTo>
                <a:lnTo>
                  <a:pt x="51434" y="8254"/>
                </a:lnTo>
                <a:lnTo>
                  <a:pt x="70715" y="9024"/>
                </a:lnTo>
                <a:lnTo>
                  <a:pt x="90042" y="10223"/>
                </a:lnTo>
                <a:lnTo>
                  <a:pt x="109370" y="11326"/>
                </a:lnTo>
                <a:lnTo>
                  <a:pt x="128650" y="11811"/>
                </a:lnTo>
                <a:lnTo>
                  <a:pt x="142363" y="10947"/>
                </a:lnTo>
                <a:lnTo>
                  <a:pt x="154908" y="8524"/>
                </a:lnTo>
                <a:lnTo>
                  <a:pt x="167120" y="4792"/>
                </a:lnTo>
                <a:lnTo>
                  <a:pt x="179831" y="0"/>
                </a:lnTo>
              </a:path>
            </a:pathLst>
          </a:custGeom>
          <a:ln w="12801">
            <a:solidFill>
              <a:srgbClr val="000000"/>
            </a:solidFill>
          </a:ln>
        </p:spPr>
        <p:txBody>
          <a:bodyPr wrap="square" lIns="0" tIns="0" rIns="0" bIns="0" rtlCol="0"/>
          <a:lstStyle/>
          <a:p>
            <a:endParaRPr/>
          </a:p>
        </p:txBody>
      </p:sp>
      <p:sp>
        <p:nvSpPr>
          <p:cNvPr id="33" name="object 33"/>
          <p:cNvSpPr/>
          <p:nvPr/>
        </p:nvSpPr>
        <p:spPr>
          <a:xfrm>
            <a:off x="6083476" y="2674538"/>
            <a:ext cx="183515" cy="353060"/>
          </a:xfrm>
          <a:custGeom>
            <a:avLst/>
            <a:gdLst/>
            <a:ahLst/>
            <a:cxnLst/>
            <a:rect l="l" t="t" r="r" b="b"/>
            <a:pathLst>
              <a:path w="183514" h="353060">
                <a:moveTo>
                  <a:pt x="131141" y="7066"/>
                </a:moveTo>
                <a:lnTo>
                  <a:pt x="135713" y="6812"/>
                </a:lnTo>
                <a:lnTo>
                  <a:pt x="140539" y="5923"/>
                </a:lnTo>
                <a:lnTo>
                  <a:pt x="145365" y="5542"/>
                </a:lnTo>
                <a:lnTo>
                  <a:pt x="132595" y="5143"/>
                </a:lnTo>
                <a:lnTo>
                  <a:pt x="119790" y="4446"/>
                </a:lnTo>
                <a:lnTo>
                  <a:pt x="106914" y="3631"/>
                </a:lnTo>
                <a:lnTo>
                  <a:pt x="93930" y="2875"/>
                </a:lnTo>
                <a:lnTo>
                  <a:pt x="78523" y="1774"/>
                </a:lnTo>
                <a:lnTo>
                  <a:pt x="62783" y="541"/>
                </a:lnTo>
                <a:lnTo>
                  <a:pt x="46995" y="0"/>
                </a:lnTo>
                <a:lnTo>
                  <a:pt x="3996" y="14257"/>
                </a:lnTo>
                <a:lnTo>
                  <a:pt x="331" y="24211"/>
                </a:lnTo>
                <a:lnTo>
                  <a:pt x="1137" y="40911"/>
                </a:lnTo>
                <a:lnTo>
                  <a:pt x="5062" y="58374"/>
                </a:lnTo>
                <a:lnTo>
                  <a:pt x="10368" y="75646"/>
                </a:lnTo>
                <a:lnTo>
                  <a:pt x="15317" y="91775"/>
                </a:lnTo>
                <a:lnTo>
                  <a:pt x="24199" y="136661"/>
                </a:lnTo>
                <a:lnTo>
                  <a:pt x="27699" y="181024"/>
                </a:lnTo>
                <a:lnTo>
                  <a:pt x="25390" y="225434"/>
                </a:lnTo>
                <a:lnTo>
                  <a:pt x="16841" y="270464"/>
                </a:lnTo>
                <a:lnTo>
                  <a:pt x="11672" y="285047"/>
                </a:lnTo>
                <a:lnTo>
                  <a:pt x="4919" y="302928"/>
                </a:lnTo>
                <a:lnTo>
                  <a:pt x="0" y="321024"/>
                </a:lnTo>
                <a:lnTo>
                  <a:pt x="331" y="336250"/>
                </a:lnTo>
                <a:lnTo>
                  <a:pt x="4534" y="345664"/>
                </a:lnTo>
                <a:lnTo>
                  <a:pt x="10332" y="350029"/>
                </a:lnTo>
                <a:lnTo>
                  <a:pt x="18369" y="351252"/>
                </a:lnTo>
                <a:lnTo>
                  <a:pt x="29287" y="351236"/>
                </a:lnTo>
                <a:lnTo>
                  <a:pt x="44293" y="351091"/>
                </a:lnTo>
                <a:lnTo>
                  <a:pt x="59227" y="350458"/>
                </a:lnTo>
                <a:lnTo>
                  <a:pt x="74114" y="349611"/>
                </a:lnTo>
                <a:lnTo>
                  <a:pt x="88977" y="348823"/>
                </a:lnTo>
                <a:lnTo>
                  <a:pt x="104270" y="348503"/>
                </a:lnTo>
                <a:lnTo>
                  <a:pt x="119124" y="348934"/>
                </a:lnTo>
                <a:lnTo>
                  <a:pt x="133857" y="349912"/>
                </a:lnTo>
                <a:lnTo>
                  <a:pt x="148794" y="351236"/>
                </a:lnTo>
                <a:lnTo>
                  <a:pt x="157351" y="351903"/>
                </a:lnTo>
                <a:lnTo>
                  <a:pt x="166002" y="352284"/>
                </a:lnTo>
                <a:lnTo>
                  <a:pt x="174654" y="352522"/>
                </a:lnTo>
                <a:lnTo>
                  <a:pt x="183211" y="352760"/>
                </a:lnTo>
              </a:path>
            </a:pathLst>
          </a:custGeom>
          <a:ln w="12496">
            <a:solidFill>
              <a:srgbClr val="000000"/>
            </a:solidFill>
          </a:ln>
        </p:spPr>
        <p:txBody>
          <a:bodyPr wrap="square" lIns="0" tIns="0" rIns="0" bIns="0" rtlCol="0"/>
          <a:lstStyle/>
          <a:p>
            <a:endParaRPr/>
          </a:p>
        </p:txBody>
      </p:sp>
      <p:sp>
        <p:nvSpPr>
          <p:cNvPr id="34" name="object 34"/>
          <p:cNvSpPr/>
          <p:nvPr/>
        </p:nvSpPr>
        <p:spPr>
          <a:xfrm>
            <a:off x="6279769" y="2822194"/>
            <a:ext cx="186055" cy="302260"/>
          </a:xfrm>
          <a:custGeom>
            <a:avLst/>
            <a:gdLst/>
            <a:ahLst/>
            <a:cxnLst/>
            <a:rect l="l" t="t" r="r" b="b"/>
            <a:pathLst>
              <a:path w="186054" h="302260">
                <a:moveTo>
                  <a:pt x="0" y="24891"/>
                </a:moveTo>
                <a:lnTo>
                  <a:pt x="857" y="16930"/>
                </a:lnTo>
                <a:lnTo>
                  <a:pt x="1809" y="11398"/>
                </a:lnTo>
                <a:lnTo>
                  <a:pt x="3857" y="6389"/>
                </a:lnTo>
                <a:lnTo>
                  <a:pt x="8000" y="0"/>
                </a:lnTo>
                <a:lnTo>
                  <a:pt x="18363" y="5008"/>
                </a:lnTo>
                <a:lnTo>
                  <a:pt x="42969" y="39498"/>
                </a:lnTo>
                <a:lnTo>
                  <a:pt x="43866" y="64140"/>
                </a:lnTo>
                <a:lnTo>
                  <a:pt x="44576" y="76200"/>
                </a:lnTo>
                <a:lnTo>
                  <a:pt x="53881" y="113651"/>
                </a:lnTo>
                <a:lnTo>
                  <a:pt x="87772" y="139318"/>
                </a:lnTo>
                <a:lnTo>
                  <a:pt x="103554" y="139763"/>
                </a:lnTo>
                <a:lnTo>
                  <a:pt x="118871" y="135635"/>
                </a:lnTo>
                <a:lnTo>
                  <a:pt x="156019" y="103060"/>
                </a:lnTo>
                <a:lnTo>
                  <a:pt x="176212" y="58880"/>
                </a:lnTo>
                <a:lnTo>
                  <a:pt x="181355" y="27050"/>
                </a:lnTo>
                <a:lnTo>
                  <a:pt x="179687" y="44957"/>
                </a:lnTo>
                <a:lnTo>
                  <a:pt x="179720" y="62674"/>
                </a:lnTo>
                <a:lnTo>
                  <a:pt x="180730" y="80486"/>
                </a:lnTo>
                <a:lnTo>
                  <a:pt x="181990" y="98678"/>
                </a:lnTo>
                <a:lnTo>
                  <a:pt x="184451" y="136179"/>
                </a:lnTo>
                <a:lnTo>
                  <a:pt x="185769" y="174656"/>
                </a:lnTo>
                <a:lnTo>
                  <a:pt x="183133" y="212800"/>
                </a:lnTo>
                <a:lnTo>
                  <a:pt x="166377" y="264070"/>
                </a:lnTo>
                <a:lnTo>
                  <a:pt x="132587" y="296163"/>
                </a:lnTo>
                <a:lnTo>
                  <a:pt x="112013" y="301926"/>
                </a:lnTo>
                <a:lnTo>
                  <a:pt x="104905" y="297682"/>
                </a:lnTo>
                <a:lnTo>
                  <a:pt x="100583" y="288925"/>
                </a:lnTo>
              </a:path>
            </a:pathLst>
          </a:custGeom>
          <a:ln w="12496">
            <a:solidFill>
              <a:srgbClr val="000000"/>
            </a:solidFill>
          </a:ln>
        </p:spPr>
        <p:txBody>
          <a:bodyPr wrap="square" lIns="0" tIns="0" rIns="0" bIns="0" rtlCol="0"/>
          <a:lstStyle/>
          <a:p>
            <a:endParaRPr/>
          </a:p>
        </p:txBody>
      </p:sp>
      <p:sp>
        <p:nvSpPr>
          <p:cNvPr id="35" name="object 35"/>
          <p:cNvSpPr/>
          <p:nvPr/>
        </p:nvSpPr>
        <p:spPr>
          <a:xfrm>
            <a:off x="6579996" y="3019679"/>
            <a:ext cx="78740" cy="65405"/>
          </a:xfrm>
          <a:custGeom>
            <a:avLst/>
            <a:gdLst/>
            <a:ahLst/>
            <a:cxnLst/>
            <a:rect l="l" t="t" r="r" b="b"/>
            <a:pathLst>
              <a:path w="78740" h="65405">
                <a:moveTo>
                  <a:pt x="0" y="0"/>
                </a:moveTo>
                <a:lnTo>
                  <a:pt x="9669" y="8334"/>
                </a:lnTo>
                <a:lnTo>
                  <a:pt x="12493" y="16383"/>
                </a:lnTo>
                <a:lnTo>
                  <a:pt x="12340" y="26146"/>
                </a:lnTo>
                <a:lnTo>
                  <a:pt x="13080" y="39624"/>
                </a:lnTo>
                <a:lnTo>
                  <a:pt x="16323" y="50827"/>
                </a:lnTo>
                <a:lnTo>
                  <a:pt x="21875" y="58197"/>
                </a:lnTo>
                <a:lnTo>
                  <a:pt x="29761" y="62662"/>
                </a:lnTo>
                <a:lnTo>
                  <a:pt x="40004" y="65150"/>
                </a:lnTo>
                <a:lnTo>
                  <a:pt x="53502" y="64859"/>
                </a:lnTo>
                <a:lnTo>
                  <a:pt x="63214" y="59483"/>
                </a:lnTo>
                <a:lnTo>
                  <a:pt x="70973" y="50559"/>
                </a:lnTo>
                <a:lnTo>
                  <a:pt x="78612" y="39624"/>
                </a:lnTo>
              </a:path>
            </a:pathLst>
          </a:custGeom>
          <a:ln w="12496">
            <a:solidFill>
              <a:srgbClr val="000000"/>
            </a:solidFill>
          </a:ln>
        </p:spPr>
        <p:txBody>
          <a:bodyPr wrap="square" lIns="0" tIns="0" rIns="0" bIns="0" rtlCol="0"/>
          <a:lstStyle/>
          <a:p>
            <a:endParaRPr/>
          </a:p>
        </p:txBody>
      </p:sp>
      <p:sp>
        <p:nvSpPr>
          <p:cNvPr id="36" name="object 36"/>
          <p:cNvSpPr/>
          <p:nvPr/>
        </p:nvSpPr>
        <p:spPr>
          <a:xfrm>
            <a:off x="6636766" y="2674873"/>
            <a:ext cx="243840" cy="318135"/>
          </a:xfrm>
          <a:custGeom>
            <a:avLst/>
            <a:gdLst/>
            <a:ahLst/>
            <a:cxnLst/>
            <a:rect l="l" t="t" r="r" b="b"/>
            <a:pathLst>
              <a:path w="243840" h="318135">
                <a:moveTo>
                  <a:pt x="0" y="6096"/>
                </a:moveTo>
                <a:lnTo>
                  <a:pt x="8637" y="2670"/>
                </a:lnTo>
                <a:lnTo>
                  <a:pt x="16716" y="1079"/>
                </a:lnTo>
                <a:lnTo>
                  <a:pt x="25485" y="631"/>
                </a:lnTo>
                <a:lnTo>
                  <a:pt x="36194" y="635"/>
                </a:lnTo>
                <a:lnTo>
                  <a:pt x="52417" y="535"/>
                </a:lnTo>
                <a:lnTo>
                  <a:pt x="68532" y="317"/>
                </a:lnTo>
                <a:lnTo>
                  <a:pt x="84576" y="99"/>
                </a:lnTo>
                <a:lnTo>
                  <a:pt x="100583" y="0"/>
                </a:lnTo>
                <a:lnTo>
                  <a:pt x="138985" y="1904"/>
                </a:lnTo>
                <a:lnTo>
                  <a:pt x="182903" y="27477"/>
                </a:lnTo>
                <a:lnTo>
                  <a:pt x="198119" y="68072"/>
                </a:lnTo>
                <a:lnTo>
                  <a:pt x="208232" y="113601"/>
                </a:lnTo>
                <a:lnTo>
                  <a:pt x="213354" y="136437"/>
                </a:lnTo>
                <a:lnTo>
                  <a:pt x="218820" y="159130"/>
                </a:lnTo>
                <a:lnTo>
                  <a:pt x="223264" y="175980"/>
                </a:lnTo>
                <a:lnTo>
                  <a:pt x="228171" y="192674"/>
                </a:lnTo>
                <a:lnTo>
                  <a:pt x="233197" y="209297"/>
                </a:lnTo>
                <a:lnTo>
                  <a:pt x="237998" y="225933"/>
                </a:lnTo>
                <a:lnTo>
                  <a:pt x="240696" y="234815"/>
                </a:lnTo>
                <a:lnTo>
                  <a:pt x="243109" y="245078"/>
                </a:lnTo>
                <a:lnTo>
                  <a:pt x="243570" y="255293"/>
                </a:lnTo>
                <a:lnTo>
                  <a:pt x="240410" y="264033"/>
                </a:lnTo>
                <a:lnTo>
                  <a:pt x="228977" y="273671"/>
                </a:lnTo>
                <a:lnTo>
                  <a:pt x="212661" y="281225"/>
                </a:lnTo>
                <a:lnTo>
                  <a:pt x="195298" y="286946"/>
                </a:lnTo>
                <a:lnTo>
                  <a:pt x="180720" y="291084"/>
                </a:lnTo>
                <a:lnTo>
                  <a:pt x="162913" y="297489"/>
                </a:lnTo>
                <a:lnTo>
                  <a:pt x="109727" y="316991"/>
                </a:lnTo>
                <a:lnTo>
                  <a:pt x="100583" y="317626"/>
                </a:lnTo>
                <a:lnTo>
                  <a:pt x="96011" y="317626"/>
                </a:lnTo>
              </a:path>
            </a:pathLst>
          </a:custGeom>
          <a:ln w="12496">
            <a:solidFill>
              <a:srgbClr val="000000"/>
            </a:solidFill>
          </a:ln>
        </p:spPr>
        <p:txBody>
          <a:bodyPr wrap="square" lIns="0" tIns="0" rIns="0" bIns="0" rtlCol="0"/>
          <a:lstStyle/>
          <a:p>
            <a:endParaRPr/>
          </a:p>
        </p:txBody>
      </p:sp>
      <p:sp>
        <p:nvSpPr>
          <p:cNvPr id="37" name="object 37"/>
          <p:cNvSpPr/>
          <p:nvPr/>
        </p:nvSpPr>
        <p:spPr>
          <a:xfrm>
            <a:off x="6965315" y="2865754"/>
            <a:ext cx="133350" cy="18415"/>
          </a:xfrm>
          <a:custGeom>
            <a:avLst/>
            <a:gdLst/>
            <a:ahLst/>
            <a:cxnLst/>
            <a:rect l="l" t="t" r="r" b="b"/>
            <a:pathLst>
              <a:path w="133350" h="18414">
                <a:moveTo>
                  <a:pt x="0" y="17907"/>
                </a:moveTo>
                <a:lnTo>
                  <a:pt x="39624" y="5207"/>
                </a:lnTo>
                <a:lnTo>
                  <a:pt x="52568" y="4595"/>
                </a:lnTo>
                <a:lnTo>
                  <a:pt x="65357" y="5175"/>
                </a:lnTo>
                <a:lnTo>
                  <a:pt x="78075" y="6278"/>
                </a:lnTo>
                <a:lnTo>
                  <a:pt x="90804" y="7239"/>
                </a:lnTo>
                <a:lnTo>
                  <a:pt x="101820" y="7054"/>
                </a:lnTo>
                <a:lnTo>
                  <a:pt x="112442" y="5667"/>
                </a:lnTo>
                <a:lnTo>
                  <a:pt x="122755" y="3256"/>
                </a:lnTo>
                <a:lnTo>
                  <a:pt x="132841" y="0"/>
                </a:lnTo>
              </a:path>
            </a:pathLst>
          </a:custGeom>
          <a:ln w="12496">
            <a:solidFill>
              <a:srgbClr val="000000"/>
            </a:solidFill>
          </a:ln>
        </p:spPr>
        <p:txBody>
          <a:bodyPr wrap="square" lIns="0" tIns="0" rIns="0" bIns="0" rtlCol="0"/>
          <a:lstStyle/>
          <a:p>
            <a:endParaRPr/>
          </a:p>
        </p:txBody>
      </p:sp>
      <p:sp>
        <p:nvSpPr>
          <p:cNvPr id="38" name="object 38"/>
          <p:cNvSpPr/>
          <p:nvPr/>
        </p:nvSpPr>
        <p:spPr>
          <a:xfrm>
            <a:off x="7272273" y="2637789"/>
            <a:ext cx="175895" cy="318770"/>
          </a:xfrm>
          <a:custGeom>
            <a:avLst/>
            <a:gdLst/>
            <a:ahLst/>
            <a:cxnLst/>
            <a:rect l="l" t="t" r="r" b="b"/>
            <a:pathLst>
              <a:path w="175895" h="318769">
                <a:moveTo>
                  <a:pt x="0" y="0"/>
                </a:moveTo>
                <a:lnTo>
                  <a:pt x="9251" y="1053"/>
                </a:lnTo>
                <a:lnTo>
                  <a:pt x="13906" y="809"/>
                </a:lnTo>
                <a:lnTo>
                  <a:pt x="16180" y="5018"/>
                </a:lnTo>
                <a:lnTo>
                  <a:pt x="18287" y="19431"/>
                </a:lnTo>
                <a:lnTo>
                  <a:pt x="19734" y="34994"/>
                </a:lnTo>
                <a:lnTo>
                  <a:pt x="19859" y="51069"/>
                </a:lnTo>
                <a:lnTo>
                  <a:pt x="19198" y="67169"/>
                </a:lnTo>
                <a:lnTo>
                  <a:pt x="18287" y="82804"/>
                </a:lnTo>
                <a:lnTo>
                  <a:pt x="17353" y="105656"/>
                </a:lnTo>
                <a:lnTo>
                  <a:pt x="16144" y="128460"/>
                </a:lnTo>
                <a:lnTo>
                  <a:pt x="14769" y="151169"/>
                </a:lnTo>
                <a:lnTo>
                  <a:pt x="13334" y="173736"/>
                </a:lnTo>
                <a:lnTo>
                  <a:pt x="12182" y="199917"/>
                </a:lnTo>
                <a:lnTo>
                  <a:pt x="13352" y="252995"/>
                </a:lnTo>
                <a:lnTo>
                  <a:pt x="20724" y="290953"/>
                </a:lnTo>
                <a:lnTo>
                  <a:pt x="59828" y="318494"/>
                </a:lnTo>
                <a:lnTo>
                  <a:pt x="74549" y="316341"/>
                </a:lnTo>
                <a:lnTo>
                  <a:pt x="118165" y="297596"/>
                </a:lnTo>
                <a:lnTo>
                  <a:pt x="159384" y="258699"/>
                </a:lnTo>
                <a:lnTo>
                  <a:pt x="175601" y="214068"/>
                </a:lnTo>
                <a:lnTo>
                  <a:pt x="174244" y="198120"/>
                </a:lnTo>
                <a:lnTo>
                  <a:pt x="165758" y="182197"/>
                </a:lnTo>
                <a:lnTo>
                  <a:pt x="151320" y="172085"/>
                </a:lnTo>
                <a:lnTo>
                  <a:pt x="133738" y="167116"/>
                </a:lnTo>
                <a:lnTo>
                  <a:pt x="115824" y="166624"/>
                </a:lnTo>
                <a:lnTo>
                  <a:pt x="101310" y="168284"/>
                </a:lnTo>
                <a:lnTo>
                  <a:pt x="54482" y="183769"/>
                </a:lnTo>
                <a:lnTo>
                  <a:pt x="46862" y="202311"/>
                </a:lnTo>
              </a:path>
            </a:pathLst>
          </a:custGeom>
          <a:ln w="12496">
            <a:solidFill>
              <a:srgbClr val="000000"/>
            </a:solidFill>
          </a:ln>
        </p:spPr>
        <p:txBody>
          <a:bodyPr wrap="square" lIns="0" tIns="0" rIns="0" bIns="0" rtlCol="0"/>
          <a:lstStyle/>
          <a:p>
            <a:endParaRPr/>
          </a:p>
        </p:txBody>
      </p:sp>
      <p:sp>
        <p:nvSpPr>
          <p:cNvPr id="39" name="object 39"/>
          <p:cNvSpPr/>
          <p:nvPr/>
        </p:nvSpPr>
        <p:spPr>
          <a:xfrm>
            <a:off x="7553832" y="2864230"/>
            <a:ext cx="76200" cy="113030"/>
          </a:xfrm>
          <a:custGeom>
            <a:avLst/>
            <a:gdLst/>
            <a:ahLst/>
            <a:cxnLst/>
            <a:rect l="l" t="t" r="r" b="b"/>
            <a:pathLst>
              <a:path w="76200" h="113030">
                <a:moveTo>
                  <a:pt x="5207" y="0"/>
                </a:moveTo>
                <a:lnTo>
                  <a:pt x="3929" y="9552"/>
                </a:lnTo>
                <a:lnTo>
                  <a:pt x="2032" y="19558"/>
                </a:lnTo>
                <a:lnTo>
                  <a:pt x="420" y="29467"/>
                </a:lnTo>
                <a:lnTo>
                  <a:pt x="9447" y="74596"/>
                </a:lnTo>
                <a:lnTo>
                  <a:pt x="40328" y="109704"/>
                </a:lnTo>
                <a:lnTo>
                  <a:pt x="51562" y="113030"/>
                </a:lnTo>
                <a:lnTo>
                  <a:pt x="60340" y="111769"/>
                </a:lnTo>
                <a:lnTo>
                  <a:pt x="66738" y="107140"/>
                </a:lnTo>
                <a:lnTo>
                  <a:pt x="71707" y="100724"/>
                </a:lnTo>
                <a:lnTo>
                  <a:pt x="76200" y="94107"/>
                </a:lnTo>
              </a:path>
            </a:pathLst>
          </a:custGeom>
          <a:ln w="12496">
            <a:solidFill>
              <a:srgbClr val="000000"/>
            </a:solidFill>
          </a:ln>
        </p:spPr>
        <p:txBody>
          <a:bodyPr wrap="square" lIns="0" tIns="0" rIns="0" bIns="0" rtlCol="0"/>
          <a:lstStyle/>
          <a:p>
            <a:endParaRPr/>
          </a:p>
        </p:txBody>
      </p:sp>
      <p:sp>
        <p:nvSpPr>
          <p:cNvPr id="40" name="object 40"/>
          <p:cNvSpPr/>
          <p:nvPr/>
        </p:nvSpPr>
        <p:spPr>
          <a:xfrm>
            <a:off x="7574280" y="2733801"/>
            <a:ext cx="25400" cy="14604"/>
          </a:xfrm>
          <a:custGeom>
            <a:avLst/>
            <a:gdLst/>
            <a:ahLst/>
            <a:cxnLst/>
            <a:rect l="l" t="t" r="r" b="b"/>
            <a:pathLst>
              <a:path w="25400" h="14605">
                <a:moveTo>
                  <a:pt x="13970" y="13081"/>
                </a:moveTo>
                <a:lnTo>
                  <a:pt x="6730" y="6603"/>
                </a:lnTo>
                <a:lnTo>
                  <a:pt x="4825" y="4190"/>
                </a:lnTo>
                <a:lnTo>
                  <a:pt x="0" y="0"/>
                </a:lnTo>
                <a:lnTo>
                  <a:pt x="6320" y="7675"/>
                </a:lnTo>
                <a:lnTo>
                  <a:pt x="10747" y="11874"/>
                </a:lnTo>
                <a:lnTo>
                  <a:pt x="16055" y="13787"/>
                </a:lnTo>
                <a:lnTo>
                  <a:pt x="25019" y="14605"/>
                </a:lnTo>
              </a:path>
            </a:pathLst>
          </a:custGeom>
          <a:ln w="12496">
            <a:solidFill>
              <a:srgbClr val="000000"/>
            </a:solidFill>
          </a:ln>
        </p:spPr>
        <p:txBody>
          <a:bodyPr wrap="square" lIns="0" tIns="0" rIns="0" bIns="0" rtlCol="0"/>
          <a:lstStyle/>
          <a:p>
            <a:endParaRPr/>
          </a:p>
        </p:txBody>
      </p:sp>
      <p:sp>
        <p:nvSpPr>
          <p:cNvPr id="41" name="object 41"/>
          <p:cNvSpPr/>
          <p:nvPr/>
        </p:nvSpPr>
        <p:spPr>
          <a:xfrm>
            <a:off x="7718425" y="2627122"/>
            <a:ext cx="143510" cy="331470"/>
          </a:xfrm>
          <a:custGeom>
            <a:avLst/>
            <a:gdLst/>
            <a:ahLst/>
            <a:cxnLst/>
            <a:rect l="l" t="t" r="r" b="b"/>
            <a:pathLst>
              <a:path w="143509" h="331469">
                <a:moveTo>
                  <a:pt x="11302" y="15493"/>
                </a:moveTo>
                <a:lnTo>
                  <a:pt x="3048" y="7874"/>
                </a:lnTo>
                <a:lnTo>
                  <a:pt x="0" y="7238"/>
                </a:lnTo>
                <a:lnTo>
                  <a:pt x="889" y="0"/>
                </a:lnTo>
                <a:lnTo>
                  <a:pt x="54038" y="30924"/>
                </a:lnTo>
                <a:lnTo>
                  <a:pt x="98425" y="74040"/>
                </a:lnTo>
                <a:lnTo>
                  <a:pt x="132651" y="132476"/>
                </a:lnTo>
                <a:lnTo>
                  <a:pt x="143255" y="199008"/>
                </a:lnTo>
                <a:lnTo>
                  <a:pt x="139531" y="223029"/>
                </a:lnTo>
                <a:lnTo>
                  <a:pt x="120128" y="267356"/>
                </a:lnTo>
                <a:lnTo>
                  <a:pt x="94059" y="300462"/>
                </a:lnTo>
                <a:lnTo>
                  <a:pt x="48768" y="331215"/>
                </a:lnTo>
                <a:lnTo>
                  <a:pt x="36575" y="331215"/>
                </a:lnTo>
                <a:lnTo>
                  <a:pt x="32639" y="330707"/>
                </a:lnTo>
                <a:lnTo>
                  <a:pt x="29591" y="320039"/>
                </a:lnTo>
              </a:path>
            </a:pathLst>
          </a:custGeom>
          <a:ln w="12496">
            <a:solidFill>
              <a:srgbClr val="000000"/>
            </a:solidFill>
          </a:ln>
        </p:spPr>
        <p:txBody>
          <a:bodyPr wrap="square" lIns="0" tIns="0" rIns="0" bIns="0" rtlCol="0"/>
          <a:lstStyle/>
          <a:p>
            <a:endParaRPr/>
          </a:p>
        </p:txBody>
      </p:sp>
      <p:sp>
        <p:nvSpPr>
          <p:cNvPr id="42" name="object 42"/>
          <p:cNvSpPr/>
          <p:nvPr/>
        </p:nvSpPr>
        <p:spPr>
          <a:xfrm>
            <a:off x="7982711" y="2747517"/>
            <a:ext cx="172085" cy="13335"/>
          </a:xfrm>
          <a:custGeom>
            <a:avLst/>
            <a:gdLst/>
            <a:ahLst/>
            <a:cxnLst/>
            <a:rect l="l" t="t" r="r" b="b"/>
            <a:pathLst>
              <a:path w="172084" h="13335">
                <a:moveTo>
                  <a:pt x="0" y="13335"/>
                </a:moveTo>
                <a:lnTo>
                  <a:pt x="41148" y="1524"/>
                </a:lnTo>
                <a:lnTo>
                  <a:pt x="57146" y="942"/>
                </a:lnTo>
                <a:lnTo>
                  <a:pt x="73120" y="1063"/>
                </a:lnTo>
                <a:lnTo>
                  <a:pt x="89046" y="1256"/>
                </a:lnTo>
                <a:lnTo>
                  <a:pt x="104902" y="889"/>
                </a:lnTo>
                <a:lnTo>
                  <a:pt x="119661" y="442"/>
                </a:lnTo>
                <a:lnTo>
                  <a:pt x="134302" y="650"/>
                </a:lnTo>
                <a:lnTo>
                  <a:pt x="148943" y="978"/>
                </a:lnTo>
                <a:lnTo>
                  <a:pt x="163703" y="889"/>
                </a:lnTo>
                <a:lnTo>
                  <a:pt x="166370" y="508"/>
                </a:lnTo>
                <a:lnTo>
                  <a:pt x="169164" y="508"/>
                </a:lnTo>
                <a:lnTo>
                  <a:pt x="171958" y="0"/>
                </a:lnTo>
              </a:path>
            </a:pathLst>
          </a:custGeom>
          <a:ln w="12496">
            <a:solidFill>
              <a:srgbClr val="000000"/>
            </a:solidFill>
          </a:ln>
        </p:spPr>
        <p:txBody>
          <a:bodyPr wrap="square" lIns="0" tIns="0" rIns="0" bIns="0" rtlCol="0"/>
          <a:lstStyle/>
          <a:p>
            <a:endParaRPr/>
          </a:p>
        </p:txBody>
      </p:sp>
      <p:sp>
        <p:nvSpPr>
          <p:cNvPr id="43" name="object 43"/>
          <p:cNvSpPr/>
          <p:nvPr/>
        </p:nvSpPr>
        <p:spPr>
          <a:xfrm>
            <a:off x="7990331" y="2809620"/>
            <a:ext cx="194945" cy="15875"/>
          </a:xfrm>
          <a:custGeom>
            <a:avLst/>
            <a:gdLst/>
            <a:ahLst/>
            <a:cxnLst/>
            <a:rect l="l" t="t" r="r" b="b"/>
            <a:pathLst>
              <a:path w="194945" h="15875">
                <a:moveTo>
                  <a:pt x="0" y="8508"/>
                </a:moveTo>
                <a:lnTo>
                  <a:pt x="9999" y="13896"/>
                </a:lnTo>
                <a:lnTo>
                  <a:pt x="24653" y="15795"/>
                </a:lnTo>
                <a:lnTo>
                  <a:pt x="41523" y="15670"/>
                </a:lnTo>
                <a:lnTo>
                  <a:pt x="99885" y="12461"/>
                </a:lnTo>
                <a:lnTo>
                  <a:pt x="140843" y="8889"/>
                </a:lnTo>
                <a:lnTo>
                  <a:pt x="180973" y="3103"/>
                </a:lnTo>
                <a:lnTo>
                  <a:pt x="194818" y="0"/>
                </a:lnTo>
              </a:path>
            </a:pathLst>
          </a:custGeom>
          <a:ln w="12496">
            <a:solidFill>
              <a:srgbClr val="000000"/>
            </a:solidFill>
          </a:ln>
        </p:spPr>
        <p:txBody>
          <a:bodyPr wrap="square" lIns="0" tIns="0" rIns="0" bIns="0" rtlCol="0"/>
          <a:lstStyle/>
          <a:p>
            <a:endParaRPr/>
          </a:p>
        </p:txBody>
      </p:sp>
      <p:sp>
        <p:nvSpPr>
          <p:cNvPr id="44" name="object 44"/>
          <p:cNvSpPr/>
          <p:nvPr/>
        </p:nvSpPr>
        <p:spPr>
          <a:xfrm>
            <a:off x="8350250" y="2665283"/>
            <a:ext cx="330200" cy="207010"/>
          </a:xfrm>
          <a:custGeom>
            <a:avLst/>
            <a:gdLst/>
            <a:ahLst/>
            <a:cxnLst/>
            <a:rect l="l" t="t" r="r" b="b"/>
            <a:pathLst>
              <a:path w="330200" h="207010">
                <a:moveTo>
                  <a:pt x="53975" y="17210"/>
                </a:moveTo>
                <a:lnTo>
                  <a:pt x="62483" y="13273"/>
                </a:lnTo>
                <a:lnTo>
                  <a:pt x="65531" y="12130"/>
                </a:lnTo>
                <a:lnTo>
                  <a:pt x="72644" y="11495"/>
                </a:lnTo>
                <a:lnTo>
                  <a:pt x="63875" y="18524"/>
                </a:lnTo>
                <a:lnTo>
                  <a:pt x="56022" y="26100"/>
                </a:lnTo>
                <a:lnTo>
                  <a:pt x="26804" y="61946"/>
                </a:lnTo>
                <a:lnTo>
                  <a:pt x="5992" y="101570"/>
                </a:lnTo>
                <a:lnTo>
                  <a:pt x="1016" y="123382"/>
                </a:lnTo>
                <a:lnTo>
                  <a:pt x="1686" y="146677"/>
                </a:lnTo>
                <a:lnTo>
                  <a:pt x="24268" y="181836"/>
                </a:lnTo>
                <a:lnTo>
                  <a:pt x="75400" y="203279"/>
                </a:lnTo>
                <a:lnTo>
                  <a:pt x="109108" y="206678"/>
                </a:lnTo>
                <a:lnTo>
                  <a:pt x="143222" y="205005"/>
                </a:lnTo>
                <a:lnTo>
                  <a:pt x="210595" y="190843"/>
                </a:lnTo>
                <a:lnTo>
                  <a:pt x="279997" y="161649"/>
                </a:lnTo>
                <a:lnTo>
                  <a:pt x="324342" y="118616"/>
                </a:lnTo>
                <a:lnTo>
                  <a:pt x="329914" y="96490"/>
                </a:lnTo>
                <a:lnTo>
                  <a:pt x="324770" y="74507"/>
                </a:lnTo>
                <a:lnTo>
                  <a:pt x="275984" y="32123"/>
                </a:lnTo>
                <a:lnTo>
                  <a:pt x="237950" y="17258"/>
                </a:lnTo>
                <a:lnTo>
                  <a:pt x="197844" y="7798"/>
                </a:lnTo>
                <a:lnTo>
                  <a:pt x="159130" y="2351"/>
                </a:lnTo>
                <a:lnTo>
                  <a:pt x="124729" y="0"/>
                </a:lnTo>
                <a:lnTo>
                  <a:pt x="90328" y="684"/>
                </a:lnTo>
                <a:lnTo>
                  <a:pt x="56260" y="4869"/>
                </a:lnTo>
                <a:lnTo>
                  <a:pt x="22859" y="13019"/>
                </a:lnTo>
                <a:lnTo>
                  <a:pt x="10668" y="19115"/>
                </a:lnTo>
                <a:lnTo>
                  <a:pt x="8635" y="20893"/>
                </a:lnTo>
                <a:lnTo>
                  <a:pt x="0" y="22417"/>
                </a:lnTo>
              </a:path>
            </a:pathLst>
          </a:custGeom>
          <a:ln w="12496">
            <a:solidFill>
              <a:srgbClr val="000000"/>
            </a:solidFill>
          </a:ln>
        </p:spPr>
        <p:txBody>
          <a:bodyPr wrap="square" lIns="0" tIns="0" rIns="0" bIns="0" rtlCol="0"/>
          <a:lstStyle/>
          <a:p>
            <a:endParaRPr/>
          </a:p>
        </p:txBody>
      </p:sp>
      <p:sp>
        <p:nvSpPr>
          <p:cNvPr id="45" name="object 45"/>
          <p:cNvSpPr/>
          <p:nvPr/>
        </p:nvSpPr>
        <p:spPr>
          <a:xfrm>
            <a:off x="3014726" y="3369309"/>
            <a:ext cx="356870" cy="20955"/>
          </a:xfrm>
          <a:custGeom>
            <a:avLst/>
            <a:gdLst/>
            <a:ahLst/>
            <a:cxnLst/>
            <a:rect l="l" t="t" r="r" b="b"/>
            <a:pathLst>
              <a:path w="356870" h="20954">
                <a:moveTo>
                  <a:pt x="0" y="0"/>
                </a:moveTo>
                <a:lnTo>
                  <a:pt x="1577" y="9441"/>
                </a:lnTo>
                <a:lnTo>
                  <a:pt x="10715" y="12477"/>
                </a:lnTo>
                <a:lnTo>
                  <a:pt x="23735" y="12322"/>
                </a:lnTo>
                <a:lnTo>
                  <a:pt x="36956" y="12191"/>
                </a:lnTo>
                <a:lnTo>
                  <a:pt x="90773" y="16176"/>
                </a:lnTo>
                <a:lnTo>
                  <a:pt x="144780" y="18541"/>
                </a:lnTo>
                <a:lnTo>
                  <a:pt x="204930" y="20256"/>
                </a:lnTo>
                <a:lnTo>
                  <a:pt x="235059" y="20542"/>
                </a:lnTo>
                <a:lnTo>
                  <a:pt x="265175" y="20065"/>
                </a:lnTo>
                <a:lnTo>
                  <a:pt x="321254" y="16833"/>
                </a:lnTo>
                <a:lnTo>
                  <a:pt x="350900" y="13335"/>
                </a:lnTo>
                <a:lnTo>
                  <a:pt x="356362" y="13080"/>
                </a:lnTo>
              </a:path>
            </a:pathLst>
          </a:custGeom>
          <a:ln w="12801">
            <a:solidFill>
              <a:srgbClr val="000000"/>
            </a:solidFill>
          </a:ln>
        </p:spPr>
        <p:txBody>
          <a:bodyPr wrap="square" lIns="0" tIns="0" rIns="0" bIns="0" rtlCol="0"/>
          <a:lstStyle/>
          <a:p>
            <a:endParaRPr/>
          </a:p>
        </p:txBody>
      </p:sp>
      <p:sp>
        <p:nvSpPr>
          <p:cNvPr id="46" name="object 46"/>
          <p:cNvSpPr/>
          <p:nvPr/>
        </p:nvSpPr>
        <p:spPr>
          <a:xfrm>
            <a:off x="3039745" y="3454653"/>
            <a:ext cx="384175" cy="30480"/>
          </a:xfrm>
          <a:custGeom>
            <a:avLst/>
            <a:gdLst/>
            <a:ahLst/>
            <a:cxnLst/>
            <a:rect l="l" t="t" r="r" b="b"/>
            <a:pathLst>
              <a:path w="384175" h="30479">
                <a:moveTo>
                  <a:pt x="17399" y="0"/>
                </a:moveTo>
                <a:lnTo>
                  <a:pt x="8000" y="3048"/>
                </a:lnTo>
                <a:lnTo>
                  <a:pt x="5461" y="3556"/>
                </a:lnTo>
                <a:lnTo>
                  <a:pt x="0" y="6350"/>
                </a:lnTo>
                <a:lnTo>
                  <a:pt x="48023" y="13958"/>
                </a:lnTo>
                <a:lnTo>
                  <a:pt x="92533" y="19692"/>
                </a:lnTo>
                <a:lnTo>
                  <a:pt x="149060" y="24344"/>
                </a:lnTo>
                <a:lnTo>
                  <a:pt x="177419" y="25908"/>
                </a:lnTo>
                <a:lnTo>
                  <a:pt x="205434" y="27562"/>
                </a:lnTo>
                <a:lnTo>
                  <a:pt x="233902" y="29241"/>
                </a:lnTo>
                <a:lnTo>
                  <a:pt x="262322" y="30015"/>
                </a:lnTo>
                <a:lnTo>
                  <a:pt x="290194" y="28956"/>
                </a:lnTo>
                <a:lnTo>
                  <a:pt x="331597" y="26177"/>
                </a:lnTo>
                <a:lnTo>
                  <a:pt x="371856" y="17018"/>
                </a:lnTo>
                <a:lnTo>
                  <a:pt x="375793" y="14224"/>
                </a:lnTo>
                <a:lnTo>
                  <a:pt x="379856" y="11557"/>
                </a:lnTo>
                <a:lnTo>
                  <a:pt x="383794" y="8762"/>
                </a:lnTo>
              </a:path>
            </a:pathLst>
          </a:custGeom>
          <a:ln w="12801">
            <a:solidFill>
              <a:srgbClr val="000000"/>
            </a:solidFill>
          </a:ln>
        </p:spPr>
        <p:txBody>
          <a:bodyPr wrap="square" lIns="0" tIns="0" rIns="0" bIns="0" rtlCol="0"/>
          <a:lstStyle/>
          <a:p>
            <a:endParaRPr/>
          </a:p>
        </p:txBody>
      </p:sp>
      <p:sp>
        <p:nvSpPr>
          <p:cNvPr id="47" name="object 47"/>
          <p:cNvSpPr/>
          <p:nvPr/>
        </p:nvSpPr>
        <p:spPr>
          <a:xfrm>
            <a:off x="3332353" y="3247008"/>
            <a:ext cx="257810" cy="323850"/>
          </a:xfrm>
          <a:custGeom>
            <a:avLst/>
            <a:gdLst/>
            <a:ahLst/>
            <a:cxnLst/>
            <a:rect l="l" t="t" r="r" b="b"/>
            <a:pathLst>
              <a:path w="257810" h="323850">
                <a:moveTo>
                  <a:pt x="0" y="0"/>
                </a:moveTo>
                <a:lnTo>
                  <a:pt x="35941" y="28701"/>
                </a:lnTo>
                <a:lnTo>
                  <a:pt x="60374" y="40391"/>
                </a:lnTo>
                <a:lnTo>
                  <a:pt x="84724" y="52212"/>
                </a:lnTo>
                <a:lnTo>
                  <a:pt x="133223" y="76200"/>
                </a:lnTo>
                <a:lnTo>
                  <a:pt x="182356" y="100917"/>
                </a:lnTo>
                <a:lnTo>
                  <a:pt x="229870" y="128396"/>
                </a:lnTo>
                <a:lnTo>
                  <a:pt x="257301" y="169163"/>
                </a:lnTo>
                <a:lnTo>
                  <a:pt x="252749" y="185144"/>
                </a:lnTo>
                <a:lnTo>
                  <a:pt x="218567" y="223774"/>
                </a:lnTo>
                <a:lnTo>
                  <a:pt x="181117" y="252841"/>
                </a:lnTo>
                <a:lnTo>
                  <a:pt x="141097" y="278002"/>
                </a:lnTo>
                <a:lnTo>
                  <a:pt x="129307" y="284305"/>
                </a:lnTo>
                <a:lnTo>
                  <a:pt x="110982" y="294608"/>
                </a:lnTo>
                <a:lnTo>
                  <a:pt x="94537" y="306292"/>
                </a:lnTo>
                <a:lnTo>
                  <a:pt x="88392" y="316738"/>
                </a:lnTo>
                <a:lnTo>
                  <a:pt x="82887" y="320329"/>
                </a:lnTo>
                <a:lnTo>
                  <a:pt x="81978" y="322611"/>
                </a:lnTo>
                <a:lnTo>
                  <a:pt x="86498" y="323703"/>
                </a:lnTo>
                <a:lnTo>
                  <a:pt x="97282" y="323723"/>
                </a:lnTo>
              </a:path>
            </a:pathLst>
          </a:custGeom>
          <a:ln w="12801">
            <a:solidFill>
              <a:srgbClr val="000000"/>
            </a:solidFill>
          </a:ln>
        </p:spPr>
        <p:txBody>
          <a:bodyPr wrap="square" lIns="0" tIns="0" rIns="0" bIns="0" rtlCol="0"/>
          <a:lstStyle/>
          <a:p>
            <a:endParaRPr/>
          </a:p>
        </p:txBody>
      </p:sp>
      <p:sp>
        <p:nvSpPr>
          <p:cNvPr id="48" name="object 48"/>
          <p:cNvSpPr/>
          <p:nvPr/>
        </p:nvSpPr>
        <p:spPr>
          <a:xfrm>
            <a:off x="3929760" y="3226054"/>
            <a:ext cx="203200" cy="321310"/>
          </a:xfrm>
          <a:custGeom>
            <a:avLst/>
            <a:gdLst/>
            <a:ahLst/>
            <a:cxnLst/>
            <a:rect l="l" t="t" r="r" b="b"/>
            <a:pathLst>
              <a:path w="203200" h="321310">
                <a:moveTo>
                  <a:pt x="6730" y="18542"/>
                </a:moveTo>
                <a:lnTo>
                  <a:pt x="2793" y="9144"/>
                </a:lnTo>
                <a:lnTo>
                  <a:pt x="1904" y="6350"/>
                </a:lnTo>
                <a:lnTo>
                  <a:pt x="0" y="0"/>
                </a:lnTo>
                <a:lnTo>
                  <a:pt x="5189" y="9007"/>
                </a:lnTo>
                <a:lnTo>
                  <a:pt x="17823" y="59386"/>
                </a:lnTo>
                <a:lnTo>
                  <a:pt x="21816" y="102197"/>
                </a:lnTo>
                <a:lnTo>
                  <a:pt x="23717" y="149574"/>
                </a:lnTo>
                <a:lnTo>
                  <a:pt x="24479" y="175545"/>
                </a:lnTo>
                <a:lnTo>
                  <a:pt x="25288" y="201564"/>
                </a:lnTo>
                <a:lnTo>
                  <a:pt x="27390" y="244818"/>
                </a:lnTo>
                <a:lnTo>
                  <a:pt x="33909" y="296163"/>
                </a:lnTo>
                <a:lnTo>
                  <a:pt x="38909" y="314737"/>
                </a:lnTo>
                <a:lnTo>
                  <a:pt x="40512" y="320929"/>
                </a:lnTo>
                <a:lnTo>
                  <a:pt x="84322" y="308891"/>
                </a:lnTo>
                <a:lnTo>
                  <a:pt x="120985" y="297376"/>
                </a:lnTo>
                <a:lnTo>
                  <a:pt x="161438" y="276242"/>
                </a:lnTo>
                <a:lnTo>
                  <a:pt x="187821" y="248427"/>
                </a:lnTo>
                <a:lnTo>
                  <a:pt x="203073" y="205994"/>
                </a:lnTo>
                <a:lnTo>
                  <a:pt x="202634" y="188922"/>
                </a:lnTo>
                <a:lnTo>
                  <a:pt x="175005" y="148971"/>
                </a:lnTo>
                <a:lnTo>
                  <a:pt x="143081" y="141732"/>
                </a:lnTo>
                <a:lnTo>
                  <a:pt x="126160" y="141755"/>
                </a:lnTo>
                <a:lnTo>
                  <a:pt x="81613" y="149621"/>
                </a:lnTo>
                <a:lnTo>
                  <a:pt x="57023" y="160274"/>
                </a:lnTo>
                <a:lnTo>
                  <a:pt x="48513" y="162433"/>
                </a:lnTo>
                <a:lnTo>
                  <a:pt x="45465" y="162433"/>
                </a:lnTo>
                <a:lnTo>
                  <a:pt x="50926" y="169418"/>
                </a:lnTo>
              </a:path>
            </a:pathLst>
          </a:custGeom>
          <a:ln w="12801">
            <a:solidFill>
              <a:srgbClr val="000000"/>
            </a:solidFill>
          </a:ln>
        </p:spPr>
        <p:txBody>
          <a:bodyPr wrap="square" lIns="0" tIns="0" rIns="0" bIns="0" rtlCol="0"/>
          <a:lstStyle/>
          <a:p>
            <a:endParaRPr/>
          </a:p>
        </p:txBody>
      </p:sp>
      <p:sp>
        <p:nvSpPr>
          <p:cNvPr id="49" name="object 49"/>
          <p:cNvSpPr/>
          <p:nvPr/>
        </p:nvSpPr>
        <p:spPr>
          <a:xfrm>
            <a:off x="4276240" y="3469259"/>
            <a:ext cx="95250" cy="122555"/>
          </a:xfrm>
          <a:custGeom>
            <a:avLst/>
            <a:gdLst/>
            <a:ahLst/>
            <a:cxnLst/>
            <a:rect l="l" t="t" r="r" b="b"/>
            <a:pathLst>
              <a:path w="95250" h="122554">
                <a:moveTo>
                  <a:pt x="14073" y="0"/>
                </a:moveTo>
                <a:lnTo>
                  <a:pt x="13340" y="12168"/>
                </a:lnTo>
                <a:lnTo>
                  <a:pt x="11358" y="24193"/>
                </a:lnTo>
                <a:lnTo>
                  <a:pt x="8447" y="36218"/>
                </a:lnTo>
                <a:lnTo>
                  <a:pt x="4929" y="48387"/>
                </a:lnTo>
                <a:lnTo>
                  <a:pt x="2016" y="60190"/>
                </a:lnTo>
                <a:lnTo>
                  <a:pt x="103" y="72136"/>
                </a:lnTo>
                <a:lnTo>
                  <a:pt x="0" y="84177"/>
                </a:lnTo>
                <a:lnTo>
                  <a:pt x="2516" y="96265"/>
                </a:lnTo>
                <a:lnTo>
                  <a:pt x="34901" y="121919"/>
                </a:lnTo>
                <a:lnTo>
                  <a:pt x="47202" y="122195"/>
                </a:lnTo>
                <a:lnTo>
                  <a:pt x="58539" y="118316"/>
                </a:lnTo>
                <a:lnTo>
                  <a:pt x="90130" y="87614"/>
                </a:lnTo>
                <a:lnTo>
                  <a:pt x="93172" y="80726"/>
                </a:lnTo>
                <a:lnTo>
                  <a:pt x="94845" y="72516"/>
                </a:lnTo>
              </a:path>
            </a:pathLst>
          </a:custGeom>
          <a:ln w="12801">
            <a:solidFill>
              <a:srgbClr val="000000"/>
            </a:solidFill>
          </a:ln>
        </p:spPr>
        <p:txBody>
          <a:bodyPr wrap="square" lIns="0" tIns="0" rIns="0" bIns="0" rtlCol="0"/>
          <a:lstStyle/>
          <a:p>
            <a:endParaRPr/>
          </a:p>
        </p:txBody>
      </p:sp>
      <p:sp>
        <p:nvSpPr>
          <p:cNvPr id="50" name="object 50"/>
          <p:cNvSpPr/>
          <p:nvPr/>
        </p:nvSpPr>
        <p:spPr>
          <a:xfrm>
            <a:off x="4307078" y="3303142"/>
            <a:ext cx="33655" cy="21590"/>
          </a:xfrm>
          <a:custGeom>
            <a:avLst/>
            <a:gdLst/>
            <a:ahLst/>
            <a:cxnLst/>
            <a:rect l="l" t="t" r="r" b="b"/>
            <a:pathLst>
              <a:path w="33654" h="21589">
                <a:moveTo>
                  <a:pt x="16763" y="21336"/>
                </a:moveTo>
                <a:lnTo>
                  <a:pt x="6731" y="13970"/>
                </a:lnTo>
                <a:lnTo>
                  <a:pt x="3429" y="12192"/>
                </a:lnTo>
                <a:lnTo>
                  <a:pt x="0" y="4191"/>
                </a:lnTo>
                <a:lnTo>
                  <a:pt x="8931" y="3893"/>
                </a:lnTo>
                <a:lnTo>
                  <a:pt x="16970" y="3238"/>
                </a:lnTo>
                <a:lnTo>
                  <a:pt x="24842" y="2012"/>
                </a:lnTo>
                <a:lnTo>
                  <a:pt x="33274" y="0"/>
                </a:lnTo>
              </a:path>
            </a:pathLst>
          </a:custGeom>
          <a:ln w="12801">
            <a:solidFill>
              <a:srgbClr val="000000"/>
            </a:solidFill>
          </a:ln>
        </p:spPr>
        <p:txBody>
          <a:bodyPr wrap="square" lIns="0" tIns="0" rIns="0" bIns="0" rtlCol="0"/>
          <a:lstStyle/>
          <a:p>
            <a:endParaRPr/>
          </a:p>
        </p:txBody>
      </p:sp>
      <p:sp>
        <p:nvSpPr>
          <p:cNvPr id="51" name="object 51"/>
          <p:cNvSpPr/>
          <p:nvPr/>
        </p:nvSpPr>
        <p:spPr>
          <a:xfrm>
            <a:off x="4400041" y="3304921"/>
            <a:ext cx="217170" cy="11430"/>
          </a:xfrm>
          <a:custGeom>
            <a:avLst/>
            <a:gdLst/>
            <a:ahLst/>
            <a:cxnLst/>
            <a:rect l="l" t="t" r="r" b="b"/>
            <a:pathLst>
              <a:path w="217170" h="11429">
                <a:moveTo>
                  <a:pt x="14097" y="0"/>
                </a:moveTo>
                <a:lnTo>
                  <a:pt x="7620" y="4952"/>
                </a:lnTo>
                <a:lnTo>
                  <a:pt x="5842" y="6730"/>
                </a:lnTo>
                <a:lnTo>
                  <a:pt x="0" y="5206"/>
                </a:lnTo>
                <a:lnTo>
                  <a:pt x="12209" y="6475"/>
                </a:lnTo>
                <a:lnTo>
                  <a:pt x="24431" y="7826"/>
                </a:lnTo>
                <a:lnTo>
                  <a:pt x="36629" y="9011"/>
                </a:lnTo>
                <a:lnTo>
                  <a:pt x="86788" y="11112"/>
                </a:lnTo>
                <a:lnTo>
                  <a:pt x="124713" y="11302"/>
                </a:lnTo>
                <a:lnTo>
                  <a:pt x="142902" y="11154"/>
                </a:lnTo>
                <a:lnTo>
                  <a:pt x="160972" y="10779"/>
                </a:lnTo>
                <a:lnTo>
                  <a:pt x="179042" y="10285"/>
                </a:lnTo>
                <a:lnTo>
                  <a:pt x="197231" y="9778"/>
                </a:lnTo>
                <a:lnTo>
                  <a:pt x="207899" y="9778"/>
                </a:lnTo>
                <a:lnTo>
                  <a:pt x="210312" y="10667"/>
                </a:lnTo>
                <a:lnTo>
                  <a:pt x="216788" y="7619"/>
                </a:lnTo>
              </a:path>
            </a:pathLst>
          </a:custGeom>
          <a:ln w="12801">
            <a:solidFill>
              <a:srgbClr val="000000"/>
            </a:solidFill>
          </a:ln>
        </p:spPr>
        <p:txBody>
          <a:bodyPr wrap="square" lIns="0" tIns="0" rIns="0" bIns="0" rtlCol="0"/>
          <a:lstStyle/>
          <a:p>
            <a:endParaRPr/>
          </a:p>
        </p:txBody>
      </p:sp>
      <p:sp>
        <p:nvSpPr>
          <p:cNvPr id="52" name="object 52"/>
          <p:cNvSpPr/>
          <p:nvPr/>
        </p:nvSpPr>
        <p:spPr>
          <a:xfrm>
            <a:off x="4446468" y="3383534"/>
            <a:ext cx="212725" cy="25400"/>
          </a:xfrm>
          <a:custGeom>
            <a:avLst/>
            <a:gdLst/>
            <a:ahLst/>
            <a:cxnLst/>
            <a:rect l="l" t="t" r="r" b="b"/>
            <a:pathLst>
              <a:path w="212725" h="25400">
                <a:moveTo>
                  <a:pt x="1198" y="0"/>
                </a:moveTo>
                <a:lnTo>
                  <a:pt x="0" y="7080"/>
                </a:lnTo>
                <a:lnTo>
                  <a:pt x="5707" y="10445"/>
                </a:lnTo>
                <a:lnTo>
                  <a:pt x="15700" y="11572"/>
                </a:lnTo>
                <a:lnTo>
                  <a:pt x="27360" y="11937"/>
                </a:lnTo>
                <a:lnTo>
                  <a:pt x="44406" y="12971"/>
                </a:lnTo>
                <a:lnTo>
                  <a:pt x="95305" y="18668"/>
                </a:lnTo>
                <a:lnTo>
                  <a:pt x="129944" y="23177"/>
                </a:lnTo>
                <a:lnTo>
                  <a:pt x="146883" y="24776"/>
                </a:lnTo>
                <a:lnTo>
                  <a:pt x="163631" y="25018"/>
                </a:lnTo>
                <a:lnTo>
                  <a:pt x="176787" y="23653"/>
                </a:lnTo>
                <a:lnTo>
                  <a:pt x="188587" y="20764"/>
                </a:lnTo>
                <a:lnTo>
                  <a:pt x="200100" y="16732"/>
                </a:lnTo>
                <a:lnTo>
                  <a:pt x="212399" y="11937"/>
                </a:lnTo>
              </a:path>
            </a:pathLst>
          </a:custGeom>
          <a:ln w="12801">
            <a:solidFill>
              <a:srgbClr val="000000"/>
            </a:solidFill>
          </a:ln>
        </p:spPr>
        <p:txBody>
          <a:bodyPr wrap="square" lIns="0" tIns="0" rIns="0" bIns="0" rtlCol="0"/>
          <a:lstStyle/>
          <a:p>
            <a:endParaRPr/>
          </a:p>
        </p:txBody>
      </p:sp>
      <p:sp>
        <p:nvSpPr>
          <p:cNvPr id="53" name="object 53"/>
          <p:cNvSpPr/>
          <p:nvPr/>
        </p:nvSpPr>
        <p:spPr>
          <a:xfrm>
            <a:off x="4828222" y="3151246"/>
            <a:ext cx="190500" cy="412750"/>
          </a:xfrm>
          <a:custGeom>
            <a:avLst/>
            <a:gdLst/>
            <a:ahLst/>
            <a:cxnLst/>
            <a:rect l="l" t="t" r="r" b="b"/>
            <a:pathLst>
              <a:path w="190500" h="412750">
                <a:moveTo>
                  <a:pt x="188531" y="8893"/>
                </a:moveTo>
                <a:lnTo>
                  <a:pt x="142484" y="0"/>
                </a:lnTo>
                <a:lnTo>
                  <a:pt x="126666" y="289"/>
                </a:lnTo>
                <a:lnTo>
                  <a:pt x="81311" y="5978"/>
                </a:lnTo>
                <a:lnTo>
                  <a:pt x="46164" y="28070"/>
                </a:lnTo>
                <a:lnTo>
                  <a:pt x="26193" y="77807"/>
                </a:lnTo>
                <a:lnTo>
                  <a:pt x="20891" y="131448"/>
                </a:lnTo>
                <a:lnTo>
                  <a:pt x="17208" y="194107"/>
                </a:lnTo>
                <a:lnTo>
                  <a:pt x="15533" y="225407"/>
                </a:lnTo>
                <a:lnTo>
                  <a:pt x="11572" y="281701"/>
                </a:lnTo>
                <a:lnTo>
                  <a:pt x="6381" y="331858"/>
                </a:lnTo>
                <a:lnTo>
                  <a:pt x="1238" y="367047"/>
                </a:lnTo>
                <a:lnTo>
                  <a:pt x="0" y="378194"/>
                </a:lnTo>
                <a:lnTo>
                  <a:pt x="37068" y="411976"/>
                </a:lnTo>
                <a:lnTo>
                  <a:pt x="57263" y="412410"/>
                </a:lnTo>
                <a:lnTo>
                  <a:pt x="73850" y="412118"/>
                </a:lnTo>
                <a:lnTo>
                  <a:pt x="92819" y="411759"/>
                </a:lnTo>
                <a:lnTo>
                  <a:pt x="111775" y="410579"/>
                </a:lnTo>
                <a:lnTo>
                  <a:pt x="130661" y="409279"/>
                </a:lnTo>
                <a:lnTo>
                  <a:pt x="149415" y="408562"/>
                </a:lnTo>
                <a:lnTo>
                  <a:pt x="159837" y="408124"/>
                </a:lnTo>
                <a:lnTo>
                  <a:pt x="171831" y="406197"/>
                </a:lnTo>
                <a:lnTo>
                  <a:pt x="182776" y="401865"/>
                </a:lnTo>
                <a:lnTo>
                  <a:pt x="190055" y="394211"/>
                </a:lnTo>
                <a:lnTo>
                  <a:pt x="189674" y="391163"/>
                </a:lnTo>
                <a:lnTo>
                  <a:pt x="189420" y="388115"/>
                </a:lnTo>
                <a:lnTo>
                  <a:pt x="189039" y="385067"/>
                </a:lnTo>
              </a:path>
            </a:pathLst>
          </a:custGeom>
          <a:ln w="12801">
            <a:solidFill>
              <a:srgbClr val="000000"/>
            </a:solidFill>
          </a:ln>
        </p:spPr>
        <p:txBody>
          <a:bodyPr wrap="square" lIns="0" tIns="0" rIns="0" bIns="0" rtlCol="0"/>
          <a:lstStyle/>
          <a:p>
            <a:endParaRPr/>
          </a:p>
        </p:txBody>
      </p:sp>
      <p:sp>
        <p:nvSpPr>
          <p:cNvPr id="54" name="object 54"/>
          <p:cNvSpPr/>
          <p:nvPr/>
        </p:nvSpPr>
        <p:spPr>
          <a:xfrm>
            <a:off x="4841747" y="3378708"/>
            <a:ext cx="196215" cy="38100"/>
          </a:xfrm>
          <a:custGeom>
            <a:avLst/>
            <a:gdLst/>
            <a:ahLst/>
            <a:cxnLst/>
            <a:rect l="l" t="t" r="r" b="b"/>
            <a:pathLst>
              <a:path w="196214" h="38100">
                <a:moveTo>
                  <a:pt x="0" y="38100"/>
                </a:moveTo>
                <a:lnTo>
                  <a:pt x="36468" y="26902"/>
                </a:lnTo>
                <a:lnTo>
                  <a:pt x="92075" y="22066"/>
                </a:lnTo>
                <a:lnTo>
                  <a:pt x="113518" y="20947"/>
                </a:lnTo>
                <a:lnTo>
                  <a:pt x="134747" y="18922"/>
                </a:lnTo>
                <a:lnTo>
                  <a:pt x="150487" y="15841"/>
                </a:lnTo>
                <a:lnTo>
                  <a:pt x="165798" y="11414"/>
                </a:lnTo>
                <a:lnTo>
                  <a:pt x="180824" y="6010"/>
                </a:lnTo>
                <a:lnTo>
                  <a:pt x="195706" y="0"/>
                </a:lnTo>
              </a:path>
            </a:pathLst>
          </a:custGeom>
          <a:ln w="12801">
            <a:solidFill>
              <a:srgbClr val="000000"/>
            </a:solidFill>
          </a:ln>
        </p:spPr>
        <p:txBody>
          <a:bodyPr wrap="square" lIns="0" tIns="0" rIns="0" bIns="0" rtlCol="0"/>
          <a:lstStyle/>
          <a:p>
            <a:endParaRPr/>
          </a:p>
        </p:txBody>
      </p:sp>
      <p:sp>
        <p:nvSpPr>
          <p:cNvPr id="55" name="object 55"/>
          <p:cNvSpPr/>
          <p:nvPr/>
        </p:nvSpPr>
        <p:spPr>
          <a:xfrm>
            <a:off x="5140943" y="3144494"/>
            <a:ext cx="200025" cy="400685"/>
          </a:xfrm>
          <a:custGeom>
            <a:avLst/>
            <a:gdLst/>
            <a:ahLst/>
            <a:cxnLst/>
            <a:rect l="l" t="t" r="r" b="b"/>
            <a:pathLst>
              <a:path w="200025" h="400685">
                <a:moveTo>
                  <a:pt x="187213" y="15011"/>
                </a:moveTo>
                <a:lnTo>
                  <a:pt x="190896" y="14757"/>
                </a:lnTo>
                <a:lnTo>
                  <a:pt x="194579" y="14503"/>
                </a:lnTo>
                <a:lnTo>
                  <a:pt x="198516" y="14122"/>
                </a:lnTo>
                <a:lnTo>
                  <a:pt x="149748" y="152"/>
                </a:lnTo>
                <a:lnTo>
                  <a:pt x="130954" y="0"/>
                </a:lnTo>
                <a:lnTo>
                  <a:pt x="115506" y="4931"/>
                </a:lnTo>
                <a:lnTo>
                  <a:pt x="74802" y="76054"/>
                </a:lnTo>
                <a:lnTo>
                  <a:pt x="58554" y="122146"/>
                </a:lnTo>
                <a:lnTo>
                  <a:pt x="44093" y="169074"/>
                </a:lnTo>
                <a:lnTo>
                  <a:pt x="30893" y="216112"/>
                </a:lnTo>
                <a:lnTo>
                  <a:pt x="18430" y="262534"/>
                </a:lnTo>
                <a:lnTo>
                  <a:pt x="11414" y="286577"/>
                </a:lnTo>
                <a:lnTo>
                  <a:pt x="4111" y="314096"/>
                </a:lnTo>
                <a:lnTo>
                  <a:pt x="0" y="341901"/>
                </a:lnTo>
                <a:lnTo>
                  <a:pt x="2555" y="366801"/>
                </a:lnTo>
                <a:lnTo>
                  <a:pt x="8447" y="378207"/>
                </a:lnTo>
                <a:lnTo>
                  <a:pt x="17113" y="384327"/>
                </a:lnTo>
                <a:lnTo>
                  <a:pt x="28184" y="387018"/>
                </a:lnTo>
                <a:lnTo>
                  <a:pt x="41290" y="388137"/>
                </a:lnTo>
                <a:lnTo>
                  <a:pt x="76364" y="392039"/>
                </a:lnTo>
                <a:lnTo>
                  <a:pt x="113665" y="397059"/>
                </a:lnTo>
                <a:lnTo>
                  <a:pt x="150750" y="400603"/>
                </a:lnTo>
                <a:lnTo>
                  <a:pt x="185181" y="400075"/>
                </a:lnTo>
                <a:lnTo>
                  <a:pt x="195849" y="396392"/>
                </a:lnTo>
                <a:lnTo>
                  <a:pt x="199405" y="397027"/>
                </a:lnTo>
                <a:lnTo>
                  <a:pt x="199786" y="388137"/>
                </a:lnTo>
              </a:path>
            </a:pathLst>
          </a:custGeom>
          <a:ln w="12801">
            <a:solidFill>
              <a:srgbClr val="000000"/>
            </a:solidFill>
          </a:ln>
        </p:spPr>
        <p:txBody>
          <a:bodyPr wrap="square" lIns="0" tIns="0" rIns="0" bIns="0" rtlCol="0"/>
          <a:lstStyle/>
          <a:p>
            <a:endParaRPr/>
          </a:p>
        </p:txBody>
      </p:sp>
      <p:sp>
        <p:nvSpPr>
          <p:cNvPr id="56" name="object 56"/>
          <p:cNvSpPr/>
          <p:nvPr/>
        </p:nvSpPr>
        <p:spPr>
          <a:xfrm>
            <a:off x="5401309" y="3265814"/>
            <a:ext cx="198120" cy="341630"/>
          </a:xfrm>
          <a:custGeom>
            <a:avLst/>
            <a:gdLst/>
            <a:ahLst/>
            <a:cxnLst/>
            <a:rect l="l" t="t" r="r" b="b"/>
            <a:pathLst>
              <a:path w="198120" h="341629">
                <a:moveTo>
                  <a:pt x="0" y="1895"/>
                </a:moveTo>
                <a:lnTo>
                  <a:pt x="8485" y="0"/>
                </a:lnTo>
                <a:lnTo>
                  <a:pt x="14350" y="450"/>
                </a:lnTo>
                <a:lnTo>
                  <a:pt x="19073" y="5591"/>
                </a:lnTo>
                <a:lnTo>
                  <a:pt x="24129" y="17770"/>
                </a:lnTo>
                <a:lnTo>
                  <a:pt x="27293" y="30958"/>
                </a:lnTo>
                <a:lnTo>
                  <a:pt x="28670" y="44598"/>
                </a:lnTo>
                <a:lnTo>
                  <a:pt x="29237" y="58382"/>
                </a:lnTo>
                <a:lnTo>
                  <a:pt x="29972" y="71999"/>
                </a:lnTo>
                <a:lnTo>
                  <a:pt x="30612" y="87889"/>
                </a:lnTo>
                <a:lnTo>
                  <a:pt x="30813" y="103876"/>
                </a:lnTo>
                <a:lnTo>
                  <a:pt x="31418" y="119862"/>
                </a:lnTo>
                <a:lnTo>
                  <a:pt x="46958" y="165979"/>
                </a:lnTo>
                <a:lnTo>
                  <a:pt x="76835" y="179060"/>
                </a:lnTo>
                <a:lnTo>
                  <a:pt x="92811" y="177278"/>
                </a:lnTo>
                <a:lnTo>
                  <a:pt x="136905" y="155311"/>
                </a:lnTo>
                <a:lnTo>
                  <a:pt x="163516" y="113966"/>
                </a:lnTo>
                <a:lnTo>
                  <a:pt x="169052" y="70300"/>
                </a:lnTo>
                <a:lnTo>
                  <a:pt x="163702" y="42789"/>
                </a:lnTo>
                <a:lnTo>
                  <a:pt x="166405" y="61384"/>
                </a:lnTo>
                <a:lnTo>
                  <a:pt x="169798" y="79730"/>
                </a:lnTo>
                <a:lnTo>
                  <a:pt x="173668" y="97956"/>
                </a:lnTo>
                <a:lnTo>
                  <a:pt x="177800" y="116195"/>
                </a:lnTo>
                <a:lnTo>
                  <a:pt x="184211" y="144865"/>
                </a:lnTo>
                <a:lnTo>
                  <a:pt x="190134" y="173345"/>
                </a:lnTo>
                <a:lnTo>
                  <a:pt x="194748" y="201920"/>
                </a:lnTo>
                <a:lnTo>
                  <a:pt x="197230" y="230876"/>
                </a:lnTo>
                <a:lnTo>
                  <a:pt x="197649" y="253831"/>
                </a:lnTo>
                <a:lnTo>
                  <a:pt x="195818" y="277262"/>
                </a:lnTo>
                <a:lnTo>
                  <a:pt x="178307" y="319268"/>
                </a:lnTo>
                <a:lnTo>
                  <a:pt x="128069" y="341217"/>
                </a:lnTo>
                <a:lnTo>
                  <a:pt x="109727" y="341493"/>
                </a:lnTo>
                <a:lnTo>
                  <a:pt x="91729" y="339774"/>
                </a:lnTo>
                <a:lnTo>
                  <a:pt x="73755" y="336317"/>
                </a:lnTo>
                <a:lnTo>
                  <a:pt x="56399" y="330813"/>
                </a:lnTo>
                <a:lnTo>
                  <a:pt x="40259" y="322951"/>
                </a:lnTo>
                <a:lnTo>
                  <a:pt x="31114" y="315585"/>
                </a:lnTo>
                <a:lnTo>
                  <a:pt x="27812" y="314950"/>
                </a:lnTo>
                <a:lnTo>
                  <a:pt x="27431" y="307330"/>
                </a:lnTo>
              </a:path>
            </a:pathLst>
          </a:custGeom>
          <a:ln w="12801">
            <a:solidFill>
              <a:srgbClr val="000000"/>
            </a:solidFill>
          </a:ln>
        </p:spPr>
        <p:txBody>
          <a:bodyPr wrap="square" lIns="0" tIns="0" rIns="0" bIns="0" rtlCol="0"/>
          <a:lstStyle/>
          <a:p>
            <a:endParaRPr/>
          </a:p>
        </p:txBody>
      </p:sp>
      <p:sp>
        <p:nvSpPr>
          <p:cNvPr id="57" name="object 57"/>
          <p:cNvSpPr/>
          <p:nvPr/>
        </p:nvSpPr>
        <p:spPr>
          <a:xfrm>
            <a:off x="5709158" y="3473830"/>
            <a:ext cx="83185" cy="72390"/>
          </a:xfrm>
          <a:custGeom>
            <a:avLst/>
            <a:gdLst/>
            <a:ahLst/>
            <a:cxnLst/>
            <a:rect l="l" t="t" r="r" b="b"/>
            <a:pathLst>
              <a:path w="83185" h="72389">
                <a:moveTo>
                  <a:pt x="0" y="0"/>
                </a:moveTo>
                <a:lnTo>
                  <a:pt x="14253" y="871"/>
                </a:lnTo>
                <a:lnTo>
                  <a:pt x="21447" y="4683"/>
                </a:lnTo>
                <a:lnTo>
                  <a:pt x="23949" y="13233"/>
                </a:lnTo>
                <a:lnTo>
                  <a:pt x="24129" y="28321"/>
                </a:lnTo>
                <a:lnTo>
                  <a:pt x="23925" y="36726"/>
                </a:lnTo>
                <a:lnTo>
                  <a:pt x="24114" y="46609"/>
                </a:lnTo>
                <a:lnTo>
                  <a:pt x="25898" y="56110"/>
                </a:lnTo>
                <a:lnTo>
                  <a:pt x="30479" y="63373"/>
                </a:lnTo>
                <a:lnTo>
                  <a:pt x="40945" y="69562"/>
                </a:lnTo>
                <a:lnTo>
                  <a:pt x="52673" y="71929"/>
                </a:lnTo>
                <a:lnTo>
                  <a:pt x="64448" y="70177"/>
                </a:lnTo>
                <a:lnTo>
                  <a:pt x="75056" y="64008"/>
                </a:lnTo>
                <a:lnTo>
                  <a:pt x="77469" y="60325"/>
                </a:lnTo>
                <a:lnTo>
                  <a:pt x="80517" y="56642"/>
                </a:lnTo>
                <a:lnTo>
                  <a:pt x="82930" y="52705"/>
                </a:lnTo>
              </a:path>
            </a:pathLst>
          </a:custGeom>
          <a:ln w="12801">
            <a:solidFill>
              <a:srgbClr val="000000"/>
            </a:solidFill>
          </a:ln>
        </p:spPr>
        <p:txBody>
          <a:bodyPr wrap="square" lIns="0" tIns="0" rIns="0" bIns="0" rtlCol="0"/>
          <a:lstStyle/>
          <a:p>
            <a:endParaRPr/>
          </a:p>
        </p:txBody>
      </p:sp>
      <p:sp>
        <p:nvSpPr>
          <p:cNvPr id="58" name="object 58"/>
          <p:cNvSpPr/>
          <p:nvPr/>
        </p:nvSpPr>
        <p:spPr>
          <a:xfrm>
            <a:off x="5737605" y="3366770"/>
            <a:ext cx="34290" cy="12065"/>
          </a:xfrm>
          <a:custGeom>
            <a:avLst/>
            <a:gdLst/>
            <a:ahLst/>
            <a:cxnLst/>
            <a:rect l="l" t="t" r="r" b="b"/>
            <a:pathLst>
              <a:path w="34289" h="12064">
                <a:moveTo>
                  <a:pt x="20066" y="5587"/>
                </a:moveTo>
                <a:lnTo>
                  <a:pt x="9652" y="1524"/>
                </a:lnTo>
                <a:lnTo>
                  <a:pt x="7239" y="0"/>
                </a:lnTo>
                <a:lnTo>
                  <a:pt x="0" y="380"/>
                </a:lnTo>
                <a:lnTo>
                  <a:pt x="8707" y="8608"/>
                </a:lnTo>
                <a:lnTo>
                  <a:pt x="14605" y="11620"/>
                </a:lnTo>
                <a:lnTo>
                  <a:pt x="21645" y="11203"/>
                </a:lnTo>
                <a:lnTo>
                  <a:pt x="33782" y="9143"/>
                </a:lnTo>
              </a:path>
            </a:pathLst>
          </a:custGeom>
          <a:ln w="12801">
            <a:solidFill>
              <a:srgbClr val="000000"/>
            </a:solidFill>
          </a:ln>
        </p:spPr>
        <p:txBody>
          <a:bodyPr wrap="square" lIns="0" tIns="0" rIns="0" bIns="0" rtlCol="0"/>
          <a:lstStyle/>
          <a:p>
            <a:endParaRPr/>
          </a:p>
        </p:txBody>
      </p:sp>
      <p:sp>
        <p:nvSpPr>
          <p:cNvPr id="59" name="object 59"/>
          <p:cNvSpPr/>
          <p:nvPr/>
        </p:nvSpPr>
        <p:spPr>
          <a:xfrm>
            <a:off x="5843651" y="3194875"/>
            <a:ext cx="196215" cy="354330"/>
          </a:xfrm>
          <a:custGeom>
            <a:avLst/>
            <a:gdLst/>
            <a:ahLst/>
            <a:cxnLst/>
            <a:rect l="l" t="t" r="r" b="b"/>
            <a:pathLst>
              <a:path w="196214" h="354329">
                <a:moveTo>
                  <a:pt x="0" y="1841"/>
                </a:moveTo>
                <a:lnTo>
                  <a:pt x="12531" y="87"/>
                </a:lnTo>
                <a:lnTo>
                  <a:pt x="24241" y="0"/>
                </a:lnTo>
                <a:lnTo>
                  <a:pt x="36022" y="1055"/>
                </a:lnTo>
                <a:lnTo>
                  <a:pt x="48768" y="2730"/>
                </a:lnTo>
                <a:lnTo>
                  <a:pt x="64353" y="4522"/>
                </a:lnTo>
                <a:lnTo>
                  <a:pt x="80010" y="5921"/>
                </a:lnTo>
                <a:lnTo>
                  <a:pt x="95666" y="7248"/>
                </a:lnTo>
                <a:lnTo>
                  <a:pt x="111251" y="8826"/>
                </a:lnTo>
                <a:lnTo>
                  <a:pt x="152632" y="26739"/>
                </a:lnTo>
                <a:lnTo>
                  <a:pt x="164972" y="74596"/>
                </a:lnTo>
                <a:lnTo>
                  <a:pt x="168275" y="107378"/>
                </a:lnTo>
                <a:lnTo>
                  <a:pt x="174976" y="151933"/>
                </a:lnTo>
                <a:lnTo>
                  <a:pt x="183689" y="196834"/>
                </a:lnTo>
                <a:lnTo>
                  <a:pt x="191617" y="241806"/>
                </a:lnTo>
                <a:lnTo>
                  <a:pt x="195961" y="286575"/>
                </a:lnTo>
                <a:lnTo>
                  <a:pt x="195992" y="296624"/>
                </a:lnTo>
                <a:lnTo>
                  <a:pt x="194500" y="306768"/>
                </a:lnTo>
                <a:lnTo>
                  <a:pt x="153098" y="333136"/>
                </a:lnTo>
                <a:lnTo>
                  <a:pt x="137271" y="335789"/>
                </a:lnTo>
                <a:lnTo>
                  <a:pt x="121920" y="338645"/>
                </a:lnTo>
                <a:lnTo>
                  <a:pt x="97597" y="343146"/>
                </a:lnTo>
                <a:lnTo>
                  <a:pt x="73167" y="346170"/>
                </a:lnTo>
                <a:lnTo>
                  <a:pt x="48571" y="348575"/>
                </a:lnTo>
                <a:lnTo>
                  <a:pt x="23749" y="351218"/>
                </a:lnTo>
                <a:lnTo>
                  <a:pt x="17399" y="352107"/>
                </a:lnTo>
                <a:lnTo>
                  <a:pt x="10922" y="352996"/>
                </a:lnTo>
                <a:lnTo>
                  <a:pt x="4572" y="354266"/>
                </a:lnTo>
              </a:path>
            </a:pathLst>
          </a:custGeom>
          <a:ln w="12801">
            <a:solidFill>
              <a:srgbClr val="000000"/>
            </a:solidFill>
          </a:ln>
        </p:spPr>
        <p:txBody>
          <a:bodyPr wrap="square" lIns="0" tIns="0" rIns="0" bIns="0" rtlCol="0"/>
          <a:lstStyle/>
          <a:p>
            <a:endParaRPr/>
          </a:p>
        </p:txBody>
      </p:sp>
      <p:sp>
        <p:nvSpPr>
          <p:cNvPr id="60" name="object 60"/>
          <p:cNvSpPr/>
          <p:nvPr/>
        </p:nvSpPr>
        <p:spPr>
          <a:xfrm>
            <a:off x="4246448" y="5140743"/>
            <a:ext cx="4788220" cy="1677208"/>
          </a:xfrm>
          <a:prstGeom prst="rect">
            <a:avLst/>
          </a:prstGeom>
          <a:blipFill>
            <a:blip r:embed="rId3" cstate="print"/>
            <a:stretch>
              <a:fillRect/>
            </a:stretch>
          </a:blipFill>
        </p:spPr>
        <p:txBody>
          <a:bodyPr wrap="square" lIns="0" tIns="0" rIns="0" bIns="0" rtlCol="0"/>
          <a:lstStyle/>
          <a:p>
            <a:endParaRPr/>
          </a:p>
        </p:txBody>
      </p:sp>
      <p:sp>
        <p:nvSpPr>
          <p:cNvPr id="61" name="object 61"/>
          <p:cNvSpPr/>
          <p:nvPr/>
        </p:nvSpPr>
        <p:spPr>
          <a:xfrm>
            <a:off x="1533728" y="5283657"/>
            <a:ext cx="1871675" cy="1507134"/>
          </a:xfrm>
          <a:prstGeom prst="rect">
            <a:avLst/>
          </a:prstGeom>
          <a:blipFill>
            <a:blip r:embed="rId4" cstate="print"/>
            <a:stretch>
              <a:fillRect/>
            </a:stretch>
          </a:blipFill>
        </p:spPr>
        <p:txBody>
          <a:bodyPr wrap="square" lIns="0" tIns="0" rIns="0" bIns="0" rtlCol="0"/>
          <a:lstStyle/>
          <a:p>
            <a:endParaRPr/>
          </a:p>
        </p:txBody>
      </p:sp>
      <p:sp>
        <p:nvSpPr>
          <p:cNvPr id="62" name="object 62"/>
          <p:cNvSpPr/>
          <p:nvPr/>
        </p:nvSpPr>
        <p:spPr>
          <a:xfrm>
            <a:off x="2912110" y="5279771"/>
            <a:ext cx="210185" cy="267335"/>
          </a:xfrm>
          <a:custGeom>
            <a:avLst/>
            <a:gdLst/>
            <a:ahLst/>
            <a:cxnLst/>
            <a:rect l="l" t="t" r="r" b="b"/>
            <a:pathLst>
              <a:path w="210185" h="267335">
                <a:moveTo>
                  <a:pt x="202310" y="0"/>
                </a:moveTo>
                <a:lnTo>
                  <a:pt x="204723" y="253"/>
                </a:lnTo>
                <a:lnTo>
                  <a:pt x="207263" y="253"/>
                </a:lnTo>
                <a:lnTo>
                  <a:pt x="209676" y="634"/>
                </a:lnTo>
                <a:lnTo>
                  <a:pt x="168782" y="23748"/>
                </a:lnTo>
                <a:lnTo>
                  <a:pt x="122884" y="35821"/>
                </a:lnTo>
                <a:lnTo>
                  <a:pt x="96004" y="42429"/>
                </a:lnTo>
                <a:lnTo>
                  <a:pt x="85629" y="45497"/>
                </a:lnTo>
                <a:lnTo>
                  <a:pt x="75779" y="49660"/>
                </a:lnTo>
                <a:lnTo>
                  <a:pt x="65785" y="55752"/>
                </a:lnTo>
                <a:lnTo>
                  <a:pt x="74592" y="61454"/>
                </a:lnTo>
                <a:lnTo>
                  <a:pt x="83756" y="66024"/>
                </a:lnTo>
                <a:lnTo>
                  <a:pt x="93396" y="69808"/>
                </a:lnTo>
                <a:lnTo>
                  <a:pt x="103631" y="73151"/>
                </a:lnTo>
                <a:lnTo>
                  <a:pt x="116957" y="77049"/>
                </a:lnTo>
                <a:lnTo>
                  <a:pt x="130317" y="81184"/>
                </a:lnTo>
                <a:lnTo>
                  <a:pt x="143511" y="85939"/>
                </a:lnTo>
                <a:lnTo>
                  <a:pt x="156337" y="91693"/>
                </a:lnTo>
                <a:lnTo>
                  <a:pt x="165100" y="96900"/>
                </a:lnTo>
                <a:lnTo>
                  <a:pt x="167639" y="98170"/>
                </a:lnTo>
                <a:lnTo>
                  <a:pt x="172465" y="102742"/>
                </a:lnTo>
                <a:lnTo>
                  <a:pt x="168560" y="116764"/>
                </a:lnTo>
                <a:lnTo>
                  <a:pt x="161607" y="126237"/>
                </a:lnTo>
                <a:lnTo>
                  <a:pt x="151320" y="133711"/>
                </a:lnTo>
                <a:lnTo>
                  <a:pt x="137413" y="141731"/>
                </a:lnTo>
                <a:lnTo>
                  <a:pt x="108555" y="158454"/>
                </a:lnTo>
                <a:lnTo>
                  <a:pt x="52028" y="193184"/>
                </a:lnTo>
                <a:lnTo>
                  <a:pt x="17019" y="217158"/>
                </a:lnTo>
                <a:lnTo>
                  <a:pt x="0" y="234695"/>
                </a:lnTo>
                <a:lnTo>
                  <a:pt x="11348" y="238019"/>
                </a:lnTo>
                <a:lnTo>
                  <a:pt x="22685" y="239855"/>
                </a:lnTo>
                <a:lnTo>
                  <a:pt x="34236" y="240857"/>
                </a:lnTo>
                <a:lnTo>
                  <a:pt x="46227" y="241680"/>
                </a:lnTo>
                <a:lnTo>
                  <a:pt x="63980" y="243732"/>
                </a:lnTo>
                <a:lnTo>
                  <a:pt x="80994" y="246856"/>
                </a:lnTo>
                <a:lnTo>
                  <a:pt x="97770" y="250503"/>
                </a:lnTo>
                <a:lnTo>
                  <a:pt x="114807" y="254126"/>
                </a:lnTo>
                <a:lnTo>
                  <a:pt x="126914" y="256905"/>
                </a:lnTo>
                <a:lnTo>
                  <a:pt x="138890" y="260064"/>
                </a:lnTo>
                <a:lnTo>
                  <a:pt x="150794" y="263556"/>
                </a:lnTo>
                <a:lnTo>
                  <a:pt x="162687" y="267334"/>
                </a:lnTo>
              </a:path>
            </a:pathLst>
          </a:custGeom>
          <a:ln w="12801">
            <a:solidFill>
              <a:srgbClr val="000000"/>
            </a:solidFill>
          </a:ln>
        </p:spPr>
        <p:txBody>
          <a:bodyPr wrap="square" lIns="0" tIns="0" rIns="0" bIns="0" rtlCol="0"/>
          <a:lstStyle/>
          <a:p>
            <a:endParaRPr/>
          </a:p>
        </p:txBody>
      </p:sp>
      <p:sp>
        <p:nvSpPr>
          <p:cNvPr id="63" name="object 63"/>
          <p:cNvSpPr/>
          <p:nvPr/>
        </p:nvSpPr>
        <p:spPr>
          <a:xfrm>
            <a:off x="3192145" y="5575046"/>
            <a:ext cx="13335" cy="66675"/>
          </a:xfrm>
          <a:custGeom>
            <a:avLst/>
            <a:gdLst/>
            <a:ahLst/>
            <a:cxnLst/>
            <a:rect l="l" t="t" r="r" b="b"/>
            <a:pathLst>
              <a:path w="13335" h="66675">
                <a:moveTo>
                  <a:pt x="11049" y="0"/>
                </a:moveTo>
                <a:lnTo>
                  <a:pt x="12936" y="9721"/>
                </a:lnTo>
                <a:lnTo>
                  <a:pt x="12239" y="18599"/>
                </a:lnTo>
                <a:lnTo>
                  <a:pt x="9709" y="27867"/>
                </a:lnTo>
                <a:lnTo>
                  <a:pt x="6096" y="38760"/>
                </a:lnTo>
                <a:lnTo>
                  <a:pt x="4036" y="45794"/>
                </a:lnTo>
                <a:lnTo>
                  <a:pt x="2381" y="52514"/>
                </a:lnTo>
                <a:lnTo>
                  <a:pt x="1059" y="59291"/>
                </a:lnTo>
                <a:lnTo>
                  <a:pt x="0" y="66497"/>
                </a:lnTo>
              </a:path>
            </a:pathLst>
          </a:custGeom>
          <a:ln w="12801">
            <a:solidFill>
              <a:srgbClr val="000000"/>
            </a:solidFill>
          </a:ln>
        </p:spPr>
        <p:txBody>
          <a:bodyPr wrap="square" lIns="0" tIns="0" rIns="0" bIns="0" rtlCol="0"/>
          <a:lstStyle/>
          <a:p>
            <a:endParaRPr/>
          </a:p>
        </p:txBody>
      </p:sp>
      <p:sp>
        <p:nvSpPr>
          <p:cNvPr id="64" name="object 64"/>
          <p:cNvSpPr/>
          <p:nvPr/>
        </p:nvSpPr>
        <p:spPr>
          <a:xfrm>
            <a:off x="3209289" y="5494642"/>
            <a:ext cx="33020" cy="16510"/>
          </a:xfrm>
          <a:custGeom>
            <a:avLst/>
            <a:gdLst/>
            <a:ahLst/>
            <a:cxnLst/>
            <a:rect l="l" t="t" r="r" b="b"/>
            <a:pathLst>
              <a:path w="33019" h="16510">
                <a:moveTo>
                  <a:pt x="0" y="4583"/>
                </a:moveTo>
                <a:lnTo>
                  <a:pt x="5818" y="0"/>
                </a:lnTo>
                <a:lnTo>
                  <a:pt x="13684" y="3631"/>
                </a:lnTo>
                <a:lnTo>
                  <a:pt x="22931" y="10691"/>
                </a:lnTo>
                <a:lnTo>
                  <a:pt x="32893" y="16394"/>
                </a:lnTo>
              </a:path>
            </a:pathLst>
          </a:custGeom>
          <a:ln w="12801">
            <a:solidFill>
              <a:srgbClr val="000000"/>
            </a:solidFill>
          </a:ln>
        </p:spPr>
        <p:txBody>
          <a:bodyPr wrap="square" lIns="0" tIns="0" rIns="0" bIns="0" rtlCol="0"/>
          <a:lstStyle/>
          <a:p>
            <a:endParaRPr/>
          </a:p>
        </p:txBody>
      </p:sp>
      <p:sp>
        <p:nvSpPr>
          <p:cNvPr id="65" name="object 65"/>
          <p:cNvSpPr/>
          <p:nvPr/>
        </p:nvSpPr>
        <p:spPr>
          <a:xfrm>
            <a:off x="3284473" y="5537961"/>
            <a:ext cx="118745" cy="23495"/>
          </a:xfrm>
          <a:custGeom>
            <a:avLst/>
            <a:gdLst/>
            <a:ahLst/>
            <a:cxnLst/>
            <a:rect l="l" t="t" r="r" b="b"/>
            <a:pathLst>
              <a:path w="118745" h="23495">
                <a:moveTo>
                  <a:pt x="0" y="0"/>
                </a:moveTo>
                <a:lnTo>
                  <a:pt x="4147" y="6877"/>
                </a:lnTo>
                <a:lnTo>
                  <a:pt x="10985" y="8540"/>
                </a:lnTo>
                <a:lnTo>
                  <a:pt x="19823" y="7965"/>
                </a:lnTo>
                <a:lnTo>
                  <a:pt x="29972" y="8128"/>
                </a:lnTo>
                <a:lnTo>
                  <a:pt x="43678" y="10769"/>
                </a:lnTo>
                <a:lnTo>
                  <a:pt x="57324" y="14017"/>
                </a:lnTo>
                <a:lnTo>
                  <a:pt x="70852" y="17146"/>
                </a:lnTo>
                <a:lnTo>
                  <a:pt x="84200" y="19431"/>
                </a:lnTo>
                <a:lnTo>
                  <a:pt x="92503" y="20292"/>
                </a:lnTo>
                <a:lnTo>
                  <a:pt x="100996" y="21081"/>
                </a:lnTo>
                <a:lnTo>
                  <a:pt x="109632" y="21967"/>
                </a:lnTo>
                <a:lnTo>
                  <a:pt x="118363" y="23113"/>
                </a:lnTo>
              </a:path>
            </a:pathLst>
          </a:custGeom>
          <a:ln w="12801">
            <a:solidFill>
              <a:srgbClr val="000000"/>
            </a:solidFill>
          </a:ln>
        </p:spPr>
        <p:txBody>
          <a:bodyPr wrap="square" lIns="0" tIns="0" rIns="0" bIns="0" rtlCol="0"/>
          <a:lstStyle/>
          <a:p>
            <a:endParaRPr/>
          </a:p>
        </p:txBody>
      </p:sp>
      <p:sp>
        <p:nvSpPr>
          <p:cNvPr id="66" name="object 66"/>
          <p:cNvSpPr/>
          <p:nvPr/>
        </p:nvSpPr>
        <p:spPr>
          <a:xfrm>
            <a:off x="3292728" y="5594299"/>
            <a:ext cx="106045" cy="21590"/>
          </a:xfrm>
          <a:custGeom>
            <a:avLst/>
            <a:gdLst/>
            <a:ahLst/>
            <a:cxnLst/>
            <a:rect l="l" t="t" r="r" b="b"/>
            <a:pathLst>
              <a:path w="106045" h="21589">
                <a:moveTo>
                  <a:pt x="5461" y="7010"/>
                </a:moveTo>
                <a:lnTo>
                  <a:pt x="1524" y="13716"/>
                </a:lnTo>
                <a:lnTo>
                  <a:pt x="0" y="15544"/>
                </a:lnTo>
                <a:lnTo>
                  <a:pt x="888" y="21031"/>
                </a:lnTo>
                <a:lnTo>
                  <a:pt x="13507" y="20997"/>
                </a:lnTo>
                <a:lnTo>
                  <a:pt x="26400" y="20993"/>
                </a:lnTo>
                <a:lnTo>
                  <a:pt x="39268" y="20473"/>
                </a:lnTo>
                <a:lnTo>
                  <a:pt x="51816" y="18897"/>
                </a:lnTo>
                <a:lnTo>
                  <a:pt x="63503" y="16997"/>
                </a:lnTo>
                <a:lnTo>
                  <a:pt x="76739" y="14897"/>
                </a:lnTo>
                <a:lnTo>
                  <a:pt x="89642" y="11825"/>
                </a:lnTo>
                <a:lnTo>
                  <a:pt x="100330" y="7010"/>
                </a:lnTo>
                <a:lnTo>
                  <a:pt x="102108" y="4572"/>
                </a:lnTo>
                <a:lnTo>
                  <a:pt x="104012" y="2438"/>
                </a:lnTo>
                <a:lnTo>
                  <a:pt x="105791" y="0"/>
                </a:lnTo>
              </a:path>
            </a:pathLst>
          </a:custGeom>
          <a:ln w="12801">
            <a:solidFill>
              <a:srgbClr val="000000"/>
            </a:solidFill>
          </a:ln>
        </p:spPr>
        <p:txBody>
          <a:bodyPr wrap="square" lIns="0" tIns="0" rIns="0" bIns="0" rtlCol="0"/>
          <a:lstStyle/>
          <a:p>
            <a:endParaRPr/>
          </a:p>
        </p:txBody>
      </p:sp>
      <p:sp>
        <p:nvSpPr>
          <p:cNvPr id="67" name="object 67"/>
          <p:cNvSpPr/>
          <p:nvPr/>
        </p:nvSpPr>
        <p:spPr>
          <a:xfrm>
            <a:off x="3460194" y="5524246"/>
            <a:ext cx="17145" cy="146050"/>
          </a:xfrm>
          <a:custGeom>
            <a:avLst/>
            <a:gdLst/>
            <a:ahLst/>
            <a:cxnLst/>
            <a:rect l="l" t="t" r="r" b="b"/>
            <a:pathLst>
              <a:path w="17145" h="146050">
                <a:moveTo>
                  <a:pt x="7794" y="3936"/>
                </a:moveTo>
                <a:lnTo>
                  <a:pt x="10842" y="2666"/>
                </a:lnTo>
                <a:lnTo>
                  <a:pt x="13890" y="1523"/>
                </a:lnTo>
                <a:lnTo>
                  <a:pt x="16938" y="0"/>
                </a:lnTo>
                <a:lnTo>
                  <a:pt x="16692" y="10572"/>
                </a:lnTo>
                <a:lnTo>
                  <a:pt x="15351" y="20669"/>
                </a:lnTo>
                <a:lnTo>
                  <a:pt x="13438" y="30718"/>
                </a:lnTo>
                <a:lnTo>
                  <a:pt x="11477" y="41147"/>
                </a:lnTo>
                <a:lnTo>
                  <a:pt x="3351" y="85810"/>
                </a:lnTo>
                <a:lnTo>
                  <a:pt x="0" y="124498"/>
                </a:lnTo>
                <a:lnTo>
                  <a:pt x="1073" y="138942"/>
                </a:lnTo>
                <a:lnTo>
                  <a:pt x="5635" y="145643"/>
                </a:lnTo>
                <a:lnTo>
                  <a:pt x="7794" y="142900"/>
                </a:lnTo>
                <a:lnTo>
                  <a:pt x="9953" y="140157"/>
                </a:lnTo>
                <a:lnTo>
                  <a:pt x="12112" y="137413"/>
                </a:lnTo>
              </a:path>
            </a:pathLst>
          </a:custGeom>
          <a:ln w="12801">
            <a:solidFill>
              <a:srgbClr val="000000"/>
            </a:solidFill>
          </a:ln>
        </p:spPr>
        <p:txBody>
          <a:bodyPr wrap="square" lIns="0" tIns="0" rIns="0" bIns="0" rtlCol="0"/>
          <a:lstStyle/>
          <a:p>
            <a:endParaRPr/>
          </a:p>
        </p:txBody>
      </p:sp>
      <p:sp>
        <p:nvSpPr>
          <p:cNvPr id="68" name="object 68"/>
          <p:cNvSpPr/>
          <p:nvPr/>
        </p:nvSpPr>
        <p:spPr>
          <a:xfrm>
            <a:off x="3516503" y="5560186"/>
            <a:ext cx="126364" cy="120014"/>
          </a:xfrm>
          <a:custGeom>
            <a:avLst/>
            <a:gdLst/>
            <a:ahLst/>
            <a:cxnLst/>
            <a:rect l="l" t="t" r="r" b="b"/>
            <a:pathLst>
              <a:path w="126364" h="120014">
                <a:moveTo>
                  <a:pt x="0" y="0"/>
                </a:moveTo>
                <a:lnTo>
                  <a:pt x="7639" y="8064"/>
                </a:lnTo>
                <a:lnTo>
                  <a:pt x="15779" y="15274"/>
                </a:lnTo>
                <a:lnTo>
                  <a:pt x="24253" y="22156"/>
                </a:lnTo>
                <a:lnTo>
                  <a:pt x="32893" y="29235"/>
                </a:lnTo>
                <a:lnTo>
                  <a:pt x="39917" y="35350"/>
                </a:lnTo>
                <a:lnTo>
                  <a:pt x="46990" y="41579"/>
                </a:lnTo>
                <a:lnTo>
                  <a:pt x="54252" y="47580"/>
                </a:lnTo>
                <a:lnTo>
                  <a:pt x="61849" y="53009"/>
                </a:lnTo>
                <a:lnTo>
                  <a:pt x="72626" y="57357"/>
                </a:lnTo>
                <a:lnTo>
                  <a:pt x="81676" y="56248"/>
                </a:lnTo>
                <a:lnTo>
                  <a:pt x="109426" y="29314"/>
                </a:lnTo>
                <a:lnTo>
                  <a:pt x="114845" y="22071"/>
                </a:lnTo>
                <a:lnTo>
                  <a:pt x="120396" y="14859"/>
                </a:lnTo>
                <a:lnTo>
                  <a:pt x="122174" y="12446"/>
                </a:lnTo>
                <a:lnTo>
                  <a:pt x="124333" y="10032"/>
                </a:lnTo>
                <a:lnTo>
                  <a:pt x="126111" y="7619"/>
                </a:lnTo>
                <a:lnTo>
                  <a:pt x="124003" y="18642"/>
                </a:lnTo>
                <a:lnTo>
                  <a:pt x="121443" y="29524"/>
                </a:lnTo>
                <a:lnTo>
                  <a:pt x="118645" y="40420"/>
                </a:lnTo>
                <a:lnTo>
                  <a:pt x="115824" y="51485"/>
                </a:lnTo>
                <a:lnTo>
                  <a:pt x="112914" y="63653"/>
                </a:lnTo>
                <a:lnTo>
                  <a:pt x="110744" y="75907"/>
                </a:lnTo>
                <a:lnTo>
                  <a:pt x="109430" y="88218"/>
                </a:lnTo>
                <a:lnTo>
                  <a:pt x="109093" y="100558"/>
                </a:lnTo>
                <a:lnTo>
                  <a:pt x="110142" y="111750"/>
                </a:lnTo>
                <a:lnTo>
                  <a:pt x="112633" y="118999"/>
                </a:lnTo>
                <a:lnTo>
                  <a:pt x="117004" y="119846"/>
                </a:lnTo>
                <a:lnTo>
                  <a:pt x="123698" y="111836"/>
                </a:lnTo>
              </a:path>
            </a:pathLst>
          </a:custGeom>
          <a:ln w="12801">
            <a:solidFill>
              <a:srgbClr val="000000"/>
            </a:solidFill>
          </a:ln>
        </p:spPr>
        <p:txBody>
          <a:bodyPr wrap="square" lIns="0" tIns="0" rIns="0" bIns="0" rtlCol="0"/>
          <a:lstStyle/>
          <a:p>
            <a:endParaRPr/>
          </a:p>
        </p:txBody>
      </p:sp>
      <p:sp>
        <p:nvSpPr>
          <p:cNvPr id="69" name="object 69"/>
          <p:cNvSpPr/>
          <p:nvPr/>
        </p:nvSpPr>
        <p:spPr>
          <a:xfrm>
            <a:off x="3706367" y="5604967"/>
            <a:ext cx="135255" cy="19685"/>
          </a:xfrm>
          <a:custGeom>
            <a:avLst/>
            <a:gdLst/>
            <a:ahLst/>
            <a:cxnLst/>
            <a:rect l="l" t="t" r="r" b="b"/>
            <a:pathLst>
              <a:path w="135254" h="19685">
                <a:moveTo>
                  <a:pt x="5842" y="0"/>
                </a:moveTo>
                <a:lnTo>
                  <a:pt x="3683" y="3047"/>
                </a:lnTo>
                <a:lnTo>
                  <a:pt x="1778" y="5791"/>
                </a:lnTo>
                <a:lnTo>
                  <a:pt x="0" y="8839"/>
                </a:lnTo>
                <a:lnTo>
                  <a:pt x="14986" y="14830"/>
                </a:lnTo>
                <a:lnTo>
                  <a:pt x="29210" y="17906"/>
                </a:lnTo>
                <a:lnTo>
                  <a:pt x="44005" y="19040"/>
                </a:lnTo>
                <a:lnTo>
                  <a:pt x="60706" y="19202"/>
                </a:lnTo>
                <a:lnTo>
                  <a:pt x="74225" y="18449"/>
                </a:lnTo>
                <a:lnTo>
                  <a:pt x="88566" y="16840"/>
                </a:lnTo>
                <a:lnTo>
                  <a:pt x="102693" y="15344"/>
                </a:lnTo>
                <a:lnTo>
                  <a:pt x="115570" y="14935"/>
                </a:lnTo>
                <a:lnTo>
                  <a:pt x="125839" y="16135"/>
                </a:lnTo>
                <a:lnTo>
                  <a:pt x="131333" y="16535"/>
                </a:lnTo>
                <a:lnTo>
                  <a:pt x="133804" y="13392"/>
                </a:lnTo>
                <a:lnTo>
                  <a:pt x="135001" y="3962"/>
                </a:lnTo>
              </a:path>
            </a:pathLst>
          </a:custGeom>
          <a:ln w="12801">
            <a:solidFill>
              <a:srgbClr val="000000"/>
            </a:solidFill>
          </a:ln>
        </p:spPr>
        <p:txBody>
          <a:bodyPr wrap="square" lIns="0" tIns="0" rIns="0" bIns="0" rtlCol="0"/>
          <a:lstStyle/>
          <a:p>
            <a:endParaRPr/>
          </a:p>
        </p:txBody>
      </p:sp>
      <p:sp>
        <p:nvSpPr>
          <p:cNvPr id="70" name="object 70"/>
          <p:cNvSpPr/>
          <p:nvPr/>
        </p:nvSpPr>
        <p:spPr>
          <a:xfrm>
            <a:off x="3764486" y="5553455"/>
            <a:ext cx="16510" cy="113030"/>
          </a:xfrm>
          <a:custGeom>
            <a:avLst/>
            <a:gdLst/>
            <a:ahLst/>
            <a:cxnLst/>
            <a:rect l="l" t="t" r="r" b="b"/>
            <a:pathLst>
              <a:path w="16510" h="113029">
                <a:moveTo>
                  <a:pt x="13509" y="0"/>
                </a:moveTo>
                <a:lnTo>
                  <a:pt x="8729" y="4091"/>
                </a:lnTo>
                <a:lnTo>
                  <a:pt x="8318" y="10445"/>
                </a:lnTo>
                <a:lnTo>
                  <a:pt x="9741" y="19038"/>
                </a:lnTo>
                <a:lnTo>
                  <a:pt x="10461" y="29845"/>
                </a:lnTo>
                <a:lnTo>
                  <a:pt x="7479" y="70717"/>
                </a:lnTo>
                <a:lnTo>
                  <a:pt x="0" y="110032"/>
                </a:lnTo>
                <a:lnTo>
                  <a:pt x="2871" y="112804"/>
                </a:lnTo>
                <a:lnTo>
                  <a:pt x="16303" y="105460"/>
                </a:lnTo>
              </a:path>
            </a:pathLst>
          </a:custGeom>
          <a:ln w="12801">
            <a:solidFill>
              <a:srgbClr val="000000"/>
            </a:solidFill>
          </a:ln>
        </p:spPr>
        <p:txBody>
          <a:bodyPr wrap="square" lIns="0" tIns="0" rIns="0" bIns="0" rtlCol="0"/>
          <a:lstStyle/>
          <a:p>
            <a:endParaRPr/>
          </a:p>
        </p:txBody>
      </p:sp>
      <p:sp>
        <p:nvSpPr>
          <p:cNvPr id="71" name="object 71"/>
          <p:cNvSpPr/>
          <p:nvPr/>
        </p:nvSpPr>
        <p:spPr>
          <a:xfrm>
            <a:off x="3870705" y="5554090"/>
            <a:ext cx="20955" cy="100965"/>
          </a:xfrm>
          <a:custGeom>
            <a:avLst/>
            <a:gdLst/>
            <a:ahLst/>
            <a:cxnLst/>
            <a:rect l="l" t="t" r="r" b="b"/>
            <a:pathLst>
              <a:path w="20954" h="100964">
                <a:moveTo>
                  <a:pt x="12700" y="2667"/>
                </a:moveTo>
                <a:lnTo>
                  <a:pt x="15494" y="1778"/>
                </a:lnTo>
                <a:lnTo>
                  <a:pt x="18288" y="889"/>
                </a:lnTo>
                <a:lnTo>
                  <a:pt x="20701" y="0"/>
                </a:lnTo>
                <a:lnTo>
                  <a:pt x="19480" y="9949"/>
                </a:lnTo>
                <a:lnTo>
                  <a:pt x="19129" y="19494"/>
                </a:lnTo>
                <a:lnTo>
                  <a:pt x="19182" y="29039"/>
                </a:lnTo>
                <a:lnTo>
                  <a:pt x="19177" y="38989"/>
                </a:lnTo>
                <a:lnTo>
                  <a:pt x="19304" y="51514"/>
                </a:lnTo>
                <a:lnTo>
                  <a:pt x="19335" y="64211"/>
                </a:lnTo>
                <a:lnTo>
                  <a:pt x="18748" y="76793"/>
                </a:lnTo>
                <a:lnTo>
                  <a:pt x="17018" y="88976"/>
                </a:lnTo>
                <a:lnTo>
                  <a:pt x="14605" y="100558"/>
                </a:lnTo>
                <a:lnTo>
                  <a:pt x="9652" y="96901"/>
                </a:lnTo>
                <a:lnTo>
                  <a:pt x="0" y="96596"/>
                </a:lnTo>
              </a:path>
            </a:pathLst>
          </a:custGeom>
          <a:ln w="12801">
            <a:solidFill>
              <a:srgbClr val="000000"/>
            </a:solidFill>
          </a:ln>
        </p:spPr>
        <p:txBody>
          <a:bodyPr wrap="square" lIns="0" tIns="0" rIns="0" bIns="0" rtlCol="0"/>
          <a:lstStyle/>
          <a:p>
            <a:endParaRPr/>
          </a:p>
        </p:txBody>
      </p:sp>
      <p:sp>
        <p:nvSpPr>
          <p:cNvPr id="72" name="object 72"/>
          <p:cNvSpPr/>
          <p:nvPr/>
        </p:nvSpPr>
        <p:spPr>
          <a:xfrm>
            <a:off x="3178175" y="5216016"/>
            <a:ext cx="165735" cy="158115"/>
          </a:xfrm>
          <a:custGeom>
            <a:avLst/>
            <a:gdLst/>
            <a:ahLst/>
            <a:cxnLst/>
            <a:rect l="l" t="t" r="r" b="b"/>
            <a:pathLst>
              <a:path w="165735" h="158114">
                <a:moveTo>
                  <a:pt x="0" y="139572"/>
                </a:moveTo>
                <a:lnTo>
                  <a:pt x="1524" y="147573"/>
                </a:lnTo>
                <a:lnTo>
                  <a:pt x="2412" y="150621"/>
                </a:lnTo>
                <a:lnTo>
                  <a:pt x="8762" y="152780"/>
                </a:lnTo>
                <a:lnTo>
                  <a:pt x="10019" y="143170"/>
                </a:lnTo>
                <a:lnTo>
                  <a:pt x="11477" y="133619"/>
                </a:lnTo>
                <a:lnTo>
                  <a:pt x="13102" y="124188"/>
                </a:lnTo>
                <a:lnTo>
                  <a:pt x="14858" y="114934"/>
                </a:lnTo>
                <a:lnTo>
                  <a:pt x="16426" y="106130"/>
                </a:lnTo>
                <a:lnTo>
                  <a:pt x="18161" y="96408"/>
                </a:lnTo>
                <a:lnTo>
                  <a:pt x="20466" y="86806"/>
                </a:lnTo>
                <a:lnTo>
                  <a:pt x="23749" y="78358"/>
                </a:lnTo>
                <a:lnTo>
                  <a:pt x="26162" y="75310"/>
                </a:lnTo>
                <a:lnTo>
                  <a:pt x="28320" y="72008"/>
                </a:lnTo>
                <a:lnTo>
                  <a:pt x="64007" y="99059"/>
                </a:lnTo>
                <a:lnTo>
                  <a:pt x="74275" y="111555"/>
                </a:lnTo>
                <a:lnTo>
                  <a:pt x="84708" y="123777"/>
                </a:lnTo>
                <a:lnTo>
                  <a:pt x="95619" y="135546"/>
                </a:lnTo>
                <a:lnTo>
                  <a:pt x="107314" y="146684"/>
                </a:lnTo>
                <a:lnTo>
                  <a:pt x="116459" y="153531"/>
                </a:lnTo>
                <a:lnTo>
                  <a:pt x="125888" y="157638"/>
                </a:lnTo>
                <a:lnTo>
                  <a:pt x="135175" y="156936"/>
                </a:lnTo>
                <a:lnTo>
                  <a:pt x="143890" y="149351"/>
                </a:lnTo>
                <a:lnTo>
                  <a:pt x="148296" y="137840"/>
                </a:lnTo>
                <a:lnTo>
                  <a:pt x="149034" y="123650"/>
                </a:lnTo>
                <a:lnTo>
                  <a:pt x="147962" y="109293"/>
                </a:lnTo>
                <a:lnTo>
                  <a:pt x="146938" y="97281"/>
                </a:lnTo>
                <a:lnTo>
                  <a:pt x="146565" y="81571"/>
                </a:lnTo>
                <a:lnTo>
                  <a:pt x="146621" y="65706"/>
                </a:lnTo>
                <a:lnTo>
                  <a:pt x="146581" y="50008"/>
                </a:lnTo>
                <a:lnTo>
                  <a:pt x="145923" y="34797"/>
                </a:lnTo>
                <a:lnTo>
                  <a:pt x="146103" y="22145"/>
                </a:lnTo>
                <a:lnTo>
                  <a:pt x="148891" y="13493"/>
                </a:lnTo>
                <a:lnTo>
                  <a:pt x="155084" y="6794"/>
                </a:lnTo>
                <a:lnTo>
                  <a:pt x="165480" y="0"/>
                </a:lnTo>
              </a:path>
            </a:pathLst>
          </a:custGeom>
          <a:ln w="12801">
            <a:solidFill>
              <a:srgbClr val="000000"/>
            </a:solidFill>
          </a:ln>
        </p:spPr>
        <p:txBody>
          <a:bodyPr wrap="square" lIns="0" tIns="0" rIns="0" bIns="0" rtlCol="0"/>
          <a:lstStyle/>
          <a:p>
            <a:endParaRPr/>
          </a:p>
        </p:txBody>
      </p:sp>
      <p:sp>
        <p:nvSpPr>
          <p:cNvPr id="73" name="object 73"/>
          <p:cNvSpPr/>
          <p:nvPr/>
        </p:nvSpPr>
        <p:spPr>
          <a:xfrm>
            <a:off x="4150486" y="5295265"/>
            <a:ext cx="207645" cy="296545"/>
          </a:xfrm>
          <a:custGeom>
            <a:avLst/>
            <a:gdLst/>
            <a:ahLst/>
            <a:cxnLst/>
            <a:rect l="l" t="t" r="r" b="b"/>
            <a:pathLst>
              <a:path w="207645" h="296545">
                <a:moveTo>
                  <a:pt x="156972" y="0"/>
                </a:moveTo>
                <a:lnTo>
                  <a:pt x="113030" y="12573"/>
                </a:lnTo>
                <a:lnTo>
                  <a:pt x="84359" y="17764"/>
                </a:lnTo>
                <a:lnTo>
                  <a:pt x="69917" y="20306"/>
                </a:lnTo>
                <a:lnTo>
                  <a:pt x="26209" y="36306"/>
                </a:lnTo>
                <a:lnTo>
                  <a:pt x="6637" y="80498"/>
                </a:lnTo>
                <a:lnTo>
                  <a:pt x="4191" y="132969"/>
                </a:lnTo>
                <a:lnTo>
                  <a:pt x="3375" y="153735"/>
                </a:lnTo>
                <a:lnTo>
                  <a:pt x="2619" y="174513"/>
                </a:lnTo>
                <a:lnTo>
                  <a:pt x="1887" y="195316"/>
                </a:lnTo>
                <a:lnTo>
                  <a:pt x="1143" y="216154"/>
                </a:lnTo>
                <a:lnTo>
                  <a:pt x="476" y="228959"/>
                </a:lnTo>
                <a:lnTo>
                  <a:pt x="0" y="242014"/>
                </a:lnTo>
                <a:lnTo>
                  <a:pt x="857" y="254998"/>
                </a:lnTo>
                <a:lnTo>
                  <a:pt x="31122" y="288645"/>
                </a:lnTo>
                <a:lnTo>
                  <a:pt x="76136" y="296024"/>
                </a:lnTo>
                <a:lnTo>
                  <a:pt x="93225" y="296391"/>
                </a:lnTo>
                <a:lnTo>
                  <a:pt x="110363" y="295986"/>
                </a:lnTo>
                <a:lnTo>
                  <a:pt x="158833" y="291496"/>
                </a:lnTo>
                <a:lnTo>
                  <a:pt x="199858" y="269690"/>
                </a:lnTo>
                <a:lnTo>
                  <a:pt x="207518" y="261874"/>
                </a:lnTo>
              </a:path>
            </a:pathLst>
          </a:custGeom>
          <a:ln w="12801">
            <a:solidFill>
              <a:srgbClr val="000000"/>
            </a:solidFill>
          </a:ln>
        </p:spPr>
        <p:txBody>
          <a:bodyPr wrap="square" lIns="0" tIns="0" rIns="0" bIns="0" rtlCol="0"/>
          <a:lstStyle/>
          <a:p>
            <a:endParaRPr/>
          </a:p>
        </p:txBody>
      </p:sp>
      <p:sp>
        <p:nvSpPr>
          <p:cNvPr id="74" name="object 74"/>
          <p:cNvSpPr/>
          <p:nvPr/>
        </p:nvSpPr>
        <p:spPr>
          <a:xfrm>
            <a:off x="4216272" y="5462015"/>
            <a:ext cx="203835" cy="41910"/>
          </a:xfrm>
          <a:custGeom>
            <a:avLst/>
            <a:gdLst/>
            <a:ahLst/>
            <a:cxnLst/>
            <a:rect l="l" t="t" r="r" b="b"/>
            <a:pathLst>
              <a:path w="203835" h="41910">
                <a:moveTo>
                  <a:pt x="0" y="41783"/>
                </a:moveTo>
                <a:lnTo>
                  <a:pt x="50381" y="34710"/>
                </a:lnTo>
                <a:lnTo>
                  <a:pt x="107648" y="32035"/>
                </a:lnTo>
                <a:lnTo>
                  <a:pt x="127498" y="30741"/>
                </a:lnTo>
                <a:lnTo>
                  <a:pt x="147192" y="28067"/>
                </a:lnTo>
                <a:lnTo>
                  <a:pt x="162804" y="23467"/>
                </a:lnTo>
                <a:lnTo>
                  <a:pt x="176545" y="16891"/>
                </a:lnTo>
                <a:lnTo>
                  <a:pt x="189644" y="8886"/>
                </a:lnTo>
                <a:lnTo>
                  <a:pt x="203326" y="0"/>
                </a:lnTo>
              </a:path>
            </a:pathLst>
          </a:custGeom>
          <a:ln w="12801">
            <a:solidFill>
              <a:srgbClr val="000000"/>
            </a:solidFill>
          </a:ln>
        </p:spPr>
        <p:txBody>
          <a:bodyPr wrap="square" lIns="0" tIns="0" rIns="0" bIns="0" rtlCol="0"/>
          <a:lstStyle/>
          <a:p>
            <a:endParaRPr/>
          </a:p>
        </p:txBody>
      </p:sp>
      <p:sp>
        <p:nvSpPr>
          <p:cNvPr id="75" name="object 75"/>
          <p:cNvSpPr/>
          <p:nvPr/>
        </p:nvSpPr>
        <p:spPr>
          <a:xfrm>
            <a:off x="5210302" y="5450459"/>
            <a:ext cx="139065" cy="6985"/>
          </a:xfrm>
          <a:custGeom>
            <a:avLst/>
            <a:gdLst/>
            <a:ahLst/>
            <a:cxnLst/>
            <a:rect l="l" t="t" r="r" b="b"/>
            <a:pathLst>
              <a:path w="139064" h="6985">
                <a:moveTo>
                  <a:pt x="0" y="2158"/>
                </a:moveTo>
                <a:lnTo>
                  <a:pt x="11414" y="1617"/>
                </a:lnTo>
                <a:lnTo>
                  <a:pt x="22351" y="1920"/>
                </a:lnTo>
                <a:lnTo>
                  <a:pt x="33289" y="3105"/>
                </a:lnTo>
                <a:lnTo>
                  <a:pt x="44703" y="5206"/>
                </a:lnTo>
                <a:lnTo>
                  <a:pt x="53752" y="6139"/>
                </a:lnTo>
                <a:lnTo>
                  <a:pt x="62611" y="5905"/>
                </a:lnTo>
                <a:lnTo>
                  <a:pt x="71278" y="5385"/>
                </a:lnTo>
                <a:lnTo>
                  <a:pt x="79756" y="5460"/>
                </a:lnTo>
                <a:lnTo>
                  <a:pt x="92809" y="6641"/>
                </a:lnTo>
                <a:lnTo>
                  <a:pt x="103695" y="6524"/>
                </a:lnTo>
                <a:lnTo>
                  <a:pt x="114581" y="5050"/>
                </a:lnTo>
                <a:lnTo>
                  <a:pt x="127635" y="2158"/>
                </a:lnTo>
                <a:lnTo>
                  <a:pt x="131318" y="1523"/>
                </a:lnTo>
                <a:lnTo>
                  <a:pt x="135000" y="634"/>
                </a:lnTo>
                <a:lnTo>
                  <a:pt x="138684" y="0"/>
                </a:lnTo>
              </a:path>
            </a:pathLst>
          </a:custGeom>
          <a:ln w="12801">
            <a:solidFill>
              <a:srgbClr val="000000"/>
            </a:solidFill>
          </a:ln>
        </p:spPr>
        <p:txBody>
          <a:bodyPr wrap="square" lIns="0" tIns="0" rIns="0" bIns="0" rtlCol="0"/>
          <a:lstStyle/>
          <a:p>
            <a:endParaRPr/>
          </a:p>
        </p:txBody>
      </p:sp>
      <p:sp>
        <p:nvSpPr>
          <p:cNvPr id="76" name="object 76"/>
          <p:cNvSpPr/>
          <p:nvPr/>
        </p:nvSpPr>
        <p:spPr>
          <a:xfrm>
            <a:off x="5519292" y="5266309"/>
            <a:ext cx="175260" cy="260985"/>
          </a:xfrm>
          <a:custGeom>
            <a:avLst/>
            <a:gdLst/>
            <a:ahLst/>
            <a:cxnLst/>
            <a:rect l="l" t="t" r="r" b="b"/>
            <a:pathLst>
              <a:path w="175260" h="260985">
                <a:moveTo>
                  <a:pt x="127127" y="0"/>
                </a:moveTo>
                <a:lnTo>
                  <a:pt x="83058" y="13569"/>
                </a:lnTo>
                <a:lnTo>
                  <a:pt x="73056" y="13080"/>
                </a:lnTo>
                <a:lnTo>
                  <a:pt x="63103" y="12783"/>
                </a:lnTo>
                <a:lnTo>
                  <a:pt x="37465" y="40893"/>
                </a:lnTo>
                <a:lnTo>
                  <a:pt x="34887" y="55963"/>
                </a:lnTo>
                <a:lnTo>
                  <a:pt x="32178" y="71056"/>
                </a:lnTo>
                <a:lnTo>
                  <a:pt x="29446" y="86149"/>
                </a:lnTo>
                <a:lnTo>
                  <a:pt x="26797" y="101218"/>
                </a:lnTo>
                <a:lnTo>
                  <a:pt x="24064" y="118991"/>
                </a:lnTo>
                <a:lnTo>
                  <a:pt x="21320" y="136715"/>
                </a:lnTo>
                <a:lnTo>
                  <a:pt x="18742" y="154439"/>
                </a:lnTo>
                <a:lnTo>
                  <a:pt x="16510" y="172211"/>
                </a:lnTo>
                <a:lnTo>
                  <a:pt x="15069" y="185713"/>
                </a:lnTo>
                <a:lnTo>
                  <a:pt x="13462" y="199167"/>
                </a:lnTo>
                <a:lnTo>
                  <a:pt x="5016" y="240776"/>
                </a:lnTo>
                <a:lnTo>
                  <a:pt x="0" y="255142"/>
                </a:lnTo>
                <a:lnTo>
                  <a:pt x="11304" y="257123"/>
                </a:lnTo>
                <a:lnTo>
                  <a:pt x="22526" y="257841"/>
                </a:lnTo>
                <a:lnTo>
                  <a:pt x="33914" y="257750"/>
                </a:lnTo>
                <a:lnTo>
                  <a:pt x="45720" y="257301"/>
                </a:lnTo>
                <a:lnTo>
                  <a:pt x="64071" y="256801"/>
                </a:lnTo>
                <a:lnTo>
                  <a:pt x="82518" y="256635"/>
                </a:lnTo>
                <a:lnTo>
                  <a:pt x="101012" y="256801"/>
                </a:lnTo>
                <a:lnTo>
                  <a:pt x="119507" y="257301"/>
                </a:lnTo>
                <a:lnTo>
                  <a:pt x="130365" y="258343"/>
                </a:lnTo>
                <a:lnTo>
                  <a:pt x="142462" y="259826"/>
                </a:lnTo>
                <a:lnTo>
                  <a:pt x="154511" y="260713"/>
                </a:lnTo>
                <a:lnTo>
                  <a:pt x="165227" y="259968"/>
                </a:lnTo>
                <a:lnTo>
                  <a:pt x="172212" y="256666"/>
                </a:lnTo>
                <a:lnTo>
                  <a:pt x="175006" y="255777"/>
                </a:lnTo>
                <a:lnTo>
                  <a:pt x="175006" y="249681"/>
                </a:lnTo>
              </a:path>
            </a:pathLst>
          </a:custGeom>
          <a:ln w="12801">
            <a:solidFill>
              <a:srgbClr val="000000"/>
            </a:solidFill>
          </a:ln>
        </p:spPr>
        <p:txBody>
          <a:bodyPr wrap="square" lIns="0" tIns="0" rIns="0" bIns="0" rtlCol="0"/>
          <a:lstStyle/>
          <a:p>
            <a:endParaRPr/>
          </a:p>
        </p:txBody>
      </p:sp>
      <p:sp>
        <p:nvSpPr>
          <p:cNvPr id="77" name="object 77"/>
          <p:cNvSpPr/>
          <p:nvPr/>
        </p:nvSpPr>
        <p:spPr>
          <a:xfrm>
            <a:off x="5556758" y="5422679"/>
            <a:ext cx="137795" cy="12700"/>
          </a:xfrm>
          <a:custGeom>
            <a:avLst/>
            <a:gdLst/>
            <a:ahLst/>
            <a:cxnLst/>
            <a:rect l="l" t="t" r="r" b="b"/>
            <a:pathLst>
              <a:path w="137795" h="12700">
                <a:moveTo>
                  <a:pt x="0" y="12158"/>
                </a:moveTo>
                <a:lnTo>
                  <a:pt x="7754" y="9800"/>
                </a:lnTo>
                <a:lnTo>
                  <a:pt x="15462" y="7014"/>
                </a:lnTo>
                <a:lnTo>
                  <a:pt x="23217" y="4228"/>
                </a:lnTo>
                <a:lnTo>
                  <a:pt x="31114" y="1871"/>
                </a:lnTo>
                <a:lnTo>
                  <a:pt x="44241" y="0"/>
                </a:lnTo>
                <a:lnTo>
                  <a:pt x="58785" y="140"/>
                </a:lnTo>
                <a:lnTo>
                  <a:pt x="73209" y="2067"/>
                </a:lnTo>
                <a:lnTo>
                  <a:pt x="85978" y="5554"/>
                </a:lnTo>
                <a:lnTo>
                  <a:pt x="96740" y="9211"/>
                </a:lnTo>
                <a:lnTo>
                  <a:pt x="106441" y="11380"/>
                </a:lnTo>
                <a:lnTo>
                  <a:pt x="116357" y="11144"/>
                </a:lnTo>
                <a:lnTo>
                  <a:pt x="127762" y="7586"/>
                </a:lnTo>
                <a:lnTo>
                  <a:pt x="131063" y="5808"/>
                </a:lnTo>
                <a:lnTo>
                  <a:pt x="134492" y="4030"/>
                </a:lnTo>
                <a:lnTo>
                  <a:pt x="137540" y="1871"/>
                </a:lnTo>
              </a:path>
            </a:pathLst>
          </a:custGeom>
          <a:ln w="12801">
            <a:solidFill>
              <a:srgbClr val="000000"/>
            </a:solidFill>
          </a:ln>
        </p:spPr>
        <p:txBody>
          <a:bodyPr wrap="square" lIns="0" tIns="0" rIns="0" bIns="0" rtlCol="0"/>
          <a:lstStyle/>
          <a:p>
            <a:endParaRPr/>
          </a:p>
        </p:txBody>
      </p:sp>
      <p:sp>
        <p:nvSpPr>
          <p:cNvPr id="78" name="object 78"/>
          <p:cNvSpPr/>
          <p:nvPr/>
        </p:nvSpPr>
        <p:spPr>
          <a:xfrm>
            <a:off x="6775704" y="5205015"/>
            <a:ext cx="167640" cy="364490"/>
          </a:xfrm>
          <a:custGeom>
            <a:avLst/>
            <a:gdLst/>
            <a:ahLst/>
            <a:cxnLst/>
            <a:rect l="l" t="t" r="r" b="b"/>
            <a:pathLst>
              <a:path w="167640" h="364489">
                <a:moveTo>
                  <a:pt x="8509" y="1603"/>
                </a:moveTo>
                <a:lnTo>
                  <a:pt x="19772" y="236"/>
                </a:lnTo>
                <a:lnTo>
                  <a:pt x="31750" y="0"/>
                </a:lnTo>
                <a:lnTo>
                  <a:pt x="44013" y="406"/>
                </a:lnTo>
                <a:lnTo>
                  <a:pt x="56134" y="968"/>
                </a:lnTo>
                <a:lnTo>
                  <a:pt x="74255" y="1621"/>
                </a:lnTo>
                <a:lnTo>
                  <a:pt x="112355" y="7737"/>
                </a:lnTo>
                <a:lnTo>
                  <a:pt x="142605" y="39433"/>
                </a:lnTo>
                <a:lnTo>
                  <a:pt x="149867" y="86842"/>
                </a:lnTo>
                <a:lnTo>
                  <a:pt x="151185" y="128240"/>
                </a:lnTo>
                <a:lnTo>
                  <a:pt x="151596" y="189182"/>
                </a:lnTo>
                <a:lnTo>
                  <a:pt x="152384" y="229758"/>
                </a:lnTo>
                <a:lnTo>
                  <a:pt x="155243" y="270240"/>
                </a:lnTo>
                <a:lnTo>
                  <a:pt x="161544" y="310340"/>
                </a:lnTo>
                <a:lnTo>
                  <a:pt x="163099" y="317158"/>
                </a:lnTo>
                <a:lnTo>
                  <a:pt x="164560" y="323929"/>
                </a:lnTo>
                <a:lnTo>
                  <a:pt x="165973" y="330700"/>
                </a:lnTo>
                <a:lnTo>
                  <a:pt x="167386" y="337518"/>
                </a:lnTo>
                <a:lnTo>
                  <a:pt x="158353" y="339740"/>
                </a:lnTo>
                <a:lnTo>
                  <a:pt x="149891" y="340820"/>
                </a:lnTo>
                <a:lnTo>
                  <a:pt x="141097" y="341233"/>
                </a:lnTo>
                <a:lnTo>
                  <a:pt x="131064" y="341455"/>
                </a:lnTo>
                <a:lnTo>
                  <a:pt x="107569" y="342360"/>
                </a:lnTo>
                <a:lnTo>
                  <a:pt x="81025" y="344122"/>
                </a:lnTo>
                <a:lnTo>
                  <a:pt x="55054" y="347884"/>
                </a:lnTo>
                <a:lnTo>
                  <a:pt x="33274" y="354790"/>
                </a:lnTo>
                <a:lnTo>
                  <a:pt x="24324" y="359380"/>
                </a:lnTo>
                <a:lnTo>
                  <a:pt x="17875" y="362267"/>
                </a:lnTo>
                <a:lnTo>
                  <a:pt x="10806" y="363702"/>
                </a:lnTo>
                <a:lnTo>
                  <a:pt x="0" y="363934"/>
                </a:lnTo>
              </a:path>
            </a:pathLst>
          </a:custGeom>
          <a:ln w="12496">
            <a:solidFill>
              <a:srgbClr val="000000"/>
            </a:solidFill>
          </a:ln>
        </p:spPr>
        <p:txBody>
          <a:bodyPr wrap="square" lIns="0" tIns="0" rIns="0" bIns="0" rtlCol="0"/>
          <a:lstStyle/>
          <a:p>
            <a:endParaRPr/>
          </a:p>
        </p:txBody>
      </p:sp>
      <p:sp>
        <p:nvSpPr>
          <p:cNvPr id="79" name="object 79"/>
          <p:cNvSpPr/>
          <p:nvPr/>
        </p:nvSpPr>
        <p:spPr>
          <a:xfrm>
            <a:off x="2119629" y="5859779"/>
            <a:ext cx="215265" cy="20320"/>
          </a:xfrm>
          <a:custGeom>
            <a:avLst/>
            <a:gdLst/>
            <a:ahLst/>
            <a:cxnLst/>
            <a:rect l="l" t="t" r="r" b="b"/>
            <a:pathLst>
              <a:path w="215264" h="20320">
                <a:moveTo>
                  <a:pt x="0" y="0"/>
                </a:moveTo>
                <a:lnTo>
                  <a:pt x="36830" y="14935"/>
                </a:lnTo>
                <a:lnTo>
                  <a:pt x="83264" y="19564"/>
                </a:lnTo>
                <a:lnTo>
                  <a:pt x="98678" y="20116"/>
                </a:lnTo>
                <a:lnTo>
                  <a:pt x="115937" y="19459"/>
                </a:lnTo>
                <a:lnTo>
                  <a:pt x="133492" y="17830"/>
                </a:lnTo>
                <a:lnTo>
                  <a:pt x="150881" y="16430"/>
                </a:lnTo>
                <a:lnTo>
                  <a:pt x="167639" y="16459"/>
                </a:lnTo>
                <a:lnTo>
                  <a:pt x="180040" y="17049"/>
                </a:lnTo>
                <a:lnTo>
                  <a:pt x="191214" y="17068"/>
                </a:lnTo>
                <a:lnTo>
                  <a:pt x="202412" y="16630"/>
                </a:lnTo>
                <a:lnTo>
                  <a:pt x="214883" y="15849"/>
                </a:lnTo>
              </a:path>
            </a:pathLst>
          </a:custGeom>
          <a:ln w="12801">
            <a:solidFill>
              <a:srgbClr val="000000"/>
            </a:solidFill>
          </a:ln>
        </p:spPr>
        <p:txBody>
          <a:bodyPr wrap="square" lIns="0" tIns="0" rIns="0" bIns="0" rtlCol="0"/>
          <a:lstStyle/>
          <a:p>
            <a:endParaRPr/>
          </a:p>
        </p:txBody>
      </p:sp>
      <p:sp>
        <p:nvSpPr>
          <p:cNvPr id="80" name="object 80"/>
          <p:cNvSpPr/>
          <p:nvPr/>
        </p:nvSpPr>
        <p:spPr>
          <a:xfrm>
            <a:off x="2126614" y="5925616"/>
            <a:ext cx="203835" cy="16510"/>
          </a:xfrm>
          <a:custGeom>
            <a:avLst/>
            <a:gdLst/>
            <a:ahLst/>
            <a:cxnLst/>
            <a:rect l="l" t="t" r="r" b="b"/>
            <a:pathLst>
              <a:path w="203835" h="16510">
                <a:moveTo>
                  <a:pt x="0" y="14630"/>
                </a:moveTo>
                <a:lnTo>
                  <a:pt x="11025" y="16149"/>
                </a:lnTo>
                <a:lnTo>
                  <a:pt x="21431" y="15354"/>
                </a:lnTo>
                <a:lnTo>
                  <a:pt x="32075" y="13130"/>
                </a:lnTo>
                <a:lnTo>
                  <a:pt x="43815" y="10363"/>
                </a:lnTo>
                <a:lnTo>
                  <a:pt x="61225" y="7243"/>
                </a:lnTo>
                <a:lnTo>
                  <a:pt x="78613" y="5067"/>
                </a:lnTo>
                <a:lnTo>
                  <a:pt x="96000" y="3633"/>
                </a:lnTo>
                <a:lnTo>
                  <a:pt x="113411" y="2743"/>
                </a:lnTo>
                <a:lnTo>
                  <a:pt x="128168" y="3005"/>
                </a:lnTo>
                <a:lnTo>
                  <a:pt x="142509" y="4152"/>
                </a:lnTo>
                <a:lnTo>
                  <a:pt x="156684" y="5357"/>
                </a:lnTo>
                <a:lnTo>
                  <a:pt x="170942" y="5791"/>
                </a:lnTo>
                <a:lnTo>
                  <a:pt x="179484" y="5272"/>
                </a:lnTo>
                <a:lnTo>
                  <a:pt x="187467" y="4152"/>
                </a:lnTo>
                <a:lnTo>
                  <a:pt x="195284" y="2405"/>
                </a:lnTo>
                <a:lnTo>
                  <a:pt x="203327" y="0"/>
                </a:lnTo>
              </a:path>
            </a:pathLst>
          </a:custGeom>
          <a:ln w="12801">
            <a:solidFill>
              <a:srgbClr val="000000"/>
            </a:solidFill>
          </a:ln>
        </p:spPr>
        <p:txBody>
          <a:bodyPr wrap="square" lIns="0" tIns="0" rIns="0" bIns="0" rtlCol="0"/>
          <a:lstStyle/>
          <a:p>
            <a:endParaRPr/>
          </a:p>
        </p:txBody>
      </p:sp>
      <p:sp>
        <p:nvSpPr>
          <p:cNvPr id="81" name="object 81"/>
          <p:cNvSpPr/>
          <p:nvPr/>
        </p:nvSpPr>
        <p:spPr>
          <a:xfrm>
            <a:off x="2475610" y="5752185"/>
            <a:ext cx="172085" cy="214629"/>
          </a:xfrm>
          <a:custGeom>
            <a:avLst/>
            <a:gdLst/>
            <a:ahLst/>
            <a:cxnLst/>
            <a:rect l="l" t="t" r="r" b="b"/>
            <a:pathLst>
              <a:path w="172085" h="214629">
                <a:moveTo>
                  <a:pt x="160019" y="6096"/>
                </a:moveTo>
                <a:lnTo>
                  <a:pt x="164637" y="2657"/>
                </a:lnTo>
                <a:lnTo>
                  <a:pt x="157241" y="762"/>
                </a:lnTo>
                <a:lnTo>
                  <a:pt x="145678" y="9"/>
                </a:lnTo>
                <a:lnTo>
                  <a:pt x="137794" y="0"/>
                </a:lnTo>
                <a:lnTo>
                  <a:pt x="126497" y="1209"/>
                </a:lnTo>
                <a:lnTo>
                  <a:pt x="82127" y="12249"/>
                </a:lnTo>
                <a:lnTo>
                  <a:pt x="47878" y="25908"/>
                </a:lnTo>
                <a:lnTo>
                  <a:pt x="44831" y="27431"/>
                </a:lnTo>
                <a:lnTo>
                  <a:pt x="87756" y="49377"/>
                </a:lnTo>
                <a:lnTo>
                  <a:pt x="101449" y="54511"/>
                </a:lnTo>
                <a:lnTo>
                  <a:pt x="114998" y="60045"/>
                </a:lnTo>
                <a:lnTo>
                  <a:pt x="150391" y="79562"/>
                </a:lnTo>
                <a:lnTo>
                  <a:pt x="163171" y="96688"/>
                </a:lnTo>
                <a:lnTo>
                  <a:pt x="162178" y="107594"/>
                </a:lnTo>
                <a:lnTo>
                  <a:pt x="126491" y="140208"/>
                </a:lnTo>
                <a:lnTo>
                  <a:pt x="81883" y="167487"/>
                </a:lnTo>
                <a:lnTo>
                  <a:pt x="35940" y="192938"/>
                </a:lnTo>
                <a:lnTo>
                  <a:pt x="27092" y="197772"/>
                </a:lnTo>
                <a:lnTo>
                  <a:pt x="18303" y="202577"/>
                </a:lnTo>
                <a:lnTo>
                  <a:pt x="9348" y="207211"/>
                </a:lnTo>
                <a:lnTo>
                  <a:pt x="0" y="211531"/>
                </a:lnTo>
                <a:lnTo>
                  <a:pt x="17601" y="210459"/>
                </a:lnTo>
                <a:lnTo>
                  <a:pt x="35179" y="208902"/>
                </a:lnTo>
                <a:lnTo>
                  <a:pt x="52756" y="207287"/>
                </a:lnTo>
                <a:lnTo>
                  <a:pt x="70357" y="206044"/>
                </a:lnTo>
                <a:lnTo>
                  <a:pt x="85276" y="205292"/>
                </a:lnTo>
                <a:lnTo>
                  <a:pt x="100266" y="204597"/>
                </a:lnTo>
                <a:lnTo>
                  <a:pt x="115256" y="204244"/>
                </a:lnTo>
                <a:lnTo>
                  <a:pt x="130175" y="204520"/>
                </a:lnTo>
                <a:lnTo>
                  <a:pt x="141345" y="205659"/>
                </a:lnTo>
                <a:lnTo>
                  <a:pt x="151336" y="207683"/>
                </a:lnTo>
                <a:lnTo>
                  <a:pt x="161161" y="210564"/>
                </a:lnTo>
                <a:lnTo>
                  <a:pt x="171831" y="214274"/>
                </a:lnTo>
              </a:path>
            </a:pathLst>
          </a:custGeom>
          <a:ln w="12801">
            <a:solidFill>
              <a:srgbClr val="000000"/>
            </a:solidFill>
          </a:ln>
        </p:spPr>
        <p:txBody>
          <a:bodyPr wrap="square" lIns="0" tIns="0" rIns="0" bIns="0" rtlCol="0"/>
          <a:lstStyle/>
          <a:p>
            <a:endParaRPr/>
          </a:p>
        </p:txBody>
      </p:sp>
      <p:sp>
        <p:nvSpPr>
          <p:cNvPr id="82" name="object 82"/>
          <p:cNvSpPr/>
          <p:nvPr/>
        </p:nvSpPr>
        <p:spPr>
          <a:xfrm>
            <a:off x="3394202" y="5890259"/>
            <a:ext cx="8255" cy="124460"/>
          </a:xfrm>
          <a:custGeom>
            <a:avLst/>
            <a:gdLst/>
            <a:ahLst/>
            <a:cxnLst/>
            <a:rect l="l" t="t" r="r" b="b"/>
            <a:pathLst>
              <a:path w="8254" h="124460">
                <a:moveTo>
                  <a:pt x="5587" y="0"/>
                </a:moveTo>
                <a:lnTo>
                  <a:pt x="7463" y="14297"/>
                </a:lnTo>
                <a:lnTo>
                  <a:pt x="8207" y="27965"/>
                </a:lnTo>
                <a:lnTo>
                  <a:pt x="7927" y="41748"/>
                </a:lnTo>
                <a:lnTo>
                  <a:pt x="6731" y="56387"/>
                </a:lnTo>
                <a:lnTo>
                  <a:pt x="6054" y="70518"/>
                </a:lnTo>
                <a:lnTo>
                  <a:pt x="4572" y="113080"/>
                </a:lnTo>
                <a:lnTo>
                  <a:pt x="1524" y="120395"/>
                </a:lnTo>
                <a:lnTo>
                  <a:pt x="0" y="124053"/>
                </a:lnTo>
              </a:path>
            </a:pathLst>
          </a:custGeom>
          <a:ln w="12801">
            <a:solidFill>
              <a:srgbClr val="000000"/>
            </a:solidFill>
          </a:ln>
        </p:spPr>
        <p:txBody>
          <a:bodyPr wrap="square" lIns="0" tIns="0" rIns="0" bIns="0" rtlCol="0"/>
          <a:lstStyle/>
          <a:p>
            <a:endParaRPr/>
          </a:p>
        </p:txBody>
      </p:sp>
      <p:sp>
        <p:nvSpPr>
          <p:cNvPr id="83" name="object 83"/>
          <p:cNvSpPr/>
          <p:nvPr/>
        </p:nvSpPr>
        <p:spPr>
          <a:xfrm>
            <a:off x="3676755" y="5774602"/>
            <a:ext cx="154940" cy="233679"/>
          </a:xfrm>
          <a:custGeom>
            <a:avLst/>
            <a:gdLst/>
            <a:ahLst/>
            <a:cxnLst/>
            <a:rect l="l" t="t" r="r" b="b"/>
            <a:pathLst>
              <a:path w="154939" h="233679">
                <a:moveTo>
                  <a:pt x="144547" y="3795"/>
                </a:moveTo>
                <a:lnTo>
                  <a:pt x="147214" y="2576"/>
                </a:lnTo>
                <a:lnTo>
                  <a:pt x="149754" y="1357"/>
                </a:lnTo>
                <a:lnTo>
                  <a:pt x="152167" y="138"/>
                </a:lnTo>
                <a:lnTo>
                  <a:pt x="142287" y="0"/>
                </a:lnTo>
                <a:lnTo>
                  <a:pt x="132276" y="633"/>
                </a:lnTo>
                <a:lnTo>
                  <a:pt x="122146" y="1552"/>
                </a:lnTo>
                <a:lnTo>
                  <a:pt x="111908" y="2271"/>
                </a:lnTo>
                <a:lnTo>
                  <a:pt x="97238" y="3038"/>
                </a:lnTo>
                <a:lnTo>
                  <a:pt x="82270" y="3605"/>
                </a:lnTo>
                <a:lnTo>
                  <a:pt x="67421" y="4800"/>
                </a:lnTo>
                <a:lnTo>
                  <a:pt x="30708" y="20521"/>
                </a:lnTo>
                <a:lnTo>
                  <a:pt x="18073" y="57235"/>
                </a:lnTo>
                <a:lnTo>
                  <a:pt x="14626" y="96454"/>
                </a:lnTo>
                <a:lnTo>
                  <a:pt x="12805" y="116743"/>
                </a:lnTo>
                <a:lnTo>
                  <a:pt x="10435" y="136917"/>
                </a:lnTo>
                <a:lnTo>
                  <a:pt x="7590" y="156976"/>
                </a:lnTo>
                <a:lnTo>
                  <a:pt x="4339" y="176922"/>
                </a:lnTo>
                <a:lnTo>
                  <a:pt x="2591" y="186499"/>
                </a:lnTo>
                <a:lnTo>
                  <a:pt x="640" y="198220"/>
                </a:lnTo>
                <a:lnTo>
                  <a:pt x="24072" y="230986"/>
                </a:lnTo>
                <a:lnTo>
                  <a:pt x="63551" y="233576"/>
                </a:lnTo>
                <a:lnTo>
                  <a:pt x="77126" y="233157"/>
                </a:lnTo>
                <a:lnTo>
                  <a:pt x="90725" y="232281"/>
                </a:lnTo>
                <a:lnTo>
                  <a:pt x="104288" y="231176"/>
                </a:lnTo>
                <a:lnTo>
                  <a:pt x="115643" y="230524"/>
                </a:lnTo>
                <a:lnTo>
                  <a:pt x="128641" y="229614"/>
                </a:lnTo>
                <a:lnTo>
                  <a:pt x="141114" y="227276"/>
                </a:lnTo>
                <a:lnTo>
                  <a:pt x="150897" y="222337"/>
                </a:lnTo>
                <a:lnTo>
                  <a:pt x="153691" y="215022"/>
                </a:lnTo>
                <a:lnTo>
                  <a:pt x="154580" y="212888"/>
                </a:lnTo>
                <a:lnTo>
                  <a:pt x="149373" y="208926"/>
                </a:lnTo>
              </a:path>
            </a:pathLst>
          </a:custGeom>
          <a:ln w="12801">
            <a:solidFill>
              <a:srgbClr val="000000"/>
            </a:solidFill>
          </a:ln>
        </p:spPr>
        <p:txBody>
          <a:bodyPr wrap="square" lIns="0" tIns="0" rIns="0" bIns="0" rtlCol="0"/>
          <a:lstStyle/>
          <a:p>
            <a:endParaRPr/>
          </a:p>
        </p:txBody>
      </p:sp>
      <p:sp>
        <p:nvSpPr>
          <p:cNvPr id="84" name="object 84"/>
          <p:cNvSpPr/>
          <p:nvPr/>
        </p:nvSpPr>
        <p:spPr>
          <a:xfrm>
            <a:off x="3698113" y="5895746"/>
            <a:ext cx="187960" cy="36195"/>
          </a:xfrm>
          <a:custGeom>
            <a:avLst/>
            <a:gdLst/>
            <a:ahLst/>
            <a:cxnLst/>
            <a:rect l="l" t="t" r="r" b="b"/>
            <a:pathLst>
              <a:path w="187960" h="36195">
                <a:moveTo>
                  <a:pt x="0" y="35661"/>
                </a:moveTo>
                <a:lnTo>
                  <a:pt x="1246" y="27246"/>
                </a:lnTo>
                <a:lnTo>
                  <a:pt x="8350" y="23660"/>
                </a:lnTo>
                <a:lnTo>
                  <a:pt x="19502" y="23102"/>
                </a:lnTo>
                <a:lnTo>
                  <a:pt x="32892" y="23774"/>
                </a:lnTo>
                <a:lnTo>
                  <a:pt x="48702" y="24931"/>
                </a:lnTo>
                <a:lnTo>
                  <a:pt x="64500" y="26403"/>
                </a:lnTo>
                <a:lnTo>
                  <a:pt x="80273" y="27932"/>
                </a:lnTo>
                <a:lnTo>
                  <a:pt x="96012" y="29260"/>
                </a:lnTo>
                <a:lnTo>
                  <a:pt x="111936" y="29013"/>
                </a:lnTo>
                <a:lnTo>
                  <a:pt x="127111" y="26136"/>
                </a:lnTo>
                <a:lnTo>
                  <a:pt x="142071" y="21545"/>
                </a:lnTo>
                <a:lnTo>
                  <a:pt x="157352" y="16154"/>
                </a:lnTo>
                <a:lnTo>
                  <a:pt x="168134" y="12644"/>
                </a:lnTo>
                <a:lnTo>
                  <a:pt x="175879" y="9563"/>
                </a:lnTo>
                <a:lnTo>
                  <a:pt x="181981" y="5738"/>
                </a:lnTo>
                <a:lnTo>
                  <a:pt x="187833" y="0"/>
                </a:lnTo>
              </a:path>
            </a:pathLst>
          </a:custGeom>
          <a:ln w="12801">
            <a:solidFill>
              <a:srgbClr val="000000"/>
            </a:solidFill>
          </a:ln>
        </p:spPr>
        <p:txBody>
          <a:bodyPr wrap="square" lIns="0" tIns="0" rIns="0" bIns="0" rtlCol="0"/>
          <a:lstStyle/>
          <a:p>
            <a:endParaRPr/>
          </a:p>
        </p:txBody>
      </p:sp>
      <p:sp>
        <p:nvSpPr>
          <p:cNvPr id="85" name="object 85"/>
          <p:cNvSpPr/>
          <p:nvPr/>
        </p:nvSpPr>
        <p:spPr>
          <a:xfrm>
            <a:off x="3972814" y="5702846"/>
            <a:ext cx="200660" cy="324485"/>
          </a:xfrm>
          <a:custGeom>
            <a:avLst/>
            <a:gdLst/>
            <a:ahLst/>
            <a:cxnLst/>
            <a:rect l="l" t="t" r="r" b="b"/>
            <a:pathLst>
              <a:path w="200660" h="324485">
                <a:moveTo>
                  <a:pt x="192532" y="7277"/>
                </a:moveTo>
                <a:lnTo>
                  <a:pt x="200290" y="4033"/>
                </a:lnTo>
                <a:lnTo>
                  <a:pt x="193643" y="3733"/>
                </a:lnTo>
                <a:lnTo>
                  <a:pt x="181423" y="4748"/>
                </a:lnTo>
                <a:lnTo>
                  <a:pt x="172465" y="5448"/>
                </a:lnTo>
                <a:lnTo>
                  <a:pt x="155882" y="5200"/>
                </a:lnTo>
                <a:lnTo>
                  <a:pt x="139430" y="4610"/>
                </a:lnTo>
                <a:lnTo>
                  <a:pt x="123049" y="3905"/>
                </a:lnTo>
                <a:lnTo>
                  <a:pt x="106680" y="3314"/>
                </a:lnTo>
                <a:lnTo>
                  <a:pt x="91948" y="1814"/>
                </a:lnTo>
                <a:lnTo>
                  <a:pt x="73406" y="0"/>
                </a:lnTo>
                <a:lnTo>
                  <a:pt x="55245" y="528"/>
                </a:lnTo>
                <a:lnTo>
                  <a:pt x="41656" y="6057"/>
                </a:lnTo>
                <a:lnTo>
                  <a:pt x="33994" y="17149"/>
                </a:lnTo>
                <a:lnTo>
                  <a:pt x="31035" y="30099"/>
                </a:lnTo>
                <a:lnTo>
                  <a:pt x="30815" y="43905"/>
                </a:lnTo>
                <a:lnTo>
                  <a:pt x="31369" y="57569"/>
                </a:lnTo>
                <a:lnTo>
                  <a:pt x="31712" y="80100"/>
                </a:lnTo>
                <a:lnTo>
                  <a:pt x="31351" y="124820"/>
                </a:lnTo>
                <a:lnTo>
                  <a:pt x="28957" y="170487"/>
                </a:lnTo>
                <a:lnTo>
                  <a:pt x="23246" y="216874"/>
                </a:lnTo>
                <a:lnTo>
                  <a:pt x="11699" y="266319"/>
                </a:lnTo>
                <a:lnTo>
                  <a:pt x="1143" y="298970"/>
                </a:lnTo>
                <a:lnTo>
                  <a:pt x="0" y="302018"/>
                </a:lnTo>
                <a:lnTo>
                  <a:pt x="43814" y="316344"/>
                </a:lnTo>
                <a:lnTo>
                  <a:pt x="60432" y="319035"/>
                </a:lnTo>
                <a:lnTo>
                  <a:pt x="77787" y="321868"/>
                </a:lnTo>
                <a:lnTo>
                  <a:pt x="95142" y="323845"/>
                </a:lnTo>
                <a:lnTo>
                  <a:pt x="111760" y="323964"/>
                </a:lnTo>
                <a:lnTo>
                  <a:pt x="128387" y="322787"/>
                </a:lnTo>
                <a:lnTo>
                  <a:pt x="146097" y="320954"/>
                </a:lnTo>
                <a:lnTo>
                  <a:pt x="163498" y="317577"/>
                </a:lnTo>
                <a:lnTo>
                  <a:pt x="179197" y="311772"/>
                </a:lnTo>
                <a:lnTo>
                  <a:pt x="184023" y="308419"/>
                </a:lnTo>
                <a:lnTo>
                  <a:pt x="188975" y="305066"/>
                </a:lnTo>
                <a:lnTo>
                  <a:pt x="194056" y="301409"/>
                </a:lnTo>
              </a:path>
            </a:pathLst>
          </a:custGeom>
          <a:ln w="12801">
            <a:solidFill>
              <a:srgbClr val="000000"/>
            </a:solidFill>
          </a:ln>
        </p:spPr>
        <p:txBody>
          <a:bodyPr wrap="square" lIns="0" tIns="0" rIns="0" bIns="0" rtlCol="0"/>
          <a:lstStyle/>
          <a:p>
            <a:endParaRPr/>
          </a:p>
        </p:txBody>
      </p:sp>
      <p:sp>
        <p:nvSpPr>
          <p:cNvPr id="86" name="object 86"/>
          <p:cNvSpPr/>
          <p:nvPr/>
        </p:nvSpPr>
        <p:spPr>
          <a:xfrm>
            <a:off x="3674364" y="6117107"/>
            <a:ext cx="227965" cy="212725"/>
          </a:xfrm>
          <a:custGeom>
            <a:avLst/>
            <a:gdLst/>
            <a:ahLst/>
            <a:cxnLst/>
            <a:rect l="l" t="t" r="r" b="b"/>
            <a:pathLst>
              <a:path w="227964" h="212725">
                <a:moveTo>
                  <a:pt x="123444" y="66370"/>
                </a:moveTo>
                <a:lnTo>
                  <a:pt x="89915" y="38328"/>
                </a:lnTo>
                <a:lnTo>
                  <a:pt x="41148" y="32232"/>
                </a:lnTo>
                <a:lnTo>
                  <a:pt x="13081" y="60883"/>
                </a:lnTo>
                <a:lnTo>
                  <a:pt x="633" y="106532"/>
                </a:lnTo>
                <a:lnTo>
                  <a:pt x="0" y="122758"/>
                </a:lnTo>
                <a:lnTo>
                  <a:pt x="1218" y="140827"/>
                </a:lnTo>
                <a:lnTo>
                  <a:pt x="23113" y="190119"/>
                </a:lnTo>
                <a:lnTo>
                  <a:pt x="57118" y="209511"/>
                </a:lnTo>
                <a:lnTo>
                  <a:pt x="76692" y="212536"/>
                </a:lnTo>
                <a:lnTo>
                  <a:pt x="96265" y="211759"/>
                </a:lnTo>
                <a:lnTo>
                  <a:pt x="161258" y="187109"/>
                </a:lnTo>
                <a:lnTo>
                  <a:pt x="210058" y="137998"/>
                </a:lnTo>
                <a:lnTo>
                  <a:pt x="225313" y="101269"/>
                </a:lnTo>
                <a:lnTo>
                  <a:pt x="227899" y="81505"/>
                </a:lnTo>
                <a:lnTo>
                  <a:pt x="226187" y="61798"/>
                </a:lnTo>
                <a:lnTo>
                  <a:pt x="196290" y="17606"/>
                </a:lnTo>
                <a:lnTo>
                  <a:pt x="143557" y="0"/>
                </a:lnTo>
                <a:lnTo>
                  <a:pt x="123656" y="400"/>
                </a:lnTo>
                <a:lnTo>
                  <a:pt x="78898" y="15697"/>
                </a:lnTo>
                <a:lnTo>
                  <a:pt x="56641" y="45948"/>
                </a:lnTo>
              </a:path>
            </a:pathLst>
          </a:custGeom>
          <a:ln w="12496">
            <a:solidFill>
              <a:srgbClr val="000000"/>
            </a:solidFill>
          </a:ln>
        </p:spPr>
        <p:txBody>
          <a:bodyPr wrap="square" lIns="0" tIns="0" rIns="0" bIns="0" rtlCol="0"/>
          <a:lstStyle/>
          <a:p>
            <a:endParaRPr/>
          </a:p>
        </p:txBody>
      </p:sp>
      <p:sp>
        <p:nvSpPr>
          <p:cNvPr id="87" name="object 87"/>
          <p:cNvSpPr/>
          <p:nvPr/>
        </p:nvSpPr>
        <p:spPr>
          <a:xfrm>
            <a:off x="3729228" y="6067958"/>
            <a:ext cx="86360" cy="320040"/>
          </a:xfrm>
          <a:custGeom>
            <a:avLst/>
            <a:gdLst/>
            <a:ahLst/>
            <a:cxnLst/>
            <a:rect l="l" t="t" r="r" b="b"/>
            <a:pathLst>
              <a:path w="86360" h="320039">
                <a:moveTo>
                  <a:pt x="85979" y="0"/>
                </a:moveTo>
                <a:lnTo>
                  <a:pt x="82444" y="5705"/>
                </a:lnTo>
                <a:lnTo>
                  <a:pt x="78946" y="8839"/>
                </a:lnTo>
                <a:lnTo>
                  <a:pt x="74995" y="11744"/>
                </a:lnTo>
                <a:lnTo>
                  <a:pt x="70104" y="16763"/>
                </a:lnTo>
                <a:lnTo>
                  <a:pt x="66004" y="25355"/>
                </a:lnTo>
                <a:lnTo>
                  <a:pt x="63023" y="37261"/>
                </a:lnTo>
                <a:lnTo>
                  <a:pt x="60852" y="49510"/>
                </a:lnTo>
                <a:lnTo>
                  <a:pt x="59182" y="59131"/>
                </a:lnTo>
                <a:lnTo>
                  <a:pt x="54171" y="79800"/>
                </a:lnTo>
                <a:lnTo>
                  <a:pt x="49577" y="100583"/>
                </a:lnTo>
                <a:lnTo>
                  <a:pt x="45055" y="121367"/>
                </a:lnTo>
                <a:lnTo>
                  <a:pt x="40259" y="142036"/>
                </a:lnTo>
                <a:lnTo>
                  <a:pt x="34377" y="166949"/>
                </a:lnTo>
                <a:lnTo>
                  <a:pt x="28638" y="191833"/>
                </a:lnTo>
                <a:lnTo>
                  <a:pt x="22899" y="216660"/>
                </a:lnTo>
                <a:lnTo>
                  <a:pt x="17018" y="241401"/>
                </a:lnTo>
                <a:lnTo>
                  <a:pt x="13243" y="256898"/>
                </a:lnTo>
                <a:lnTo>
                  <a:pt x="9302" y="272338"/>
                </a:lnTo>
                <a:lnTo>
                  <a:pt x="5409" y="287778"/>
                </a:lnTo>
                <a:lnTo>
                  <a:pt x="1777" y="303275"/>
                </a:lnTo>
                <a:lnTo>
                  <a:pt x="254" y="311505"/>
                </a:lnTo>
                <a:lnTo>
                  <a:pt x="0" y="314553"/>
                </a:lnTo>
                <a:lnTo>
                  <a:pt x="1777" y="320039"/>
                </a:lnTo>
              </a:path>
            </a:pathLst>
          </a:custGeom>
          <a:ln w="12496">
            <a:solidFill>
              <a:srgbClr val="000000"/>
            </a:solidFill>
          </a:ln>
        </p:spPr>
        <p:txBody>
          <a:bodyPr wrap="square" lIns="0" tIns="0" rIns="0" bIns="0" rtlCol="0"/>
          <a:lstStyle/>
          <a:p>
            <a:endParaRPr/>
          </a:p>
        </p:txBody>
      </p:sp>
      <p:sp>
        <p:nvSpPr>
          <p:cNvPr id="88" name="object 88"/>
          <p:cNvSpPr/>
          <p:nvPr/>
        </p:nvSpPr>
        <p:spPr>
          <a:xfrm>
            <a:off x="3908171" y="6046927"/>
            <a:ext cx="132715" cy="34925"/>
          </a:xfrm>
          <a:custGeom>
            <a:avLst/>
            <a:gdLst/>
            <a:ahLst/>
            <a:cxnLst/>
            <a:rect l="l" t="t" r="r" b="b"/>
            <a:pathLst>
              <a:path w="132714" h="34925">
                <a:moveTo>
                  <a:pt x="0" y="0"/>
                </a:moveTo>
                <a:lnTo>
                  <a:pt x="44195" y="21031"/>
                </a:lnTo>
                <a:lnTo>
                  <a:pt x="83843" y="29860"/>
                </a:lnTo>
                <a:lnTo>
                  <a:pt x="106316" y="32042"/>
                </a:lnTo>
                <a:lnTo>
                  <a:pt x="115014" y="32689"/>
                </a:lnTo>
                <a:lnTo>
                  <a:pt x="123735" y="33451"/>
                </a:lnTo>
                <a:lnTo>
                  <a:pt x="132587" y="34442"/>
                </a:lnTo>
              </a:path>
            </a:pathLst>
          </a:custGeom>
          <a:ln w="12801">
            <a:solidFill>
              <a:srgbClr val="000000"/>
            </a:solidFill>
          </a:ln>
        </p:spPr>
        <p:txBody>
          <a:bodyPr wrap="square" lIns="0" tIns="0" rIns="0" bIns="0" rtlCol="0"/>
          <a:lstStyle/>
          <a:p>
            <a:endParaRPr/>
          </a:p>
        </p:txBody>
      </p:sp>
      <p:sp>
        <p:nvSpPr>
          <p:cNvPr id="89" name="object 89"/>
          <p:cNvSpPr/>
          <p:nvPr/>
        </p:nvSpPr>
        <p:spPr>
          <a:xfrm>
            <a:off x="3961018" y="6052108"/>
            <a:ext cx="30480" cy="91440"/>
          </a:xfrm>
          <a:custGeom>
            <a:avLst/>
            <a:gdLst/>
            <a:ahLst/>
            <a:cxnLst/>
            <a:rect l="l" t="t" r="r" b="b"/>
            <a:pathLst>
              <a:path w="30479" h="91439">
                <a:moveTo>
                  <a:pt x="30083" y="0"/>
                </a:moveTo>
                <a:lnTo>
                  <a:pt x="6207" y="39928"/>
                </a:lnTo>
                <a:lnTo>
                  <a:pt x="0" y="62217"/>
                </a:lnTo>
                <a:lnTo>
                  <a:pt x="81" y="72718"/>
                </a:lnTo>
                <a:lnTo>
                  <a:pt x="2651" y="83820"/>
                </a:lnTo>
                <a:lnTo>
                  <a:pt x="3540" y="86563"/>
                </a:lnTo>
                <a:lnTo>
                  <a:pt x="4175" y="89001"/>
                </a:lnTo>
                <a:lnTo>
                  <a:pt x="4683" y="91440"/>
                </a:lnTo>
              </a:path>
            </a:pathLst>
          </a:custGeom>
          <a:ln w="12801">
            <a:solidFill>
              <a:srgbClr val="000000"/>
            </a:solidFill>
          </a:ln>
        </p:spPr>
        <p:txBody>
          <a:bodyPr wrap="square" lIns="0" tIns="0" rIns="0" bIns="0" rtlCol="0"/>
          <a:lstStyle/>
          <a:p>
            <a:endParaRPr/>
          </a:p>
        </p:txBody>
      </p:sp>
      <p:sp>
        <p:nvSpPr>
          <p:cNvPr id="90" name="object 90"/>
          <p:cNvSpPr/>
          <p:nvPr/>
        </p:nvSpPr>
        <p:spPr>
          <a:xfrm>
            <a:off x="3950208" y="6340449"/>
            <a:ext cx="57785" cy="73025"/>
          </a:xfrm>
          <a:custGeom>
            <a:avLst/>
            <a:gdLst/>
            <a:ahLst/>
            <a:cxnLst/>
            <a:rect l="l" t="t" r="r" b="b"/>
            <a:pathLst>
              <a:path w="57785" h="73025">
                <a:moveTo>
                  <a:pt x="0" y="0"/>
                </a:moveTo>
                <a:lnTo>
                  <a:pt x="875" y="9758"/>
                </a:lnTo>
                <a:lnTo>
                  <a:pt x="714" y="19773"/>
                </a:lnTo>
                <a:lnTo>
                  <a:pt x="196" y="29960"/>
                </a:lnTo>
                <a:lnTo>
                  <a:pt x="0" y="40233"/>
                </a:lnTo>
                <a:lnTo>
                  <a:pt x="28682" y="72990"/>
                </a:lnTo>
                <a:lnTo>
                  <a:pt x="39211" y="67818"/>
                </a:lnTo>
                <a:lnTo>
                  <a:pt x="47978" y="58988"/>
                </a:lnTo>
                <a:lnTo>
                  <a:pt x="54863" y="49072"/>
                </a:lnTo>
                <a:lnTo>
                  <a:pt x="55499" y="46329"/>
                </a:lnTo>
                <a:lnTo>
                  <a:pt x="56641" y="43586"/>
                </a:lnTo>
                <a:lnTo>
                  <a:pt x="57657" y="41148"/>
                </a:lnTo>
              </a:path>
            </a:pathLst>
          </a:custGeom>
          <a:ln w="12496">
            <a:solidFill>
              <a:srgbClr val="000000"/>
            </a:solidFill>
          </a:ln>
        </p:spPr>
        <p:txBody>
          <a:bodyPr wrap="square" lIns="0" tIns="0" rIns="0" bIns="0" rtlCol="0"/>
          <a:lstStyle/>
          <a:p>
            <a:endParaRPr/>
          </a:p>
        </p:txBody>
      </p:sp>
      <p:sp>
        <p:nvSpPr>
          <p:cNvPr id="91" name="object 91"/>
          <p:cNvSpPr/>
          <p:nvPr/>
        </p:nvSpPr>
        <p:spPr>
          <a:xfrm>
            <a:off x="3960876" y="6259677"/>
            <a:ext cx="11430" cy="16510"/>
          </a:xfrm>
          <a:custGeom>
            <a:avLst/>
            <a:gdLst/>
            <a:ahLst/>
            <a:cxnLst/>
            <a:rect l="l" t="t" r="r" b="b"/>
            <a:pathLst>
              <a:path w="11429" h="16510">
                <a:moveTo>
                  <a:pt x="10922" y="0"/>
                </a:moveTo>
                <a:lnTo>
                  <a:pt x="0" y="0"/>
                </a:lnTo>
                <a:lnTo>
                  <a:pt x="4825" y="7010"/>
                </a:lnTo>
                <a:lnTo>
                  <a:pt x="4318" y="16154"/>
                </a:lnTo>
              </a:path>
            </a:pathLst>
          </a:custGeom>
          <a:ln w="12496">
            <a:solidFill>
              <a:srgbClr val="000000"/>
            </a:solidFill>
          </a:ln>
        </p:spPr>
        <p:txBody>
          <a:bodyPr wrap="square" lIns="0" tIns="0" rIns="0" bIns="0" rtlCol="0"/>
          <a:lstStyle/>
          <a:p>
            <a:endParaRPr/>
          </a:p>
        </p:txBody>
      </p:sp>
      <p:sp>
        <p:nvSpPr>
          <p:cNvPr id="92" name="object 92"/>
          <p:cNvSpPr/>
          <p:nvPr/>
        </p:nvSpPr>
        <p:spPr>
          <a:xfrm>
            <a:off x="3699636" y="6011570"/>
            <a:ext cx="160655" cy="71755"/>
          </a:xfrm>
          <a:custGeom>
            <a:avLst/>
            <a:gdLst/>
            <a:ahLst/>
            <a:cxnLst/>
            <a:rect l="l" t="t" r="r" b="b"/>
            <a:pathLst>
              <a:path w="160654" h="71754">
                <a:moveTo>
                  <a:pt x="0" y="68884"/>
                </a:moveTo>
                <a:lnTo>
                  <a:pt x="12227" y="67489"/>
                </a:lnTo>
                <a:lnTo>
                  <a:pt x="24288" y="67094"/>
                </a:lnTo>
                <a:lnTo>
                  <a:pt x="36397" y="67213"/>
                </a:lnTo>
                <a:lnTo>
                  <a:pt x="48767" y="67360"/>
                </a:lnTo>
                <a:lnTo>
                  <a:pt x="58947" y="67641"/>
                </a:lnTo>
                <a:lnTo>
                  <a:pt x="69246" y="68237"/>
                </a:lnTo>
                <a:lnTo>
                  <a:pt x="79593" y="68775"/>
                </a:lnTo>
                <a:lnTo>
                  <a:pt x="89915" y="68884"/>
                </a:lnTo>
                <a:lnTo>
                  <a:pt x="98809" y="68727"/>
                </a:lnTo>
                <a:lnTo>
                  <a:pt x="107632" y="68770"/>
                </a:lnTo>
                <a:lnTo>
                  <a:pt x="116455" y="69099"/>
                </a:lnTo>
                <a:lnTo>
                  <a:pt x="125349" y="69799"/>
                </a:lnTo>
                <a:lnTo>
                  <a:pt x="133611" y="70756"/>
                </a:lnTo>
                <a:lnTo>
                  <a:pt x="145732" y="71513"/>
                </a:lnTo>
                <a:lnTo>
                  <a:pt x="156424" y="69584"/>
                </a:lnTo>
                <a:lnTo>
                  <a:pt x="160400" y="62484"/>
                </a:lnTo>
                <a:lnTo>
                  <a:pt x="156596" y="53220"/>
                </a:lnTo>
                <a:lnTo>
                  <a:pt x="123390" y="19159"/>
                </a:lnTo>
                <a:lnTo>
                  <a:pt x="116157" y="14973"/>
                </a:lnTo>
                <a:lnTo>
                  <a:pt x="111234" y="9929"/>
                </a:lnTo>
                <a:lnTo>
                  <a:pt x="108585" y="0"/>
                </a:lnTo>
              </a:path>
            </a:pathLst>
          </a:custGeom>
          <a:ln w="12801">
            <a:solidFill>
              <a:srgbClr val="000000"/>
            </a:solidFill>
          </a:ln>
        </p:spPr>
        <p:txBody>
          <a:bodyPr wrap="square" lIns="0" tIns="0" rIns="0" bIns="0" rtlCol="0"/>
          <a:lstStyle/>
          <a:p>
            <a:endParaRPr/>
          </a:p>
        </p:txBody>
      </p:sp>
      <p:sp>
        <p:nvSpPr>
          <p:cNvPr id="93" name="object 93"/>
          <p:cNvSpPr/>
          <p:nvPr/>
        </p:nvSpPr>
        <p:spPr>
          <a:xfrm>
            <a:off x="4222750" y="6105601"/>
            <a:ext cx="153035" cy="268605"/>
          </a:xfrm>
          <a:custGeom>
            <a:avLst/>
            <a:gdLst/>
            <a:ahLst/>
            <a:cxnLst/>
            <a:rect l="l" t="t" r="r" b="b"/>
            <a:pathLst>
              <a:path w="153035" h="268604">
                <a:moveTo>
                  <a:pt x="89915" y="7162"/>
                </a:moveTo>
                <a:lnTo>
                  <a:pt x="83786" y="3138"/>
                </a:lnTo>
                <a:lnTo>
                  <a:pt x="77073" y="1714"/>
                </a:lnTo>
                <a:lnTo>
                  <a:pt x="69288" y="1719"/>
                </a:lnTo>
                <a:lnTo>
                  <a:pt x="59944" y="1981"/>
                </a:lnTo>
                <a:lnTo>
                  <a:pt x="50214" y="1047"/>
                </a:lnTo>
                <a:lnTo>
                  <a:pt x="18272" y="35814"/>
                </a:lnTo>
                <a:lnTo>
                  <a:pt x="17817" y="50939"/>
                </a:lnTo>
                <a:lnTo>
                  <a:pt x="17017" y="64465"/>
                </a:lnTo>
                <a:lnTo>
                  <a:pt x="15041" y="85263"/>
                </a:lnTo>
                <a:lnTo>
                  <a:pt x="13207" y="106032"/>
                </a:lnTo>
                <a:lnTo>
                  <a:pt x="11374" y="126744"/>
                </a:lnTo>
                <a:lnTo>
                  <a:pt x="9398" y="147370"/>
                </a:lnTo>
                <a:lnTo>
                  <a:pt x="7512" y="165377"/>
                </a:lnTo>
                <a:lnTo>
                  <a:pt x="5937" y="183299"/>
                </a:lnTo>
                <a:lnTo>
                  <a:pt x="4504" y="201163"/>
                </a:lnTo>
                <a:lnTo>
                  <a:pt x="3048" y="218998"/>
                </a:lnTo>
                <a:lnTo>
                  <a:pt x="1571" y="229309"/>
                </a:lnTo>
                <a:lnTo>
                  <a:pt x="0" y="242506"/>
                </a:lnTo>
                <a:lnTo>
                  <a:pt x="333" y="255303"/>
                </a:lnTo>
                <a:lnTo>
                  <a:pt x="4572" y="264414"/>
                </a:lnTo>
                <a:lnTo>
                  <a:pt x="14426" y="268300"/>
                </a:lnTo>
                <a:lnTo>
                  <a:pt x="27781" y="268528"/>
                </a:lnTo>
                <a:lnTo>
                  <a:pt x="41469" y="267157"/>
                </a:lnTo>
                <a:lnTo>
                  <a:pt x="52324" y="266242"/>
                </a:lnTo>
                <a:lnTo>
                  <a:pt x="64365" y="266190"/>
                </a:lnTo>
                <a:lnTo>
                  <a:pt x="76549" y="266280"/>
                </a:lnTo>
                <a:lnTo>
                  <a:pt x="88685" y="266199"/>
                </a:lnTo>
                <a:lnTo>
                  <a:pt x="100584" y="265633"/>
                </a:lnTo>
                <a:lnTo>
                  <a:pt x="110734" y="265056"/>
                </a:lnTo>
                <a:lnTo>
                  <a:pt x="120443" y="264680"/>
                </a:lnTo>
                <a:lnTo>
                  <a:pt x="130034" y="263790"/>
                </a:lnTo>
                <a:lnTo>
                  <a:pt x="139826" y="261670"/>
                </a:lnTo>
                <a:lnTo>
                  <a:pt x="144399" y="259842"/>
                </a:lnTo>
                <a:lnTo>
                  <a:pt x="148336" y="258318"/>
                </a:lnTo>
                <a:lnTo>
                  <a:pt x="152653" y="256489"/>
                </a:lnTo>
              </a:path>
            </a:pathLst>
          </a:custGeom>
          <a:ln w="12496">
            <a:solidFill>
              <a:srgbClr val="000000"/>
            </a:solidFill>
          </a:ln>
        </p:spPr>
        <p:txBody>
          <a:bodyPr wrap="square" lIns="0" tIns="0" rIns="0" bIns="0" rtlCol="0"/>
          <a:lstStyle/>
          <a:p>
            <a:endParaRPr/>
          </a:p>
        </p:txBody>
      </p:sp>
      <p:sp>
        <p:nvSpPr>
          <p:cNvPr id="94" name="object 94"/>
          <p:cNvSpPr/>
          <p:nvPr/>
        </p:nvSpPr>
        <p:spPr>
          <a:xfrm>
            <a:off x="4286377" y="6248400"/>
            <a:ext cx="98425" cy="13970"/>
          </a:xfrm>
          <a:custGeom>
            <a:avLst/>
            <a:gdLst/>
            <a:ahLst/>
            <a:cxnLst/>
            <a:rect l="l" t="t" r="r" b="b"/>
            <a:pathLst>
              <a:path w="98425" h="13970">
                <a:moveTo>
                  <a:pt x="7620" y="0"/>
                </a:moveTo>
                <a:lnTo>
                  <a:pt x="4952" y="2133"/>
                </a:lnTo>
                <a:lnTo>
                  <a:pt x="2412" y="3657"/>
                </a:lnTo>
                <a:lnTo>
                  <a:pt x="0" y="5486"/>
                </a:lnTo>
                <a:lnTo>
                  <a:pt x="8128" y="9001"/>
                </a:lnTo>
                <a:lnTo>
                  <a:pt x="16541" y="11887"/>
                </a:lnTo>
                <a:lnTo>
                  <a:pt x="25288" y="13630"/>
                </a:lnTo>
                <a:lnTo>
                  <a:pt x="34417" y="13715"/>
                </a:lnTo>
                <a:lnTo>
                  <a:pt x="46797" y="12934"/>
                </a:lnTo>
                <a:lnTo>
                  <a:pt x="59166" y="12496"/>
                </a:lnTo>
                <a:lnTo>
                  <a:pt x="71510" y="11830"/>
                </a:lnTo>
                <a:lnTo>
                  <a:pt x="83820" y="10363"/>
                </a:lnTo>
                <a:lnTo>
                  <a:pt x="88773" y="9753"/>
                </a:lnTo>
                <a:lnTo>
                  <a:pt x="93345" y="8534"/>
                </a:lnTo>
                <a:lnTo>
                  <a:pt x="97917" y="7620"/>
                </a:lnTo>
              </a:path>
            </a:pathLst>
          </a:custGeom>
          <a:ln w="12496">
            <a:solidFill>
              <a:srgbClr val="000000"/>
            </a:solidFill>
          </a:ln>
        </p:spPr>
        <p:txBody>
          <a:bodyPr wrap="square" lIns="0" tIns="0" rIns="0" bIns="0" rtlCol="0"/>
          <a:lstStyle/>
          <a:p>
            <a:endParaRPr/>
          </a:p>
        </p:txBody>
      </p:sp>
      <p:sp>
        <p:nvSpPr>
          <p:cNvPr id="95" name="object 95"/>
          <p:cNvSpPr/>
          <p:nvPr/>
        </p:nvSpPr>
        <p:spPr>
          <a:xfrm>
            <a:off x="3683283" y="6515062"/>
            <a:ext cx="208915" cy="172720"/>
          </a:xfrm>
          <a:custGeom>
            <a:avLst/>
            <a:gdLst/>
            <a:ahLst/>
            <a:cxnLst/>
            <a:rect l="l" t="t" r="r" b="b"/>
            <a:pathLst>
              <a:path w="208914" h="172720">
                <a:moveTo>
                  <a:pt x="76170" y="36004"/>
                </a:moveTo>
                <a:lnTo>
                  <a:pt x="32968" y="22083"/>
                </a:lnTo>
                <a:lnTo>
                  <a:pt x="3266" y="61698"/>
                </a:lnTo>
                <a:lnTo>
                  <a:pt x="0" y="93235"/>
                </a:lnTo>
                <a:lnTo>
                  <a:pt x="1748" y="108546"/>
                </a:lnTo>
                <a:lnTo>
                  <a:pt x="8211" y="130892"/>
                </a:lnTo>
                <a:lnTo>
                  <a:pt x="20210" y="150380"/>
                </a:lnTo>
                <a:lnTo>
                  <a:pt x="37520" y="164953"/>
                </a:lnTo>
                <a:lnTo>
                  <a:pt x="59914" y="172554"/>
                </a:lnTo>
                <a:lnTo>
                  <a:pt x="83091" y="171221"/>
                </a:lnTo>
                <a:lnTo>
                  <a:pt x="127636" y="150609"/>
                </a:lnTo>
                <a:lnTo>
                  <a:pt x="163716" y="120924"/>
                </a:lnTo>
                <a:lnTo>
                  <a:pt x="193998" y="82624"/>
                </a:lnTo>
                <a:lnTo>
                  <a:pt x="208377" y="33528"/>
                </a:lnTo>
                <a:lnTo>
                  <a:pt x="204543" y="20797"/>
                </a:lnTo>
                <a:lnTo>
                  <a:pt x="195042" y="10096"/>
                </a:lnTo>
                <a:lnTo>
                  <a:pt x="179960" y="2690"/>
                </a:lnTo>
                <a:lnTo>
                  <a:pt x="162784" y="0"/>
                </a:lnTo>
                <a:lnTo>
                  <a:pt x="145035" y="452"/>
                </a:lnTo>
                <a:lnTo>
                  <a:pt x="93489" y="7658"/>
                </a:lnTo>
                <a:lnTo>
                  <a:pt x="55334" y="20388"/>
                </a:lnTo>
                <a:lnTo>
                  <a:pt x="47499" y="24765"/>
                </a:lnTo>
                <a:lnTo>
                  <a:pt x="43904" y="27141"/>
                </a:lnTo>
                <a:lnTo>
                  <a:pt x="51405" y="24117"/>
                </a:lnTo>
              </a:path>
            </a:pathLst>
          </a:custGeom>
          <a:ln w="12496">
            <a:solidFill>
              <a:srgbClr val="000000"/>
            </a:solidFill>
          </a:ln>
        </p:spPr>
        <p:txBody>
          <a:bodyPr wrap="square" lIns="0" tIns="0" rIns="0" bIns="0" rtlCol="0"/>
          <a:lstStyle/>
          <a:p>
            <a:endParaRPr/>
          </a:p>
        </p:txBody>
      </p:sp>
      <p:sp>
        <p:nvSpPr>
          <p:cNvPr id="96" name="object 96"/>
          <p:cNvSpPr/>
          <p:nvPr/>
        </p:nvSpPr>
        <p:spPr>
          <a:xfrm>
            <a:off x="3768597" y="6434442"/>
            <a:ext cx="99695" cy="317500"/>
          </a:xfrm>
          <a:custGeom>
            <a:avLst/>
            <a:gdLst/>
            <a:ahLst/>
            <a:cxnLst/>
            <a:rect l="l" t="t" r="r" b="b"/>
            <a:pathLst>
              <a:path w="99695" h="317500">
                <a:moveTo>
                  <a:pt x="99313" y="3848"/>
                </a:moveTo>
                <a:lnTo>
                  <a:pt x="87959" y="0"/>
                </a:lnTo>
                <a:lnTo>
                  <a:pt x="81629" y="1638"/>
                </a:lnTo>
                <a:lnTo>
                  <a:pt x="77346" y="7962"/>
                </a:lnTo>
                <a:lnTo>
                  <a:pt x="58753" y="50939"/>
                </a:lnTo>
                <a:lnTo>
                  <a:pt x="43922" y="111566"/>
                </a:lnTo>
                <a:lnTo>
                  <a:pt x="33976" y="164315"/>
                </a:lnTo>
                <a:lnTo>
                  <a:pt x="28955" y="190690"/>
                </a:lnTo>
                <a:lnTo>
                  <a:pt x="24284" y="213836"/>
                </a:lnTo>
                <a:lnTo>
                  <a:pt x="19494" y="237096"/>
                </a:lnTo>
                <a:lnTo>
                  <a:pt x="14704" y="260470"/>
                </a:lnTo>
                <a:lnTo>
                  <a:pt x="10032" y="283959"/>
                </a:lnTo>
                <a:lnTo>
                  <a:pt x="8284" y="292541"/>
                </a:lnTo>
                <a:lnTo>
                  <a:pt x="6429" y="300723"/>
                </a:lnTo>
                <a:lnTo>
                  <a:pt x="4693" y="308905"/>
                </a:lnTo>
                <a:lnTo>
                  <a:pt x="3301" y="317487"/>
                </a:lnTo>
                <a:lnTo>
                  <a:pt x="1000" y="309162"/>
                </a:lnTo>
                <a:lnTo>
                  <a:pt x="126" y="302780"/>
                </a:lnTo>
                <a:lnTo>
                  <a:pt x="15" y="296056"/>
                </a:lnTo>
                <a:lnTo>
                  <a:pt x="0" y="286702"/>
                </a:lnTo>
              </a:path>
            </a:pathLst>
          </a:custGeom>
          <a:ln w="12496">
            <a:solidFill>
              <a:srgbClr val="000000"/>
            </a:solidFill>
          </a:ln>
        </p:spPr>
        <p:txBody>
          <a:bodyPr wrap="square" lIns="0" tIns="0" rIns="0" bIns="0" rtlCol="0"/>
          <a:lstStyle/>
          <a:p>
            <a:endParaRPr/>
          </a:p>
        </p:txBody>
      </p:sp>
      <p:sp>
        <p:nvSpPr>
          <p:cNvPr id="97" name="object 97"/>
          <p:cNvSpPr/>
          <p:nvPr/>
        </p:nvSpPr>
        <p:spPr>
          <a:xfrm>
            <a:off x="3663060" y="6370320"/>
            <a:ext cx="173355" cy="95250"/>
          </a:xfrm>
          <a:custGeom>
            <a:avLst/>
            <a:gdLst/>
            <a:ahLst/>
            <a:cxnLst/>
            <a:rect l="l" t="t" r="r" b="b"/>
            <a:pathLst>
              <a:path w="173354" h="95250">
                <a:moveTo>
                  <a:pt x="8889" y="95097"/>
                </a:moveTo>
                <a:lnTo>
                  <a:pt x="5841" y="93573"/>
                </a:lnTo>
                <a:lnTo>
                  <a:pt x="3048" y="91744"/>
                </a:lnTo>
                <a:lnTo>
                  <a:pt x="0" y="90220"/>
                </a:lnTo>
                <a:lnTo>
                  <a:pt x="9421" y="91430"/>
                </a:lnTo>
                <a:lnTo>
                  <a:pt x="18605" y="92582"/>
                </a:lnTo>
                <a:lnTo>
                  <a:pt x="27789" y="93392"/>
                </a:lnTo>
                <a:lnTo>
                  <a:pt x="37211" y="93573"/>
                </a:lnTo>
                <a:lnTo>
                  <a:pt x="49635" y="92635"/>
                </a:lnTo>
                <a:lnTo>
                  <a:pt x="61833" y="90639"/>
                </a:lnTo>
                <a:lnTo>
                  <a:pt x="73912" y="88130"/>
                </a:lnTo>
                <a:lnTo>
                  <a:pt x="85978" y="85648"/>
                </a:lnTo>
                <a:lnTo>
                  <a:pt x="98299" y="82624"/>
                </a:lnTo>
                <a:lnTo>
                  <a:pt x="110537" y="79514"/>
                </a:lnTo>
                <a:lnTo>
                  <a:pt x="122751" y="76347"/>
                </a:lnTo>
                <a:lnTo>
                  <a:pt x="135000" y="73151"/>
                </a:lnTo>
                <a:lnTo>
                  <a:pt x="142763" y="71947"/>
                </a:lnTo>
                <a:lnTo>
                  <a:pt x="152526" y="70370"/>
                </a:lnTo>
                <a:lnTo>
                  <a:pt x="162004" y="68051"/>
                </a:lnTo>
                <a:lnTo>
                  <a:pt x="168910" y="64617"/>
                </a:lnTo>
                <a:lnTo>
                  <a:pt x="172803" y="54773"/>
                </a:lnTo>
                <a:lnTo>
                  <a:pt x="166528" y="45529"/>
                </a:lnTo>
                <a:lnTo>
                  <a:pt x="156015" y="37828"/>
                </a:lnTo>
                <a:lnTo>
                  <a:pt x="147192" y="32613"/>
                </a:lnTo>
                <a:lnTo>
                  <a:pt x="139372" y="28679"/>
                </a:lnTo>
                <a:lnTo>
                  <a:pt x="131492" y="25145"/>
                </a:lnTo>
                <a:lnTo>
                  <a:pt x="123779" y="21383"/>
                </a:lnTo>
                <a:lnTo>
                  <a:pt x="116459" y="16763"/>
                </a:lnTo>
                <a:lnTo>
                  <a:pt x="107061" y="8839"/>
                </a:lnTo>
                <a:lnTo>
                  <a:pt x="103377" y="8229"/>
                </a:lnTo>
                <a:lnTo>
                  <a:pt x="102997" y="0"/>
                </a:lnTo>
              </a:path>
            </a:pathLst>
          </a:custGeom>
          <a:ln w="12496">
            <a:solidFill>
              <a:srgbClr val="000000"/>
            </a:solidFill>
          </a:ln>
        </p:spPr>
        <p:txBody>
          <a:bodyPr wrap="square" lIns="0" tIns="0" rIns="0" bIns="0" rtlCol="0"/>
          <a:lstStyle/>
          <a:p>
            <a:endParaRPr/>
          </a:p>
        </p:txBody>
      </p:sp>
      <p:sp>
        <p:nvSpPr>
          <p:cNvPr id="98" name="object 98"/>
          <p:cNvSpPr/>
          <p:nvPr/>
        </p:nvSpPr>
        <p:spPr>
          <a:xfrm>
            <a:off x="3892550" y="6448044"/>
            <a:ext cx="120014" cy="26034"/>
          </a:xfrm>
          <a:custGeom>
            <a:avLst/>
            <a:gdLst/>
            <a:ahLst/>
            <a:cxnLst/>
            <a:rect l="l" t="t" r="r" b="b"/>
            <a:pathLst>
              <a:path w="120014" h="26035">
                <a:moveTo>
                  <a:pt x="0" y="0"/>
                </a:moveTo>
                <a:lnTo>
                  <a:pt x="37846" y="17373"/>
                </a:lnTo>
                <a:lnTo>
                  <a:pt x="62688" y="19688"/>
                </a:lnTo>
                <a:lnTo>
                  <a:pt x="71120" y="20421"/>
                </a:lnTo>
                <a:lnTo>
                  <a:pt x="111251" y="24079"/>
                </a:lnTo>
                <a:lnTo>
                  <a:pt x="116839" y="25298"/>
                </a:lnTo>
                <a:lnTo>
                  <a:pt x="119887" y="25603"/>
                </a:lnTo>
              </a:path>
            </a:pathLst>
          </a:custGeom>
          <a:ln w="12496">
            <a:solidFill>
              <a:srgbClr val="000000"/>
            </a:solidFill>
          </a:ln>
        </p:spPr>
        <p:txBody>
          <a:bodyPr wrap="square" lIns="0" tIns="0" rIns="0" bIns="0" rtlCol="0"/>
          <a:lstStyle/>
          <a:p>
            <a:endParaRPr/>
          </a:p>
        </p:txBody>
      </p:sp>
      <p:sp>
        <p:nvSpPr>
          <p:cNvPr id="99" name="object 99"/>
          <p:cNvSpPr/>
          <p:nvPr/>
        </p:nvSpPr>
        <p:spPr>
          <a:xfrm>
            <a:off x="3945382" y="6456883"/>
            <a:ext cx="17780" cy="97155"/>
          </a:xfrm>
          <a:custGeom>
            <a:avLst/>
            <a:gdLst/>
            <a:ahLst/>
            <a:cxnLst/>
            <a:rect l="l" t="t" r="r" b="b"/>
            <a:pathLst>
              <a:path w="17779" h="97154">
                <a:moveTo>
                  <a:pt x="17271" y="0"/>
                </a:moveTo>
                <a:lnTo>
                  <a:pt x="4571" y="37185"/>
                </a:lnTo>
                <a:lnTo>
                  <a:pt x="0" y="80467"/>
                </a:lnTo>
                <a:lnTo>
                  <a:pt x="253" y="87782"/>
                </a:lnTo>
                <a:lnTo>
                  <a:pt x="1777" y="96621"/>
                </a:lnTo>
              </a:path>
            </a:pathLst>
          </a:custGeom>
          <a:ln w="12496">
            <a:solidFill>
              <a:srgbClr val="000000"/>
            </a:solidFill>
          </a:ln>
        </p:spPr>
        <p:txBody>
          <a:bodyPr wrap="square" lIns="0" tIns="0" rIns="0" bIns="0" rtlCol="0"/>
          <a:lstStyle/>
          <a:p>
            <a:endParaRPr/>
          </a:p>
        </p:txBody>
      </p:sp>
      <p:sp>
        <p:nvSpPr>
          <p:cNvPr id="100" name="object 100"/>
          <p:cNvSpPr/>
          <p:nvPr/>
        </p:nvSpPr>
        <p:spPr>
          <a:xfrm>
            <a:off x="3914266" y="6748881"/>
            <a:ext cx="66040" cy="62230"/>
          </a:xfrm>
          <a:custGeom>
            <a:avLst/>
            <a:gdLst/>
            <a:ahLst/>
            <a:cxnLst/>
            <a:rect l="l" t="t" r="r" b="b"/>
            <a:pathLst>
              <a:path w="66039" h="62229">
                <a:moveTo>
                  <a:pt x="0" y="6400"/>
                </a:moveTo>
                <a:lnTo>
                  <a:pt x="2667" y="4267"/>
                </a:lnTo>
                <a:lnTo>
                  <a:pt x="5461" y="2133"/>
                </a:lnTo>
                <a:lnTo>
                  <a:pt x="8255" y="0"/>
                </a:lnTo>
                <a:lnTo>
                  <a:pt x="9757" y="13263"/>
                </a:lnTo>
                <a:lnTo>
                  <a:pt x="8556" y="25412"/>
                </a:lnTo>
                <a:lnTo>
                  <a:pt x="6951" y="37504"/>
                </a:lnTo>
                <a:lnTo>
                  <a:pt x="7238" y="50596"/>
                </a:lnTo>
                <a:lnTo>
                  <a:pt x="12209" y="57931"/>
                </a:lnTo>
                <a:lnTo>
                  <a:pt x="21859" y="61721"/>
                </a:lnTo>
                <a:lnTo>
                  <a:pt x="32581" y="62083"/>
                </a:lnTo>
                <a:lnTo>
                  <a:pt x="40767" y="59131"/>
                </a:lnTo>
                <a:lnTo>
                  <a:pt x="64643" y="25907"/>
                </a:lnTo>
                <a:lnTo>
                  <a:pt x="65532" y="22555"/>
                </a:lnTo>
              </a:path>
            </a:pathLst>
          </a:custGeom>
          <a:ln w="12496">
            <a:solidFill>
              <a:srgbClr val="000000"/>
            </a:solidFill>
          </a:ln>
        </p:spPr>
        <p:txBody>
          <a:bodyPr wrap="square" lIns="0" tIns="0" rIns="0" bIns="0" rtlCol="0"/>
          <a:lstStyle/>
          <a:p>
            <a:endParaRPr/>
          </a:p>
        </p:txBody>
      </p:sp>
      <p:sp>
        <p:nvSpPr>
          <p:cNvPr id="101" name="object 101"/>
          <p:cNvSpPr/>
          <p:nvPr/>
        </p:nvSpPr>
        <p:spPr>
          <a:xfrm>
            <a:off x="3933697" y="6649821"/>
            <a:ext cx="18415" cy="19685"/>
          </a:xfrm>
          <a:custGeom>
            <a:avLst/>
            <a:gdLst/>
            <a:ahLst/>
            <a:cxnLst/>
            <a:rect l="l" t="t" r="r" b="b"/>
            <a:pathLst>
              <a:path w="18414" h="19684">
                <a:moveTo>
                  <a:pt x="9525" y="19507"/>
                </a:moveTo>
                <a:lnTo>
                  <a:pt x="4952" y="12496"/>
                </a:lnTo>
                <a:lnTo>
                  <a:pt x="3428" y="10363"/>
                </a:lnTo>
                <a:lnTo>
                  <a:pt x="0" y="5791"/>
                </a:lnTo>
                <a:lnTo>
                  <a:pt x="6657" y="8272"/>
                </a:lnTo>
                <a:lnTo>
                  <a:pt x="10302" y="8496"/>
                </a:lnTo>
                <a:lnTo>
                  <a:pt x="13305" y="5919"/>
                </a:lnTo>
                <a:lnTo>
                  <a:pt x="18034" y="0"/>
                </a:lnTo>
              </a:path>
            </a:pathLst>
          </a:custGeom>
          <a:ln w="12496">
            <a:solidFill>
              <a:srgbClr val="000000"/>
            </a:solidFill>
          </a:ln>
        </p:spPr>
        <p:txBody>
          <a:bodyPr wrap="square" lIns="0" tIns="0" rIns="0" bIns="0" rtlCol="0"/>
          <a:lstStyle/>
          <a:p>
            <a:endParaRPr/>
          </a:p>
        </p:txBody>
      </p:sp>
      <p:sp>
        <p:nvSpPr>
          <p:cNvPr id="102" name="object 102"/>
          <p:cNvSpPr/>
          <p:nvPr/>
        </p:nvSpPr>
        <p:spPr>
          <a:xfrm>
            <a:off x="4169664" y="6507770"/>
            <a:ext cx="153670" cy="264160"/>
          </a:xfrm>
          <a:custGeom>
            <a:avLst/>
            <a:gdLst/>
            <a:ahLst/>
            <a:cxnLst/>
            <a:rect l="l" t="t" r="r" b="b"/>
            <a:pathLst>
              <a:path w="153670" h="264159">
                <a:moveTo>
                  <a:pt x="138684" y="4586"/>
                </a:moveTo>
                <a:lnTo>
                  <a:pt x="128559" y="1990"/>
                </a:lnTo>
                <a:lnTo>
                  <a:pt x="118840" y="509"/>
                </a:lnTo>
                <a:lnTo>
                  <a:pt x="109073" y="0"/>
                </a:lnTo>
                <a:lnTo>
                  <a:pt x="98806" y="319"/>
                </a:lnTo>
                <a:lnTo>
                  <a:pt x="50291" y="5195"/>
                </a:lnTo>
                <a:lnTo>
                  <a:pt x="49022" y="4891"/>
                </a:lnTo>
                <a:lnTo>
                  <a:pt x="42418" y="13120"/>
                </a:lnTo>
                <a:lnTo>
                  <a:pt x="48555" y="22164"/>
                </a:lnTo>
                <a:lnTo>
                  <a:pt x="55133" y="30379"/>
                </a:lnTo>
                <a:lnTo>
                  <a:pt x="62116" y="38195"/>
                </a:lnTo>
                <a:lnTo>
                  <a:pt x="69469" y="46039"/>
                </a:lnTo>
                <a:lnTo>
                  <a:pt x="76821" y="53540"/>
                </a:lnTo>
                <a:lnTo>
                  <a:pt x="84375" y="60783"/>
                </a:lnTo>
                <a:lnTo>
                  <a:pt x="91811" y="68199"/>
                </a:lnTo>
                <a:lnTo>
                  <a:pt x="108203" y="105779"/>
                </a:lnTo>
                <a:lnTo>
                  <a:pt x="102711" y="123053"/>
                </a:lnTo>
                <a:lnTo>
                  <a:pt x="92075" y="138126"/>
                </a:lnTo>
                <a:lnTo>
                  <a:pt x="78771" y="151428"/>
                </a:lnTo>
                <a:lnTo>
                  <a:pt x="65277" y="163387"/>
                </a:lnTo>
                <a:lnTo>
                  <a:pt x="50875" y="176383"/>
                </a:lnTo>
                <a:lnTo>
                  <a:pt x="24165" y="203634"/>
                </a:lnTo>
                <a:lnTo>
                  <a:pt x="583" y="243849"/>
                </a:lnTo>
                <a:lnTo>
                  <a:pt x="0" y="249950"/>
                </a:lnTo>
                <a:lnTo>
                  <a:pt x="6223" y="255303"/>
                </a:lnTo>
                <a:lnTo>
                  <a:pt x="45483" y="261727"/>
                </a:lnTo>
                <a:lnTo>
                  <a:pt x="78612" y="263056"/>
                </a:lnTo>
                <a:lnTo>
                  <a:pt x="88890" y="263456"/>
                </a:lnTo>
                <a:lnTo>
                  <a:pt x="99107" y="263742"/>
                </a:lnTo>
                <a:lnTo>
                  <a:pt x="109206" y="263913"/>
                </a:lnTo>
                <a:lnTo>
                  <a:pt x="119125" y="263971"/>
                </a:lnTo>
                <a:lnTo>
                  <a:pt x="129946" y="263613"/>
                </a:lnTo>
                <a:lnTo>
                  <a:pt x="138255" y="262027"/>
                </a:lnTo>
                <a:lnTo>
                  <a:pt x="145540" y="258441"/>
                </a:lnTo>
                <a:lnTo>
                  <a:pt x="153288" y="252083"/>
                </a:lnTo>
              </a:path>
            </a:pathLst>
          </a:custGeom>
          <a:ln w="12496">
            <a:solidFill>
              <a:srgbClr val="000000"/>
            </a:solidFill>
          </a:ln>
        </p:spPr>
        <p:txBody>
          <a:bodyPr wrap="square" lIns="0" tIns="0" rIns="0" bIns="0" rtlCol="0"/>
          <a:lstStyle/>
          <a:p>
            <a:endParaRPr/>
          </a:p>
        </p:txBody>
      </p:sp>
      <p:sp>
        <p:nvSpPr>
          <p:cNvPr id="103" name="object 103"/>
          <p:cNvSpPr/>
          <p:nvPr/>
        </p:nvSpPr>
        <p:spPr>
          <a:xfrm>
            <a:off x="4414773" y="6680606"/>
            <a:ext cx="105410" cy="81915"/>
          </a:xfrm>
          <a:custGeom>
            <a:avLst/>
            <a:gdLst/>
            <a:ahLst/>
            <a:cxnLst/>
            <a:rect l="l" t="t" r="r" b="b"/>
            <a:pathLst>
              <a:path w="105410" h="81915">
                <a:moveTo>
                  <a:pt x="0" y="0"/>
                </a:moveTo>
                <a:lnTo>
                  <a:pt x="26162" y="31699"/>
                </a:lnTo>
                <a:lnTo>
                  <a:pt x="62484" y="60655"/>
                </a:lnTo>
                <a:lnTo>
                  <a:pt x="99060" y="81686"/>
                </a:lnTo>
                <a:lnTo>
                  <a:pt x="103631" y="73456"/>
                </a:lnTo>
                <a:lnTo>
                  <a:pt x="105155" y="71627"/>
                </a:lnTo>
                <a:lnTo>
                  <a:pt x="105155" y="65531"/>
                </a:lnTo>
              </a:path>
            </a:pathLst>
          </a:custGeom>
          <a:ln w="12496">
            <a:solidFill>
              <a:srgbClr val="000000"/>
            </a:solidFill>
          </a:ln>
        </p:spPr>
        <p:txBody>
          <a:bodyPr wrap="square" lIns="0" tIns="0" rIns="0" bIns="0" rtlCol="0"/>
          <a:lstStyle/>
          <a:p>
            <a:endParaRPr/>
          </a:p>
        </p:txBody>
      </p:sp>
      <p:sp>
        <p:nvSpPr>
          <p:cNvPr id="104" name="object 104"/>
          <p:cNvSpPr/>
          <p:nvPr/>
        </p:nvSpPr>
        <p:spPr>
          <a:xfrm>
            <a:off x="4421378" y="6667195"/>
            <a:ext cx="80010" cy="114300"/>
          </a:xfrm>
          <a:custGeom>
            <a:avLst/>
            <a:gdLst/>
            <a:ahLst/>
            <a:cxnLst/>
            <a:rect l="l" t="t" r="r" b="b"/>
            <a:pathLst>
              <a:path w="80010" h="114300">
                <a:moveTo>
                  <a:pt x="79883" y="0"/>
                </a:moveTo>
                <a:lnTo>
                  <a:pt x="70594" y="9077"/>
                </a:lnTo>
                <a:lnTo>
                  <a:pt x="63579" y="18669"/>
                </a:lnTo>
                <a:lnTo>
                  <a:pt x="57255" y="29060"/>
                </a:lnTo>
                <a:lnTo>
                  <a:pt x="50037" y="40538"/>
                </a:lnTo>
                <a:lnTo>
                  <a:pt x="42360" y="51792"/>
                </a:lnTo>
                <a:lnTo>
                  <a:pt x="34909" y="63131"/>
                </a:lnTo>
                <a:lnTo>
                  <a:pt x="27624" y="74528"/>
                </a:lnTo>
                <a:lnTo>
                  <a:pt x="20447" y="85953"/>
                </a:lnTo>
                <a:lnTo>
                  <a:pt x="15555" y="93587"/>
                </a:lnTo>
                <a:lnTo>
                  <a:pt x="10937" y="100622"/>
                </a:lnTo>
                <a:lnTo>
                  <a:pt x="5963" y="107256"/>
                </a:lnTo>
                <a:lnTo>
                  <a:pt x="0" y="113690"/>
                </a:lnTo>
              </a:path>
            </a:pathLst>
          </a:custGeom>
          <a:ln w="12496">
            <a:solidFill>
              <a:srgbClr val="000000"/>
            </a:solidFill>
          </a:ln>
        </p:spPr>
        <p:txBody>
          <a:bodyPr wrap="square" lIns="0" tIns="0" rIns="0" bIns="0" rtlCol="0"/>
          <a:lstStyle/>
          <a:p>
            <a:endParaRPr/>
          </a:p>
        </p:txBody>
      </p:sp>
      <p:sp>
        <p:nvSpPr>
          <p:cNvPr id="105" name="object 105"/>
          <p:cNvSpPr/>
          <p:nvPr/>
        </p:nvSpPr>
        <p:spPr>
          <a:xfrm>
            <a:off x="4414773" y="6595567"/>
            <a:ext cx="78105" cy="60960"/>
          </a:xfrm>
          <a:custGeom>
            <a:avLst/>
            <a:gdLst/>
            <a:ahLst/>
            <a:cxnLst/>
            <a:rect l="l" t="t" r="r" b="b"/>
            <a:pathLst>
              <a:path w="78104" h="60959">
                <a:moveTo>
                  <a:pt x="17017" y="56083"/>
                </a:moveTo>
                <a:lnTo>
                  <a:pt x="9398" y="59435"/>
                </a:lnTo>
                <a:lnTo>
                  <a:pt x="6096" y="60350"/>
                </a:lnTo>
                <a:lnTo>
                  <a:pt x="0" y="59435"/>
                </a:lnTo>
                <a:lnTo>
                  <a:pt x="8550" y="56735"/>
                </a:lnTo>
                <a:lnTo>
                  <a:pt x="16779" y="55206"/>
                </a:lnTo>
                <a:lnTo>
                  <a:pt x="25128" y="54421"/>
                </a:lnTo>
                <a:lnTo>
                  <a:pt x="34036" y="53949"/>
                </a:lnTo>
                <a:lnTo>
                  <a:pt x="40893" y="53354"/>
                </a:lnTo>
                <a:lnTo>
                  <a:pt x="47751" y="52616"/>
                </a:lnTo>
                <a:lnTo>
                  <a:pt x="54610" y="51935"/>
                </a:lnTo>
                <a:lnTo>
                  <a:pt x="61467" y="51511"/>
                </a:lnTo>
                <a:lnTo>
                  <a:pt x="69087" y="51511"/>
                </a:lnTo>
                <a:lnTo>
                  <a:pt x="72136" y="51511"/>
                </a:lnTo>
                <a:lnTo>
                  <a:pt x="77724" y="50901"/>
                </a:lnTo>
                <a:lnTo>
                  <a:pt x="71417" y="41609"/>
                </a:lnTo>
                <a:lnTo>
                  <a:pt x="64039" y="33032"/>
                </a:lnTo>
                <a:lnTo>
                  <a:pt x="56328" y="24626"/>
                </a:lnTo>
                <a:lnTo>
                  <a:pt x="49022" y="15849"/>
                </a:lnTo>
                <a:lnTo>
                  <a:pt x="42925" y="8229"/>
                </a:lnTo>
                <a:lnTo>
                  <a:pt x="40131" y="6095"/>
                </a:lnTo>
                <a:lnTo>
                  <a:pt x="44703" y="0"/>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06859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329184" y="1385569"/>
            <a:ext cx="12065" cy="391160"/>
          </a:xfrm>
          <a:custGeom>
            <a:avLst/>
            <a:gdLst/>
            <a:ahLst/>
            <a:cxnLst/>
            <a:rect l="l" t="t" r="r" b="b"/>
            <a:pathLst>
              <a:path w="12064" h="391160">
                <a:moveTo>
                  <a:pt x="6705" y="0"/>
                </a:moveTo>
                <a:lnTo>
                  <a:pt x="9772" y="24753"/>
                </a:lnTo>
                <a:lnTo>
                  <a:pt x="11353" y="49529"/>
                </a:lnTo>
                <a:lnTo>
                  <a:pt x="11677" y="74402"/>
                </a:lnTo>
                <a:lnTo>
                  <a:pt x="10972" y="99440"/>
                </a:lnTo>
                <a:lnTo>
                  <a:pt x="9591" y="137997"/>
                </a:lnTo>
                <a:lnTo>
                  <a:pt x="7924" y="176529"/>
                </a:lnTo>
                <a:lnTo>
                  <a:pt x="6257" y="215062"/>
                </a:lnTo>
                <a:lnTo>
                  <a:pt x="4876" y="253618"/>
                </a:lnTo>
                <a:lnTo>
                  <a:pt x="4500" y="284041"/>
                </a:lnTo>
                <a:lnTo>
                  <a:pt x="4381" y="314690"/>
                </a:lnTo>
                <a:lnTo>
                  <a:pt x="3976" y="345219"/>
                </a:lnTo>
                <a:lnTo>
                  <a:pt x="2743" y="375284"/>
                </a:lnTo>
                <a:lnTo>
                  <a:pt x="1828" y="380491"/>
                </a:lnTo>
                <a:lnTo>
                  <a:pt x="914" y="385571"/>
                </a:lnTo>
                <a:lnTo>
                  <a:pt x="0" y="390778"/>
                </a:lnTo>
              </a:path>
            </a:pathLst>
          </a:custGeom>
          <a:ln w="12801">
            <a:solidFill>
              <a:srgbClr val="000000"/>
            </a:solidFill>
          </a:ln>
        </p:spPr>
        <p:txBody>
          <a:bodyPr wrap="square" lIns="0" tIns="0" rIns="0" bIns="0" rtlCol="0"/>
          <a:lstStyle/>
          <a:p>
            <a:endParaRPr/>
          </a:p>
        </p:txBody>
      </p:sp>
      <p:sp>
        <p:nvSpPr>
          <p:cNvPr id="4" name="object 4"/>
          <p:cNvSpPr/>
          <p:nvPr/>
        </p:nvSpPr>
        <p:spPr>
          <a:xfrm>
            <a:off x="290474" y="1352962"/>
            <a:ext cx="358775" cy="48895"/>
          </a:xfrm>
          <a:custGeom>
            <a:avLst/>
            <a:gdLst/>
            <a:ahLst/>
            <a:cxnLst/>
            <a:rect l="l" t="t" r="r" b="b"/>
            <a:pathLst>
              <a:path w="358775" h="48894">
                <a:moveTo>
                  <a:pt x="0" y="8858"/>
                </a:moveTo>
                <a:lnTo>
                  <a:pt x="5448" y="1500"/>
                </a:lnTo>
                <a:lnTo>
                  <a:pt x="11810" y="0"/>
                </a:lnTo>
                <a:lnTo>
                  <a:pt x="19888" y="1785"/>
                </a:lnTo>
                <a:lnTo>
                  <a:pt x="30479" y="4286"/>
                </a:lnTo>
                <a:lnTo>
                  <a:pt x="54768" y="8108"/>
                </a:lnTo>
                <a:lnTo>
                  <a:pt x="79171" y="11715"/>
                </a:lnTo>
                <a:lnTo>
                  <a:pt x="103689" y="15037"/>
                </a:lnTo>
                <a:lnTo>
                  <a:pt x="128320" y="18002"/>
                </a:lnTo>
                <a:lnTo>
                  <a:pt x="166820" y="22421"/>
                </a:lnTo>
                <a:lnTo>
                  <a:pt x="205435" y="27162"/>
                </a:lnTo>
                <a:lnTo>
                  <a:pt x="244049" y="31736"/>
                </a:lnTo>
                <a:lnTo>
                  <a:pt x="282549" y="35655"/>
                </a:lnTo>
                <a:lnTo>
                  <a:pt x="300013" y="36786"/>
                </a:lnTo>
                <a:lnTo>
                  <a:pt x="317792" y="38036"/>
                </a:lnTo>
                <a:lnTo>
                  <a:pt x="335399" y="40477"/>
                </a:lnTo>
                <a:lnTo>
                  <a:pt x="352348" y="45180"/>
                </a:lnTo>
                <a:lnTo>
                  <a:pt x="354482" y="46323"/>
                </a:lnTo>
                <a:lnTo>
                  <a:pt x="356616" y="47593"/>
                </a:lnTo>
                <a:lnTo>
                  <a:pt x="358749" y="48863"/>
                </a:lnTo>
              </a:path>
            </a:pathLst>
          </a:custGeom>
          <a:ln w="12801">
            <a:solidFill>
              <a:srgbClr val="000000"/>
            </a:solidFill>
          </a:ln>
        </p:spPr>
        <p:txBody>
          <a:bodyPr wrap="square" lIns="0" tIns="0" rIns="0" bIns="0" rtlCol="0"/>
          <a:lstStyle/>
          <a:p>
            <a:endParaRPr/>
          </a:p>
        </p:txBody>
      </p:sp>
      <p:sp>
        <p:nvSpPr>
          <p:cNvPr id="5" name="object 5"/>
          <p:cNvSpPr/>
          <p:nvPr/>
        </p:nvSpPr>
        <p:spPr>
          <a:xfrm>
            <a:off x="313639" y="1508760"/>
            <a:ext cx="208915" cy="52069"/>
          </a:xfrm>
          <a:custGeom>
            <a:avLst/>
            <a:gdLst/>
            <a:ahLst/>
            <a:cxnLst/>
            <a:rect l="l" t="t" r="r" b="b"/>
            <a:pathLst>
              <a:path w="208915" h="52069">
                <a:moveTo>
                  <a:pt x="35051" y="0"/>
                </a:moveTo>
                <a:lnTo>
                  <a:pt x="26317" y="5300"/>
                </a:lnTo>
                <a:lnTo>
                  <a:pt x="17754" y="10207"/>
                </a:lnTo>
                <a:lnTo>
                  <a:pt x="9077" y="14805"/>
                </a:lnTo>
                <a:lnTo>
                  <a:pt x="0" y="19176"/>
                </a:lnTo>
                <a:lnTo>
                  <a:pt x="11182" y="24203"/>
                </a:lnTo>
                <a:lnTo>
                  <a:pt x="23164" y="27193"/>
                </a:lnTo>
                <a:lnTo>
                  <a:pt x="35833" y="29160"/>
                </a:lnTo>
                <a:lnTo>
                  <a:pt x="49072" y="31114"/>
                </a:lnTo>
                <a:lnTo>
                  <a:pt x="72670" y="35089"/>
                </a:lnTo>
                <a:lnTo>
                  <a:pt x="120095" y="42991"/>
                </a:lnTo>
                <a:lnTo>
                  <a:pt x="160096" y="48583"/>
                </a:lnTo>
                <a:lnTo>
                  <a:pt x="192557" y="51055"/>
                </a:lnTo>
                <a:lnTo>
                  <a:pt x="208788" y="51815"/>
                </a:lnTo>
              </a:path>
            </a:pathLst>
          </a:custGeom>
          <a:ln w="12801">
            <a:solidFill>
              <a:srgbClr val="000000"/>
            </a:solidFill>
          </a:ln>
        </p:spPr>
        <p:txBody>
          <a:bodyPr wrap="square" lIns="0" tIns="0" rIns="0" bIns="0" rtlCol="0"/>
          <a:lstStyle/>
          <a:p>
            <a:endParaRPr/>
          </a:p>
        </p:txBody>
      </p:sp>
      <p:sp>
        <p:nvSpPr>
          <p:cNvPr id="6" name="object 6"/>
          <p:cNvSpPr/>
          <p:nvPr/>
        </p:nvSpPr>
        <p:spPr>
          <a:xfrm>
            <a:off x="591197" y="1577133"/>
            <a:ext cx="122555" cy="171450"/>
          </a:xfrm>
          <a:custGeom>
            <a:avLst/>
            <a:gdLst/>
            <a:ahLst/>
            <a:cxnLst/>
            <a:rect l="l" t="t" r="r" b="b"/>
            <a:pathLst>
              <a:path w="122554" h="171450">
                <a:moveTo>
                  <a:pt x="8343" y="85296"/>
                </a:moveTo>
                <a:lnTo>
                  <a:pt x="52235" y="98377"/>
                </a:lnTo>
                <a:lnTo>
                  <a:pt x="93983" y="87751"/>
                </a:lnTo>
                <a:lnTo>
                  <a:pt x="122377" y="48339"/>
                </a:lnTo>
                <a:lnTo>
                  <a:pt x="120510" y="36147"/>
                </a:lnTo>
                <a:lnTo>
                  <a:pt x="89306" y="4786"/>
                </a:lnTo>
                <a:lnTo>
                  <a:pt x="57292" y="0"/>
                </a:lnTo>
                <a:lnTo>
                  <a:pt x="40805" y="4492"/>
                </a:lnTo>
                <a:lnTo>
                  <a:pt x="26146" y="13319"/>
                </a:lnTo>
                <a:lnTo>
                  <a:pt x="13830" y="25860"/>
                </a:lnTo>
                <a:lnTo>
                  <a:pt x="4557" y="42038"/>
                </a:lnTo>
                <a:lnTo>
                  <a:pt x="0" y="60420"/>
                </a:lnTo>
                <a:lnTo>
                  <a:pt x="71" y="79492"/>
                </a:lnTo>
                <a:lnTo>
                  <a:pt x="15197" y="118395"/>
                </a:lnTo>
                <a:lnTo>
                  <a:pt x="46048" y="152463"/>
                </a:lnTo>
                <a:lnTo>
                  <a:pt x="72656" y="166576"/>
                </a:lnTo>
                <a:lnTo>
                  <a:pt x="79362" y="169116"/>
                </a:lnTo>
                <a:lnTo>
                  <a:pt x="86372" y="171148"/>
                </a:lnTo>
              </a:path>
            </a:pathLst>
          </a:custGeom>
          <a:ln w="12801">
            <a:solidFill>
              <a:srgbClr val="000000"/>
            </a:solidFill>
          </a:ln>
        </p:spPr>
        <p:txBody>
          <a:bodyPr wrap="square" lIns="0" tIns="0" rIns="0" bIns="0" rtlCol="0"/>
          <a:lstStyle/>
          <a:p>
            <a:endParaRPr/>
          </a:p>
        </p:txBody>
      </p:sp>
      <p:sp>
        <p:nvSpPr>
          <p:cNvPr id="7" name="object 7"/>
          <p:cNvSpPr/>
          <p:nvPr/>
        </p:nvSpPr>
        <p:spPr>
          <a:xfrm>
            <a:off x="801252" y="1603073"/>
            <a:ext cx="219710" cy="173355"/>
          </a:xfrm>
          <a:custGeom>
            <a:avLst/>
            <a:gdLst/>
            <a:ahLst/>
            <a:cxnLst/>
            <a:rect l="l" t="t" r="r" b="b"/>
            <a:pathLst>
              <a:path w="219709" h="173355">
                <a:moveTo>
                  <a:pt x="145151" y="16049"/>
                </a:moveTo>
                <a:lnTo>
                  <a:pt x="137498" y="4577"/>
                </a:lnTo>
                <a:lnTo>
                  <a:pt x="126444" y="0"/>
                </a:lnTo>
                <a:lnTo>
                  <a:pt x="112704" y="1065"/>
                </a:lnTo>
                <a:lnTo>
                  <a:pt x="74923" y="18194"/>
                </a:lnTo>
                <a:lnTo>
                  <a:pt x="36385" y="49726"/>
                </a:lnTo>
                <a:lnTo>
                  <a:pt x="11258" y="83448"/>
                </a:lnTo>
                <a:lnTo>
                  <a:pt x="0" y="120314"/>
                </a:lnTo>
                <a:lnTo>
                  <a:pt x="5857" y="137080"/>
                </a:lnTo>
                <a:lnTo>
                  <a:pt x="20759" y="146986"/>
                </a:lnTo>
                <a:lnTo>
                  <a:pt x="38890" y="147367"/>
                </a:lnTo>
                <a:lnTo>
                  <a:pt x="57421" y="142224"/>
                </a:lnTo>
                <a:lnTo>
                  <a:pt x="96745" y="123342"/>
                </a:lnTo>
                <a:lnTo>
                  <a:pt x="138845" y="91961"/>
                </a:lnTo>
                <a:lnTo>
                  <a:pt x="168306" y="62964"/>
                </a:lnTo>
                <a:lnTo>
                  <a:pt x="178603" y="51895"/>
                </a:lnTo>
                <a:lnTo>
                  <a:pt x="189242" y="41350"/>
                </a:lnTo>
                <a:lnTo>
                  <a:pt x="200625" y="31924"/>
                </a:lnTo>
                <a:lnTo>
                  <a:pt x="202734" y="45319"/>
                </a:lnTo>
                <a:lnTo>
                  <a:pt x="203558" y="58975"/>
                </a:lnTo>
                <a:lnTo>
                  <a:pt x="203754" y="72822"/>
                </a:lnTo>
                <a:lnTo>
                  <a:pt x="203977" y="86788"/>
                </a:lnTo>
                <a:lnTo>
                  <a:pt x="209078" y="143545"/>
                </a:lnTo>
                <a:lnTo>
                  <a:pt x="217389" y="169338"/>
                </a:lnTo>
                <a:lnTo>
                  <a:pt x="219217" y="173275"/>
                </a:lnTo>
              </a:path>
            </a:pathLst>
          </a:custGeom>
          <a:ln w="12801">
            <a:solidFill>
              <a:srgbClr val="000000"/>
            </a:solidFill>
          </a:ln>
        </p:spPr>
        <p:txBody>
          <a:bodyPr wrap="square" lIns="0" tIns="0" rIns="0" bIns="0" rtlCol="0"/>
          <a:lstStyle/>
          <a:p>
            <a:endParaRPr/>
          </a:p>
        </p:txBody>
      </p:sp>
      <p:sp>
        <p:nvSpPr>
          <p:cNvPr id="8" name="object 8"/>
          <p:cNvSpPr/>
          <p:nvPr/>
        </p:nvSpPr>
        <p:spPr>
          <a:xfrm>
            <a:off x="1140561" y="1381144"/>
            <a:ext cx="19685" cy="374015"/>
          </a:xfrm>
          <a:custGeom>
            <a:avLst/>
            <a:gdLst/>
            <a:ahLst/>
            <a:cxnLst/>
            <a:rect l="l" t="t" r="r" b="b"/>
            <a:pathLst>
              <a:path w="19684" h="374014">
                <a:moveTo>
                  <a:pt x="0" y="488"/>
                </a:moveTo>
                <a:lnTo>
                  <a:pt x="7577" y="0"/>
                </a:lnTo>
                <a:lnTo>
                  <a:pt x="9410" y="11632"/>
                </a:lnTo>
                <a:lnTo>
                  <a:pt x="8443" y="27598"/>
                </a:lnTo>
                <a:lnTo>
                  <a:pt x="7619" y="40112"/>
                </a:lnTo>
                <a:lnTo>
                  <a:pt x="8253" y="74666"/>
                </a:lnTo>
                <a:lnTo>
                  <a:pt x="8948" y="143678"/>
                </a:lnTo>
                <a:lnTo>
                  <a:pt x="11253" y="212300"/>
                </a:lnTo>
                <a:lnTo>
                  <a:pt x="15625" y="280673"/>
                </a:lnTo>
                <a:lnTo>
                  <a:pt x="17983" y="314813"/>
                </a:lnTo>
                <a:lnTo>
                  <a:pt x="18907" y="329572"/>
                </a:lnTo>
                <a:lnTo>
                  <a:pt x="19430" y="344213"/>
                </a:lnTo>
                <a:lnTo>
                  <a:pt x="19611" y="358854"/>
                </a:lnTo>
                <a:lnTo>
                  <a:pt x="19507" y="373614"/>
                </a:lnTo>
              </a:path>
            </a:pathLst>
          </a:custGeom>
          <a:ln w="12801">
            <a:solidFill>
              <a:srgbClr val="000000"/>
            </a:solidFill>
          </a:ln>
        </p:spPr>
        <p:txBody>
          <a:bodyPr wrap="square" lIns="0" tIns="0" rIns="0" bIns="0" rtlCol="0"/>
          <a:lstStyle/>
          <a:p>
            <a:endParaRPr/>
          </a:p>
        </p:txBody>
      </p:sp>
      <p:sp>
        <p:nvSpPr>
          <p:cNvPr id="9" name="object 9"/>
          <p:cNvSpPr/>
          <p:nvPr/>
        </p:nvSpPr>
        <p:spPr>
          <a:xfrm>
            <a:off x="1021384" y="1553844"/>
            <a:ext cx="403225" cy="157480"/>
          </a:xfrm>
          <a:custGeom>
            <a:avLst/>
            <a:gdLst/>
            <a:ahLst/>
            <a:cxnLst/>
            <a:rect l="l" t="t" r="r" b="b"/>
            <a:pathLst>
              <a:path w="403225" h="157480">
                <a:moveTo>
                  <a:pt x="0" y="64642"/>
                </a:moveTo>
                <a:lnTo>
                  <a:pt x="29746" y="39622"/>
                </a:lnTo>
                <a:lnTo>
                  <a:pt x="88239" y="24161"/>
                </a:lnTo>
                <a:lnTo>
                  <a:pt x="132587" y="16128"/>
                </a:lnTo>
                <a:lnTo>
                  <a:pt x="182394" y="11753"/>
                </a:lnTo>
                <a:lnTo>
                  <a:pt x="198729" y="14096"/>
                </a:lnTo>
                <a:lnTo>
                  <a:pt x="220675" y="45465"/>
                </a:lnTo>
                <a:lnTo>
                  <a:pt x="226961" y="80009"/>
                </a:lnTo>
                <a:lnTo>
                  <a:pt x="230833" y="97008"/>
                </a:lnTo>
                <a:lnTo>
                  <a:pt x="259911" y="143001"/>
                </a:lnTo>
                <a:lnTo>
                  <a:pt x="294081" y="157352"/>
                </a:lnTo>
                <a:lnTo>
                  <a:pt x="316750" y="157289"/>
                </a:lnTo>
                <a:lnTo>
                  <a:pt x="356374" y="140207"/>
                </a:lnTo>
                <a:lnTo>
                  <a:pt x="386543" y="110085"/>
                </a:lnTo>
                <a:lnTo>
                  <a:pt x="402064" y="71064"/>
                </a:lnTo>
                <a:lnTo>
                  <a:pt x="402920" y="50291"/>
                </a:lnTo>
                <a:lnTo>
                  <a:pt x="400838" y="35776"/>
                </a:lnTo>
                <a:lnTo>
                  <a:pt x="396649" y="23225"/>
                </a:lnTo>
                <a:lnTo>
                  <a:pt x="389436" y="12555"/>
                </a:lnTo>
                <a:lnTo>
                  <a:pt x="378282" y="3682"/>
                </a:lnTo>
                <a:lnTo>
                  <a:pt x="375488" y="2412"/>
                </a:lnTo>
                <a:lnTo>
                  <a:pt x="373075" y="1269"/>
                </a:lnTo>
                <a:lnTo>
                  <a:pt x="370662" y="0"/>
                </a:lnTo>
              </a:path>
            </a:pathLst>
          </a:custGeom>
          <a:ln w="12801">
            <a:solidFill>
              <a:srgbClr val="000000"/>
            </a:solidFill>
          </a:ln>
        </p:spPr>
        <p:txBody>
          <a:bodyPr wrap="square" lIns="0" tIns="0" rIns="0" bIns="0" rtlCol="0"/>
          <a:lstStyle/>
          <a:p>
            <a:endParaRPr/>
          </a:p>
        </p:txBody>
      </p:sp>
      <p:sp>
        <p:nvSpPr>
          <p:cNvPr id="10" name="object 10"/>
          <p:cNvSpPr/>
          <p:nvPr/>
        </p:nvSpPr>
        <p:spPr>
          <a:xfrm>
            <a:off x="1495044" y="1416611"/>
            <a:ext cx="307340" cy="280670"/>
          </a:xfrm>
          <a:custGeom>
            <a:avLst/>
            <a:gdLst/>
            <a:ahLst/>
            <a:cxnLst/>
            <a:rect l="l" t="t" r="r" b="b"/>
            <a:pathLst>
              <a:path w="307339" h="280669">
                <a:moveTo>
                  <a:pt x="0" y="125422"/>
                </a:moveTo>
                <a:lnTo>
                  <a:pt x="37846" y="149171"/>
                </a:lnTo>
                <a:lnTo>
                  <a:pt x="55514" y="183493"/>
                </a:lnTo>
                <a:lnTo>
                  <a:pt x="65278" y="221053"/>
                </a:lnTo>
                <a:lnTo>
                  <a:pt x="67913" y="251533"/>
                </a:lnTo>
                <a:lnTo>
                  <a:pt x="65778" y="268487"/>
                </a:lnTo>
                <a:lnTo>
                  <a:pt x="58546" y="279346"/>
                </a:lnTo>
                <a:lnTo>
                  <a:pt x="54609" y="279600"/>
                </a:lnTo>
                <a:lnTo>
                  <a:pt x="50546" y="280235"/>
                </a:lnTo>
                <a:lnTo>
                  <a:pt x="46609" y="280489"/>
                </a:lnTo>
                <a:lnTo>
                  <a:pt x="38046" y="261621"/>
                </a:lnTo>
                <a:lnTo>
                  <a:pt x="32972" y="243659"/>
                </a:lnTo>
                <a:lnTo>
                  <a:pt x="31446" y="224839"/>
                </a:lnTo>
                <a:lnTo>
                  <a:pt x="33528" y="203400"/>
                </a:lnTo>
                <a:lnTo>
                  <a:pt x="58150" y="137169"/>
                </a:lnTo>
                <a:lnTo>
                  <a:pt x="109728" y="90370"/>
                </a:lnTo>
                <a:lnTo>
                  <a:pt x="129196" y="87155"/>
                </a:lnTo>
                <a:lnTo>
                  <a:pt x="147653" y="90560"/>
                </a:lnTo>
                <a:lnTo>
                  <a:pt x="180720" y="109801"/>
                </a:lnTo>
                <a:lnTo>
                  <a:pt x="218493" y="151003"/>
                </a:lnTo>
                <a:lnTo>
                  <a:pt x="231901" y="163776"/>
                </a:lnTo>
                <a:lnTo>
                  <a:pt x="270382" y="168602"/>
                </a:lnTo>
                <a:lnTo>
                  <a:pt x="297243" y="127775"/>
                </a:lnTo>
                <a:lnTo>
                  <a:pt x="306736" y="68526"/>
                </a:lnTo>
                <a:lnTo>
                  <a:pt x="305105" y="46452"/>
                </a:lnTo>
                <a:lnTo>
                  <a:pt x="299974" y="25092"/>
                </a:lnTo>
                <a:lnTo>
                  <a:pt x="293207" y="11822"/>
                </a:lnTo>
                <a:lnTo>
                  <a:pt x="283463" y="2565"/>
                </a:lnTo>
                <a:lnTo>
                  <a:pt x="271434" y="0"/>
                </a:lnTo>
                <a:lnTo>
                  <a:pt x="257810" y="6804"/>
                </a:lnTo>
                <a:lnTo>
                  <a:pt x="233838" y="47809"/>
                </a:lnTo>
                <a:lnTo>
                  <a:pt x="224917" y="95196"/>
                </a:lnTo>
                <a:lnTo>
                  <a:pt x="224541" y="121130"/>
                </a:lnTo>
                <a:lnTo>
                  <a:pt x="228107" y="146647"/>
                </a:lnTo>
                <a:lnTo>
                  <a:pt x="251206" y="192478"/>
                </a:lnTo>
                <a:lnTo>
                  <a:pt x="276512" y="208926"/>
                </a:lnTo>
                <a:lnTo>
                  <a:pt x="285242" y="211274"/>
                </a:lnTo>
              </a:path>
            </a:pathLst>
          </a:custGeom>
          <a:ln w="12801">
            <a:solidFill>
              <a:srgbClr val="000000"/>
            </a:solidFill>
          </a:ln>
        </p:spPr>
        <p:txBody>
          <a:bodyPr wrap="square" lIns="0" tIns="0" rIns="0" bIns="0" rtlCol="0"/>
          <a:lstStyle/>
          <a:p>
            <a:endParaRPr/>
          </a:p>
        </p:txBody>
      </p:sp>
      <p:sp>
        <p:nvSpPr>
          <p:cNvPr id="11" name="object 11"/>
          <p:cNvSpPr/>
          <p:nvPr/>
        </p:nvSpPr>
        <p:spPr>
          <a:xfrm>
            <a:off x="163677" y="1818550"/>
            <a:ext cx="2115185" cy="106680"/>
          </a:xfrm>
          <a:custGeom>
            <a:avLst/>
            <a:gdLst/>
            <a:ahLst/>
            <a:cxnLst/>
            <a:rect l="l" t="t" r="r" b="b"/>
            <a:pathLst>
              <a:path w="2115185" h="106680">
                <a:moveTo>
                  <a:pt x="47548" y="103848"/>
                </a:moveTo>
                <a:lnTo>
                  <a:pt x="35533" y="104622"/>
                </a:lnTo>
                <a:lnTo>
                  <a:pt x="23660" y="105277"/>
                </a:lnTo>
                <a:lnTo>
                  <a:pt x="11844" y="105884"/>
                </a:lnTo>
                <a:lnTo>
                  <a:pt x="0" y="106515"/>
                </a:lnTo>
                <a:lnTo>
                  <a:pt x="40309" y="101582"/>
                </a:lnTo>
                <a:lnTo>
                  <a:pt x="80848" y="97911"/>
                </a:lnTo>
                <a:lnTo>
                  <a:pt x="121729" y="95049"/>
                </a:lnTo>
                <a:lnTo>
                  <a:pt x="163068" y="92545"/>
                </a:lnTo>
                <a:lnTo>
                  <a:pt x="215006" y="89710"/>
                </a:lnTo>
                <a:lnTo>
                  <a:pt x="266983" y="87249"/>
                </a:lnTo>
                <a:lnTo>
                  <a:pt x="318990" y="85085"/>
                </a:lnTo>
                <a:lnTo>
                  <a:pt x="371019" y="83140"/>
                </a:lnTo>
                <a:lnTo>
                  <a:pt x="423063" y="81338"/>
                </a:lnTo>
                <a:lnTo>
                  <a:pt x="475115" y="79600"/>
                </a:lnTo>
                <a:lnTo>
                  <a:pt x="527167" y="77850"/>
                </a:lnTo>
                <a:lnTo>
                  <a:pt x="579211" y="76010"/>
                </a:lnTo>
                <a:lnTo>
                  <a:pt x="631240" y="74003"/>
                </a:lnTo>
                <a:lnTo>
                  <a:pt x="682191" y="71800"/>
                </a:lnTo>
                <a:lnTo>
                  <a:pt x="733142" y="69381"/>
                </a:lnTo>
                <a:lnTo>
                  <a:pt x="784093" y="66767"/>
                </a:lnTo>
                <a:lnTo>
                  <a:pt x="835045" y="63978"/>
                </a:lnTo>
                <a:lnTo>
                  <a:pt x="885997" y="61035"/>
                </a:lnTo>
                <a:lnTo>
                  <a:pt x="936950" y="57957"/>
                </a:lnTo>
                <a:lnTo>
                  <a:pt x="987902" y="54766"/>
                </a:lnTo>
                <a:lnTo>
                  <a:pt x="1038855" y="51483"/>
                </a:lnTo>
                <a:lnTo>
                  <a:pt x="1089807" y="48127"/>
                </a:lnTo>
                <a:lnTo>
                  <a:pt x="1140760" y="44720"/>
                </a:lnTo>
                <a:lnTo>
                  <a:pt x="1191713" y="41281"/>
                </a:lnTo>
                <a:lnTo>
                  <a:pt x="1242666" y="37831"/>
                </a:lnTo>
                <a:lnTo>
                  <a:pt x="1293618" y="34392"/>
                </a:lnTo>
                <a:lnTo>
                  <a:pt x="1344571" y="30983"/>
                </a:lnTo>
                <a:lnTo>
                  <a:pt x="1395523" y="27624"/>
                </a:lnTo>
                <a:lnTo>
                  <a:pt x="1446475" y="24338"/>
                </a:lnTo>
                <a:lnTo>
                  <a:pt x="1497427" y="21143"/>
                </a:lnTo>
                <a:lnTo>
                  <a:pt x="1548379" y="18060"/>
                </a:lnTo>
                <a:lnTo>
                  <a:pt x="1599330" y="15111"/>
                </a:lnTo>
                <a:lnTo>
                  <a:pt x="1650280" y="12315"/>
                </a:lnTo>
                <a:lnTo>
                  <a:pt x="1701230" y="9694"/>
                </a:lnTo>
                <a:lnTo>
                  <a:pt x="1752180" y="7267"/>
                </a:lnTo>
                <a:lnTo>
                  <a:pt x="1803129" y="5055"/>
                </a:lnTo>
                <a:lnTo>
                  <a:pt x="1854077" y="3079"/>
                </a:lnTo>
                <a:lnTo>
                  <a:pt x="1905025" y="1359"/>
                </a:lnTo>
                <a:lnTo>
                  <a:pt x="1952126" y="0"/>
                </a:lnTo>
                <a:lnTo>
                  <a:pt x="2001799" y="1057"/>
                </a:lnTo>
                <a:lnTo>
                  <a:pt x="2050329" y="8235"/>
                </a:lnTo>
                <a:lnTo>
                  <a:pt x="2094001" y="25235"/>
                </a:lnTo>
                <a:lnTo>
                  <a:pt x="2110557" y="57435"/>
                </a:lnTo>
                <a:lnTo>
                  <a:pt x="2114702" y="66637"/>
                </a:lnTo>
              </a:path>
            </a:pathLst>
          </a:custGeom>
          <a:ln w="12801">
            <a:solidFill>
              <a:srgbClr val="000000"/>
            </a:solidFill>
          </a:ln>
        </p:spPr>
        <p:txBody>
          <a:bodyPr wrap="square" lIns="0" tIns="0" rIns="0" bIns="0" rtlCol="0"/>
          <a:lstStyle/>
          <a:p>
            <a:endParaRPr/>
          </a:p>
        </p:txBody>
      </p:sp>
      <p:sp>
        <p:nvSpPr>
          <p:cNvPr id="12" name="object 12"/>
          <p:cNvSpPr/>
          <p:nvPr/>
        </p:nvSpPr>
        <p:spPr>
          <a:xfrm>
            <a:off x="2168905" y="1344802"/>
            <a:ext cx="197485" cy="403860"/>
          </a:xfrm>
          <a:custGeom>
            <a:avLst/>
            <a:gdLst/>
            <a:ahLst/>
            <a:cxnLst/>
            <a:rect l="l" t="t" r="r" b="b"/>
            <a:pathLst>
              <a:path w="197485" h="403860">
                <a:moveTo>
                  <a:pt x="162560" y="46609"/>
                </a:moveTo>
                <a:lnTo>
                  <a:pt x="167058" y="35425"/>
                </a:lnTo>
                <a:lnTo>
                  <a:pt x="167306" y="27050"/>
                </a:lnTo>
                <a:lnTo>
                  <a:pt x="162577" y="19534"/>
                </a:lnTo>
                <a:lnTo>
                  <a:pt x="124444" y="1650"/>
                </a:lnTo>
                <a:lnTo>
                  <a:pt x="95123" y="0"/>
                </a:lnTo>
                <a:lnTo>
                  <a:pt x="70304" y="2780"/>
                </a:lnTo>
                <a:lnTo>
                  <a:pt x="47926" y="11477"/>
                </a:lnTo>
                <a:lnTo>
                  <a:pt x="30097" y="26628"/>
                </a:lnTo>
                <a:lnTo>
                  <a:pt x="18923" y="48768"/>
                </a:lnTo>
                <a:lnTo>
                  <a:pt x="16498" y="74890"/>
                </a:lnTo>
                <a:lnTo>
                  <a:pt x="22002" y="100679"/>
                </a:lnTo>
                <a:lnTo>
                  <a:pt x="45466" y="147827"/>
                </a:lnTo>
                <a:lnTo>
                  <a:pt x="67280" y="179657"/>
                </a:lnTo>
                <a:lnTo>
                  <a:pt x="91773" y="209772"/>
                </a:lnTo>
                <a:lnTo>
                  <a:pt x="117814" y="238696"/>
                </a:lnTo>
                <a:lnTo>
                  <a:pt x="144271" y="266954"/>
                </a:lnTo>
                <a:lnTo>
                  <a:pt x="159529" y="281576"/>
                </a:lnTo>
                <a:lnTo>
                  <a:pt x="177942" y="299640"/>
                </a:lnTo>
                <a:lnTo>
                  <a:pt x="192760" y="319585"/>
                </a:lnTo>
                <a:lnTo>
                  <a:pt x="197231" y="339851"/>
                </a:lnTo>
                <a:lnTo>
                  <a:pt x="187362" y="353488"/>
                </a:lnTo>
                <a:lnTo>
                  <a:pt x="167433" y="362743"/>
                </a:lnTo>
                <a:lnTo>
                  <a:pt x="145099" y="368712"/>
                </a:lnTo>
                <a:lnTo>
                  <a:pt x="128016" y="372491"/>
                </a:lnTo>
                <a:lnTo>
                  <a:pt x="102566" y="378940"/>
                </a:lnTo>
                <a:lnTo>
                  <a:pt x="51810" y="392600"/>
                </a:lnTo>
                <a:lnTo>
                  <a:pt x="11096" y="401859"/>
                </a:lnTo>
                <a:lnTo>
                  <a:pt x="5840" y="402836"/>
                </a:lnTo>
                <a:lnTo>
                  <a:pt x="0" y="403860"/>
                </a:lnTo>
              </a:path>
            </a:pathLst>
          </a:custGeom>
          <a:ln w="12801">
            <a:solidFill>
              <a:srgbClr val="000000"/>
            </a:solidFill>
          </a:ln>
        </p:spPr>
        <p:txBody>
          <a:bodyPr wrap="square" lIns="0" tIns="0" rIns="0" bIns="0" rtlCol="0"/>
          <a:lstStyle/>
          <a:p>
            <a:endParaRPr/>
          </a:p>
        </p:txBody>
      </p:sp>
      <p:sp>
        <p:nvSpPr>
          <p:cNvPr id="13" name="object 13"/>
          <p:cNvSpPr/>
          <p:nvPr/>
        </p:nvSpPr>
        <p:spPr>
          <a:xfrm>
            <a:off x="2329942" y="1530985"/>
            <a:ext cx="118745" cy="227965"/>
          </a:xfrm>
          <a:custGeom>
            <a:avLst/>
            <a:gdLst/>
            <a:ahLst/>
            <a:cxnLst/>
            <a:rect l="l" t="t" r="r" b="b"/>
            <a:pathLst>
              <a:path w="118744" h="227964">
                <a:moveTo>
                  <a:pt x="9651" y="169163"/>
                </a:moveTo>
                <a:lnTo>
                  <a:pt x="6350" y="170687"/>
                </a:lnTo>
                <a:lnTo>
                  <a:pt x="3301" y="172212"/>
                </a:lnTo>
                <a:lnTo>
                  <a:pt x="0" y="173481"/>
                </a:lnTo>
                <a:lnTo>
                  <a:pt x="7959" y="167437"/>
                </a:lnTo>
                <a:lnTo>
                  <a:pt x="16716" y="163702"/>
                </a:lnTo>
                <a:lnTo>
                  <a:pt x="26163" y="160444"/>
                </a:lnTo>
                <a:lnTo>
                  <a:pt x="36194" y="155828"/>
                </a:lnTo>
                <a:lnTo>
                  <a:pt x="77021" y="128986"/>
                </a:lnTo>
                <a:lnTo>
                  <a:pt x="107616" y="86328"/>
                </a:lnTo>
                <a:lnTo>
                  <a:pt x="118284" y="38219"/>
                </a:lnTo>
                <a:lnTo>
                  <a:pt x="117157" y="23145"/>
                </a:lnTo>
                <a:lnTo>
                  <a:pt x="112887" y="9167"/>
                </a:lnTo>
                <a:lnTo>
                  <a:pt x="104139" y="0"/>
                </a:lnTo>
                <a:lnTo>
                  <a:pt x="101472" y="0"/>
                </a:lnTo>
                <a:lnTo>
                  <a:pt x="98425" y="0"/>
                </a:lnTo>
                <a:lnTo>
                  <a:pt x="95631" y="0"/>
                </a:lnTo>
                <a:lnTo>
                  <a:pt x="83490" y="12755"/>
                </a:lnTo>
                <a:lnTo>
                  <a:pt x="62737" y="58547"/>
                </a:lnTo>
                <a:lnTo>
                  <a:pt x="55768" y="111918"/>
                </a:lnTo>
                <a:lnTo>
                  <a:pt x="56433" y="138378"/>
                </a:lnTo>
                <a:lnTo>
                  <a:pt x="58419" y="165480"/>
                </a:lnTo>
                <a:lnTo>
                  <a:pt x="61348" y="185370"/>
                </a:lnTo>
                <a:lnTo>
                  <a:pt x="66801" y="201247"/>
                </a:lnTo>
                <a:lnTo>
                  <a:pt x="76065" y="214862"/>
                </a:lnTo>
                <a:lnTo>
                  <a:pt x="90424" y="227964"/>
                </a:lnTo>
              </a:path>
            </a:pathLst>
          </a:custGeom>
          <a:ln w="12801">
            <a:solidFill>
              <a:srgbClr val="000000"/>
            </a:solidFill>
          </a:ln>
        </p:spPr>
        <p:txBody>
          <a:bodyPr wrap="square" lIns="0" tIns="0" rIns="0" bIns="0" rtlCol="0"/>
          <a:lstStyle/>
          <a:p>
            <a:endParaRPr/>
          </a:p>
        </p:txBody>
      </p:sp>
      <p:sp>
        <p:nvSpPr>
          <p:cNvPr id="14" name="object 14"/>
          <p:cNvSpPr/>
          <p:nvPr/>
        </p:nvSpPr>
        <p:spPr>
          <a:xfrm>
            <a:off x="2535935" y="1377441"/>
            <a:ext cx="19050" cy="334010"/>
          </a:xfrm>
          <a:custGeom>
            <a:avLst/>
            <a:gdLst/>
            <a:ahLst/>
            <a:cxnLst/>
            <a:rect l="l" t="t" r="r" b="b"/>
            <a:pathLst>
              <a:path w="19050" h="334010">
                <a:moveTo>
                  <a:pt x="0" y="60960"/>
                </a:moveTo>
                <a:lnTo>
                  <a:pt x="698" y="44844"/>
                </a:lnTo>
                <a:lnTo>
                  <a:pt x="1778" y="29194"/>
                </a:lnTo>
                <a:lnTo>
                  <a:pt x="4572" y="14186"/>
                </a:lnTo>
                <a:lnTo>
                  <a:pt x="10413" y="0"/>
                </a:lnTo>
                <a:lnTo>
                  <a:pt x="15916" y="18674"/>
                </a:lnTo>
                <a:lnTo>
                  <a:pt x="18240" y="37766"/>
                </a:lnTo>
                <a:lnTo>
                  <a:pt x="18682" y="57310"/>
                </a:lnTo>
                <a:lnTo>
                  <a:pt x="18541" y="77343"/>
                </a:lnTo>
                <a:lnTo>
                  <a:pt x="18307" y="114103"/>
                </a:lnTo>
                <a:lnTo>
                  <a:pt x="17335" y="151304"/>
                </a:lnTo>
                <a:lnTo>
                  <a:pt x="15220" y="188481"/>
                </a:lnTo>
                <a:lnTo>
                  <a:pt x="11556" y="225171"/>
                </a:lnTo>
                <a:lnTo>
                  <a:pt x="8237" y="252553"/>
                </a:lnTo>
                <a:lnTo>
                  <a:pt x="5572" y="279352"/>
                </a:lnTo>
                <a:lnTo>
                  <a:pt x="4216" y="306270"/>
                </a:lnTo>
                <a:lnTo>
                  <a:pt x="4825" y="334010"/>
                </a:lnTo>
              </a:path>
            </a:pathLst>
          </a:custGeom>
          <a:ln w="12801">
            <a:solidFill>
              <a:srgbClr val="000000"/>
            </a:solidFill>
          </a:ln>
        </p:spPr>
        <p:txBody>
          <a:bodyPr wrap="square" lIns="0" tIns="0" rIns="0" bIns="0" rtlCol="0"/>
          <a:lstStyle/>
          <a:p>
            <a:endParaRPr/>
          </a:p>
        </p:txBody>
      </p:sp>
      <p:sp>
        <p:nvSpPr>
          <p:cNvPr id="15" name="object 15"/>
          <p:cNvSpPr/>
          <p:nvPr/>
        </p:nvSpPr>
        <p:spPr>
          <a:xfrm>
            <a:off x="2629501" y="1562735"/>
            <a:ext cx="71755" cy="158750"/>
          </a:xfrm>
          <a:custGeom>
            <a:avLst/>
            <a:gdLst/>
            <a:ahLst/>
            <a:cxnLst/>
            <a:rect l="l" t="t" r="r" b="b"/>
            <a:pathLst>
              <a:path w="71755" h="158750">
                <a:moveTo>
                  <a:pt x="922" y="99694"/>
                </a:moveTo>
                <a:lnTo>
                  <a:pt x="37244" y="83438"/>
                </a:lnTo>
                <a:lnTo>
                  <a:pt x="62980" y="50095"/>
                </a:lnTo>
                <a:lnTo>
                  <a:pt x="71487" y="15700"/>
                </a:lnTo>
                <a:lnTo>
                  <a:pt x="67917" y="5903"/>
                </a:lnTo>
                <a:lnTo>
                  <a:pt x="58834" y="0"/>
                </a:lnTo>
                <a:lnTo>
                  <a:pt x="46737" y="1464"/>
                </a:lnTo>
                <a:lnTo>
                  <a:pt x="16162" y="28575"/>
                </a:lnTo>
                <a:lnTo>
                  <a:pt x="1954" y="64897"/>
                </a:lnTo>
                <a:lnTo>
                  <a:pt x="0" y="84260"/>
                </a:lnTo>
                <a:lnTo>
                  <a:pt x="1176" y="103886"/>
                </a:lnTo>
                <a:lnTo>
                  <a:pt x="29894" y="147587"/>
                </a:lnTo>
                <a:lnTo>
                  <a:pt x="57945" y="157606"/>
                </a:lnTo>
                <a:lnTo>
                  <a:pt x="64041" y="158495"/>
                </a:lnTo>
              </a:path>
            </a:pathLst>
          </a:custGeom>
          <a:ln w="12801">
            <a:solidFill>
              <a:srgbClr val="000000"/>
            </a:solidFill>
          </a:ln>
        </p:spPr>
        <p:txBody>
          <a:bodyPr wrap="square" lIns="0" tIns="0" rIns="0" bIns="0" rtlCol="0"/>
          <a:lstStyle/>
          <a:p>
            <a:endParaRPr/>
          </a:p>
        </p:txBody>
      </p:sp>
      <p:sp>
        <p:nvSpPr>
          <p:cNvPr id="16" name="object 16"/>
          <p:cNvSpPr/>
          <p:nvPr/>
        </p:nvSpPr>
        <p:spPr>
          <a:xfrm>
            <a:off x="2835237" y="1584229"/>
            <a:ext cx="64135" cy="117475"/>
          </a:xfrm>
          <a:custGeom>
            <a:avLst/>
            <a:gdLst/>
            <a:ahLst/>
            <a:cxnLst/>
            <a:rect l="l" t="t" r="r" b="b"/>
            <a:pathLst>
              <a:path w="64135" h="117475">
                <a:moveTo>
                  <a:pt x="64045" y="5556"/>
                </a:moveTo>
                <a:lnTo>
                  <a:pt x="57074" y="813"/>
                </a:lnTo>
                <a:lnTo>
                  <a:pt x="49139" y="0"/>
                </a:lnTo>
                <a:lnTo>
                  <a:pt x="40560" y="2663"/>
                </a:lnTo>
                <a:lnTo>
                  <a:pt x="12197" y="32908"/>
                </a:lnTo>
                <a:lnTo>
                  <a:pt x="0" y="75297"/>
                </a:lnTo>
                <a:lnTo>
                  <a:pt x="2276" y="88757"/>
                </a:lnTo>
                <a:lnTo>
                  <a:pt x="7909" y="101002"/>
                </a:lnTo>
                <a:lnTo>
                  <a:pt x="17055" y="110712"/>
                </a:lnTo>
                <a:lnTo>
                  <a:pt x="26985" y="115681"/>
                </a:lnTo>
                <a:lnTo>
                  <a:pt x="37153" y="116935"/>
                </a:lnTo>
                <a:lnTo>
                  <a:pt x="47559" y="115998"/>
                </a:lnTo>
                <a:lnTo>
                  <a:pt x="58203" y="114395"/>
                </a:lnTo>
              </a:path>
            </a:pathLst>
          </a:custGeom>
          <a:ln w="12801">
            <a:solidFill>
              <a:srgbClr val="000000"/>
            </a:solidFill>
          </a:ln>
        </p:spPr>
        <p:txBody>
          <a:bodyPr wrap="square" lIns="0" tIns="0" rIns="0" bIns="0" rtlCol="0"/>
          <a:lstStyle/>
          <a:p>
            <a:endParaRPr/>
          </a:p>
        </p:txBody>
      </p:sp>
      <p:sp>
        <p:nvSpPr>
          <p:cNvPr id="17" name="object 17"/>
          <p:cNvSpPr/>
          <p:nvPr/>
        </p:nvSpPr>
        <p:spPr>
          <a:xfrm>
            <a:off x="3031489" y="1385061"/>
            <a:ext cx="43180" cy="342900"/>
          </a:xfrm>
          <a:custGeom>
            <a:avLst/>
            <a:gdLst/>
            <a:ahLst/>
            <a:cxnLst/>
            <a:rect l="l" t="t" r="r" b="b"/>
            <a:pathLst>
              <a:path w="43180" h="342900">
                <a:moveTo>
                  <a:pt x="0" y="0"/>
                </a:moveTo>
                <a:lnTo>
                  <a:pt x="18287" y="48767"/>
                </a:lnTo>
                <a:lnTo>
                  <a:pt x="19208" y="85599"/>
                </a:lnTo>
                <a:lnTo>
                  <a:pt x="18891" y="122539"/>
                </a:lnTo>
                <a:lnTo>
                  <a:pt x="18430" y="159549"/>
                </a:lnTo>
                <a:lnTo>
                  <a:pt x="18923" y="196596"/>
                </a:lnTo>
                <a:lnTo>
                  <a:pt x="20828" y="262159"/>
                </a:lnTo>
                <a:lnTo>
                  <a:pt x="33020" y="326389"/>
                </a:lnTo>
                <a:lnTo>
                  <a:pt x="36322" y="331597"/>
                </a:lnTo>
                <a:lnTo>
                  <a:pt x="39624" y="337058"/>
                </a:lnTo>
                <a:lnTo>
                  <a:pt x="42672" y="342518"/>
                </a:lnTo>
              </a:path>
            </a:pathLst>
          </a:custGeom>
          <a:ln w="12801">
            <a:solidFill>
              <a:srgbClr val="000000"/>
            </a:solidFill>
          </a:ln>
        </p:spPr>
        <p:txBody>
          <a:bodyPr wrap="square" lIns="0" tIns="0" rIns="0" bIns="0" rtlCol="0"/>
          <a:lstStyle/>
          <a:p>
            <a:endParaRPr/>
          </a:p>
        </p:txBody>
      </p:sp>
      <p:sp>
        <p:nvSpPr>
          <p:cNvPr id="18" name="object 18"/>
          <p:cNvSpPr/>
          <p:nvPr/>
        </p:nvSpPr>
        <p:spPr>
          <a:xfrm>
            <a:off x="2995929" y="1606264"/>
            <a:ext cx="304800" cy="10795"/>
          </a:xfrm>
          <a:custGeom>
            <a:avLst/>
            <a:gdLst/>
            <a:ahLst/>
            <a:cxnLst/>
            <a:rect l="l" t="t" r="r" b="b"/>
            <a:pathLst>
              <a:path w="304800" h="10794">
                <a:moveTo>
                  <a:pt x="0" y="4857"/>
                </a:moveTo>
                <a:lnTo>
                  <a:pt x="15253" y="1083"/>
                </a:lnTo>
                <a:lnTo>
                  <a:pt x="30686" y="0"/>
                </a:lnTo>
                <a:lnTo>
                  <a:pt x="46523" y="678"/>
                </a:lnTo>
                <a:lnTo>
                  <a:pt x="62992" y="2190"/>
                </a:lnTo>
                <a:lnTo>
                  <a:pt x="106531" y="5849"/>
                </a:lnTo>
                <a:lnTo>
                  <a:pt x="150225" y="9080"/>
                </a:lnTo>
                <a:lnTo>
                  <a:pt x="193990" y="10548"/>
                </a:lnTo>
                <a:lnTo>
                  <a:pt x="237744" y="8921"/>
                </a:lnTo>
                <a:lnTo>
                  <a:pt x="252533" y="7790"/>
                </a:lnTo>
                <a:lnTo>
                  <a:pt x="267192" y="7016"/>
                </a:lnTo>
                <a:lnTo>
                  <a:pt x="281731" y="7100"/>
                </a:lnTo>
                <a:lnTo>
                  <a:pt x="296164" y="8540"/>
                </a:lnTo>
                <a:lnTo>
                  <a:pt x="298957" y="9175"/>
                </a:lnTo>
                <a:lnTo>
                  <a:pt x="301752" y="9810"/>
                </a:lnTo>
                <a:lnTo>
                  <a:pt x="304419" y="10445"/>
                </a:lnTo>
              </a:path>
            </a:pathLst>
          </a:custGeom>
          <a:ln w="12801">
            <a:solidFill>
              <a:srgbClr val="000000"/>
            </a:solidFill>
          </a:ln>
        </p:spPr>
        <p:txBody>
          <a:bodyPr wrap="square" lIns="0" tIns="0" rIns="0" bIns="0" rtlCol="0"/>
          <a:lstStyle/>
          <a:p>
            <a:endParaRPr/>
          </a:p>
        </p:txBody>
      </p:sp>
      <p:sp>
        <p:nvSpPr>
          <p:cNvPr id="19" name="object 19"/>
          <p:cNvSpPr/>
          <p:nvPr/>
        </p:nvSpPr>
        <p:spPr>
          <a:xfrm>
            <a:off x="3248532" y="1341755"/>
            <a:ext cx="34925" cy="106680"/>
          </a:xfrm>
          <a:custGeom>
            <a:avLst/>
            <a:gdLst/>
            <a:ahLst/>
            <a:cxnLst/>
            <a:rect l="l" t="t" r="r" b="b"/>
            <a:pathLst>
              <a:path w="34925" h="106680">
                <a:moveTo>
                  <a:pt x="0" y="106299"/>
                </a:moveTo>
                <a:lnTo>
                  <a:pt x="6334" y="59959"/>
                </a:lnTo>
                <a:lnTo>
                  <a:pt x="18288" y="14859"/>
                </a:lnTo>
                <a:lnTo>
                  <a:pt x="24765" y="5461"/>
                </a:lnTo>
                <a:lnTo>
                  <a:pt x="25907" y="3048"/>
                </a:lnTo>
                <a:lnTo>
                  <a:pt x="32384" y="0"/>
                </a:lnTo>
                <a:lnTo>
                  <a:pt x="34665" y="13628"/>
                </a:lnTo>
                <a:lnTo>
                  <a:pt x="33766" y="26352"/>
                </a:lnTo>
                <a:lnTo>
                  <a:pt x="30938" y="39076"/>
                </a:lnTo>
                <a:lnTo>
                  <a:pt x="27431" y="52705"/>
                </a:lnTo>
                <a:lnTo>
                  <a:pt x="24872" y="64273"/>
                </a:lnTo>
                <a:lnTo>
                  <a:pt x="23050" y="75437"/>
                </a:lnTo>
                <a:lnTo>
                  <a:pt x="21895" y="86602"/>
                </a:lnTo>
                <a:lnTo>
                  <a:pt x="21336" y="98171"/>
                </a:lnTo>
              </a:path>
            </a:pathLst>
          </a:custGeom>
          <a:ln w="12801">
            <a:solidFill>
              <a:srgbClr val="000000"/>
            </a:solidFill>
          </a:ln>
        </p:spPr>
        <p:txBody>
          <a:bodyPr wrap="square" lIns="0" tIns="0" rIns="0" bIns="0" rtlCol="0"/>
          <a:lstStyle/>
          <a:p>
            <a:endParaRPr/>
          </a:p>
        </p:txBody>
      </p:sp>
      <p:sp>
        <p:nvSpPr>
          <p:cNvPr id="20" name="object 20"/>
          <p:cNvSpPr/>
          <p:nvPr/>
        </p:nvSpPr>
        <p:spPr>
          <a:xfrm>
            <a:off x="3397250" y="1506956"/>
            <a:ext cx="382905" cy="150495"/>
          </a:xfrm>
          <a:custGeom>
            <a:avLst/>
            <a:gdLst/>
            <a:ahLst/>
            <a:cxnLst/>
            <a:rect l="l" t="t" r="r" b="b"/>
            <a:pathLst>
              <a:path w="382904" h="150494">
                <a:moveTo>
                  <a:pt x="11937" y="36855"/>
                </a:moveTo>
                <a:lnTo>
                  <a:pt x="7322" y="50170"/>
                </a:lnTo>
                <a:lnTo>
                  <a:pt x="3683" y="63938"/>
                </a:lnTo>
                <a:lnTo>
                  <a:pt x="1186" y="78039"/>
                </a:lnTo>
                <a:lnTo>
                  <a:pt x="0" y="92354"/>
                </a:lnTo>
                <a:lnTo>
                  <a:pt x="569" y="107697"/>
                </a:lnTo>
                <a:lnTo>
                  <a:pt x="3698" y="125470"/>
                </a:lnTo>
                <a:lnTo>
                  <a:pt x="10947" y="141003"/>
                </a:lnTo>
                <a:lnTo>
                  <a:pt x="23875" y="149631"/>
                </a:lnTo>
                <a:lnTo>
                  <a:pt x="32674" y="150366"/>
                </a:lnTo>
                <a:lnTo>
                  <a:pt x="41021" y="148457"/>
                </a:lnTo>
                <a:lnTo>
                  <a:pt x="63373" y="113373"/>
                </a:lnTo>
                <a:lnTo>
                  <a:pt x="64750" y="100716"/>
                </a:lnTo>
                <a:lnTo>
                  <a:pt x="64388" y="88036"/>
                </a:lnTo>
                <a:lnTo>
                  <a:pt x="53721" y="48158"/>
                </a:lnTo>
                <a:lnTo>
                  <a:pt x="52450" y="45999"/>
                </a:lnTo>
                <a:lnTo>
                  <a:pt x="51562" y="43840"/>
                </a:lnTo>
                <a:lnTo>
                  <a:pt x="50291" y="42062"/>
                </a:lnTo>
                <a:lnTo>
                  <a:pt x="60539" y="44594"/>
                </a:lnTo>
                <a:lnTo>
                  <a:pt x="70739" y="47174"/>
                </a:lnTo>
                <a:lnTo>
                  <a:pt x="80938" y="49706"/>
                </a:lnTo>
                <a:lnTo>
                  <a:pt x="121679" y="59481"/>
                </a:lnTo>
                <a:lnTo>
                  <a:pt x="177857" y="80635"/>
                </a:lnTo>
                <a:lnTo>
                  <a:pt x="212603" y="106755"/>
                </a:lnTo>
                <a:lnTo>
                  <a:pt x="233552" y="135026"/>
                </a:lnTo>
                <a:lnTo>
                  <a:pt x="229653" y="119546"/>
                </a:lnTo>
                <a:lnTo>
                  <a:pt x="228076" y="105197"/>
                </a:lnTo>
                <a:lnTo>
                  <a:pt x="228855" y="90681"/>
                </a:lnTo>
                <a:lnTo>
                  <a:pt x="232028" y="74701"/>
                </a:lnTo>
                <a:lnTo>
                  <a:pt x="246443" y="37474"/>
                </a:lnTo>
                <a:lnTo>
                  <a:pt x="273430" y="8534"/>
                </a:lnTo>
                <a:lnTo>
                  <a:pt x="296382" y="0"/>
                </a:lnTo>
                <a:lnTo>
                  <a:pt x="318738" y="2168"/>
                </a:lnTo>
                <a:lnTo>
                  <a:pt x="356997" y="29235"/>
                </a:lnTo>
                <a:lnTo>
                  <a:pt x="377618" y="64843"/>
                </a:lnTo>
                <a:lnTo>
                  <a:pt x="382904" y="105689"/>
                </a:lnTo>
                <a:lnTo>
                  <a:pt x="379799" y="118209"/>
                </a:lnTo>
                <a:lnTo>
                  <a:pt x="374157" y="128216"/>
                </a:lnTo>
                <a:lnTo>
                  <a:pt x="366635" y="136961"/>
                </a:lnTo>
                <a:lnTo>
                  <a:pt x="357886" y="145694"/>
                </a:lnTo>
              </a:path>
            </a:pathLst>
          </a:custGeom>
          <a:ln w="12801">
            <a:solidFill>
              <a:srgbClr val="000000"/>
            </a:solidFill>
          </a:ln>
        </p:spPr>
        <p:txBody>
          <a:bodyPr wrap="square" lIns="0" tIns="0" rIns="0" bIns="0" rtlCol="0"/>
          <a:lstStyle/>
          <a:p>
            <a:endParaRPr/>
          </a:p>
        </p:txBody>
      </p:sp>
      <p:sp>
        <p:nvSpPr>
          <p:cNvPr id="21" name="object 21"/>
          <p:cNvSpPr/>
          <p:nvPr/>
        </p:nvSpPr>
        <p:spPr>
          <a:xfrm>
            <a:off x="3312286" y="1542922"/>
            <a:ext cx="25400" cy="140335"/>
          </a:xfrm>
          <a:custGeom>
            <a:avLst/>
            <a:gdLst/>
            <a:ahLst/>
            <a:cxnLst/>
            <a:rect l="l" t="t" r="r" b="b"/>
            <a:pathLst>
              <a:path w="25400" h="140335">
                <a:moveTo>
                  <a:pt x="0" y="10667"/>
                </a:moveTo>
                <a:lnTo>
                  <a:pt x="8762" y="3048"/>
                </a:lnTo>
                <a:lnTo>
                  <a:pt x="10922" y="0"/>
                </a:lnTo>
                <a:lnTo>
                  <a:pt x="18923" y="2412"/>
                </a:lnTo>
                <a:lnTo>
                  <a:pt x="22881" y="16746"/>
                </a:lnTo>
                <a:lnTo>
                  <a:pt x="24971" y="31734"/>
                </a:lnTo>
                <a:lnTo>
                  <a:pt x="24798" y="47079"/>
                </a:lnTo>
                <a:lnTo>
                  <a:pt x="21971" y="62484"/>
                </a:lnTo>
                <a:lnTo>
                  <a:pt x="16579" y="81789"/>
                </a:lnTo>
                <a:lnTo>
                  <a:pt x="11509" y="101012"/>
                </a:lnTo>
                <a:lnTo>
                  <a:pt x="6844" y="120401"/>
                </a:lnTo>
                <a:lnTo>
                  <a:pt x="2666" y="140207"/>
                </a:lnTo>
              </a:path>
            </a:pathLst>
          </a:custGeom>
          <a:ln w="12801">
            <a:solidFill>
              <a:srgbClr val="000000"/>
            </a:solidFill>
          </a:ln>
        </p:spPr>
        <p:txBody>
          <a:bodyPr wrap="square" lIns="0" tIns="0" rIns="0" bIns="0" rtlCol="0"/>
          <a:lstStyle/>
          <a:p>
            <a:endParaRPr/>
          </a:p>
        </p:txBody>
      </p:sp>
      <p:sp>
        <p:nvSpPr>
          <p:cNvPr id="22" name="object 22"/>
          <p:cNvSpPr/>
          <p:nvPr/>
        </p:nvSpPr>
        <p:spPr>
          <a:xfrm>
            <a:off x="482803" y="2462148"/>
            <a:ext cx="139700" cy="15240"/>
          </a:xfrm>
          <a:custGeom>
            <a:avLst/>
            <a:gdLst/>
            <a:ahLst/>
            <a:cxnLst/>
            <a:rect l="l" t="t" r="r" b="b"/>
            <a:pathLst>
              <a:path w="139700" h="15239">
                <a:moveTo>
                  <a:pt x="0" y="0"/>
                </a:moveTo>
                <a:lnTo>
                  <a:pt x="9444" y="4653"/>
                </a:lnTo>
                <a:lnTo>
                  <a:pt x="18630" y="7223"/>
                </a:lnTo>
                <a:lnTo>
                  <a:pt x="28332" y="8626"/>
                </a:lnTo>
                <a:lnTo>
                  <a:pt x="39319" y="9778"/>
                </a:lnTo>
                <a:lnTo>
                  <a:pt x="52858" y="11418"/>
                </a:lnTo>
                <a:lnTo>
                  <a:pt x="66484" y="12985"/>
                </a:lnTo>
                <a:lnTo>
                  <a:pt x="80167" y="14315"/>
                </a:lnTo>
                <a:lnTo>
                  <a:pt x="93878" y="15239"/>
                </a:lnTo>
                <a:lnTo>
                  <a:pt x="105346" y="15188"/>
                </a:lnTo>
                <a:lnTo>
                  <a:pt x="116586" y="14541"/>
                </a:lnTo>
                <a:lnTo>
                  <a:pt x="127825" y="13418"/>
                </a:lnTo>
                <a:lnTo>
                  <a:pt x="139293" y="11937"/>
                </a:lnTo>
              </a:path>
            </a:pathLst>
          </a:custGeom>
          <a:ln w="12801">
            <a:solidFill>
              <a:srgbClr val="000000"/>
            </a:solidFill>
          </a:ln>
        </p:spPr>
        <p:txBody>
          <a:bodyPr wrap="square" lIns="0" tIns="0" rIns="0" bIns="0" rtlCol="0"/>
          <a:lstStyle/>
          <a:p>
            <a:endParaRPr/>
          </a:p>
        </p:txBody>
      </p:sp>
      <p:sp>
        <p:nvSpPr>
          <p:cNvPr id="23" name="object 23"/>
          <p:cNvSpPr/>
          <p:nvPr/>
        </p:nvSpPr>
        <p:spPr>
          <a:xfrm>
            <a:off x="807186" y="2291460"/>
            <a:ext cx="287655" cy="301625"/>
          </a:xfrm>
          <a:custGeom>
            <a:avLst/>
            <a:gdLst/>
            <a:ahLst/>
            <a:cxnLst/>
            <a:rect l="l" t="t" r="r" b="b"/>
            <a:pathLst>
              <a:path w="287655" h="301625">
                <a:moveTo>
                  <a:pt x="3581" y="0"/>
                </a:moveTo>
                <a:lnTo>
                  <a:pt x="4248" y="15226"/>
                </a:lnTo>
                <a:lnTo>
                  <a:pt x="4114" y="27797"/>
                </a:lnTo>
                <a:lnTo>
                  <a:pt x="3409" y="40344"/>
                </a:lnTo>
                <a:lnTo>
                  <a:pt x="2362" y="55499"/>
                </a:lnTo>
                <a:lnTo>
                  <a:pt x="495" y="89695"/>
                </a:lnTo>
                <a:lnTo>
                  <a:pt x="990" y="157993"/>
                </a:lnTo>
                <a:lnTo>
                  <a:pt x="6467" y="217366"/>
                </a:lnTo>
                <a:lnTo>
                  <a:pt x="16697" y="268146"/>
                </a:lnTo>
                <a:lnTo>
                  <a:pt x="31927" y="298703"/>
                </a:lnTo>
                <a:lnTo>
                  <a:pt x="33147" y="301116"/>
                </a:lnTo>
                <a:lnTo>
                  <a:pt x="39852" y="301116"/>
                </a:lnTo>
                <a:lnTo>
                  <a:pt x="48139" y="290859"/>
                </a:lnTo>
                <a:lnTo>
                  <a:pt x="55168" y="280590"/>
                </a:lnTo>
                <a:lnTo>
                  <a:pt x="61626" y="269630"/>
                </a:lnTo>
                <a:lnTo>
                  <a:pt x="68198" y="257301"/>
                </a:lnTo>
                <a:lnTo>
                  <a:pt x="78205" y="237083"/>
                </a:lnTo>
                <a:lnTo>
                  <a:pt x="88582" y="216519"/>
                </a:lnTo>
                <a:lnTo>
                  <a:pt x="113309" y="178308"/>
                </a:lnTo>
                <a:lnTo>
                  <a:pt x="150471" y="157376"/>
                </a:lnTo>
                <a:lnTo>
                  <a:pt x="164820" y="162813"/>
                </a:lnTo>
                <a:lnTo>
                  <a:pt x="187466" y="185171"/>
                </a:lnTo>
                <a:lnTo>
                  <a:pt x="205854" y="213852"/>
                </a:lnTo>
                <a:lnTo>
                  <a:pt x="222470" y="244127"/>
                </a:lnTo>
                <a:lnTo>
                  <a:pt x="239801" y="271272"/>
                </a:lnTo>
                <a:lnTo>
                  <a:pt x="247021" y="279374"/>
                </a:lnTo>
                <a:lnTo>
                  <a:pt x="253441" y="283987"/>
                </a:lnTo>
                <a:lnTo>
                  <a:pt x="260203" y="287291"/>
                </a:lnTo>
                <a:lnTo>
                  <a:pt x="268452" y="291464"/>
                </a:lnTo>
                <a:lnTo>
                  <a:pt x="285216" y="241173"/>
                </a:lnTo>
                <a:lnTo>
                  <a:pt x="287197" y="195468"/>
                </a:lnTo>
                <a:lnTo>
                  <a:pt x="287616" y="172503"/>
                </a:lnTo>
                <a:lnTo>
                  <a:pt x="287350" y="150240"/>
                </a:lnTo>
                <a:lnTo>
                  <a:pt x="286750" y="136584"/>
                </a:lnTo>
                <a:lnTo>
                  <a:pt x="285978" y="122999"/>
                </a:lnTo>
                <a:lnTo>
                  <a:pt x="285207" y="109414"/>
                </a:lnTo>
                <a:lnTo>
                  <a:pt x="284607" y="95758"/>
                </a:lnTo>
              </a:path>
            </a:pathLst>
          </a:custGeom>
          <a:ln w="12801">
            <a:solidFill>
              <a:srgbClr val="000000"/>
            </a:solidFill>
          </a:ln>
        </p:spPr>
        <p:txBody>
          <a:bodyPr wrap="square" lIns="0" tIns="0" rIns="0" bIns="0" rtlCol="0"/>
          <a:lstStyle/>
          <a:p>
            <a:endParaRPr/>
          </a:p>
        </p:txBody>
      </p:sp>
      <p:sp>
        <p:nvSpPr>
          <p:cNvPr id="24" name="object 24"/>
          <p:cNvSpPr/>
          <p:nvPr/>
        </p:nvSpPr>
        <p:spPr>
          <a:xfrm>
            <a:off x="1158239" y="2258822"/>
            <a:ext cx="219710" cy="304165"/>
          </a:xfrm>
          <a:custGeom>
            <a:avLst/>
            <a:gdLst/>
            <a:ahLst/>
            <a:cxnLst/>
            <a:rect l="l" t="t" r="r" b="b"/>
            <a:pathLst>
              <a:path w="219709" h="304164">
                <a:moveTo>
                  <a:pt x="0" y="9525"/>
                </a:moveTo>
                <a:lnTo>
                  <a:pt x="9143" y="2793"/>
                </a:lnTo>
                <a:lnTo>
                  <a:pt x="11277" y="0"/>
                </a:lnTo>
                <a:lnTo>
                  <a:pt x="19202" y="1524"/>
                </a:lnTo>
                <a:lnTo>
                  <a:pt x="30294" y="32210"/>
                </a:lnTo>
                <a:lnTo>
                  <a:pt x="35928" y="62991"/>
                </a:lnTo>
                <a:lnTo>
                  <a:pt x="37847" y="94535"/>
                </a:lnTo>
                <a:lnTo>
                  <a:pt x="37795" y="127507"/>
                </a:lnTo>
                <a:lnTo>
                  <a:pt x="36118" y="192944"/>
                </a:lnTo>
                <a:lnTo>
                  <a:pt x="31699" y="258190"/>
                </a:lnTo>
                <a:lnTo>
                  <a:pt x="28879" y="281193"/>
                </a:lnTo>
                <a:lnTo>
                  <a:pt x="27498" y="292534"/>
                </a:lnTo>
                <a:lnTo>
                  <a:pt x="26517" y="303911"/>
                </a:lnTo>
                <a:lnTo>
                  <a:pt x="38933" y="290577"/>
                </a:lnTo>
                <a:lnTo>
                  <a:pt x="50177" y="276399"/>
                </a:lnTo>
                <a:lnTo>
                  <a:pt x="61021" y="261816"/>
                </a:lnTo>
                <a:lnTo>
                  <a:pt x="72237" y="247268"/>
                </a:lnTo>
                <a:lnTo>
                  <a:pt x="101723" y="214598"/>
                </a:lnTo>
                <a:lnTo>
                  <a:pt x="138048" y="190880"/>
                </a:lnTo>
                <a:lnTo>
                  <a:pt x="153713" y="187527"/>
                </a:lnTo>
                <a:lnTo>
                  <a:pt x="167449" y="189864"/>
                </a:lnTo>
                <a:lnTo>
                  <a:pt x="197606" y="223567"/>
                </a:lnTo>
                <a:lnTo>
                  <a:pt x="209595" y="252714"/>
                </a:lnTo>
                <a:lnTo>
                  <a:pt x="215519" y="267715"/>
                </a:lnTo>
                <a:lnTo>
                  <a:pt x="217043" y="270382"/>
                </a:lnTo>
                <a:lnTo>
                  <a:pt x="218185" y="273176"/>
                </a:lnTo>
                <a:lnTo>
                  <a:pt x="219709" y="275843"/>
                </a:lnTo>
              </a:path>
            </a:pathLst>
          </a:custGeom>
          <a:ln w="12801">
            <a:solidFill>
              <a:srgbClr val="000000"/>
            </a:solidFill>
          </a:ln>
        </p:spPr>
        <p:txBody>
          <a:bodyPr wrap="square" lIns="0" tIns="0" rIns="0" bIns="0" rtlCol="0"/>
          <a:lstStyle/>
          <a:p>
            <a:endParaRPr/>
          </a:p>
        </p:txBody>
      </p:sp>
      <p:sp>
        <p:nvSpPr>
          <p:cNvPr id="25" name="object 25"/>
          <p:cNvSpPr/>
          <p:nvPr/>
        </p:nvSpPr>
        <p:spPr>
          <a:xfrm>
            <a:off x="1423864" y="2408173"/>
            <a:ext cx="165100" cy="152400"/>
          </a:xfrm>
          <a:custGeom>
            <a:avLst/>
            <a:gdLst/>
            <a:ahLst/>
            <a:cxnLst/>
            <a:rect l="l" t="t" r="r" b="b"/>
            <a:pathLst>
              <a:path w="165100" h="152400">
                <a:moveTo>
                  <a:pt x="88832" y="9778"/>
                </a:moveTo>
                <a:lnTo>
                  <a:pt x="88832" y="6476"/>
                </a:lnTo>
                <a:lnTo>
                  <a:pt x="88832" y="3428"/>
                </a:lnTo>
                <a:lnTo>
                  <a:pt x="88832" y="0"/>
                </a:lnTo>
                <a:lnTo>
                  <a:pt x="70115" y="1468"/>
                </a:lnTo>
                <a:lnTo>
                  <a:pt x="32825" y="35687"/>
                </a:lnTo>
                <a:lnTo>
                  <a:pt x="7203" y="76469"/>
                </a:lnTo>
                <a:lnTo>
                  <a:pt x="0" y="100355"/>
                </a:lnTo>
                <a:lnTo>
                  <a:pt x="3869" y="122300"/>
                </a:lnTo>
                <a:lnTo>
                  <a:pt x="14716" y="130055"/>
                </a:lnTo>
                <a:lnTo>
                  <a:pt x="29396" y="128809"/>
                </a:lnTo>
                <a:lnTo>
                  <a:pt x="73872" y="105110"/>
                </a:lnTo>
                <a:lnTo>
                  <a:pt x="106531" y="77031"/>
                </a:lnTo>
                <a:lnTo>
                  <a:pt x="131095" y="54040"/>
                </a:lnTo>
                <a:lnTo>
                  <a:pt x="139664" y="47291"/>
                </a:lnTo>
                <a:lnTo>
                  <a:pt x="149042" y="43281"/>
                </a:lnTo>
                <a:lnTo>
                  <a:pt x="160206" y="43306"/>
                </a:lnTo>
                <a:lnTo>
                  <a:pt x="163867" y="57130"/>
                </a:lnTo>
                <a:lnTo>
                  <a:pt x="164635" y="69786"/>
                </a:lnTo>
                <a:lnTo>
                  <a:pt x="163474" y="82633"/>
                </a:lnTo>
                <a:lnTo>
                  <a:pt x="161349" y="97027"/>
                </a:lnTo>
                <a:lnTo>
                  <a:pt x="159303" y="111091"/>
                </a:lnTo>
                <a:lnTo>
                  <a:pt x="156793" y="125047"/>
                </a:lnTo>
                <a:lnTo>
                  <a:pt x="153830" y="138836"/>
                </a:lnTo>
                <a:lnTo>
                  <a:pt x="150427" y="152400"/>
                </a:lnTo>
              </a:path>
            </a:pathLst>
          </a:custGeom>
          <a:ln w="12801">
            <a:solidFill>
              <a:srgbClr val="000000"/>
            </a:solidFill>
          </a:ln>
        </p:spPr>
        <p:txBody>
          <a:bodyPr wrap="square" lIns="0" tIns="0" rIns="0" bIns="0" rtlCol="0"/>
          <a:lstStyle/>
          <a:p>
            <a:endParaRPr/>
          </a:p>
        </p:txBody>
      </p:sp>
      <p:sp>
        <p:nvSpPr>
          <p:cNvPr id="26" name="object 26"/>
          <p:cNvSpPr/>
          <p:nvPr/>
        </p:nvSpPr>
        <p:spPr>
          <a:xfrm>
            <a:off x="1676400" y="2250058"/>
            <a:ext cx="8255" cy="287655"/>
          </a:xfrm>
          <a:custGeom>
            <a:avLst/>
            <a:gdLst/>
            <a:ahLst/>
            <a:cxnLst/>
            <a:rect l="l" t="t" r="r" b="b"/>
            <a:pathLst>
              <a:path w="8255" h="287655">
                <a:moveTo>
                  <a:pt x="0" y="0"/>
                </a:moveTo>
                <a:lnTo>
                  <a:pt x="6185" y="2432"/>
                </a:lnTo>
                <a:lnTo>
                  <a:pt x="7858" y="20796"/>
                </a:lnTo>
                <a:lnTo>
                  <a:pt x="7125" y="44827"/>
                </a:lnTo>
                <a:lnTo>
                  <a:pt x="6095" y="64262"/>
                </a:lnTo>
                <a:lnTo>
                  <a:pt x="4710" y="100685"/>
                </a:lnTo>
                <a:lnTo>
                  <a:pt x="2920" y="137144"/>
                </a:lnTo>
                <a:lnTo>
                  <a:pt x="1416" y="173579"/>
                </a:lnTo>
                <a:lnTo>
                  <a:pt x="888" y="209930"/>
                </a:lnTo>
                <a:lnTo>
                  <a:pt x="1432" y="229590"/>
                </a:lnTo>
                <a:lnTo>
                  <a:pt x="2952" y="248904"/>
                </a:lnTo>
                <a:lnTo>
                  <a:pt x="5282" y="268098"/>
                </a:lnTo>
                <a:lnTo>
                  <a:pt x="8255" y="287400"/>
                </a:lnTo>
              </a:path>
            </a:pathLst>
          </a:custGeom>
          <a:ln w="12801">
            <a:solidFill>
              <a:srgbClr val="000000"/>
            </a:solidFill>
          </a:ln>
        </p:spPr>
        <p:txBody>
          <a:bodyPr wrap="square" lIns="0" tIns="0" rIns="0" bIns="0" rtlCol="0"/>
          <a:lstStyle/>
          <a:p>
            <a:endParaRPr/>
          </a:p>
        </p:txBody>
      </p:sp>
      <p:sp>
        <p:nvSpPr>
          <p:cNvPr id="27" name="object 27"/>
          <p:cNvSpPr/>
          <p:nvPr/>
        </p:nvSpPr>
        <p:spPr>
          <a:xfrm>
            <a:off x="1599564" y="2430526"/>
            <a:ext cx="166370" cy="24130"/>
          </a:xfrm>
          <a:custGeom>
            <a:avLst/>
            <a:gdLst/>
            <a:ahLst/>
            <a:cxnLst/>
            <a:rect l="l" t="t" r="r" b="b"/>
            <a:pathLst>
              <a:path w="166369" h="24130">
                <a:moveTo>
                  <a:pt x="31115" y="20065"/>
                </a:moveTo>
                <a:lnTo>
                  <a:pt x="22895" y="15359"/>
                </a:lnTo>
                <a:lnTo>
                  <a:pt x="15081" y="10604"/>
                </a:lnTo>
                <a:lnTo>
                  <a:pt x="7504" y="5564"/>
                </a:lnTo>
                <a:lnTo>
                  <a:pt x="0" y="0"/>
                </a:lnTo>
                <a:lnTo>
                  <a:pt x="17212" y="4712"/>
                </a:lnTo>
                <a:lnTo>
                  <a:pt x="34543" y="9413"/>
                </a:lnTo>
                <a:lnTo>
                  <a:pt x="93477" y="19819"/>
                </a:lnTo>
                <a:lnTo>
                  <a:pt x="141638" y="22804"/>
                </a:lnTo>
                <a:lnTo>
                  <a:pt x="165861" y="23749"/>
                </a:lnTo>
              </a:path>
            </a:pathLst>
          </a:custGeom>
          <a:ln w="12801">
            <a:solidFill>
              <a:srgbClr val="000000"/>
            </a:solidFill>
          </a:ln>
        </p:spPr>
        <p:txBody>
          <a:bodyPr wrap="square" lIns="0" tIns="0" rIns="0" bIns="0" rtlCol="0"/>
          <a:lstStyle/>
          <a:p>
            <a:endParaRPr/>
          </a:p>
        </p:txBody>
      </p:sp>
      <p:sp>
        <p:nvSpPr>
          <p:cNvPr id="28" name="object 28"/>
          <p:cNvSpPr/>
          <p:nvPr/>
        </p:nvSpPr>
        <p:spPr>
          <a:xfrm>
            <a:off x="2155888" y="2426207"/>
            <a:ext cx="172720" cy="137795"/>
          </a:xfrm>
          <a:custGeom>
            <a:avLst/>
            <a:gdLst/>
            <a:ahLst/>
            <a:cxnLst/>
            <a:rect l="l" t="t" r="r" b="b"/>
            <a:pathLst>
              <a:path w="172719" h="137794">
                <a:moveTo>
                  <a:pt x="146875" y="6096"/>
                </a:moveTo>
                <a:lnTo>
                  <a:pt x="129454" y="1797"/>
                </a:lnTo>
                <a:lnTo>
                  <a:pt x="111426" y="0"/>
                </a:lnTo>
                <a:lnTo>
                  <a:pt x="93279" y="1631"/>
                </a:lnTo>
                <a:lnTo>
                  <a:pt x="56141" y="19438"/>
                </a:lnTo>
                <a:lnTo>
                  <a:pt x="19708" y="53697"/>
                </a:lnTo>
                <a:lnTo>
                  <a:pt x="0" y="99488"/>
                </a:lnTo>
                <a:lnTo>
                  <a:pt x="3171" y="112361"/>
                </a:lnTo>
                <a:lnTo>
                  <a:pt x="13652" y="120650"/>
                </a:lnTo>
                <a:lnTo>
                  <a:pt x="30531" y="121731"/>
                </a:lnTo>
                <a:lnTo>
                  <a:pt x="48101" y="116347"/>
                </a:lnTo>
                <a:lnTo>
                  <a:pt x="95323" y="85675"/>
                </a:lnTo>
                <a:lnTo>
                  <a:pt x="123918" y="56223"/>
                </a:lnTo>
                <a:lnTo>
                  <a:pt x="145351" y="30226"/>
                </a:lnTo>
                <a:lnTo>
                  <a:pt x="147510" y="27686"/>
                </a:lnTo>
                <a:lnTo>
                  <a:pt x="152717" y="21590"/>
                </a:lnTo>
                <a:lnTo>
                  <a:pt x="156991" y="34401"/>
                </a:lnTo>
                <a:lnTo>
                  <a:pt x="158718" y="48545"/>
                </a:lnTo>
                <a:lnTo>
                  <a:pt x="158968" y="63309"/>
                </a:lnTo>
                <a:lnTo>
                  <a:pt x="158813" y="77978"/>
                </a:lnTo>
                <a:lnTo>
                  <a:pt x="159379" y="94426"/>
                </a:lnTo>
                <a:lnTo>
                  <a:pt x="161242" y="108886"/>
                </a:lnTo>
                <a:lnTo>
                  <a:pt x="165225" y="122751"/>
                </a:lnTo>
                <a:lnTo>
                  <a:pt x="172148" y="137414"/>
                </a:lnTo>
              </a:path>
            </a:pathLst>
          </a:custGeom>
          <a:ln w="12801">
            <a:solidFill>
              <a:srgbClr val="000000"/>
            </a:solidFill>
          </a:ln>
        </p:spPr>
        <p:txBody>
          <a:bodyPr wrap="square" lIns="0" tIns="0" rIns="0" bIns="0" rtlCol="0"/>
          <a:lstStyle/>
          <a:p>
            <a:endParaRPr/>
          </a:p>
        </p:txBody>
      </p:sp>
      <p:sp>
        <p:nvSpPr>
          <p:cNvPr id="29" name="object 29"/>
          <p:cNvSpPr/>
          <p:nvPr/>
        </p:nvSpPr>
        <p:spPr>
          <a:xfrm>
            <a:off x="2408858" y="2386583"/>
            <a:ext cx="306070" cy="185420"/>
          </a:xfrm>
          <a:custGeom>
            <a:avLst/>
            <a:gdLst/>
            <a:ahLst/>
            <a:cxnLst/>
            <a:rect l="l" t="t" r="r" b="b"/>
            <a:pathLst>
              <a:path w="306069" h="185419">
                <a:moveTo>
                  <a:pt x="22175" y="45085"/>
                </a:moveTo>
                <a:lnTo>
                  <a:pt x="21181" y="62001"/>
                </a:lnTo>
                <a:lnTo>
                  <a:pt x="20699" y="79168"/>
                </a:lnTo>
                <a:lnTo>
                  <a:pt x="19907" y="96216"/>
                </a:lnTo>
                <a:lnTo>
                  <a:pt x="17984" y="112775"/>
                </a:lnTo>
                <a:lnTo>
                  <a:pt x="15462" y="128764"/>
                </a:lnTo>
                <a:lnTo>
                  <a:pt x="12952" y="145240"/>
                </a:lnTo>
                <a:lnTo>
                  <a:pt x="9751" y="161549"/>
                </a:lnTo>
                <a:lnTo>
                  <a:pt x="5157" y="177037"/>
                </a:lnTo>
                <a:lnTo>
                  <a:pt x="3633" y="179831"/>
                </a:lnTo>
                <a:lnTo>
                  <a:pt x="2109" y="182625"/>
                </a:lnTo>
                <a:lnTo>
                  <a:pt x="585" y="185292"/>
                </a:lnTo>
                <a:lnTo>
                  <a:pt x="0" y="173291"/>
                </a:lnTo>
                <a:lnTo>
                  <a:pt x="1522" y="162242"/>
                </a:lnTo>
                <a:lnTo>
                  <a:pt x="16236" y="122989"/>
                </a:lnTo>
                <a:lnTo>
                  <a:pt x="52401" y="82930"/>
                </a:lnTo>
                <a:lnTo>
                  <a:pt x="84294" y="75215"/>
                </a:lnTo>
                <a:lnTo>
                  <a:pt x="100961" y="77073"/>
                </a:lnTo>
                <a:lnTo>
                  <a:pt x="117044" y="81406"/>
                </a:lnTo>
                <a:lnTo>
                  <a:pt x="135274" y="88334"/>
                </a:lnTo>
                <a:lnTo>
                  <a:pt x="153350" y="95583"/>
                </a:lnTo>
                <a:lnTo>
                  <a:pt x="171783" y="101998"/>
                </a:lnTo>
                <a:lnTo>
                  <a:pt x="221755" y="105632"/>
                </a:lnTo>
                <a:lnTo>
                  <a:pt x="253918" y="77380"/>
                </a:lnTo>
                <a:lnTo>
                  <a:pt x="246203" y="36321"/>
                </a:lnTo>
                <a:lnTo>
                  <a:pt x="214842" y="2389"/>
                </a:lnTo>
                <a:lnTo>
                  <a:pt x="199340" y="0"/>
                </a:lnTo>
                <a:lnTo>
                  <a:pt x="183364" y="6607"/>
                </a:lnTo>
                <a:lnTo>
                  <a:pt x="172972" y="20574"/>
                </a:lnTo>
                <a:lnTo>
                  <a:pt x="167604" y="37969"/>
                </a:lnTo>
                <a:lnTo>
                  <a:pt x="166701" y="54863"/>
                </a:lnTo>
                <a:lnTo>
                  <a:pt x="173444" y="84300"/>
                </a:lnTo>
                <a:lnTo>
                  <a:pt x="208456" y="133266"/>
                </a:lnTo>
                <a:lnTo>
                  <a:pt x="254853" y="161589"/>
                </a:lnTo>
                <a:lnTo>
                  <a:pt x="288297" y="173650"/>
                </a:lnTo>
                <a:lnTo>
                  <a:pt x="306020" y="177037"/>
                </a:lnTo>
              </a:path>
            </a:pathLst>
          </a:custGeom>
          <a:ln w="12801">
            <a:solidFill>
              <a:srgbClr val="000000"/>
            </a:solidFill>
          </a:ln>
        </p:spPr>
        <p:txBody>
          <a:bodyPr wrap="square" lIns="0" tIns="0" rIns="0" bIns="0" rtlCol="0"/>
          <a:lstStyle/>
          <a:p>
            <a:endParaRPr/>
          </a:p>
        </p:txBody>
      </p:sp>
      <p:sp>
        <p:nvSpPr>
          <p:cNvPr id="30" name="object 30"/>
          <p:cNvSpPr/>
          <p:nvPr/>
        </p:nvSpPr>
        <p:spPr>
          <a:xfrm>
            <a:off x="3316103" y="2267711"/>
            <a:ext cx="23495" cy="306070"/>
          </a:xfrm>
          <a:custGeom>
            <a:avLst/>
            <a:gdLst/>
            <a:ahLst/>
            <a:cxnLst/>
            <a:rect l="l" t="t" r="r" b="b"/>
            <a:pathLst>
              <a:path w="23495" h="306069">
                <a:moveTo>
                  <a:pt x="23235" y="8254"/>
                </a:moveTo>
                <a:lnTo>
                  <a:pt x="17139" y="2159"/>
                </a:lnTo>
                <a:lnTo>
                  <a:pt x="15107" y="0"/>
                </a:lnTo>
                <a:lnTo>
                  <a:pt x="8376" y="1524"/>
                </a:lnTo>
                <a:lnTo>
                  <a:pt x="6421" y="26253"/>
                </a:lnTo>
                <a:lnTo>
                  <a:pt x="4359" y="51053"/>
                </a:lnTo>
                <a:lnTo>
                  <a:pt x="2464" y="75854"/>
                </a:lnTo>
                <a:lnTo>
                  <a:pt x="1010" y="100584"/>
                </a:lnTo>
                <a:lnTo>
                  <a:pt x="0" y="137527"/>
                </a:lnTo>
                <a:lnTo>
                  <a:pt x="359" y="174291"/>
                </a:lnTo>
                <a:lnTo>
                  <a:pt x="3804" y="247523"/>
                </a:lnTo>
                <a:lnTo>
                  <a:pt x="8358" y="291439"/>
                </a:lnTo>
                <a:lnTo>
                  <a:pt x="10535" y="306070"/>
                </a:lnTo>
              </a:path>
            </a:pathLst>
          </a:custGeom>
          <a:ln w="12801">
            <a:solidFill>
              <a:srgbClr val="000000"/>
            </a:solidFill>
          </a:ln>
        </p:spPr>
        <p:txBody>
          <a:bodyPr wrap="square" lIns="0" tIns="0" rIns="0" bIns="0" rtlCol="0"/>
          <a:lstStyle/>
          <a:p>
            <a:endParaRPr/>
          </a:p>
        </p:txBody>
      </p:sp>
      <p:sp>
        <p:nvSpPr>
          <p:cNvPr id="31" name="object 31"/>
          <p:cNvSpPr/>
          <p:nvPr/>
        </p:nvSpPr>
        <p:spPr>
          <a:xfrm>
            <a:off x="3185160" y="2272283"/>
            <a:ext cx="752475" cy="255904"/>
          </a:xfrm>
          <a:custGeom>
            <a:avLst/>
            <a:gdLst/>
            <a:ahLst/>
            <a:cxnLst/>
            <a:rect l="l" t="t" r="r" b="b"/>
            <a:pathLst>
              <a:path w="752475" h="255905">
                <a:moveTo>
                  <a:pt x="41401" y="199643"/>
                </a:moveTo>
                <a:lnTo>
                  <a:pt x="30968" y="193673"/>
                </a:lnTo>
                <a:lnTo>
                  <a:pt x="20605" y="187594"/>
                </a:lnTo>
                <a:lnTo>
                  <a:pt x="10290" y="181445"/>
                </a:lnTo>
                <a:lnTo>
                  <a:pt x="0" y="175260"/>
                </a:lnTo>
                <a:lnTo>
                  <a:pt x="19927" y="169673"/>
                </a:lnTo>
                <a:lnTo>
                  <a:pt x="40544" y="164195"/>
                </a:lnTo>
                <a:lnTo>
                  <a:pt x="61400" y="158597"/>
                </a:lnTo>
                <a:lnTo>
                  <a:pt x="130270" y="136180"/>
                </a:lnTo>
                <a:lnTo>
                  <a:pt x="176145" y="115720"/>
                </a:lnTo>
                <a:lnTo>
                  <a:pt x="218900" y="90365"/>
                </a:lnTo>
                <a:lnTo>
                  <a:pt x="257765" y="59206"/>
                </a:lnTo>
                <a:lnTo>
                  <a:pt x="291973" y="21336"/>
                </a:lnTo>
                <a:lnTo>
                  <a:pt x="303420" y="4655"/>
                </a:lnTo>
                <a:lnTo>
                  <a:pt x="306577" y="0"/>
                </a:lnTo>
                <a:lnTo>
                  <a:pt x="307482" y="21972"/>
                </a:lnTo>
                <a:lnTo>
                  <a:pt x="308101" y="44053"/>
                </a:lnTo>
                <a:lnTo>
                  <a:pt x="308721" y="66204"/>
                </a:lnTo>
                <a:lnTo>
                  <a:pt x="309625" y="88391"/>
                </a:lnTo>
                <a:lnTo>
                  <a:pt x="315102" y="149447"/>
                </a:lnTo>
                <a:lnTo>
                  <a:pt x="324865" y="210312"/>
                </a:lnTo>
                <a:lnTo>
                  <a:pt x="342011" y="246633"/>
                </a:lnTo>
                <a:lnTo>
                  <a:pt x="346134" y="233118"/>
                </a:lnTo>
                <a:lnTo>
                  <a:pt x="349567" y="219090"/>
                </a:lnTo>
                <a:lnTo>
                  <a:pt x="353190" y="205182"/>
                </a:lnTo>
                <a:lnTo>
                  <a:pt x="357886" y="192024"/>
                </a:lnTo>
                <a:lnTo>
                  <a:pt x="362519" y="182262"/>
                </a:lnTo>
                <a:lnTo>
                  <a:pt x="367998" y="175371"/>
                </a:lnTo>
                <a:lnTo>
                  <a:pt x="375406" y="172075"/>
                </a:lnTo>
                <a:lnTo>
                  <a:pt x="385825" y="173100"/>
                </a:lnTo>
                <a:lnTo>
                  <a:pt x="418738" y="187086"/>
                </a:lnTo>
                <a:lnTo>
                  <a:pt x="448532" y="205263"/>
                </a:lnTo>
                <a:lnTo>
                  <a:pt x="479516" y="221392"/>
                </a:lnTo>
                <a:lnTo>
                  <a:pt x="539116" y="228361"/>
                </a:lnTo>
                <a:lnTo>
                  <a:pt x="584205" y="215518"/>
                </a:lnTo>
                <a:lnTo>
                  <a:pt x="624375" y="183489"/>
                </a:lnTo>
                <a:lnTo>
                  <a:pt x="644147" y="121223"/>
                </a:lnTo>
                <a:lnTo>
                  <a:pt x="610810" y="96472"/>
                </a:lnTo>
                <a:lnTo>
                  <a:pt x="600614" y="103282"/>
                </a:lnTo>
                <a:lnTo>
                  <a:pt x="595421" y="163949"/>
                </a:lnTo>
                <a:lnTo>
                  <a:pt x="640153" y="219987"/>
                </a:lnTo>
                <a:lnTo>
                  <a:pt x="695946" y="245794"/>
                </a:lnTo>
                <a:lnTo>
                  <a:pt x="733081" y="254228"/>
                </a:lnTo>
                <a:lnTo>
                  <a:pt x="752220" y="255777"/>
                </a:lnTo>
              </a:path>
            </a:pathLst>
          </a:custGeom>
          <a:ln w="12801">
            <a:solidFill>
              <a:srgbClr val="000000"/>
            </a:solidFill>
          </a:ln>
        </p:spPr>
        <p:txBody>
          <a:bodyPr wrap="square" lIns="0" tIns="0" rIns="0" bIns="0" rtlCol="0"/>
          <a:lstStyle/>
          <a:p>
            <a:endParaRPr/>
          </a:p>
        </p:txBody>
      </p:sp>
      <p:sp>
        <p:nvSpPr>
          <p:cNvPr id="32" name="object 32"/>
          <p:cNvSpPr/>
          <p:nvPr/>
        </p:nvSpPr>
        <p:spPr>
          <a:xfrm>
            <a:off x="4449863" y="2168905"/>
            <a:ext cx="257175" cy="396875"/>
          </a:xfrm>
          <a:custGeom>
            <a:avLst/>
            <a:gdLst/>
            <a:ahLst/>
            <a:cxnLst/>
            <a:rect l="l" t="t" r="r" b="b"/>
            <a:pathLst>
              <a:path w="257175" h="396875">
                <a:moveTo>
                  <a:pt x="45301" y="23495"/>
                </a:moveTo>
                <a:lnTo>
                  <a:pt x="41969" y="16127"/>
                </a:lnTo>
                <a:lnTo>
                  <a:pt x="38554" y="10747"/>
                </a:lnTo>
                <a:lnTo>
                  <a:pt x="34639" y="5867"/>
                </a:lnTo>
                <a:lnTo>
                  <a:pt x="29807" y="0"/>
                </a:lnTo>
                <a:lnTo>
                  <a:pt x="21538" y="16216"/>
                </a:lnTo>
                <a:lnTo>
                  <a:pt x="8090" y="68580"/>
                </a:lnTo>
                <a:lnTo>
                  <a:pt x="359" y="142303"/>
                </a:lnTo>
                <a:lnTo>
                  <a:pt x="0" y="179272"/>
                </a:lnTo>
                <a:lnTo>
                  <a:pt x="1105" y="216408"/>
                </a:lnTo>
                <a:lnTo>
                  <a:pt x="6359" y="286003"/>
                </a:lnTo>
                <a:lnTo>
                  <a:pt x="23711" y="353314"/>
                </a:lnTo>
                <a:lnTo>
                  <a:pt x="47111" y="384444"/>
                </a:lnTo>
                <a:lnTo>
                  <a:pt x="84036" y="396621"/>
                </a:lnTo>
                <a:lnTo>
                  <a:pt x="107543" y="394124"/>
                </a:lnTo>
                <a:lnTo>
                  <a:pt x="153937" y="375796"/>
                </a:lnTo>
                <a:lnTo>
                  <a:pt x="201023" y="344519"/>
                </a:lnTo>
                <a:lnTo>
                  <a:pt x="246131" y="293290"/>
                </a:lnTo>
                <a:lnTo>
                  <a:pt x="257137" y="262509"/>
                </a:lnTo>
                <a:lnTo>
                  <a:pt x="256053" y="238160"/>
                </a:lnTo>
                <a:lnTo>
                  <a:pt x="229026" y="200179"/>
                </a:lnTo>
                <a:lnTo>
                  <a:pt x="179689" y="178921"/>
                </a:lnTo>
                <a:lnTo>
                  <a:pt x="119661" y="180385"/>
                </a:lnTo>
                <a:lnTo>
                  <a:pt x="75568" y="193409"/>
                </a:lnTo>
                <a:lnTo>
                  <a:pt x="41618" y="218948"/>
                </a:lnTo>
              </a:path>
            </a:pathLst>
          </a:custGeom>
          <a:ln w="12801">
            <a:solidFill>
              <a:srgbClr val="000000"/>
            </a:solidFill>
          </a:ln>
        </p:spPr>
        <p:txBody>
          <a:bodyPr wrap="square" lIns="0" tIns="0" rIns="0" bIns="0" rtlCol="0"/>
          <a:lstStyle/>
          <a:p>
            <a:endParaRPr/>
          </a:p>
        </p:txBody>
      </p:sp>
      <p:sp>
        <p:nvSpPr>
          <p:cNvPr id="33" name="object 33"/>
          <p:cNvSpPr/>
          <p:nvPr/>
        </p:nvSpPr>
        <p:spPr>
          <a:xfrm>
            <a:off x="4752466" y="2301875"/>
            <a:ext cx="177165" cy="191135"/>
          </a:xfrm>
          <a:custGeom>
            <a:avLst/>
            <a:gdLst/>
            <a:ahLst/>
            <a:cxnLst/>
            <a:rect l="l" t="t" r="r" b="b"/>
            <a:pathLst>
              <a:path w="177164" h="191135">
                <a:moveTo>
                  <a:pt x="0" y="131063"/>
                </a:moveTo>
                <a:lnTo>
                  <a:pt x="36575" y="153288"/>
                </a:lnTo>
                <a:lnTo>
                  <a:pt x="78813" y="127285"/>
                </a:lnTo>
                <a:lnTo>
                  <a:pt x="114744" y="82407"/>
                </a:lnTo>
                <a:lnTo>
                  <a:pt x="127127" y="43561"/>
                </a:lnTo>
                <a:lnTo>
                  <a:pt x="114018" y="4091"/>
                </a:lnTo>
                <a:lnTo>
                  <a:pt x="99695" y="0"/>
                </a:lnTo>
                <a:lnTo>
                  <a:pt x="82188" y="4921"/>
                </a:lnTo>
                <a:lnTo>
                  <a:pt x="54796" y="31575"/>
                </a:lnTo>
                <a:lnTo>
                  <a:pt x="41288" y="71008"/>
                </a:lnTo>
                <a:lnTo>
                  <a:pt x="46523" y="117078"/>
                </a:lnTo>
                <a:lnTo>
                  <a:pt x="74582" y="158970"/>
                </a:lnTo>
                <a:lnTo>
                  <a:pt x="122227" y="185398"/>
                </a:lnTo>
                <a:lnTo>
                  <a:pt x="148717" y="191135"/>
                </a:lnTo>
                <a:lnTo>
                  <a:pt x="155620" y="191135"/>
                </a:lnTo>
                <a:lnTo>
                  <a:pt x="162607" y="191135"/>
                </a:lnTo>
                <a:lnTo>
                  <a:pt x="169666" y="191135"/>
                </a:lnTo>
                <a:lnTo>
                  <a:pt x="176784" y="191135"/>
                </a:lnTo>
              </a:path>
            </a:pathLst>
          </a:custGeom>
          <a:ln w="12801">
            <a:solidFill>
              <a:srgbClr val="000000"/>
            </a:solidFill>
          </a:ln>
        </p:spPr>
        <p:txBody>
          <a:bodyPr wrap="square" lIns="0" tIns="0" rIns="0" bIns="0" rtlCol="0"/>
          <a:lstStyle/>
          <a:p>
            <a:endParaRPr/>
          </a:p>
        </p:txBody>
      </p:sp>
      <p:sp>
        <p:nvSpPr>
          <p:cNvPr id="34" name="object 34"/>
          <p:cNvSpPr/>
          <p:nvPr/>
        </p:nvSpPr>
        <p:spPr>
          <a:xfrm>
            <a:off x="4968240" y="2308633"/>
            <a:ext cx="120014" cy="217804"/>
          </a:xfrm>
          <a:custGeom>
            <a:avLst/>
            <a:gdLst/>
            <a:ahLst/>
            <a:cxnLst/>
            <a:rect l="l" t="t" r="r" b="b"/>
            <a:pathLst>
              <a:path w="120014" h="217805">
                <a:moveTo>
                  <a:pt x="119507" y="20038"/>
                </a:moveTo>
                <a:lnTo>
                  <a:pt x="101383" y="10421"/>
                </a:lnTo>
                <a:lnTo>
                  <a:pt x="82248" y="3210"/>
                </a:lnTo>
                <a:lnTo>
                  <a:pt x="62089" y="0"/>
                </a:lnTo>
                <a:lnTo>
                  <a:pt x="40894" y="2385"/>
                </a:lnTo>
                <a:lnTo>
                  <a:pt x="23288" y="11441"/>
                </a:lnTo>
                <a:lnTo>
                  <a:pt x="10255" y="26451"/>
                </a:lnTo>
                <a:lnTo>
                  <a:pt x="2317" y="44890"/>
                </a:lnTo>
                <a:lnTo>
                  <a:pt x="0" y="64234"/>
                </a:lnTo>
                <a:lnTo>
                  <a:pt x="4510" y="86393"/>
                </a:lnTo>
                <a:lnTo>
                  <a:pt x="28199" y="125616"/>
                </a:lnTo>
                <a:lnTo>
                  <a:pt x="65595" y="165151"/>
                </a:lnTo>
                <a:lnTo>
                  <a:pt x="75965" y="177547"/>
                </a:lnTo>
                <a:lnTo>
                  <a:pt x="82931" y="191361"/>
                </a:lnTo>
                <a:lnTo>
                  <a:pt x="82528" y="199003"/>
                </a:lnTo>
                <a:lnTo>
                  <a:pt x="77803" y="206490"/>
                </a:lnTo>
                <a:lnTo>
                  <a:pt x="70911" y="212667"/>
                </a:lnTo>
                <a:lnTo>
                  <a:pt x="64008" y="216380"/>
                </a:lnTo>
                <a:lnTo>
                  <a:pt x="51873" y="217552"/>
                </a:lnTo>
                <a:lnTo>
                  <a:pt x="45704" y="212046"/>
                </a:lnTo>
                <a:lnTo>
                  <a:pt x="43416" y="202610"/>
                </a:lnTo>
                <a:lnTo>
                  <a:pt x="42925" y="191996"/>
                </a:lnTo>
              </a:path>
            </a:pathLst>
          </a:custGeom>
          <a:ln w="12801">
            <a:solidFill>
              <a:srgbClr val="000000"/>
            </a:solidFill>
          </a:ln>
        </p:spPr>
        <p:txBody>
          <a:bodyPr wrap="square" lIns="0" tIns="0" rIns="0" bIns="0" rtlCol="0"/>
          <a:lstStyle/>
          <a:p>
            <a:endParaRPr/>
          </a:p>
        </p:txBody>
      </p:sp>
      <p:sp>
        <p:nvSpPr>
          <p:cNvPr id="35" name="object 35"/>
          <p:cNvSpPr/>
          <p:nvPr/>
        </p:nvSpPr>
        <p:spPr>
          <a:xfrm>
            <a:off x="5192267" y="2186685"/>
            <a:ext cx="29845" cy="330835"/>
          </a:xfrm>
          <a:custGeom>
            <a:avLst/>
            <a:gdLst/>
            <a:ahLst/>
            <a:cxnLst/>
            <a:rect l="l" t="t" r="r" b="b"/>
            <a:pathLst>
              <a:path w="29845" h="330835">
                <a:moveTo>
                  <a:pt x="0" y="0"/>
                </a:moveTo>
                <a:lnTo>
                  <a:pt x="22252" y="35986"/>
                </a:lnTo>
                <a:lnTo>
                  <a:pt x="28029" y="90743"/>
                </a:lnTo>
                <a:lnTo>
                  <a:pt x="29670" y="129651"/>
                </a:lnTo>
                <a:lnTo>
                  <a:pt x="29335" y="168534"/>
                </a:lnTo>
                <a:lnTo>
                  <a:pt x="26797" y="206883"/>
                </a:lnTo>
                <a:lnTo>
                  <a:pt x="23897" y="237821"/>
                </a:lnTo>
                <a:lnTo>
                  <a:pt x="21605" y="268557"/>
                </a:lnTo>
                <a:lnTo>
                  <a:pt x="20099" y="299412"/>
                </a:lnTo>
                <a:lnTo>
                  <a:pt x="19558" y="330708"/>
                </a:lnTo>
              </a:path>
            </a:pathLst>
          </a:custGeom>
          <a:ln w="12801">
            <a:solidFill>
              <a:srgbClr val="000000"/>
            </a:solidFill>
          </a:ln>
        </p:spPr>
        <p:txBody>
          <a:bodyPr wrap="square" lIns="0" tIns="0" rIns="0" bIns="0" rtlCol="0"/>
          <a:lstStyle/>
          <a:p>
            <a:endParaRPr/>
          </a:p>
        </p:txBody>
      </p:sp>
      <p:sp>
        <p:nvSpPr>
          <p:cNvPr id="36" name="object 36"/>
          <p:cNvSpPr/>
          <p:nvPr/>
        </p:nvSpPr>
        <p:spPr>
          <a:xfrm>
            <a:off x="5079491" y="2369200"/>
            <a:ext cx="242570" cy="29845"/>
          </a:xfrm>
          <a:custGeom>
            <a:avLst/>
            <a:gdLst/>
            <a:ahLst/>
            <a:cxnLst/>
            <a:rect l="l" t="t" r="r" b="b"/>
            <a:pathLst>
              <a:path w="242570" h="29844">
                <a:moveTo>
                  <a:pt x="8890" y="29575"/>
                </a:moveTo>
                <a:lnTo>
                  <a:pt x="2159" y="20177"/>
                </a:lnTo>
                <a:lnTo>
                  <a:pt x="0" y="17637"/>
                </a:lnTo>
                <a:lnTo>
                  <a:pt x="254" y="9763"/>
                </a:lnTo>
                <a:lnTo>
                  <a:pt x="21996" y="1934"/>
                </a:lnTo>
                <a:lnTo>
                  <a:pt x="41703" y="0"/>
                </a:lnTo>
                <a:lnTo>
                  <a:pt x="61958" y="1422"/>
                </a:lnTo>
                <a:lnTo>
                  <a:pt x="85344" y="3667"/>
                </a:lnTo>
                <a:lnTo>
                  <a:pt x="124680" y="6467"/>
                </a:lnTo>
                <a:lnTo>
                  <a:pt x="164004" y="9778"/>
                </a:lnTo>
                <a:lnTo>
                  <a:pt x="203305" y="13400"/>
                </a:lnTo>
                <a:lnTo>
                  <a:pt x="242570" y="17129"/>
                </a:lnTo>
              </a:path>
            </a:pathLst>
          </a:custGeom>
          <a:ln w="12801">
            <a:solidFill>
              <a:srgbClr val="000000"/>
            </a:solidFill>
          </a:ln>
        </p:spPr>
        <p:txBody>
          <a:bodyPr wrap="square" lIns="0" tIns="0" rIns="0" bIns="0" rtlCol="0"/>
          <a:lstStyle/>
          <a:p>
            <a:endParaRPr/>
          </a:p>
        </p:txBody>
      </p:sp>
      <p:sp>
        <p:nvSpPr>
          <p:cNvPr id="37" name="object 37"/>
          <p:cNvSpPr/>
          <p:nvPr/>
        </p:nvSpPr>
        <p:spPr>
          <a:xfrm>
            <a:off x="5827521" y="2179996"/>
            <a:ext cx="252729" cy="365125"/>
          </a:xfrm>
          <a:custGeom>
            <a:avLst/>
            <a:gdLst/>
            <a:ahLst/>
            <a:cxnLst/>
            <a:rect l="l" t="t" r="r" b="b"/>
            <a:pathLst>
              <a:path w="252729" h="365125">
                <a:moveTo>
                  <a:pt x="0" y="364829"/>
                </a:moveTo>
                <a:lnTo>
                  <a:pt x="11840" y="312965"/>
                </a:lnTo>
                <a:lnTo>
                  <a:pt x="13753" y="265463"/>
                </a:lnTo>
                <a:lnTo>
                  <a:pt x="12588" y="236210"/>
                </a:lnTo>
                <a:lnTo>
                  <a:pt x="10495" y="207004"/>
                </a:lnTo>
                <a:lnTo>
                  <a:pt x="8127" y="177631"/>
                </a:lnTo>
                <a:lnTo>
                  <a:pt x="6734" y="149193"/>
                </a:lnTo>
                <a:lnTo>
                  <a:pt x="11664" y="93460"/>
                </a:lnTo>
                <a:lnTo>
                  <a:pt x="32321" y="45872"/>
                </a:lnTo>
                <a:lnTo>
                  <a:pt x="67135" y="12765"/>
                </a:lnTo>
                <a:lnTo>
                  <a:pt x="110243" y="0"/>
                </a:lnTo>
                <a:lnTo>
                  <a:pt x="133445" y="418"/>
                </a:lnTo>
                <a:lnTo>
                  <a:pt x="177037" y="10626"/>
                </a:lnTo>
                <a:lnTo>
                  <a:pt x="216773" y="33724"/>
                </a:lnTo>
                <a:lnTo>
                  <a:pt x="234920" y="47827"/>
                </a:lnTo>
                <a:lnTo>
                  <a:pt x="252602" y="62061"/>
                </a:lnTo>
              </a:path>
            </a:pathLst>
          </a:custGeom>
          <a:ln w="12801">
            <a:solidFill>
              <a:srgbClr val="000000"/>
            </a:solidFill>
          </a:ln>
        </p:spPr>
        <p:txBody>
          <a:bodyPr wrap="square" lIns="0" tIns="0" rIns="0" bIns="0" rtlCol="0"/>
          <a:lstStyle/>
          <a:p>
            <a:endParaRPr/>
          </a:p>
        </p:txBody>
      </p:sp>
      <p:sp>
        <p:nvSpPr>
          <p:cNvPr id="38" name="object 38"/>
          <p:cNvSpPr/>
          <p:nvPr/>
        </p:nvSpPr>
        <p:spPr>
          <a:xfrm>
            <a:off x="5818632" y="2361564"/>
            <a:ext cx="281305" cy="20955"/>
          </a:xfrm>
          <a:custGeom>
            <a:avLst/>
            <a:gdLst/>
            <a:ahLst/>
            <a:cxnLst/>
            <a:rect l="l" t="t" r="r" b="b"/>
            <a:pathLst>
              <a:path w="281304" h="20955">
                <a:moveTo>
                  <a:pt x="44450" y="0"/>
                </a:moveTo>
                <a:lnTo>
                  <a:pt x="33289" y="3425"/>
                </a:lnTo>
                <a:lnTo>
                  <a:pt x="22129" y="6826"/>
                </a:lnTo>
                <a:lnTo>
                  <a:pt x="11017" y="10179"/>
                </a:lnTo>
                <a:lnTo>
                  <a:pt x="0" y="13462"/>
                </a:lnTo>
                <a:lnTo>
                  <a:pt x="19395" y="13346"/>
                </a:lnTo>
                <a:lnTo>
                  <a:pt x="38766" y="13779"/>
                </a:lnTo>
                <a:lnTo>
                  <a:pt x="58185" y="14497"/>
                </a:lnTo>
                <a:lnTo>
                  <a:pt x="77723" y="15239"/>
                </a:lnTo>
                <a:lnTo>
                  <a:pt x="105465" y="16404"/>
                </a:lnTo>
                <a:lnTo>
                  <a:pt x="133350" y="17224"/>
                </a:lnTo>
                <a:lnTo>
                  <a:pt x="161234" y="17972"/>
                </a:lnTo>
                <a:lnTo>
                  <a:pt x="188975" y="18923"/>
                </a:lnTo>
                <a:lnTo>
                  <a:pt x="212224" y="20044"/>
                </a:lnTo>
                <a:lnTo>
                  <a:pt x="235140" y="20843"/>
                </a:lnTo>
                <a:lnTo>
                  <a:pt x="258056" y="20905"/>
                </a:lnTo>
                <a:lnTo>
                  <a:pt x="281304" y="19812"/>
                </a:lnTo>
              </a:path>
            </a:pathLst>
          </a:custGeom>
          <a:ln w="12801">
            <a:solidFill>
              <a:srgbClr val="000000"/>
            </a:solidFill>
          </a:ln>
        </p:spPr>
        <p:txBody>
          <a:bodyPr wrap="square" lIns="0" tIns="0" rIns="0" bIns="0" rtlCol="0"/>
          <a:lstStyle/>
          <a:p>
            <a:endParaRPr/>
          </a:p>
        </p:txBody>
      </p:sp>
      <p:sp>
        <p:nvSpPr>
          <p:cNvPr id="39" name="object 39"/>
          <p:cNvSpPr/>
          <p:nvPr/>
        </p:nvSpPr>
        <p:spPr>
          <a:xfrm>
            <a:off x="6060059" y="2350879"/>
            <a:ext cx="183515" cy="184150"/>
          </a:xfrm>
          <a:custGeom>
            <a:avLst/>
            <a:gdLst/>
            <a:ahLst/>
            <a:cxnLst/>
            <a:rect l="l" t="t" r="r" b="b"/>
            <a:pathLst>
              <a:path w="183514" h="184150">
                <a:moveTo>
                  <a:pt x="0" y="92727"/>
                </a:moveTo>
                <a:lnTo>
                  <a:pt x="37718" y="103395"/>
                </a:lnTo>
                <a:lnTo>
                  <a:pt x="103076" y="92092"/>
                </a:lnTo>
                <a:lnTo>
                  <a:pt x="162432" y="64025"/>
                </a:lnTo>
                <a:lnTo>
                  <a:pt x="183096" y="30539"/>
                </a:lnTo>
                <a:lnTo>
                  <a:pt x="179450" y="17162"/>
                </a:lnTo>
                <a:lnTo>
                  <a:pt x="168021" y="5901"/>
                </a:lnTo>
                <a:lnTo>
                  <a:pt x="152400" y="605"/>
                </a:lnTo>
                <a:lnTo>
                  <a:pt x="135445" y="0"/>
                </a:lnTo>
                <a:lnTo>
                  <a:pt x="120014" y="2811"/>
                </a:lnTo>
                <a:lnTo>
                  <a:pt x="78390" y="25259"/>
                </a:lnTo>
                <a:lnTo>
                  <a:pt x="48387" y="61612"/>
                </a:lnTo>
                <a:lnTo>
                  <a:pt x="33305" y="106681"/>
                </a:lnTo>
                <a:lnTo>
                  <a:pt x="43561" y="151274"/>
                </a:lnTo>
                <a:lnTo>
                  <a:pt x="82601" y="178885"/>
                </a:lnTo>
                <a:lnTo>
                  <a:pt x="99694" y="183532"/>
                </a:lnTo>
              </a:path>
            </a:pathLst>
          </a:custGeom>
          <a:ln w="12496">
            <a:solidFill>
              <a:srgbClr val="000000"/>
            </a:solidFill>
          </a:ln>
        </p:spPr>
        <p:txBody>
          <a:bodyPr wrap="square" lIns="0" tIns="0" rIns="0" bIns="0" rtlCol="0"/>
          <a:lstStyle/>
          <a:p>
            <a:endParaRPr/>
          </a:p>
        </p:txBody>
      </p:sp>
      <p:sp>
        <p:nvSpPr>
          <p:cNvPr id="40" name="object 40"/>
          <p:cNvSpPr/>
          <p:nvPr/>
        </p:nvSpPr>
        <p:spPr>
          <a:xfrm>
            <a:off x="6285229" y="2389243"/>
            <a:ext cx="245110" cy="146685"/>
          </a:xfrm>
          <a:custGeom>
            <a:avLst/>
            <a:gdLst/>
            <a:ahLst/>
            <a:cxnLst/>
            <a:rect l="l" t="t" r="r" b="b"/>
            <a:pathLst>
              <a:path w="245109" h="146685">
                <a:moveTo>
                  <a:pt x="89408" y="69857"/>
                </a:moveTo>
                <a:lnTo>
                  <a:pt x="116078" y="40060"/>
                </a:lnTo>
                <a:lnTo>
                  <a:pt x="106136" y="0"/>
                </a:lnTo>
                <a:lnTo>
                  <a:pt x="89884" y="2262"/>
                </a:lnTo>
                <a:lnTo>
                  <a:pt x="55880" y="22359"/>
                </a:lnTo>
                <a:lnTo>
                  <a:pt x="21177" y="52951"/>
                </a:lnTo>
                <a:lnTo>
                  <a:pt x="0" y="93352"/>
                </a:lnTo>
                <a:lnTo>
                  <a:pt x="1166" y="109096"/>
                </a:lnTo>
                <a:lnTo>
                  <a:pt x="9715" y="119292"/>
                </a:lnTo>
                <a:lnTo>
                  <a:pt x="22931" y="124678"/>
                </a:lnTo>
                <a:lnTo>
                  <a:pt x="38100" y="125991"/>
                </a:lnTo>
                <a:lnTo>
                  <a:pt x="63333" y="122584"/>
                </a:lnTo>
                <a:lnTo>
                  <a:pt x="112466" y="105578"/>
                </a:lnTo>
                <a:lnTo>
                  <a:pt x="153112" y="83562"/>
                </a:lnTo>
                <a:lnTo>
                  <a:pt x="187509" y="59630"/>
                </a:lnTo>
                <a:lnTo>
                  <a:pt x="204850" y="47378"/>
                </a:lnTo>
                <a:lnTo>
                  <a:pt x="211836" y="42806"/>
                </a:lnTo>
                <a:lnTo>
                  <a:pt x="213995" y="40901"/>
                </a:lnTo>
                <a:lnTo>
                  <a:pt x="218948" y="45854"/>
                </a:lnTo>
                <a:lnTo>
                  <a:pt x="218060" y="58987"/>
                </a:lnTo>
                <a:lnTo>
                  <a:pt x="217566" y="71953"/>
                </a:lnTo>
                <a:lnTo>
                  <a:pt x="217287" y="84824"/>
                </a:lnTo>
                <a:lnTo>
                  <a:pt x="217043" y="97670"/>
                </a:lnTo>
                <a:lnTo>
                  <a:pt x="217628" y="110511"/>
                </a:lnTo>
                <a:lnTo>
                  <a:pt x="220678" y="123721"/>
                </a:lnTo>
                <a:lnTo>
                  <a:pt x="226704" y="135622"/>
                </a:lnTo>
                <a:lnTo>
                  <a:pt x="236220" y="144533"/>
                </a:lnTo>
                <a:lnTo>
                  <a:pt x="239268" y="145168"/>
                </a:lnTo>
                <a:lnTo>
                  <a:pt x="242062" y="146057"/>
                </a:lnTo>
                <a:lnTo>
                  <a:pt x="244855" y="146438"/>
                </a:lnTo>
              </a:path>
            </a:pathLst>
          </a:custGeom>
          <a:ln w="12496">
            <a:solidFill>
              <a:srgbClr val="000000"/>
            </a:solidFill>
          </a:ln>
        </p:spPr>
        <p:txBody>
          <a:bodyPr wrap="square" lIns="0" tIns="0" rIns="0" bIns="0" rtlCol="0"/>
          <a:lstStyle/>
          <a:p>
            <a:endParaRPr/>
          </a:p>
        </p:txBody>
      </p:sp>
      <p:sp>
        <p:nvSpPr>
          <p:cNvPr id="41" name="object 41"/>
          <p:cNvSpPr/>
          <p:nvPr/>
        </p:nvSpPr>
        <p:spPr>
          <a:xfrm>
            <a:off x="6671436" y="2151518"/>
            <a:ext cx="27305" cy="409575"/>
          </a:xfrm>
          <a:custGeom>
            <a:avLst/>
            <a:gdLst/>
            <a:ahLst/>
            <a:cxnLst/>
            <a:rect l="l" t="t" r="r" b="b"/>
            <a:pathLst>
              <a:path w="27304" h="409575">
                <a:moveTo>
                  <a:pt x="5842" y="9513"/>
                </a:moveTo>
                <a:lnTo>
                  <a:pt x="26543" y="43041"/>
                </a:lnTo>
                <a:lnTo>
                  <a:pt x="27213" y="85762"/>
                </a:lnTo>
                <a:lnTo>
                  <a:pt x="24003" y="128972"/>
                </a:lnTo>
                <a:lnTo>
                  <a:pt x="18792" y="172110"/>
                </a:lnTo>
                <a:lnTo>
                  <a:pt x="13462" y="214618"/>
                </a:lnTo>
                <a:lnTo>
                  <a:pt x="8893" y="254484"/>
                </a:lnTo>
                <a:lnTo>
                  <a:pt x="4540" y="294183"/>
                </a:lnTo>
                <a:lnTo>
                  <a:pt x="1281" y="333883"/>
                </a:lnTo>
                <a:lnTo>
                  <a:pt x="0" y="373749"/>
                </a:lnTo>
                <a:lnTo>
                  <a:pt x="21" y="385790"/>
                </a:lnTo>
                <a:lnTo>
                  <a:pt x="365" y="394450"/>
                </a:lnTo>
                <a:lnTo>
                  <a:pt x="1446" y="401681"/>
                </a:lnTo>
                <a:lnTo>
                  <a:pt x="3683" y="409436"/>
                </a:lnTo>
              </a:path>
            </a:pathLst>
          </a:custGeom>
          <a:ln w="12496">
            <a:solidFill>
              <a:srgbClr val="000000"/>
            </a:solidFill>
          </a:ln>
        </p:spPr>
        <p:txBody>
          <a:bodyPr wrap="square" lIns="0" tIns="0" rIns="0" bIns="0" rtlCol="0"/>
          <a:lstStyle/>
          <a:p>
            <a:endParaRPr/>
          </a:p>
        </p:txBody>
      </p:sp>
      <p:sp>
        <p:nvSpPr>
          <p:cNvPr id="42" name="object 42"/>
          <p:cNvSpPr/>
          <p:nvPr/>
        </p:nvSpPr>
        <p:spPr>
          <a:xfrm>
            <a:off x="6568999" y="2323639"/>
            <a:ext cx="363220" cy="153670"/>
          </a:xfrm>
          <a:custGeom>
            <a:avLst/>
            <a:gdLst/>
            <a:ahLst/>
            <a:cxnLst/>
            <a:rect l="l" t="t" r="r" b="b"/>
            <a:pathLst>
              <a:path w="363220" h="153669">
                <a:moveTo>
                  <a:pt x="19252" y="76406"/>
                </a:moveTo>
                <a:lnTo>
                  <a:pt x="11183" y="63676"/>
                </a:lnTo>
                <a:lnTo>
                  <a:pt x="3282" y="48291"/>
                </a:lnTo>
                <a:lnTo>
                  <a:pt x="0" y="32168"/>
                </a:lnTo>
                <a:lnTo>
                  <a:pt x="5790" y="17224"/>
                </a:lnTo>
                <a:lnTo>
                  <a:pt x="28827" y="3784"/>
                </a:lnTo>
                <a:lnTo>
                  <a:pt x="59305" y="0"/>
                </a:lnTo>
                <a:lnTo>
                  <a:pt x="90711" y="2383"/>
                </a:lnTo>
                <a:lnTo>
                  <a:pt x="140904" y="15708"/>
                </a:lnTo>
                <a:lnTo>
                  <a:pt x="178024" y="43949"/>
                </a:lnTo>
                <a:lnTo>
                  <a:pt x="199056" y="81730"/>
                </a:lnTo>
                <a:lnTo>
                  <a:pt x="206482" y="98043"/>
                </a:lnTo>
                <a:lnTo>
                  <a:pt x="214717" y="113952"/>
                </a:lnTo>
                <a:lnTo>
                  <a:pt x="224738" y="129111"/>
                </a:lnTo>
                <a:lnTo>
                  <a:pt x="236801" y="141733"/>
                </a:lnTo>
                <a:lnTo>
                  <a:pt x="250376" y="149891"/>
                </a:lnTo>
                <a:lnTo>
                  <a:pt x="265832" y="153596"/>
                </a:lnTo>
                <a:lnTo>
                  <a:pt x="283539" y="152860"/>
                </a:lnTo>
                <a:lnTo>
                  <a:pt x="320131" y="135969"/>
                </a:lnTo>
                <a:lnTo>
                  <a:pt x="346912" y="105362"/>
                </a:lnTo>
                <a:lnTo>
                  <a:pt x="362771" y="56767"/>
                </a:lnTo>
                <a:lnTo>
                  <a:pt x="358850" y="39449"/>
                </a:lnTo>
                <a:lnTo>
                  <a:pt x="352677" y="27995"/>
                </a:lnTo>
                <a:lnTo>
                  <a:pt x="344515" y="19542"/>
                </a:lnTo>
                <a:lnTo>
                  <a:pt x="334758" y="12660"/>
                </a:lnTo>
                <a:lnTo>
                  <a:pt x="323798" y="5921"/>
                </a:lnTo>
              </a:path>
            </a:pathLst>
          </a:custGeom>
          <a:ln w="12496">
            <a:solidFill>
              <a:srgbClr val="000000"/>
            </a:solidFill>
          </a:ln>
        </p:spPr>
        <p:txBody>
          <a:bodyPr wrap="square" lIns="0" tIns="0" rIns="0" bIns="0" rtlCol="0"/>
          <a:lstStyle/>
          <a:p>
            <a:endParaRPr/>
          </a:p>
        </p:txBody>
      </p:sp>
      <p:sp>
        <p:nvSpPr>
          <p:cNvPr id="43" name="object 43"/>
          <p:cNvSpPr/>
          <p:nvPr/>
        </p:nvSpPr>
        <p:spPr>
          <a:xfrm>
            <a:off x="6964426" y="2307335"/>
            <a:ext cx="324485" cy="175260"/>
          </a:xfrm>
          <a:custGeom>
            <a:avLst/>
            <a:gdLst/>
            <a:ahLst/>
            <a:cxnLst/>
            <a:rect l="l" t="t" r="r" b="b"/>
            <a:pathLst>
              <a:path w="324484" h="175260">
                <a:moveTo>
                  <a:pt x="0" y="11937"/>
                </a:moveTo>
                <a:lnTo>
                  <a:pt x="37468" y="36333"/>
                </a:lnTo>
                <a:lnTo>
                  <a:pt x="60023" y="88328"/>
                </a:lnTo>
                <a:lnTo>
                  <a:pt x="64262" y="129286"/>
                </a:lnTo>
                <a:lnTo>
                  <a:pt x="49910" y="175260"/>
                </a:lnTo>
                <a:lnTo>
                  <a:pt x="51571" y="159111"/>
                </a:lnTo>
                <a:lnTo>
                  <a:pt x="67055" y="115569"/>
                </a:lnTo>
                <a:lnTo>
                  <a:pt x="87963" y="83185"/>
                </a:lnTo>
                <a:lnTo>
                  <a:pt x="133076" y="68159"/>
                </a:lnTo>
                <a:lnTo>
                  <a:pt x="156579" y="83494"/>
                </a:lnTo>
                <a:lnTo>
                  <a:pt x="167258" y="90804"/>
                </a:lnTo>
                <a:lnTo>
                  <a:pt x="186013" y="99823"/>
                </a:lnTo>
                <a:lnTo>
                  <a:pt x="204231" y="103711"/>
                </a:lnTo>
                <a:lnTo>
                  <a:pt x="222569" y="102002"/>
                </a:lnTo>
                <a:lnTo>
                  <a:pt x="262159" y="79357"/>
                </a:lnTo>
                <a:lnTo>
                  <a:pt x="292687" y="39030"/>
                </a:lnTo>
                <a:lnTo>
                  <a:pt x="307467" y="8254"/>
                </a:lnTo>
                <a:lnTo>
                  <a:pt x="308737" y="5841"/>
                </a:lnTo>
                <a:lnTo>
                  <a:pt x="291294" y="46309"/>
                </a:lnTo>
                <a:lnTo>
                  <a:pt x="283654" y="103393"/>
                </a:lnTo>
                <a:lnTo>
                  <a:pt x="287012" y="122894"/>
                </a:lnTo>
                <a:lnTo>
                  <a:pt x="296799" y="141097"/>
                </a:lnTo>
                <a:lnTo>
                  <a:pt x="304800" y="147814"/>
                </a:lnTo>
                <a:lnTo>
                  <a:pt x="310991" y="152257"/>
                </a:lnTo>
                <a:lnTo>
                  <a:pt x="316944" y="154866"/>
                </a:lnTo>
                <a:lnTo>
                  <a:pt x="324230" y="156083"/>
                </a:lnTo>
              </a:path>
            </a:pathLst>
          </a:custGeom>
          <a:ln w="12496">
            <a:solidFill>
              <a:srgbClr val="000000"/>
            </a:solidFill>
          </a:ln>
        </p:spPr>
        <p:txBody>
          <a:bodyPr wrap="square" lIns="0" tIns="0" rIns="0" bIns="0" rtlCol="0"/>
          <a:lstStyle/>
          <a:p>
            <a:endParaRPr/>
          </a:p>
        </p:txBody>
      </p:sp>
      <p:sp>
        <p:nvSpPr>
          <p:cNvPr id="44" name="object 44"/>
          <p:cNvSpPr/>
          <p:nvPr/>
        </p:nvSpPr>
        <p:spPr>
          <a:xfrm>
            <a:off x="7374381" y="2273202"/>
            <a:ext cx="61594" cy="230504"/>
          </a:xfrm>
          <a:custGeom>
            <a:avLst/>
            <a:gdLst/>
            <a:ahLst/>
            <a:cxnLst/>
            <a:rect l="l" t="t" r="r" b="b"/>
            <a:pathLst>
              <a:path w="61595" h="230505">
                <a:moveTo>
                  <a:pt x="61468" y="20163"/>
                </a:moveTo>
                <a:lnTo>
                  <a:pt x="52542" y="9505"/>
                </a:lnTo>
                <a:lnTo>
                  <a:pt x="43021" y="1859"/>
                </a:lnTo>
                <a:lnTo>
                  <a:pt x="32214" y="0"/>
                </a:lnTo>
                <a:lnTo>
                  <a:pt x="19431" y="6701"/>
                </a:lnTo>
                <a:lnTo>
                  <a:pt x="7524" y="22320"/>
                </a:lnTo>
                <a:lnTo>
                  <a:pt x="1524" y="40975"/>
                </a:lnTo>
                <a:lnTo>
                  <a:pt x="0" y="60940"/>
                </a:lnTo>
                <a:lnTo>
                  <a:pt x="1524" y="80488"/>
                </a:lnTo>
                <a:lnTo>
                  <a:pt x="6413" y="102673"/>
                </a:lnTo>
                <a:lnTo>
                  <a:pt x="13493" y="124525"/>
                </a:lnTo>
                <a:lnTo>
                  <a:pt x="21669" y="146139"/>
                </a:lnTo>
                <a:lnTo>
                  <a:pt x="29845" y="167610"/>
                </a:lnTo>
                <a:lnTo>
                  <a:pt x="34107" y="179191"/>
                </a:lnTo>
                <a:lnTo>
                  <a:pt x="37560" y="191771"/>
                </a:lnTo>
                <a:lnTo>
                  <a:pt x="37917" y="204400"/>
                </a:lnTo>
                <a:lnTo>
                  <a:pt x="32893" y="216124"/>
                </a:lnTo>
                <a:lnTo>
                  <a:pt x="26110" y="221704"/>
                </a:lnTo>
                <a:lnTo>
                  <a:pt x="15494" y="227808"/>
                </a:lnTo>
                <a:lnTo>
                  <a:pt x="5353" y="230197"/>
                </a:lnTo>
                <a:lnTo>
                  <a:pt x="0" y="224633"/>
                </a:lnTo>
                <a:lnTo>
                  <a:pt x="1143" y="222474"/>
                </a:lnTo>
                <a:lnTo>
                  <a:pt x="2667" y="219807"/>
                </a:lnTo>
                <a:lnTo>
                  <a:pt x="3937" y="217013"/>
                </a:lnTo>
              </a:path>
            </a:pathLst>
          </a:custGeom>
          <a:ln w="12496">
            <a:solidFill>
              <a:srgbClr val="000000"/>
            </a:solidFill>
          </a:ln>
        </p:spPr>
        <p:txBody>
          <a:bodyPr wrap="square" lIns="0" tIns="0" rIns="0" bIns="0" rtlCol="0"/>
          <a:lstStyle/>
          <a:p>
            <a:endParaRPr/>
          </a:p>
        </p:txBody>
      </p:sp>
      <p:sp>
        <p:nvSpPr>
          <p:cNvPr id="45" name="object 45"/>
          <p:cNvSpPr/>
          <p:nvPr/>
        </p:nvSpPr>
        <p:spPr>
          <a:xfrm>
            <a:off x="7633081" y="2109851"/>
            <a:ext cx="113030" cy="172085"/>
          </a:xfrm>
          <a:custGeom>
            <a:avLst/>
            <a:gdLst/>
            <a:ahLst/>
            <a:cxnLst/>
            <a:rect l="l" t="t" r="r" b="b"/>
            <a:pathLst>
              <a:path w="113029" h="172085">
                <a:moveTo>
                  <a:pt x="0" y="6985"/>
                </a:moveTo>
                <a:lnTo>
                  <a:pt x="10235" y="158"/>
                </a:lnTo>
                <a:lnTo>
                  <a:pt x="21685" y="0"/>
                </a:lnTo>
                <a:lnTo>
                  <a:pt x="34325" y="4699"/>
                </a:lnTo>
                <a:lnTo>
                  <a:pt x="79835" y="35877"/>
                </a:lnTo>
                <a:lnTo>
                  <a:pt x="105155" y="66166"/>
                </a:lnTo>
                <a:lnTo>
                  <a:pt x="112871" y="92900"/>
                </a:lnTo>
                <a:lnTo>
                  <a:pt x="110156" y="106243"/>
                </a:lnTo>
                <a:lnTo>
                  <a:pt x="102108" y="118490"/>
                </a:lnTo>
                <a:lnTo>
                  <a:pt x="91346" y="127978"/>
                </a:lnTo>
                <a:lnTo>
                  <a:pt x="79168" y="136477"/>
                </a:lnTo>
                <a:lnTo>
                  <a:pt x="66871" y="144905"/>
                </a:lnTo>
                <a:lnTo>
                  <a:pt x="55752" y="154177"/>
                </a:lnTo>
                <a:lnTo>
                  <a:pt x="48514" y="163322"/>
                </a:lnTo>
                <a:lnTo>
                  <a:pt x="46354" y="165735"/>
                </a:lnTo>
                <a:lnTo>
                  <a:pt x="41783" y="171576"/>
                </a:lnTo>
              </a:path>
            </a:pathLst>
          </a:custGeom>
          <a:ln w="12496">
            <a:solidFill>
              <a:srgbClr val="000000"/>
            </a:solidFill>
          </a:ln>
        </p:spPr>
        <p:txBody>
          <a:bodyPr wrap="square" lIns="0" tIns="0" rIns="0" bIns="0" rtlCol="0"/>
          <a:lstStyle/>
          <a:p>
            <a:endParaRPr/>
          </a:p>
        </p:txBody>
      </p:sp>
      <p:sp>
        <p:nvSpPr>
          <p:cNvPr id="46" name="object 46"/>
          <p:cNvSpPr/>
          <p:nvPr/>
        </p:nvSpPr>
        <p:spPr>
          <a:xfrm>
            <a:off x="7703184" y="2378964"/>
            <a:ext cx="25400" cy="59690"/>
          </a:xfrm>
          <a:custGeom>
            <a:avLst/>
            <a:gdLst/>
            <a:ahLst/>
            <a:cxnLst/>
            <a:rect l="l" t="t" r="r" b="b"/>
            <a:pathLst>
              <a:path w="25400" h="59689">
                <a:moveTo>
                  <a:pt x="21082" y="0"/>
                </a:moveTo>
                <a:lnTo>
                  <a:pt x="22179" y="7681"/>
                </a:lnTo>
                <a:lnTo>
                  <a:pt x="23479" y="15636"/>
                </a:lnTo>
                <a:lnTo>
                  <a:pt x="24564" y="23235"/>
                </a:lnTo>
                <a:lnTo>
                  <a:pt x="25019" y="29845"/>
                </a:lnTo>
                <a:lnTo>
                  <a:pt x="22359" y="40362"/>
                </a:lnTo>
                <a:lnTo>
                  <a:pt x="16510" y="49117"/>
                </a:lnTo>
                <a:lnTo>
                  <a:pt x="8659" y="55633"/>
                </a:lnTo>
                <a:lnTo>
                  <a:pt x="0" y="59436"/>
                </a:lnTo>
              </a:path>
            </a:pathLst>
          </a:custGeom>
          <a:ln w="12496">
            <a:solidFill>
              <a:srgbClr val="000000"/>
            </a:solidFill>
          </a:ln>
        </p:spPr>
        <p:txBody>
          <a:bodyPr wrap="square" lIns="0" tIns="0" rIns="0" bIns="0" rtlCol="0"/>
          <a:lstStyle/>
          <a:p>
            <a:endParaRPr/>
          </a:p>
        </p:txBody>
      </p:sp>
      <p:sp>
        <p:nvSpPr>
          <p:cNvPr id="47" name="object 47"/>
          <p:cNvSpPr/>
          <p:nvPr/>
        </p:nvSpPr>
        <p:spPr>
          <a:xfrm>
            <a:off x="5686044" y="2401189"/>
            <a:ext cx="300990" cy="38100"/>
          </a:xfrm>
          <a:custGeom>
            <a:avLst/>
            <a:gdLst/>
            <a:ahLst/>
            <a:cxnLst/>
            <a:rect l="l" t="t" r="r" b="b"/>
            <a:pathLst>
              <a:path w="300989" h="38100">
                <a:moveTo>
                  <a:pt x="42036" y="37846"/>
                </a:moveTo>
                <a:lnTo>
                  <a:pt x="42469" y="31345"/>
                </a:lnTo>
                <a:lnTo>
                  <a:pt x="39306" y="31083"/>
                </a:lnTo>
                <a:lnTo>
                  <a:pt x="32714" y="33059"/>
                </a:lnTo>
                <a:lnTo>
                  <a:pt x="22859" y="33274"/>
                </a:lnTo>
                <a:lnTo>
                  <a:pt x="11302" y="30480"/>
                </a:lnTo>
                <a:lnTo>
                  <a:pt x="7619" y="29590"/>
                </a:lnTo>
                <a:lnTo>
                  <a:pt x="0" y="27432"/>
                </a:lnTo>
                <a:lnTo>
                  <a:pt x="39195" y="21669"/>
                </a:lnTo>
                <a:lnTo>
                  <a:pt x="79247" y="19812"/>
                </a:lnTo>
                <a:lnTo>
                  <a:pt x="122471" y="18434"/>
                </a:lnTo>
                <a:lnTo>
                  <a:pt x="165671" y="16319"/>
                </a:lnTo>
                <a:lnTo>
                  <a:pt x="208871" y="13061"/>
                </a:lnTo>
                <a:lnTo>
                  <a:pt x="252094" y="8255"/>
                </a:lnTo>
                <a:lnTo>
                  <a:pt x="264191" y="6179"/>
                </a:lnTo>
                <a:lnTo>
                  <a:pt x="276288" y="4127"/>
                </a:lnTo>
                <a:lnTo>
                  <a:pt x="288385" y="2075"/>
                </a:lnTo>
                <a:lnTo>
                  <a:pt x="300481" y="0"/>
                </a:lnTo>
              </a:path>
            </a:pathLst>
          </a:custGeom>
          <a:ln w="12801">
            <a:solidFill>
              <a:srgbClr val="000000"/>
            </a:solidFill>
          </a:ln>
        </p:spPr>
        <p:txBody>
          <a:bodyPr wrap="square" lIns="0" tIns="0" rIns="0" bIns="0" rtlCol="0"/>
          <a:lstStyle/>
          <a:p>
            <a:endParaRPr/>
          </a:p>
        </p:txBody>
      </p:sp>
      <p:sp>
        <p:nvSpPr>
          <p:cNvPr id="48" name="object 48"/>
          <p:cNvSpPr/>
          <p:nvPr/>
        </p:nvSpPr>
        <p:spPr>
          <a:xfrm>
            <a:off x="2227833" y="1756636"/>
            <a:ext cx="1628775" cy="71120"/>
          </a:xfrm>
          <a:custGeom>
            <a:avLst/>
            <a:gdLst/>
            <a:ahLst/>
            <a:cxnLst/>
            <a:rect l="l" t="t" r="r" b="b"/>
            <a:pathLst>
              <a:path w="1628775" h="71119">
                <a:moveTo>
                  <a:pt x="0" y="70639"/>
                </a:moveTo>
                <a:lnTo>
                  <a:pt x="30075" y="67462"/>
                </a:lnTo>
                <a:lnTo>
                  <a:pt x="60102" y="64083"/>
                </a:lnTo>
                <a:lnTo>
                  <a:pt x="90082" y="60870"/>
                </a:lnTo>
                <a:lnTo>
                  <a:pt x="120015" y="58193"/>
                </a:lnTo>
                <a:lnTo>
                  <a:pt x="175295" y="53615"/>
                </a:lnTo>
                <a:lnTo>
                  <a:pt x="230505" y="48621"/>
                </a:lnTo>
                <a:lnTo>
                  <a:pt x="285714" y="43745"/>
                </a:lnTo>
                <a:lnTo>
                  <a:pt x="340995" y="39524"/>
                </a:lnTo>
                <a:lnTo>
                  <a:pt x="388294" y="36451"/>
                </a:lnTo>
                <a:lnTo>
                  <a:pt x="435597" y="33276"/>
                </a:lnTo>
                <a:lnTo>
                  <a:pt x="482910" y="30084"/>
                </a:lnTo>
                <a:lnTo>
                  <a:pt x="530236" y="26958"/>
                </a:lnTo>
                <a:lnTo>
                  <a:pt x="577579" y="23983"/>
                </a:lnTo>
                <a:lnTo>
                  <a:pt x="624945" y="21243"/>
                </a:lnTo>
                <a:lnTo>
                  <a:pt x="672338" y="18823"/>
                </a:lnTo>
                <a:lnTo>
                  <a:pt x="723956" y="16403"/>
                </a:lnTo>
                <a:lnTo>
                  <a:pt x="775607" y="14061"/>
                </a:lnTo>
                <a:lnTo>
                  <a:pt x="827286" y="11822"/>
                </a:lnTo>
                <a:lnTo>
                  <a:pt x="878988" y="9707"/>
                </a:lnTo>
                <a:lnTo>
                  <a:pt x="930711" y="7740"/>
                </a:lnTo>
                <a:lnTo>
                  <a:pt x="982450" y="5942"/>
                </a:lnTo>
                <a:lnTo>
                  <a:pt x="1034201" y="4338"/>
                </a:lnTo>
                <a:lnTo>
                  <a:pt x="1085961" y="2948"/>
                </a:lnTo>
                <a:lnTo>
                  <a:pt x="1137725" y="1797"/>
                </a:lnTo>
                <a:lnTo>
                  <a:pt x="1189489" y="907"/>
                </a:lnTo>
                <a:lnTo>
                  <a:pt x="1241250" y="300"/>
                </a:lnTo>
                <a:lnTo>
                  <a:pt x="1293004" y="0"/>
                </a:lnTo>
                <a:lnTo>
                  <a:pt x="1344747" y="28"/>
                </a:lnTo>
                <a:lnTo>
                  <a:pt x="1396475" y="408"/>
                </a:lnTo>
                <a:lnTo>
                  <a:pt x="1448184" y="1162"/>
                </a:lnTo>
                <a:lnTo>
                  <a:pt x="1499870" y="2313"/>
                </a:lnTo>
                <a:lnTo>
                  <a:pt x="1557655" y="6536"/>
                </a:lnTo>
                <a:lnTo>
                  <a:pt x="1586487" y="9457"/>
                </a:lnTo>
                <a:lnTo>
                  <a:pt x="1615440" y="12092"/>
                </a:lnTo>
                <a:lnTo>
                  <a:pt x="1620012" y="12092"/>
                </a:lnTo>
                <a:lnTo>
                  <a:pt x="1624203" y="12092"/>
                </a:lnTo>
                <a:lnTo>
                  <a:pt x="1628520" y="12092"/>
                </a:lnTo>
              </a:path>
            </a:pathLst>
          </a:custGeom>
          <a:ln w="12801">
            <a:solidFill>
              <a:srgbClr val="000000"/>
            </a:solidFill>
          </a:ln>
        </p:spPr>
        <p:txBody>
          <a:bodyPr wrap="square" lIns="0" tIns="0" rIns="0" bIns="0" rtlCol="0"/>
          <a:lstStyle/>
          <a:p>
            <a:endParaRPr/>
          </a:p>
        </p:txBody>
      </p:sp>
      <p:sp>
        <p:nvSpPr>
          <p:cNvPr id="49" name="object 49"/>
          <p:cNvSpPr/>
          <p:nvPr/>
        </p:nvSpPr>
        <p:spPr>
          <a:xfrm>
            <a:off x="316077" y="3140964"/>
            <a:ext cx="152400" cy="33020"/>
          </a:xfrm>
          <a:custGeom>
            <a:avLst/>
            <a:gdLst/>
            <a:ahLst/>
            <a:cxnLst/>
            <a:rect l="l" t="t" r="r" b="b"/>
            <a:pathLst>
              <a:path w="152400" h="33019">
                <a:moveTo>
                  <a:pt x="8229" y="0"/>
                </a:moveTo>
                <a:lnTo>
                  <a:pt x="5486" y="635"/>
                </a:lnTo>
                <a:lnTo>
                  <a:pt x="2743" y="1270"/>
                </a:lnTo>
                <a:lnTo>
                  <a:pt x="0" y="1777"/>
                </a:lnTo>
                <a:lnTo>
                  <a:pt x="35356" y="20065"/>
                </a:lnTo>
                <a:lnTo>
                  <a:pt x="79247" y="29956"/>
                </a:lnTo>
                <a:lnTo>
                  <a:pt x="124053" y="32893"/>
                </a:lnTo>
                <a:lnTo>
                  <a:pt x="131092" y="32476"/>
                </a:lnTo>
                <a:lnTo>
                  <a:pt x="138074" y="32130"/>
                </a:lnTo>
                <a:lnTo>
                  <a:pt x="145056" y="31785"/>
                </a:lnTo>
                <a:lnTo>
                  <a:pt x="152095" y="31369"/>
                </a:lnTo>
              </a:path>
            </a:pathLst>
          </a:custGeom>
          <a:ln w="12801">
            <a:solidFill>
              <a:srgbClr val="000000"/>
            </a:solidFill>
          </a:ln>
        </p:spPr>
        <p:txBody>
          <a:bodyPr wrap="square" lIns="0" tIns="0" rIns="0" bIns="0" rtlCol="0"/>
          <a:lstStyle/>
          <a:p>
            <a:endParaRPr/>
          </a:p>
        </p:txBody>
      </p:sp>
      <p:sp>
        <p:nvSpPr>
          <p:cNvPr id="50" name="object 50"/>
          <p:cNvSpPr/>
          <p:nvPr/>
        </p:nvSpPr>
        <p:spPr>
          <a:xfrm>
            <a:off x="699682" y="2930905"/>
            <a:ext cx="254635" cy="371475"/>
          </a:xfrm>
          <a:custGeom>
            <a:avLst/>
            <a:gdLst/>
            <a:ahLst/>
            <a:cxnLst/>
            <a:rect l="l" t="t" r="r" b="b"/>
            <a:pathLst>
              <a:path w="254634" h="371475">
                <a:moveTo>
                  <a:pt x="243673" y="0"/>
                </a:moveTo>
                <a:lnTo>
                  <a:pt x="223018" y="6268"/>
                </a:lnTo>
                <a:lnTo>
                  <a:pt x="201877" y="10906"/>
                </a:lnTo>
                <a:lnTo>
                  <a:pt x="180451" y="14662"/>
                </a:lnTo>
                <a:lnTo>
                  <a:pt x="158938" y="18288"/>
                </a:lnTo>
                <a:lnTo>
                  <a:pt x="131921" y="23250"/>
                </a:lnTo>
                <a:lnTo>
                  <a:pt x="77885" y="33272"/>
                </a:lnTo>
                <a:lnTo>
                  <a:pt x="37214" y="41788"/>
                </a:lnTo>
                <a:lnTo>
                  <a:pt x="2881" y="61595"/>
                </a:lnTo>
                <a:lnTo>
                  <a:pt x="0" y="73636"/>
                </a:lnTo>
                <a:lnTo>
                  <a:pt x="3148" y="89058"/>
                </a:lnTo>
                <a:lnTo>
                  <a:pt x="8753" y="104243"/>
                </a:lnTo>
                <a:lnTo>
                  <a:pt x="13244" y="115570"/>
                </a:lnTo>
                <a:lnTo>
                  <a:pt x="21421" y="138941"/>
                </a:lnTo>
                <a:lnTo>
                  <a:pt x="36861" y="185828"/>
                </a:lnTo>
                <a:lnTo>
                  <a:pt x="47301" y="235213"/>
                </a:lnTo>
                <a:lnTo>
                  <a:pt x="52282" y="285763"/>
                </a:lnTo>
                <a:lnTo>
                  <a:pt x="53173" y="311277"/>
                </a:lnTo>
                <a:lnTo>
                  <a:pt x="52768" y="324425"/>
                </a:lnTo>
                <a:lnTo>
                  <a:pt x="52678" y="339693"/>
                </a:lnTo>
                <a:lnTo>
                  <a:pt x="55273" y="354246"/>
                </a:lnTo>
                <a:lnTo>
                  <a:pt x="62926" y="365252"/>
                </a:lnTo>
                <a:lnTo>
                  <a:pt x="78071" y="370998"/>
                </a:lnTo>
                <a:lnTo>
                  <a:pt x="96988" y="371411"/>
                </a:lnTo>
                <a:lnTo>
                  <a:pt x="116247" y="369252"/>
                </a:lnTo>
                <a:lnTo>
                  <a:pt x="132421" y="367284"/>
                </a:lnTo>
                <a:lnTo>
                  <a:pt x="163177" y="364861"/>
                </a:lnTo>
                <a:lnTo>
                  <a:pt x="193990" y="361235"/>
                </a:lnTo>
                <a:lnTo>
                  <a:pt x="224575" y="356443"/>
                </a:lnTo>
                <a:lnTo>
                  <a:pt x="254646" y="350520"/>
                </a:lnTo>
              </a:path>
            </a:pathLst>
          </a:custGeom>
          <a:ln w="12801">
            <a:solidFill>
              <a:srgbClr val="000000"/>
            </a:solidFill>
          </a:ln>
        </p:spPr>
        <p:txBody>
          <a:bodyPr wrap="square" lIns="0" tIns="0" rIns="0" bIns="0" rtlCol="0"/>
          <a:lstStyle/>
          <a:p>
            <a:endParaRPr/>
          </a:p>
        </p:txBody>
      </p:sp>
      <p:sp>
        <p:nvSpPr>
          <p:cNvPr id="51" name="object 51"/>
          <p:cNvSpPr/>
          <p:nvPr/>
        </p:nvSpPr>
        <p:spPr>
          <a:xfrm>
            <a:off x="701649" y="3156632"/>
            <a:ext cx="122555" cy="29209"/>
          </a:xfrm>
          <a:custGeom>
            <a:avLst/>
            <a:gdLst/>
            <a:ahLst/>
            <a:cxnLst/>
            <a:rect l="l" t="t" r="r" b="b"/>
            <a:pathLst>
              <a:path w="122555" h="29210">
                <a:moveTo>
                  <a:pt x="0" y="28781"/>
                </a:moveTo>
                <a:lnTo>
                  <a:pt x="39319" y="4397"/>
                </a:lnTo>
                <a:lnTo>
                  <a:pt x="72961" y="0"/>
                </a:lnTo>
                <a:lnTo>
                  <a:pt x="90454" y="986"/>
                </a:lnTo>
                <a:lnTo>
                  <a:pt x="107289" y="1984"/>
                </a:lnTo>
                <a:lnTo>
                  <a:pt x="112166" y="1984"/>
                </a:lnTo>
                <a:lnTo>
                  <a:pt x="117348" y="1984"/>
                </a:lnTo>
                <a:lnTo>
                  <a:pt x="122529" y="2365"/>
                </a:lnTo>
              </a:path>
            </a:pathLst>
          </a:custGeom>
          <a:ln w="12801">
            <a:solidFill>
              <a:srgbClr val="000000"/>
            </a:solidFill>
          </a:ln>
        </p:spPr>
        <p:txBody>
          <a:bodyPr wrap="square" lIns="0" tIns="0" rIns="0" bIns="0" rtlCol="0"/>
          <a:lstStyle/>
          <a:p>
            <a:endParaRPr/>
          </a:p>
        </p:txBody>
      </p:sp>
      <p:sp>
        <p:nvSpPr>
          <p:cNvPr id="52" name="object 52"/>
          <p:cNvSpPr/>
          <p:nvPr/>
        </p:nvSpPr>
        <p:spPr>
          <a:xfrm>
            <a:off x="1008583" y="3088909"/>
            <a:ext cx="239395" cy="135890"/>
          </a:xfrm>
          <a:custGeom>
            <a:avLst/>
            <a:gdLst/>
            <a:ahLst/>
            <a:cxnLst/>
            <a:rect l="l" t="t" r="r" b="b"/>
            <a:pathLst>
              <a:path w="239394" h="135889">
                <a:moveTo>
                  <a:pt x="0" y="26781"/>
                </a:moveTo>
                <a:lnTo>
                  <a:pt x="28651" y="66024"/>
                </a:lnTo>
                <a:lnTo>
                  <a:pt x="43438" y="114190"/>
                </a:lnTo>
                <a:lnTo>
                  <a:pt x="39319" y="129778"/>
                </a:lnTo>
                <a:lnTo>
                  <a:pt x="36880" y="131556"/>
                </a:lnTo>
                <a:lnTo>
                  <a:pt x="34747" y="133715"/>
                </a:lnTo>
                <a:lnTo>
                  <a:pt x="32613" y="135874"/>
                </a:lnTo>
                <a:lnTo>
                  <a:pt x="26993" y="121741"/>
                </a:lnTo>
                <a:lnTo>
                  <a:pt x="24688" y="108346"/>
                </a:lnTo>
                <a:lnTo>
                  <a:pt x="25584" y="94618"/>
                </a:lnTo>
                <a:lnTo>
                  <a:pt x="49949" y="39608"/>
                </a:lnTo>
                <a:lnTo>
                  <a:pt x="82905" y="10017"/>
                </a:lnTo>
                <a:lnTo>
                  <a:pt x="123939" y="0"/>
                </a:lnTo>
                <a:lnTo>
                  <a:pt x="144670" y="3462"/>
                </a:lnTo>
                <a:lnTo>
                  <a:pt x="182999" y="26673"/>
                </a:lnTo>
                <a:lnTo>
                  <a:pt x="210364" y="65004"/>
                </a:lnTo>
                <a:lnTo>
                  <a:pt x="229514" y="108092"/>
                </a:lnTo>
                <a:lnTo>
                  <a:pt x="234048" y="118971"/>
                </a:lnTo>
                <a:lnTo>
                  <a:pt x="239268" y="129778"/>
                </a:lnTo>
              </a:path>
            </a:pathLst>
          </a:custGeom>
          <a:ln w="12801">
            <a:solidFill>
              <a:srgbClr val="000000"/>
            </a:solidFill>
          </a:ln>
        </p:spPr>
        <p:txBody>
          <a:bodyPr wrap="square" lIns="0" tIns="0" rIns="0" bIns="0" rtlCol="0"/>
          <a:lstStyle/>
          <a:p>
            <a:endParaRPr/>
          </a:p>
        </p:txBody>
      </p:sp>
      <p:sp>
        <p:nvSpPr>
          <p:cNvPr id="53" name="object 53"/>
          <p:cNvSpPr/>
          <p:nvPr/>
        </p:nvSpPr>
        <p:spPr>
          <a:xfrm>
            <a:off x="1332864" y="3068701"/>
            <a:ext cx="149225" cy="90170"/>
          </a:xfrm>
          <a:custGeom>
            <a:avLst/>
            <a:gdLst/>
            <a:ahLst/>
            <a:cxnLst/>
            <a:rect l="l" t="t" r="r" b="b"/>
            <a:pathLst>
              <a:path w="149225" h="90169">
                <a:moveTo>
                  <a:pt x="0" y="17652"/>
                </a:moveTo>
                <a:lnTo>
                  <a:pt x="10247" y="27660"/>
                </a:lnTo>
                <a:lnTo>
                  <a:pt x="19208" y="38465"/>
                </a:lnTo>
                <a:lnTo>
                  <a:pt x="27932" y="49531"/>
                </a:lnTo>
                <a:lnTo>
                  <a:pt x="37465" y="60325"/>
                </a:lnTo>
                <a:lnTo>
                  <a:pt x="48942" y="70752"/>
                </a:lnTo>
                <a:lnTo>
                  <a:pt x="61753" y="79835"/>
                </a:lnTo>
                <a:lnTo>
                  <a:pt x="75755" y="86560"/>
                </a:lnTo>
                <a:lnTo>
                  <a:pt x="90804" y="89915"/>
                </a:lnTo>
                <a:lnTo>
                  <a:pt x="104699" y="89023"/>
                </a:lnTo>
                <a:lnTo>
                  <a:pt x="139953" y="67056"/>
                </a:lnTo>
                <a:lnTo>
                  <a:pt x="149205" y="29426"/>
                </a:lnTo>
                <a:lnTo>
                  <a:pt x="147573" y="17652"/>
                </a:lnTo>
                <a:lnTo>
                  <a:pt x="143001" y="8254"/>
                </a:lnTo>
                <a:lnTo>
                  <a:pt x="141478" y="5207"/>
                </a:lnTo>
                <a:lnTo>
                  <a:pt x="137159" y="0"/>
                </a:lnTo>
              </a:path>
            </a:pathLst>
          </a:custGeom>
          <a:ln w="12801">
            <a:solidFill>
              <a:srgbClr val="000000"/>
            </a:solidFill>
          </a:ln>
        </p:spPr>
        <p:txBody>
          <a:bodyPr wrap="square" lIns="0" tIns="0" rIns="0" bIns="0" rtlCol="0"/>
          <a:lstStyle/>
          <a:p>
            <a:endParaRPr/>
          </a:p>
        </p:txBody>
      </p:sp>
      <p:sp>
        <p:nvSpPr>
          <p:cNvPr id="54" name="object 54"/>
          <p:cNvSpPr/>
          <p:nvPr/>
        </p:nvSpPr>
        <p:spPr>
          <a:xfrm>
            <a:off x="1552066" y="3051301"/>
            <a:ext cx="371475" cy="115570"/>
          </a:xfrm>
          <a:custGeom>
            <a:avLst/>
            <a:gdLst/>
            <a:ahLst/>
            <a:cxnLst/>
            <a:rect l="l" t="t" r="r" b="b"/>
            <a:pathLst>
              <a:path w="371475" h="115569">
                <a:moveTo>
                  <a:pt x="0" y="30225"/>
                </a:moveTo>
                <a:lnTo>
                  <a:pt x="36540" y="58777"/>
                </a:lnTo>
                <a:lnTo>
                  <a:pt x="41747" y="101478"/>
                </a:lnTo>
                <a:lnTo>
                  <a:pt x="32639" y="115570"/>
                </a:lnTo>
                <a:lnTo>
                  <a:pt x="32047" y="100798"/>
                </a:lnTo>
                <a:lnTo>
                  <a:pt x="45085" y="59436"/>
                </a:lnTo>
                <a:lnTo>
                  <a:pt x="76930" y="20955"/>
                </a:lnTo>
                <a:lnTo>
                  <a:pt x="121539" y="0"/>
                </a:lnTo>
                <a:lnTo>
                  <a:pt x="141339" y="2008"/>
                </a:lnTo>
                <a:lnTo>
                  <a:pt x="178308" y="43942"/>
                </a:lnTo>
                <a:lnTo>
                  <a:pt x="181435" y="64198"/>
                </a:lnTo>
                <a:lnTo>
                  <a:pt x="181147" y="74195"/>
                </a:lnTo>
                <a:lnTo>
                  <a:pt x="180466" y="84455"/>
                </a:lnTo>
                <a:lnTo>
                  <a:pt x="184900" y="72780"/>
                </a:lnTo>
                <a:lnTo>
                  <a:pt x="229651" y="29789"/>
                </a:lnTo>
                <a:lnTo>
                  <a:pt x="279126" y="10326"/>
                </a:lnTo>
                <a:lnTo>
                  <a:pt x="305053" y="9144"/>
                </a:lnTo>
                <a:lnTo>
                  <a:pt x="325749" y="13708"/>
                </a:lnTo>
                <a:lnTo>
                  <a:pt x="356185" y="37076"/>
                </a:lnTo>
                <a:lnTo>
                  <a:pt x="369933" y="77073"/>
                </a:lnTo>
                <a:lnTo>
                  <a:pt x="370966" y="84455"/>
                </a:lnTo>
              </a:path>
            </a:pathLst>
          </a:custGeom>
          <a:ln w="12801">
            <a:solidFill>
              <a:srgbClr val="000000"/>
            </a:solidFill>
          </a:ln>
        </p:spPr>
        <p:txBody>
          <a:bodyPr wrap="square" lIns="0" tIns="0" rIns="0" bIns="0" rtlCol="0"/>
          <a:lstStyle/>
          <a:p>
            <a:endParaRPr/>
          </a:p>
        </p:txBody>
      </p:sp>
      <p:sp>
        <p:nvSpPr>
          <p:cNvPr id="55" name="object 55"/>
          <p:cNvSpPr/>
          <p:nvPr/>
        </p:nvSpPr>
        <p:spPr>
          <a:xfrm>
            <a:off x="1998598" y="3026400"/>
            <a:ext cx="95250" cy="149860"/>
          </a:xfrm>
          <a:custGeom>
            <a:avLst/>
            <a:gdLst/>
            <a:ahLst/>
            <a:cxnLst/>
            <a:rect l="l" t="t" r="r" b="b"/>
            <a:pathLst>
              <a:path w="95250" h="149860">
                <a:moveTo>
                  <a:pt x="3048" y="49285"/>
                </a:moveTo>
                <a:lnTo>
                  <a:pt x="42927" y="73989"/>
                </a:lnTo>
                <a:lnTo>
                  <a:pt x="80924" y="55274"/>
                </a:lnTo>
                <a:lnTo>
                  <a:pt x="95160" y="18841"/>
                </a:lnTo>
                <a:lnTo>
                  <a:pt x="92757" y="10709"/>
                </a:lnTo>
                <a:lnTo>
                  <a:pt x="87568" y="4339"/>
                </a:lnTo>
                <a:lnTo>
                  <a:pt x="79248" y="517"/>
                </a:lnTo>
                <a:lnTo>
                  <a:pt x="63910" y="0"/>
                </a:lnTo>
                <a:lnTo>
                  <a:pt x="50561" y="4661"/>
                </a:lnTo>
                <a:lnTo>
                  <a:pt x="16716" y="38109"/>
                </a:lnTo>
                <a:lnTo>
                  <a:pt x="1349" y="74098"/>
                </a:lnTo>
                <a:lnTo>
                  <a:pt x="0" y="92973"/>
                </a:lnTo>
                <a:lnTo>
                  <a:pt x="3629" y="111067"/>
                </a:lnTo>
                <a:lnTo>
                  <a:pt x="11414" y="126184"/>
                </a:lnTo>
                <a:lnTo>
                  <a:pt x="23556" y="137872"/>
                </a:lnTo>
                <a:lnTo>
                  <a:pt x="40258" y="145678"/>
                </a:lnTo>
                <a:lnTo>
                  <a:pt x="46862" y="146821"/>
                </a:lnTo>
                <a:lnTo>
                  <a:pt x="53339" y="148091"/>
                </a:lnTo>
                <a:lnTo>
                  <a:pt x="60070" y="149361"/>
                </a:lnTo>
              </a:path>
            </a:pathLst>
          </a:custGeom>
          <a:ln w="12801">
            <a:solidFill>
              <a:srgbClr val="000000"/>
            </a:solidFill>
          </a:ln>
        </p:spPr>
        <p:txBody>
          <a:bodyPr wrap="square" lIns="0" tIns="0" rIns="0" bIns="0" rtlCol="0"/>
          <a:lstStyle/>
          <a:p>
            <a:endParaRPr/>
          </a:p>
        </p:txBody>
      </p:sp>
      <p:sp>
        <p:nvSpPr>
          <p:cNvPr id="56" name="object 56"/>
          <p:cNvSpPr/>
          <p:nvPr/>
        </p:nvSpPr>
        <p:spPr>
          <a:xfrm>
            <a:off x="2220356" y="3046781"/>
            <a:ext cx="298450" cy="110489"/>
          </a:xfrm>
          <a:custGeom>
            <a:avLst/>
            <a:gdLst/>
            <a:ahLst/>
            <a:cxnLst/>
            <a:rect l="l" t="t" r="r" b="b"/>
            <a:pathLst>
              <a:path w="298450" h="110489">
                <a:moveTo>
                  <a:pt x="2905" y="8838"/>
                </a:moveTo>
                <a:lnTo>
                  <a:pt x="601" y="18252"/>
                </a:lnTo>
                <a:lnTo>
                  <a:pt x="0" y="27856"/>
                </a:lnTo>
                <a:lnTo>
                  <a:pt x="851" y="37699"/>
                </a:lnTo>
                <a:lnTo>
                  <a:pt x="14208" y="79879"/>
                </a:lnTo>
                <a:lnTo>
                  <a:pt x="29702" y="110311"/>
                </a:lnTo>
                <a:lnTo>
                  <a:pt x="28662" y="99629"/>
                </a:lnTo>
                <a:lnTo>
                  <a:pt x="26908" y="88959"/>
                </a:lnTo>
                <a:lnTo>
                  <a:pt x="25630" y="78075"/>
                </a:lnTo>
                <a:lnTo>
                  <a:pt x="37655" y="38365"/>
                </a:lnTo>
                <a:lnTo>
                  <a:pt x="78648" y="9276"/>
                </a:lnTo>
                <a:lnTo>
                  <a:pt x="118836" y="1676"/>
                </a:lnTo>
                <a:lnTo>
                  <a:pt x="155146" y="0"/>
                </a:lnTo>
                <a:lnTo>
                  <a:pt x="171338" y="837"/>
                </a:lnTo>
                <a:lnTo>
                  <a:pt x="187483" y="2722"/>
                </a:lnTo>
                <a:lnTo>
                  <a:pt x="203438" y="5536"/>
                </a:lnTo>
                <a:lnTo>
                  <a:pt x="211312" y="7314"/>
                </a:lnTo>
                <a:lnTo>
                  <a:pt x="213725" y="7568"/>
                </a:lnTo>
                <a:lnTo>
                  <a:pt x="214741" y="14299"/>
                </a:lnTo>
                <a:lnTo>
                  <a:pt x="204714" y="22435"/>
                </a:lnTo>
                <a:lnTo>
                  <a:pt x="194818" y="30428"/>
                </a:lnTo>
                <a:lnTo>
                  <a:pt x="185040" y="38516"/>
                </a:lnTo>
                <a:lnTo>
                  <a:pt x="154162" y="67147"/>
                </a:lnTo>
                <a:lnTo>
                  <a:pt x="142097" y="93547"/>
                </a:lnTo>
                <a:lnTo>
                  <a:pt x="145609" y="103235"/>
                </a:lnTo>
                <a:lnTo>
                  <a:pt x="154955" y="107422"/>
                </a:lnTo>
                <a:lnTo>
                  <a:pt x="166350" y="107942"/>
                </a:lnTo>
                <a:lnTo>
                  <a:pt x="176006" y="106628"/>
                </a:lnTo>
                <a:lnTo>
                  <a:pt x="226994" y="83196"/>
                </a:lnTo>
                <a:lnTo>
                  <a:pt x="263366" y="52050"/>
                </a:lnTo>
                <a:lnTo>
                  <a:pt x="273778" y="41846"/>
                </a:lnTo>
                <a:lnTo>
                  <a:pt x="284464" y="31952"/>
                </a:lnTo>
                <a:lnTo>
                  <a:pt x="287115" y="42894"/>
                </a:lnTo>
                <a:lnTo>
                  <a:pt x="288718" y="53478"/>
                </a:lnTo>
                <a:lnTo>
                  <a:pt x="290036" y="64063"/>
                </a:lnTo>
                <a:lnTo>
                  <a:pt x="291830" y="75005"/>
                </a:lnTo>
                <a:lnTo>
                  <a:pt x="292973" y="83768"/>
                </a:lnTo>
                <a:lnTo>
                  <a:pt x="293354" y="86562"/>
                </a:lnTo>
                <a:lnTo>
                  <a:pt x="297926" y="90499"/>
                </a:lnTo>
              </a:path>
            </a:pathLst>
          </a:custGeom>
          <a:ln w="12801">
            <a:solidFill>
              <a:srgbClr val="000000"/>
            </a:solidFill>
          </a:ln>
        </p:spPr>
        <p:txBody>
          <a:bodyPr wrap="square" lIns="0" tIns="0" rIns="0" bIns="0" rtlCol="0"/>
          <a:lstStyle/>
          <a:p>
            <a:endParaRPr/>
          </a:p>
        </p:txBody>
      </p:sp>
      <p:sp>
        <p:nvSpPr>
          <p:cNvPr id="57" name="object 57"/>
          <p:cNvSpPr/>
          <p:nvPr/>
        </p:nvSpPr>
        <p:spPr>
          <a:xfrm>
            <a:off x="2675254" y="2919857"/>
            <a:ext cx="44450" cy="273685"/>
          </a:xfrm>
          <a:custGeom>
            <a:avLst/>
            <a:gdLst/>
            <a:ahLst/>
            <a:cxnLst/>
            <a:rect l="l" t="t" r="r" b="b"/>
            <a:pathLst>
              <a:path w="44450" h="273685">
                <a:moveTo>
                  <a:pt x="0" y="4952"/>
                </a:moveTo>
                <a:lnTo>
                  <a:pt x="11174" y="952"/>
                </a:lnTo>
                <a:lnTo>
                  <a:pt x="20716" y="0"/>
                </a:lnTo>
                <a:lnTo>
                  <a:pt x="28950" y="3810"/>
                </a:lnTo>
                <a:lnTo>
                  <a:pt x="36194" y="14096"/>
                </a:lnTo>
                <a:lnTo>
                  <a:pt x="43741" y="40022"/>
                </a:lnTo>
                <a:lnTo>
                  <a:pt x="44084" y="67198"/>
                </a:lnTo>
                <a:lnTo>
                  <a:pt x="40356" y="94589"/>
                </a:lnTo>
                <a:lnTo>
                  <a:pt x="35687" y="121157"/>
                </a:lnTo>
                <a:lnTo>
                  <a:pt x="30235" y="152326"/>
                </a:lnTo>
                <a:lnTo>
                  <a:pt x="24653" y="183245"/>
                </a:lnTo>
                <a:lnTo>
                  <a:pt x="19095" y="214044"/>
                </a:lnTo>
                <a:lnTo>
                  <a:pt x="13715" y="244855"/>
                </a:lnTo>
                <a:lnTo>
                  <a:pt x="11360" y="254394"/>
                </a:lnTo>
                <a:lnTo>
                  <a:pt x="10017" y="261254"/>
                </a:lnTo>
                <a:lnTo>
                  <a:pt x="9983" y="267090"/>
                </a:lnTo>
                <a:lnTo>
                  <a:pt x="11556" y="273557"/>
                </a:lnTo>
              </a:path>
            </a:pathLst>
          </a:custGeom>
          <a:ln w="12801">
            <a:solidFill>
              <a:srgbClr val="000000"/>
            </a:solidFill>
          </a:ln>
        </p:spPr>
        <p:txBody>
          <a:bodyPr wrap="square" lIns="0" tIns="0" rIns="0" bIns="0" rtlCol="0"/>
          <a:lstStyle/>
          <a:p>
            <a:endParaRPr/>
          </a:p>
        </p:txBody>
      </p:sp>
      <p:sp>
        <p:nvSpPr>
          <p:cNvPr id="58" name="object 58"/>
          <p:cNvSpPr/>
          <p:nvPr/>
        </p:nvSpPr>
        <p:spPr>
          <a:xfrm>
            <a:off x="2610611" y="3054318"/>
            <a:ext cx="241935" cy="121285"/>
          </a:xfrm>
          <a:custGeom>
            <a:avLst/>
            <a:gdLst/>
            <a:ahLst/>
            <a:cxnLst/>
            <a:rect l="l" t="t" r="r" b="b"/>
            <a:pathLst>
              <a:path w="241935" h="121285">
                <a:moveTo>
                  <a:pt x="0" y="5238"/>
                </a:moveTo>
                <a:lnTo>
                  <a:pt x="16859" y="1273"/>
                </a:lnTo>
                <a:lnTo>
                  <a:pt x="33718" y="0"/>
                </a:lnTo>
                <a:lnTo>
                  <a:pt x="50863" y="202"/>
                </a:lnTo>
                <a:lnTo>
                  <a:pt x="68580" y="666"/>
                </a:lnTo>
                <a:lnTo>
                  <a:pt x="97361" y="1049"/>
                </a:lnTo>
                <a:lnTo>
                  <a:pt x="154876" y="2577"/>
                </a:lnTo>
                <a:lnTo>
                  <a:pt x="196996" y="6252"/>
                </a:lnTo>
                <a:lnTo>
                  <a:pt x="232537" y="24415"/>
                </a:lnTo>
                <a:lnTo>
                  <a:pt x="239760" y="46656"/>
                </a:lnTo>
                <a:lnTo>
                  <a:pt x="239734" y="58795"/>
                </a:lnTo>
                <a:lnTo>
                  <a:pt x="239268" y="70516"/>
                </a:lnTo>
                <a:lnTo>
                  <a:pt x="238740" y="81244"/>
                </a:lnTo>
                <a:lnTo>
                  <a:pt x="237807" y="92805"/>
                </a:lnTo>
                <a:lnTo>
                  <a:pt x="237446" y="104270"/>
                </a:lnTo>
                <a:lnTo>
                  <a:pt x="238632" y="114712"/>
                </a:lnTo>
                <a:lnTo>
                  <a:pt x="239521" y="116490"/>
                </a:lnTo>
                <a:lnTo>
                  <a:pt x="240537" y="118649"/>
                </a:lnTo>
                <a:lnTo>
                  <a:pt x="241426" y="120808"/>
                </a:lnTo>
              </a:path>
            </a:pathLst>
          </a:custGeom>
          <a:ln w="12801">
            <a:solidFill>
              <a:srgbClr val="000000"/>
            </a:solidFill>
          </a:ln>
        </p:spPr>
        <p:txBody>
          <a:bodyPr wrap="square" lIns="0" tIns="0" rIns="0" bIns="0" rtlCol="0"/>
          <a:lstStyle/>
          <a:p>
            <a:endParaRPr/>
          </a:p>
        </p:txBody>
      </p:sp>
      <p:sp>
        <p:nvSpPr>
          <p:cNvPr id="59" name="object 59"/>
          <p:cNvSpPr/>
          <p:nvPr/>
        </p:nvSpPr>
        <p:spPr>
          <a:xfrm>
            <a:off x="2853975" y="2930398"/>
            <a:ext cx="31750" cy="48895"/>
          </a:xfrm>
          <a:custGeom>
            <a:avLst/>
            <a:gdLst/>
            <a:ahLst/>
            <a:cxnLst/>
            <a:rect l="l" t="t" r="r" b="b"/>
            <a:pathLst>
              <a:path w="31750" h="48894">
                <a:moveTo>
                  <a:pt x="31210" y="48767"/>
                </a:moveTo>
                <a:lnTo>
                  <a:pt x="29749" y="38004"/>
                </a:lnTo>
                <a:lnTo>
                  <a:pt x="27241" y="22860"/>
                </a:lnTo>
                <a:lnTo>
                  <a:pt x="23066" y="8477"/>
                </a:lnTo>
                <a:lnTo>
                  <a:pt x="16605" y="0"/>
                </a:lnTo>
                <a:lnTo>
                  <a:pt x="14192" y="507"/>
                </a:lnTo>
                <a:lnTo>
                  <a:pt x="11779" y="1142"/>
                </a:lnTo>
                <a:lnTo>
                  <a:pt x="9366" y="2031"/>
                </a:lnTo>
                <a:lnTo>
                  <a:pt x="2647" y="9778"/>
                </a:lnTo>
                <a:lnTo>
                  <a:pt x="0" y="17906"/>
                </a:lnTo>
                <a:lnTo>
                  <a:pt x="257" y="27177"/>
                </a:lnTo>
                <a:lnTo>
                  <a:pt x="2254" y="38353"/>
                </a:lnTo>
              </a:path>
            </a:pathLst>
          </a:custGeom>
          <a:ln w="12801">
            <a:solidFill>
              <a:srgbClr val="000000"/>
            </a:solidFill>
          </a:ln>
        </p:spPr>
        <p:txBody>
          <a:bodyPr wrap="square" lIns="0" tIns="0" rIns="0" bIns="0" rtlCol="0"/>
          <a:lstStyle/>
          <a:p>
            <a:endParaRPr/>
          </a:p>
        </p:txBody>
      </p:sp>
      <p:sp>
        <p:nvSpPr>
          <p:cNvPr id="60" name="object 60"/>
          <p:cNvSpPr/>
          <p:nvPr/>
        </p:nvSpPr>
        <p:spPr>
          <a:xfrm>
            <a:off x="3011170" y="3035202"/>
            <a:ext cx="435609" cy="126364"/>
          </a:xfrm>
          <a:custGeom>
            <a:avLst/>
            <a:gdLst/>
            <a:ahLst/>
            <a:cxnLst/>
            <a:rect l="l" t="t" r="r" b="b"/>
            <a:pathLst>
              <a:path w="435610" h="126364">
                <a:moveTo>
                  <a:pt x="49656" y="11273"/>
                </a:moveTo>
                <a:lnTo>
                  <a:pt x="34065" y="51921"/>
                </a:lnTo>
                <a:lnTo>
                  <a:pt x="12001" y="91632"/>
                </a:lnTo>
                <a:lnTo>
                  <a:pt x="4929" y="105515"/>
                </a:lnTo>
                <a:lnTo>
                  <a:pt x="0" y="119731"/>
                </a:lnTo>
                <a:lnTo>
                  <a:pt x="0" y="121890"/>
                </a:lnTo>
                <a:lnTo>
                  <a:pt x="0" y="123795"/>
                </a:lnTo>
                <a:lnTo>
                  <a:pt x="0" y="125827"/>
                </a:lnTo>
                <a:lnTo>
                  <a:pt x="10652" y="118199"/>
                </a:lnTo>
                <a:lnTo>
                  <a:pt x="20066" y="110237"/>
                </a:lnTo>
                <a:lnTo>
                  <a:pt x="28717" y="101181"/>
                </a:lnTo>
                <a:lnTo>
                  <a:pt x="37084" y="90267"/>
                </a:lnTo>
                <a:lnTo>
                  <a:pt x="47930" y="74612"/>
                </a:lnTo>
                <a:lnTo>
                  <a:pt x="58801" y="59136"/>
                </a:lnTo>
                <a:lnTo>
                  <a:pt x="70338" y="44207"/>
                </a:lnTo>
                <a:lnTo>
                  <a:pt x="83185" y="30196"/>
                </a:lnTo>
                <a:lnTo>
                  <a:pt x="91693" y="23211"/>
                </a:lnTo>
                <a:lnTo>
                  <a:pt x="93472" y="20671"/>
                </a:lnTo>
                <a:lnTo>
                  <a:pt x="119786" y="55064"/>
                </a:lnTo>
                <a:lnTo>
                  <a:pt x="124587" y="68550"/>
                </a:lnTo>
                <a:lnTo>
                  <a:pt x="129033" y="79313"/>
                </a:lnTo>
                <a:lnTo>
                  <a:pt x="134350" y="88362"/>
                </a:lnTo>
                <a:lnTo>
                  <a:pt x="141642" y="95124"/>
                </a:lnTo>
                <a:lnTo>
                  <a:pt x="152019" y="99030"/>
                </a:lnTo>
                <a:lnTo>
                  <a:pt x="166116" y="96865"/>
                </a:lnTo>
                <a:lnTo>
                  <a:pt x="181832" y="88092"/>
                </a:lnTo>
                <a:lnTo>
                  <a:pt x="196453" y="77009"/>
                </a:lnTo>
                <a:lnTo>
                  <a:pt x="207263" y="67915"/>
                </a:lnTo>
                <a:lnTo>
                  <a:pt x="230344" y="49565"/>
                </a:lnTo>
                <a:lnTo>
                  <a:pt x="253698" y="32371"/>
                </a:lnTo>
                <a:lnTo>
                  <a:pt x="278219" y="17105"/>
                </a:lnTo>
                <a:lnTo>
                  <a:pt x="304800" y="4542"/>
                </a:lnTo>
                <a:lnTo>
                  <a:pt x="321188" y="0"/>
                </a:lnTo>
                <a:lnTo>
                  <a:pt x="336280" y="208"/>
                </a:lnTo>
                <a:lnTo>
                  <a:pt x="379599" y="33504"/>
                </a:lnTo>
                <a:lnTo>
                  <a:pt x="406181" y="74616"/>
                </a:lnTo>
                <a:lnTo>
                  <a:pt x="419354" y="94458"/>
                </a:lnTo>
                <a:lnTo>
                  <a:pt x="426719" y="104491"/>
                </a:lnTo>
                <a:lnTo>
                  <a:pt x="428752" y="107539"/>
                </a:lnTo>
                <a:lnTo>
                  <a:pt x="435482" y="112492"/>
                </a:lnTo>
              </a:path>
            </a:pathLst>
          </a:custGeom>
          <a:ln w="12801">
            <a:solidFill>
              <a:srgbClr val="000000"/>
            </a:solidFill>
          </a:ln>
        </p:spPr>
        <p:txBody>
          <a:bodyPr wrap="square" lIns="0" tIns="0" rIns="0" bIns="0" rtlCol="0"/>
          <a:lstStyle/>
          <a:p>
            <a:endParaRPr/>
          </a:p>
        </p:txBody>
      </p:sp>
      <p:sp>
        <p:nvSpPr>
          <p:cNvPr id="61" name="object 61"/>
          <p:cNvSpPr/>
          <p:nvPr/>
        </p:nvSpPr>
        <p:spPr>
          <a:xfrm>
            <a:off x="246278" y="3727079"/>
            <a:ext cx="198120" cy="23495"/>
          </a:xfrm>
          <a:custGeom>
            <a:avLst/>
            <a:gdLst/>
            <a:ahLst/>
            <a:cxnLst/>
            <a:rect l="l" t="t" r="r" b="b"/>
            <a:pathLst>
              <a:path w="198120" h="23495">
                <a:moveTo>
                  <a:pt x="0" y="23231"/>
                </a:moveTo>
                <a:lnTo>
                  <a:pt x="39509" y="5800"/>
                </a:lnTo>
                <a:lnTo>
                  <a:pt x="82905" y="371"/>
                </a:lnTo>
                <a:lnTo>
                  <a:pt x="111923" y="0"/>
                </a:lnTo>
                <a:lnTo>
                  <a:pt x="140627" y="2069"/>
                </a:lnTo>
                <a:lnTo>
                  <a:pt x="169273" y="5639"/>
                </a:lnTo>
                <a:lnTo>
                  <a:pt x="198119" y="9769"/>
                </a:lnTo>
              </a:path>
            </a:pathLst>
          </a:custGeom>
          <a:ln w="12801">
            <a:solidFill>
              <a:srgbClr val="000000"/>
            </a:solidFill>
          </a:ln>
        </p:spPr>
        <p:txBody>
          <a:bodyPr wrap="square" lIns="0" tIns="0" rIns="0" bIns="0" rtlCol="0"/>
          <a:lstStyle/>
          <a:p>
            <a:endParaRPr/>
          </a:p>
        </p:txBody>
      </p:sp>
      <p:sp>
        <p:nvSpPr>
          <p:cNvPr id="62" name="object 62"/>
          <p:cNvSpPr/>
          <p:nvPr/>
        </p:nvSpPr>
        <p:spPr>
          <a:xfrm>
            <a:off x="1847679" y="3499739"/>
            <a:ext cx="14604" cy="38735"/>
          </a:xfrm>
          <a:custGeom>
            <a:avLst/>
            <a:gdLst/>
            <a:ahLst/>
            <a:cxnLst/>
            <a:rect l="l" t="t" r="r" b="b"/>
            <a:pathLst>
              <a:path w="14605" h="38735">
                <a:moveTo>
                  <a:pt x="9822" y="38735"/>
                </a:moveTo>
                <a:lnTo>
                  <a:pt x="4897" y="28521"/>
                </a:lnTo>
                <a:lnTo>
                  <a:pt x="1472" y="19700"/>
                </a:lnTo>
                <a:lnTo>
                  <a:pt x="0" y="10713"/>
                </a:lnTo>
                <a:lnTo>
                  <a:pt x="932" y="0"/>
                </a:lnTo>
                <a:lnTo>
                  <a:pt x="9187" y="3937"/>
                </a:lnTo>
                <a:lnTo>
                  <a:pt x="11854" y="5461"/>
                </a:lnTo>
                <a:lnTo>
                  <a:pt x="14394" y="11811"/>
                </a:lnTo>
              </a:path>
            </a:pathLst>
          </a:custGeom>
          <a:ln w="12801">
            <a:solidFill>
              <a:srgbClr val="000000"/>
            </a:solidFill>
          </a:ln>
        </p:spPr>
        <p:txBody>
          <a:bodyPr wrap="square" lIns="0" tIns="0" rIns="0" bIns="0" rtlCol="0"/>
          <a:lstStyle/>
          <a:p>
            <a:endParaRPr/>
          </a:p>
        </p:txBody>
      </p:sp>
      <p:sp>
        <p:nvSpPr>
          <p:cNvPr id="63" name="object 63"/>
          <p:cNvSpPr/>
          <p:nvPr/>
        </p:nvSpPr>
        <p:spPr>
          <a:xfrm>
            <a:off x="5952744" y="3556761"/>
            <a:ext cx="15875" cy="5080"/>
          </a:xfrm>
          <a:custGeom>
            <a:avLst/>
            <a:gdLst/>
            <a:ahLst/>
            <a:cxnLst/>
            <a:rect l="l" t="t" r="r" b="b"/>
            <a:pathLst>
              <a:path w="15875" h="5079">
                <a:moveTo>
                  <a:pt x="0" y="4825"/>
                </a:moveTo>
                <a:lnTo>
                  <a:pt x="7873" y="2032"/>
                </a:lnTo>
                <a:lnTo>
                  <a:pt x="10413" y="1142"/>
                </a:lnTo>
                <a:lnTo>
                  <a:pt x="15493" y="0"/>
                </a:lnTo>
              </a:path>
            </a:pathLst>
          </a:custGeom>
          <a:ln w="12801">
            <a:solidFill>
              <a:srgbClr val="000000"/>
            </a:solidFill>
          </a:ln>
        </p:spPr>
        <p:txBody>
          <a:bodyPr wrap="square" lIns="0" tIns="0" rIns="0" bIns="0" rtlCol="0"/>
          <a:lstStyle/>
          <a:p>
            <a:endParaRPr/>
          </a:p>
        </p:txBody>
      </p:sp>
      <p:sp>
        <p:nvSpPr>
          <p:cNvPr id="64" name="object 64"/>
          <p:cNvSpPr/>
          <p:nvPr/>
        </p:nvSpPr>
        <p:spPr>
          <a:xfrm>
            <a:off x="759204" y="3559424"/>
            <a:ext cx="205104" cy="279400"/>
          </a:xfrm>
          <a:custGeom>
            <a:avLst/>
            <a:gdLst/>
            <a:ahLst/>
            <a:cxnLst/>
            <a:rect l="l" t="t" r="r" b="b"/>
            <a:pathLst>
              <a:path w="205105" h="279400">
                <a:moveTo>
                  <a:pt x="1881" y="278895"/>
                </a:moveTo>
                <a:lnTo>
                  <a:pt x="3162" y="261705"/>
                </a:lnTo>
                <a:lnTo>
                  <a:pt x="5043" y="244431"/>
                </a:lnTo>
                <a:lnTo>
                  <a:pt x="6638" y="227085"/>
                </a:lnTo>
                <a:lnTo>
                  <a:pt x="7062" y="209680"/>
                </a:lnTo>
                <a:lnTo>
                  <a:pt x="5976" y="185374"/>
                </a:lnTo>
                <a:lnTo>
                  <a:pt x="4090" y="161151"/>
                </a:lnTo>
                <a:lnTo>
                  <a:pt x="2090" y="136904"/>
                </a:lnTo>
                <a:lnTo>
                  <a:pt x="661" y="112525"/>
                </a:lnTo>
                <a:lnTo>
                  <a:pt x="0" y="90189"/>
                </a:lnTo>
                <a:lnTo>
                  <a:pt x="395" y="67948"/>
                </a:lnTo>
                <a:lnTo>
                  <a:pt x="2676" y="45803"/>
                </a:lnTo>
                <a:lnTo>
                  <a:pt x="7672" y="23752"/>
                </a:lnTo>
                <a:lnTo>
                  <a:pt x="12711" y="11834"/>
                </a:lnTo>
                <a:lnTo>
                  <a:pt x="19864" y="3274"/>
                </a:lnTo>
                <a:lnTo>
                  <a:pt x="29532" y="0"/>
                </a:lnTo>
                <a:lnTo>
                  <a:pt x="42114" y="3940"/>
                </a:lnTo>
                <a:lnTo>
                  <a:pt x="59759" y="19050"/>
                </a:lnTo>
                <a:lnTo>
                  <a:pt x="74918" y="39278"/>
                </a:lnTo>
                <a:lnTo>
                  <a:pt x="87849" y="61269"/>
                </a:lnTo>
                <a:lnTo>
                  <a:pt x="98807" y="81664"/>
                </a:lnTo>
                <a:lnTo>
                  <a:pt x="118824" y="118645"/>
                </a:lnTo>
                <a:lnTo>
                  <a:pt x="138469" y="155769"/>
                </a:lnTo>
                <a:lnTo>
                  <a:pt x="158172" y="192893"/>
                </a:lnTo>
                <a:lnTo>
                  <a:pt x="178360" y="229873"/>
                </a:lnTo>
                <a:lnTo>
                  <a:pt x="197477" y="260127"/>
                </a:lnTo>
                <a:lnTo>
                  <a:pt x="204877" y="269751"/>
                </a:lnTo>
              </a:path>
            </a:pathLst>
          </a:custGeom>
          <a:ln w="12801">
            <a:solidFill>
              <a:srgbClr val="000000"/>
            </a:solidFill>
          </a:ln>
        </p:spPr>
        <p:txBody>
          <a:bodyPr wrap="square" lIns="0" tIns="0" rIns="0" bIns="0" rtlCol="0"/>
          <a:lstStyle/>
          <a:p>
            <a:endParaRPr/>
          </a:p>
        </p:txBody>
      </p:sp>
      <p:sp>
        <p:nvSpPr>
          <p:cNvPr id="65" name="object 65"/>
          <p:cNvSpPr/>
          <p:nvPr/>
        </p:nvSpPr>
        <p:spPr>
          <a:xfrm>
            <a:off x="832103" y="3697859"/>
            <a:ext cx="138430" cy="24130"/>
          </a:xfrm>
          <a:custGeom>
            <a:avLst/>
            <a:gdLst/>
            <a:ahLst/>
            <a:cxnLst/>
            <a:rect l="l" t="t" r="r" b="b"/>
            <a:pathLst>
              <a:path w="138430" h="24129">
                <a:moveTo>
                  <a:pt x="0" y="23749"/>
                </a:moveTo>
                <a:lnTo>
                  <a:pt x="13306" y="20625"/>
                </a:lnTo>
                <a:lnTo>
                  <a:pt x="26441" y="16859"/>
                </a:lnTo>
                <a:lnTo>
                  <a:pt x="39690" y="13426"/>
                </a:lnTo>
                <a:lnTo>
                  <a:pt x="53340" y="11303"/>
                </a:lnTo>
                <a:lnTo>
                  <a:pt x="75028" y="9411"/>
                </a:lnTo>
                <a:lnTo>
                  <a:pt x="96088" y="7223"/>
                </a:lnTo>
                <a:lnTo>
                  <a:pt x="117033" y="4248"/>
                </a:lnTo>
                <a:lnTo>
                  <a:pt x="138379" y="0"/>
                </a:lnTo>
              </a:path>
            </a:pathLst>
          </a:custGeom>
          <a:ln w="12801">
            <a:solidFill>
              <a:srgbClr val="000000"/>
            </a:solidFill>
          </a:ln>
        </p:spPr>
        <p:txBody>
          <a:bodyPr wrap="square" lIns="0" tIns="0" rIns="0" bIns="0" rtlCol="0"/>
          <a:lstStyle/>
          <a:p>
            <a:endParaRPr/>
          </a:p>
        </p:txBody>
      </p:sp>
      <p:sp>
        <p:nvSpPr>
          <p:cNvPr id="66" name="object 66"/>
          <p:cNvSpPr/>
          <p:nvPr/>
        </p:nvSpPr>
        <p:spPr>
          <a:xfrm>
            <a:off x="1047902" y="3538982"/>
            <a:ext cx="53340" cy="236854"/>
          </a:xfrm>
          <a:custGeom>
            <a:avLst/>
            <a:gdLst/>
            <a:ahLst/>
            <a:cxnLst/>
            <a:rect l="l" t="t" r="r" b="b"/>
            <a:pathLst>
              <a:path w="53340" h="236854">
                <a:moveTo>
                  <a:pt x="0" y="0"/>
                </a:moveTo>
                <a:lnTo>
                  <a:pt x="21216" y="36826"/>
                </a:lnTo>
                <a:lnTo>
                  <a:pt x="33685" y="84131"/>
                </a:lnTo>
                <a:lnTo>
                  <a:pt x="41467" y="149302"/>
                </a:lnTo>
                <a:lnTo>
                  <a:pt x="43586" y="182625"/>
                </a:lnTo>
                <a:lnTo>
                  <a:pt x="44805" y="196671"/>
                </a:lnTo>
                <a:lnTo>
                  <a:pt x="46710" y="210216"/>
                </a:lnTo>
                <a:lnTo>
                  <a:pt x="49415" y="223523"/>
                </a:lnTo>
                <a:lnTo>
                  <a:pt x="53035" y="236854"/>
                </a:lnTo>
              </a:path>
            </a:pathLst>
          </a:custGeom>
          <a:ln w="12801">
            <a:solidFill>
              <a:srgbClr val="000000"/>
            </a:solidFill>
          </a:ln>
        </p:spPr>
        <p:txBody>
          <a:bodyPr wrap="square" lIns="0" tIns="0" rIns="0" bIns="0" rtlCol="0"/>
          <a:lstStyle/>
          <a:p>
            <a:endParaRPr/>
          </a:p>
        </p:txBody>
      </p:sp>
      <p:sp>
        <p:nvSpPr>
          <p:cNvPr id="67" name="object 67"/>
          <p:cNvSpPr/>
          <p:nvPr/>
        </p:nvSpPr>
        <p:spPr>
          <a:xfrm>
            <a:off x="1189096" y="3633231"/>
            <a:ext cx="226695" cy="314960"/>
          </a:xfrm>
          <a:custGeom>
            <a:avLst/>
            <a:gdLst/>
            <a:ahLst/>
            <a:cxnLst/>
            <a:rect l="l" t="t" r="r" b="b"/>
            <a:pathLst>
              <a:path w="226694" h="314960">
                <a:moveTo>
                  <a:pt x="100207" y="9382"/>
                </a:moveTo>
                <a:lnTo>
                  <a:pt x="95234" y="2922"/>
                </a:lnTo>
                <a:lnTo>
                  <a:pt x="90901" y="0"/>
                </a:lnTo>
                <a:lnTo>
                  <a:pt x="84516" y="2149"/>
                </a:lnTo>
                <a:lnTo>
                  <a:pt x="55764" y="28733"/>
                </a:lnTo>
                <a:lnTo>
                  <a:pt x="27265" y="70199"/>
                </a:lnTo>
                <a:lnTo>
                  <a:pt x="7077" y="110618"/>
                </a:lnTo>
                <a:lnTo>
                  <a:pt x="0" y="145801"/>
                </a:lnTo>
                <a:lnTo>
                  <a:pt x="2062" y="165465"/>
                </a:lnTo>
                <a:lnTo>
                  <a:pt x="16321" y="169360"/>
                </a:lnTo>
                <a:lnTo>
                  <a:pt x="28122" y="167766"/>
                </a:lnTo>
                <a:lnTo>
                  <a:pt x="39695" y="162196"/>
                </a:lnTo>
                <a:lnTo>
                  <a:pt x="53268" y="154162"/>
                </a:lnTo>
                <a:lnTo>
                  <a:pt x="74325" y="140797"/>
                </a:lnTo>
                <a:lnTo>
                  <a:pt x="95038" y="126777"/>
                </a:lnTo>
                <a:lnTo>
                  <a:pt x="116190" y="113496"/>
                </a:lnTo>
                <a:lnTo>
                  <a:pt x="138561" y="102346"/>
                </a:lnTo>
                <a:lnTo>
                  <a:pt x="157961" y="96081"/>
                </a:lnTo>
                <a:lnTo>
                  <a:pt x="178598" y="93757"/>
                </a:lnTo>
                <a:lnTo>
                  <a:pt x="198426" y="97506"/>
                </a:lnTo>
                <a:lnTo>
                  <a:pt x="215396" y="109458"/>
                </a:lnTo>
                <a:lnTo>
                  <a:pt x="225981" y="130018"/>
                </a:lnTo>
                <a:lnTo>
                  <a:pt x="226636" y="153257"/>
                </a:lnTo>
                <a:lnTo>
                  <a:pt x="220147" y="176377"/>
                </a:lnTo>
                <a:lnTo>
                  <a:pt x="186853" y="224706"/>
                </a:lnTo>
                <a:lnTo>
                  <a:pt x="131719" y="268767"/>
                </a:lnTo>
                <a:lnTo>
                  <a:pt x="76796" y="298725"/>
                </a:lnTo>
                <a:lnTo>
                  <a:pt x="29065" y="313199"/>
                </a:lnTo>
                <a:lnTo>
                  <a:pt x="2976" y="314817"/>
                </a:lnTo>
              </a:path>
            </a:pathLst>
          </a:custGeom>
          <a:ln w="12801">
            <a:solidFill>
              <a:srgbClr val="000000"/>
            </a:solidFill>
          </a:ln>
        </p:spPr>
        <p:txBody>
          <a:bodyPr wrap="square" lIns="0" tIns="0" rIns="0" bIns="0" rtlCol="0"/>
          <a:lstStyle/>
          <a:p>
            <a:endParaRPr/>
          </a:p>
        </p:txBody>
      </p:sp>
      <p:sp>
        <p:nvSpPr>
          <p:cNvPr id="68" name="object 68"/>
          <p:cNvSpPr/>
          <p:nvPr/>
        </p:nvSpPr>
        <p:spPr>
          <a:xfrm>
            <a:off x="1421215" y="3627120"/>
            <a:ext cx="452755" cy="162560"/>
          </a:xfrm>
          <a:custGeom>
            <a:avLst/>
            <a:gdLst/>
            <a:ahLst/>
            <a:cxnLst/>
            <a:rect l="l" t="t" r="r" b="b"/>
            <a:pathLst>
              <a:path w="452755" h="162560">
                <a:moveTo>
                  <a:pt x="23536" y="42036"/>
                </a:moveTo>
                <a:lnTo>
                  <a:pt x="930" y="78993"/>
                </a:lnTo>
                <a:lnTo>
                  <a:pt x="0" y="93192"/>
                </a:lnTo>
                <a:lnTo>
                  <a:pt x="1581" y="106949"/>
                </a:lnTo>
                <a:lnTo>
                  <a:pt x="6806" y="119302"/>
                </a:lnTo>
                <a:lnTo>
                  <a:pt x="16805" y="129285"/>
                </a:lnTo>
                <a:lnTo>
                  <a:pt x="33387" y="135524"/>
                </a:lnTo>
                <a:lnTo>
                  <a:pt x="50778" y="135096"/>
                </a:lnTo>
                <a:lnTo>
                  <a:pt x="100667" y="112059"/>
                </a:lnTo>
                <a:lnTo>
                  <a:pt x="128023" y="83607"/>
                </a:lnTo>
                <a:lnTo>
                  <a:pt x="143075" y="40782"/>
                </a:lnTo>
                <a:lnTo>
                  <a:pt x="142368" y="28120"/>
                </a:lnTo>
                <a:lnTo>
                  <a:pt x="139614" y="15493"/>
                </a:lnTo>
                <a:lnTo>
                  <a:pt x="136312" y="7873"/>
                </a:lnTo>
                <a:lnTo>
                  <a:pt x="135042" y="5460"/>
                </a:lnTo>
                <a:lnTo>
                  <a:pt x="134788" y="0"/>
                </a:lnTo>
                <a:lnTo>
                  <a:pt x="175936" y="17652"/>
                </a:lnTo>
                <a:lnTo>
                  <a:pt x="207845" y="43291"/>
                </a:lnTo>
                <a:lnTo>
                  <a:pt x="235372" y="73405"/>
                </a:lnTo>
                <a:lnTo>
                  <a:pt x="258581" y="106029"/>
                </a:lnTo>
                <a:lnTo>
                  <a:pt x="276266" y="141985"/>
                </a:lnTo>
                <a:lnTo>
                  <a:pt x="279314" y="152653"/>
                </a:lnTo>
                <a:lnTo>
                  <a:pt x="280838" y="155447"/>
                </a:lnTo>
                <a:lnTo>
                  <a:pt x="277409" y="162178"/>
                </a:lnTo>
                <a:lnTo>
                  <a:pt x="265525" y="158867"/>
                </a:lnTo>
                <a:lnTo>
                  <a:pt x="258058" y="150733"/>
                </a:lnTo>
                <a:lnTo>
                  <a:pt x="254710" y="138479"/>
                </a:lnTo>
                <a:lnTo>
                  <a:pt x="255184" y="122808"/>
                </a:lnTo>
                <a:lnTo>
                  <a:pt x="269313" y="83819"/>
                </a:lnTo>
                <a:lnTo>
                  <a:pt x="295062" y="50926"/>
                </a:lnTo>
                <a:lnTo>
                  <a:pt x="327796" y="29257"/>
                </a:lnTo>
                <a:lnTo>
                  <a:pt x="366436" y="23113"/>
                </a:lnTo>
                <a:lnTo>
                  <a:pt x="385687" y="28116"/>
                </a:lnTo>
                <a:lnTo>
                  <a:pt x="424602" y="70103"/>
                </a:lnTo>
                <a:lnTo>
                  <a:pt x="435588" y="93646"/>
                </a:lnTo>
                <a:lnTo>
                  <a:pt x="440818" y="105340"/>
                </a:lnTo>
                <a:lnTo>
                  <a:pt x="446954" y="116712"/>
                </a:lnTo>
                <a:lnTo>
                  <a:pt x="448732" y="119125"/>
                </a:lnTo>
                <a:lnTo>
                  <a:pt x="450510" y="121284"/>
                </a:lnTo>
                <a:lnTo>
                  <a:pt x="452415" y="123697"/>
                </a:lnTo>
              </a:path>
            </a:pathLst>
          </a:custGeom>
          <a:ln w="12801">
            <a:solidFill>
              <a:srgbClr val="000000"/>
            </a:solidFill>
          </a:ln>
        </p:spPr>
        <p:txBody>
          <a:bodyPr wrap="square" lIns="0" tIns="0" rIns="0" bIns="0" rtlCol="0"/>
          <a:lstStyle/>
          <a:p>
            <a:endParaRPr/>
          </a:p>
        </p:txBody>
      </p:sp>
      <p:sp>
        <p:nvSpPr>
          <p:cNvPr id="69" name="object 69"/>
          <p:cNvSpPr/>
          <p:nvPr/>
        </p:nvSpPr>
        <p:spPr>
          <a:xfrm>
            <a:off x="1969007" y="3451081"/>
            <a:ext cx="42545" cy="244475"/>
          </a:xfrm>
          <a:custGeom>
            <a:avLst/>
            <a:gdLst/>
            <a:ahLst/>
            <a:cxnLst/>
            <a:rect l="l" t="t" r="r" b="b"/>
            <a:pathLst>
              <a:path w="42544" h="244475">
                <a:moveTo>
                  <a:pt x="0" y="2936"/>
                </a:moveTo>
                <a:lnTo>
                  <a:pt x="11517" y="0"/>
                </a:lnTo>
                <a:lnTo>
                  <a:pt x="20510" y="396"/>
                </a:lnTo>
                <a:lnTo>
                  <a:pt x="27789" y="5651"/>
                </a:lnTo>
                <a:lnTo>
                  <a:pt x="34162" y="17287"/>
                </a:lnTo>
                <a:lnTo>
                  <a:pt x="40447" y="40213"/>
                </a:lnTo>
                <a:lnTo>
                  <a:pt x="42433" y="63912"/>
                </a:lnTo>
                <a:lnTo>
                  <a:pt x="42253" y="87921"/>
                </a:lnTo>
                <a:lnTo>
                  <a:pt x="42037" y="111775"/>
                </a:lnTo>
                <a:lnTo>
                  <a:pt x="41834" y="140461"/>
                </a:lnTo>
                <a:lnTo>
                  <a:pt x="40227" y="169052"/>
                </a:lnTo>
                <a:lnTo>
                  <a:pt x="37715" y="197643"/>
                </a:lnTo>
                <a:lnTo>
                  <a:pt x="34798" y="226329"/>
                </a:lnTo>
                <a:lnTo>
                  <a:pt x="34162" y="232171"/>
                </a:lnTo>
                <a:lnTo>
                  <a:pt x="33528" y="238267"/>
                </a:lnTo>
                <a:lnTo>
                  <a:pt x="32639" y="243982"/>
                </a:lnTo>
              </a:path>
            </a:pathLst>
          </a:custGeom>
          <a:ln w="12801">
            <a:solidFill>
              <a:srgbClr val="000000"/>
            </a:solidFill>
          </a:ln>
        </p:spPr>
        <p:txBody>
          <a:bodyPr wrap="square" lIns="0" tIns="0" rIns="0" bIns="0" rtlCol="0"/>
          <a:lstStyle/>
          <a:p>
            <a:endParaRPr/>
          </a:p>
        </p:txBody>
      </p:sp>
      <p:sp>
        <p:nvSpPr>
          <p:cNvPr id="70" name="object 70"/>
          <p:cNvSpPr/>
          <p:nvPr/>
        </p:nvSpPr>
        <p:spPr>
          <a:xfrm>
            <a:off x="1964023" y="3489959"/>
            <a:ext cx="295275" cy="191135"/>
          </a:xfrm>
          <a:custGeom>
            <a:avLst/>
            <a:gdLst/>
            <a:ahLst/>
            <a:cxnLst/>
            <a:rect l="l" t="t" r="r" b="b"/>
            <a:pathLst>
              <a:path w="295275" h="191135">
                <a:moveTo>
                  <a:pt x="2190" y="167385"/>
                </a:moveTo>
                <a:lnTo>
                  <a:pt x="500" y="158380"/>
                </a:lnTo>
                <a:lnTo>
                  <a:pt x="0" y="151923"/>
                </a:lnTo>
                <a:lnTo>
                  <a:pt x="2976" y="146561"/>
                </a:lnTo>
                <a:lnTo>
                  <a:pt x="11715" y="140842"/>
                </a:lnTo>
                <a:lnTo>
                  <a:pt x="24731" y="134437"/>
                </a:lnTo>
                <a:lnTo>
                  <a:pt x="37639" y="128460"/>
                </a:lnTo>
                <a:lnTo>
                  <a:pt x="50381" y="122197"/>
                </a:lnTo>
                <a:lnTo>
                  <a:pt x="93059" y="91217"/>
                </a:lnTo>
                <a:lnTo>
                  <a:pt x="117506" y="61594"/>
                </a:lnTo>
                <a:lnTo>
                  <a:pt x="141081" y="20786"/>
                </a:lnTo>
                <a:lnTo>
                  <a:pt x="148494" y="6985"/>
                </a:lnTo>
                <a:lnTo>
                  <a:pt x="149764" y="4572"/>
                </a:lnTo>
                <a:lnTo>
                  <a:pt x="151034" y="2412"/>
                </a:lnTo>
                <a:lnTo>
                  <a:pt x="152177" y="0"/>
                </a:lnTo>
                <a:lnTo>
                  <a:pt x="160125" y="52524"/>
                </a:lnTo>
                <a:lnTo>
                  <a:pt x="160579" y="90066"/>
                </a:lnTo>
                <a:lnTo>
                  <a:pt x="161131" y="109251"/>
                </a:lnTo>
                <a:lnTo>
                  <a:pt x="162254" y="128389"/>
                </a:lnTo>
                <a:lnTo>
                  <a:pt x="164115" y="147573"/>
                </a:lnTo>
                <a:lnTo>
                  <a:pt x="165258" y="158241"/>
                </a:lnTo>
                <a:lnTo>
                  <a:pt x="165258" y="160654"/>
                </a:lnTo>
                <a:lnTo>
                  <a:pt x="168687" y="166750"/>
                </a:lnTo>
                <a:lnTo>
                  <a:pt x="182191" y="165387"/>
                </a:lnTo>
                <a:lnTo>
                  <a:pt x="192611" y="160607"/>
                </a:lnTo>
                <a:lnTo>
                  <a:pt x="201959" y="152802"/>
                </a:lnTo>
                <a:lnTo>
                  <a:pt x="212248" y="142366"/>
                </a:lnTo>
                <a:lnTo>
                  <a:pt x="225653" y="128186"/>
                </a:lnTo>
                <a:lnTo>
                  <a:pt x="239093" y="113982"/>
                </a:lnTo>
                <a:lnTo>
                  <a:pt x="267747" y="87502"/>
                </a:lnTo>
                <a:lnTo>
                  <a:pt x="286267" y="79501"/>
                </a:lnTo>
                <a:lnTo>
                  <a:pt x="293909" y="80517"/>
                </a:lnTo>
                <a:lnTo>
                  <a:pt x="294705" y="98712"/>
                </a:lnTo>
                <a:lnTo>
                  <a:pt x="293893" y="115966"/>
                </a:lnTo>
                <a:lnTo>
                  <a:pt x="292105" y="133149"/>
                </a:lnTo>
                <a:lnTo>
                  <a:pt x="289972" y="151129"/>
                </a:lnTo>
                <a:lnTo>
                  <a:pt x="289057" y="161542"/>
                </a:lnTo>
                <a:lnTo>
                  <a:pt x="288940" y="171180"/>
                </a:lnTo>
                <a:lnTo>
                  <a:pt x="289561" y="180794"/>
                </a:lnTo>
                <a:lnTo>
                  <a:pt x="290861" y="191134"/>
                </a:lnTo>
              </a:path>
            </a:pathLst>
          </a:custGeom>
          <a:ln w="12801">
            <a:solidFill>
              <a:srgbClr val="000000"/>
            </a:solidFill>
          </a:ln>
        </p:spPr>
        <p:txBody>
          <a:bodyPr wrap="square" lIns="0" tIns="0" rIns="0" bIns="0" rtlCol="0"/>
          <a:lstStyle/>
          <a:p>
            <a:endParaRPr/>
          </a:p>
        </p:txBody>
      </p:sp>
      <p:sp>
        <p:nvSpPr>
          <p:cNvPr id="71" name="object 71"/>
          <p:cNvSpPr/>
          <p:nvPr/>
        </p:nvSpPr>
        <p:spPr>
          <a:xfrm>
            <a:off x="2360041" y="3575932"/>
            <a:ext cx="219710" cy="125730"/>
          </a:xfrm>
          <a:custGeom>
            <a:avLst/>
            <a:gdLst/>
            <a:ahLst/>
            <a:cxnLst/>
            <a:rect l="l" t="t" r="r" b="b"/>
            <a:pathLst>
              <a:path w="219710" h="125729">
                <a:moveTo>
                  <a:pt x="0" y="16134"/>
                </a:moveTo>
                <a:lnTo>
                  <a:pt x="4454" y="29819"/>
                </a:lnTo>
                <a:lnTo>
                  <a:pt x="7350" y="42741"/>
                </a:lnTo>
                <a:lnTo>
                  <a:pt x="8697" y="55854"/>
                </a:lnTo>
                <a:lnTo>
                  <a:pt x="8508" y="70109"/>
                </a:lnTo>
                <a:lnTo>
                  <a:pt x="7852" y="81020"/>
                </a:lnTo>
                <a:lnTo>
                  <a:pt x="6492" y="91858"/>
                </a:lnTo>
                <a:lnTo>
                  <a:pt x="4776" y="102649"/>
                </a:lnTo>
                <a:lnTo>
                  <a:pt x="3047" y="113416"/>
                </a:lnTo>
                <a:lnTo>
                  <a:pt x="9403" y="99222"/>
                </a:lnTo>
                <a:lnTo>
                  <a:pt x="32638" y="58806"/>
                </a:lnTo>
                <a:lnTo>
                  <a:pt x="58975" y="28739"/>
                </a:lnTo>
                <a:lnTo>
                  <a:pt x="90550" y="4577"/>
                </a:lnTo>
                <a:lnTo>
                  <a:pt x="105223" y="0"/>
                </a:lnTo>
                <a:lnTo>
                  <a:pt x="115347" y="5197"/>
                </a:lnTo>
                <a:lnTo>
                  <a:pt x="121519" y="16847"/>
                </a:lnTo>
                <a:lnTo>
                  <a:pt x="124332" y="31628"/>
                </a:lnTo>
                <a:lnTo>
                  <a:pt x="124509" y="46027"/>
                </a:lnTo>
                <a:lnTo>
                  <a:pt x="123459" y="60330"/>
                </a:lnTo>
                <a:lnTo>
                  <a:pt x="122243" y="74634"/>
                </a:lnTo>
                <a:lnTo>
                  <a:pt x="121919" y="89032"/>
                </a:lnTo>
                <a:lnTo>
                  <a:pt x="122554" y="91445"/>
                </a:lnTo>
                <a:lnTo>
                  <a:pt x="122554" y="93604"/>
                </a:lnTo>
                <a:lnTo>
                  <a:pt x="122808" y="96017"/>
                </a:lnTo>
                <a:lnTo>
                  <a:pt x="133951" y="93450"/>
                </a:lnTo>
                <a:lnTo>
                  <a:pt x="142319" y="87572"/>
                </a:lnTo>
                <a:lnTo>
                  <a:pt x="149473" y="79122"/>
                </a:lnTo>
                <a:lnTo>
                  <a:pt x="156971" y="68839"/>
                </a:lnTo>
                <a:lnTo>
                  <a:pt x="166385" y="56072"/>
                </a:lnTo>
                <a:lnTo>
                  <a:pt x="199389" y="19817"/>
                </a:lnTo>
                <a:lnTo>
                  <a:pt x="204596" y="17023"/>
                </a:lnTo>
                <a:lnTo>
                  <a:pt x="207263" y="15499"/>
                </a:lnTo>
                <a:lnTo>
                  <a:pt x="215116" y="26985"/>
                </a:lnTo>
                <a:lnTo>
                  <a:pt x="218836" y="39280"/>
                </a:lnTo>
                <a:lnTo>
                  <a:pt x="219533" y="52861"/>
                </a:lnTo>
                <a:lnTo>
                  <a:pt x="218312" y="68204"/>
                </a:lnTo>
                <a:lnTo>
                  <a:pt x="216475" y="82597"/>
                </a:lnTo>
                <a:lnTo>
                  <a:pt x="215137" y="96478"/>
                </a:lnTo>
                <a:lnTo>
                  <a:pt x="214848" y="110478"/>
                </a:lnTo>
                <a:lnTo>
                  <a:pt x="216153" y="125227"/>
                </a:lnTo>
              </a:path>
            </a:pathLst>
          </a:custGeom>
          <a:ln w="12801">
            <a:solidFill>
              <a:srgbClr val="000000"/>
            </a:solidFill>
          </a:ln>
        </p:spPr>
        <p:txBody>
          <a:bodyPr wrap="square" lIns="0" tIns="0" rIns="0" bIns="0" rtlCol="0"/>
          <a:lstStyle/>
          <a:p>
            <a:endParaRPr/>
          </a:p>
        </p:txBody>
      </p:sp>
      <p:sp>
        <p:nvSpPr>
          <p:cNvPr id="72" name="object 72"/>
          <p:cNvSpPr/>
          <p:nvPr/>
        </p:nvSpPr>
        <p:spPr>
          <a:xfrm>
            <a:off x="2676779" y="3555238"/>
            <a:ext cx="93980" cy="201295"/>
          </a:xfrm>
          <a:custGeom>
            <a:avLst/>
            <a:gdLst/>
            <a:ahLst/>
            <a:cxnLst/>
            <a:rect l="l" t="t" r="r" b="b"/>
            <a:pathLst>
              <a:path w="93980" h="201295">
                <a:moveTo>
                  <a:pt x="53339" y="0"/>
                </a:moveTo>
                <a:lnTo>
                  <a:pt x="44076" y="6173"/>
                </a:lnTo>
                <a:lnTo>
                  <a:pt x="38576" y="13477"/>
                </a:lnTo>
                <a:lnTo>
                  <a:pt x="36552" y="22806"/>
                </a:lnTo>
                <a:lnTo>
                  <a:pt x="37718" y="35051"/>
                </a:lnTo>
                <a:lnTo>
                  <a:pt x="60400" y="74396"/>
                </a:lnTo>
                <a:lnTo>
                  <a:pt x="79430" y="94954"/>
                </a:lnTo>
                <a:lnTo>
                  <a:pt x="88264" y="105330"/>
                </a:lnTo>
                <a:lnTo>
                  <a:pt x="93956" y="117016"/>
                </a:lnTo>
                <a:lnTo>
                  <a:pt x="93218" y="130048"/>
                </a:lnTo>
                <a:lnTo>
                  <a:pt x="84282" y="145738"/>
                </a:lnTo>
                <a:lnTo>
                  <a:pt x="54695" y="174071"/>
                </a:lnTo>
                <a:lnTo>
                  <a:pt x="18272" y="195834"/>
                </a:lnTo>
                <a:lnTo>
                  <a:pt x="9701" y="198977"/>
                </a:lnTo>
                <a:lnTo>
                  <a:pt x="0" y="201168"/>
                </a:lnTo>
              </a:path>
            </a:pathLst>
          </a:custGeom>
          <a:ln w="12801">
            <a:solidFill>
              <a:srgbClr val="000000"/>
            </a:solidFill>
          </a:ln>
        </p:spPr>
        <p:txBody>
          <a:bodyPr wrap="square" lIns="0" tIns="0" rIns="0" bIns="0" rtlCol="0"/>
          <a:lstStyle/>
          <a:p>
            <a:endParaRPr/>
          </a:p>
        </p:txBody>
      </p:sp>
      <p:sp>
        <p:nvSpPr>
          <p:cNvPr id="73" name="object 73"/>
          <p:cNvSpPr/>
          <p:nvPr/>
        </p:nvSpPr>
        <p:spPr>
          <a:xfrm>
            <a:off x="3089782" y="3439414"/>
            <a:ext cx="173990" cy="332740"/>
          </a:xfrm>
          <a:custGeom>
            <a:avLst/>
            <a:gdLst/>
            <a:ahLst/>
            <a:cxnLst/>
            <a:rect l="l" t="t" r="r" b="b"/>
            <a:pathLst>
              <a:path w="173989" h="332739">
                <a:moveTo>
                  <a:pt x="173990" y="0"/>
                </a:moveTo>
                <a:lnTo>
                  <a:pt x="130175" y="22225"/>
                </a:lnTo>
                <a:lnTo>
                  <a:pt x="86931" y="61182"/>
                </a:lnTo>
                <a:lnTo>
                  <a:pt x="47879" y="104521"/>
                </a:lnTo>
                <a:lnTo>
                  <a:pt x="15795" y="160416"/>
                </a:lnTo>
                <a:lnTo>
                  <a:pt x="0" y="222504"/>
                </a:lnTo>
                <a:lnTo>
                  <a:pt x="557" y="247580"/>
                </a:lnTo>
                <a:lnTo>
                  <a:pt x="16484" y="296924"/>
                </a:lnTo>
                <a:lnTo>
                  <a:pt x="51165" y="327374"/>
                </a:lnTo>
                <a:lnTo>
                  <a:pt x="58672" y="330394"/>
                </a:lnTo>
                <a:lnTo>
                  <a:pt x="67310" y="332486"/>
                </a:lnTo>
              </a:path>
            </a:pathLst>
          </a:custGeom>
          <a:ln w="12801">
            <a:solidFill>
              <a:srgbClr val="000000"/>
            </a:solidFill>
          </a:ln>
        </p:spPr>
        <p:txBody>
          <a:bodyPr wrap="square" lIns="0" tIns="0" rIns="0" bIns="0" rtlCol="0"/>
          <a:lstStyle/>
          <a:p>
            <a:endParaRPr/>
          </a:p>
        </p:txBody>
      </p:sp>
      <p:sp>
        <p:nvSpPr>
          <p:cNvPr id="74" name="object 74"/>
          <p:cNvSpPr/>
          <p:nvPr/>
        </p:nvSpPr>
        <p:spPr>
          <a:xfrm>
            <a:off x="3289498" y="3681729"/>
            <a:ext cx="19685" cy="97155"/>
          </a:xfrm>
          <a:custGeom>
            <a:avLst/>
            <a:gdLst/>
            <a:ahLst/>
            <a:cxnLst/>
            <a:rect l="l" t="t" r="r" b="b"/>
            <a:pathLst>
              <a:path w="19685" h="97154">
                <a:moveTo>
                  <a:pt x="182" y="0"/>
                </a:moveTo>
                <a:lnTo>
                  <a:pt x="4500" y="39878"/>
                </a:lnTo>
                <a:lnTo>
                  <a:pt x="14019" y="76954"/>
                </a:lnTo>
                <a:lnTo>
                  <a:pt x="17327" y="89281"/>
                </a:lnTo>
                <a:lnTo>
                  <a:pt x="17835" y="91948"/>
                </a:lnTo>
                <a:lnTo>
                  <a:pt x="18470" y="94488"/>
                </a:lnTo>
                <a:lnTo>
                  <a:pt x="19359" y="96901"/>
                </a:lnTo>
              </a:path>
            </a:pathLst>
          </a:custGeom>
          <a:ln w="12801">
            <a:solidFill>
              <a:srgbClr val="000000"/>
            </a:solidFill>
          </a:ln>
        </p:spPr>
        <p:txBody>
          <a:bodyPr wrap="square" lIns="0" tIns="0" rIns="0" bIns="0" rtlCol="0"/>
          <a:lstStyle/>
          <a:p>
            <a:endParaRPr/>
          </a:p>
        </p:txBody>
      </p:sp>
      <p:sp>
        <p:nvSpPr>
          <p:cNvPr id="75" name="object 75"/>
          <p:cNvSpPr/>
          <p:nvPr/>
        </p:nvSpPr>
        <p:spPr>
          <a:xfrm>
            <a:off x="3344971" y="3536950"/>
            <a:ext cx="6350" cy="34290"/>
          </a:xfrm>
          <a:custGeom>
            <a:avLst/>
            <a:gdLst/>
            <a:ahLst/>
            <a:cxnLst/>
            <a:rect l="l" t="t" r="r" b="b"/>
            <a:pathLst>
              <a:path w="6350" h="34289">
                <a:moveTo>
                  <a:pt x="5034" y="19176"/>
                </a:moveTo>
                <a:lnTo>
                  <a:pt x="5669" y="8509"/>
                </a:lnTo>
                <a:lnTo>
                  <a:pt x="6050" y="5079"/>
                </a:lnTo>
                <a:lnTo>
                  <a:pt x="208" y="0"/>
                </a:lnTo>
                <a:lnTo>
                  <a:pt x="0" y="8639"/>
                </a:lnTo>
                <a:lnTo>
                  <a:pt x="255" y="17018"/>
                </a:lnTo>
                <a:lnTo>
                  <a:pt x="869" y="25396"/>
                </a:lnTo>
                <a:lnTo>
                  <a:pt x="1732" y="34036"/>
                </a:lnTo>
              </a:path>
            </a:pathLst>
          </a:custGeom>
          <a:ln w="12801">
            <a:solidFill>
              <a:srgbClr val="000000"/>
            </a:solidFill>
          </a:ln>
        </p:spPr>
        <p:txBody>
          <a:bodyPr wrap="square" lIns="0" tIns="0" rIns="0" bIns="0" rtlCol="0"/>
          <a:lstStyle/>
          <a:p>
            <a:endParaRPr/>
          </a:p>
        </p:txBody>
      </p:sp>
      <p:sp>
        <p:nvSpPr>
          <p:cNvPr id="76" name="object 76"/>
          <p:cNvSpPr/>
          <p:nvPr/>
        </p:nvSpPr>
        <p:spPr>
          <a:xfrm>
            <a:off x="3420745" y="3665331"/>
            <a:ext cx="153035" cy="77470"/>
          </a:xfrm>
          <a:custGeom>
            <a:avLst/>
            <a:gdLst/>
            <a:ahLst/>
            <a:cxnLst/>
            <a:rect l="l" t="t" r="r" b="b"/>
            <a:pathLst>
              <a:path w="153035" h="77470">
                <a:moveTo>
                  <a:pt x="0" y="65166"/>
                </a:moveTo>
                <a:lnTo>
                  <a:pt x="634" y="68214"/>
                </a:lnTo>
                <a:lnTo>
                  <a:pt x="1269" y="70627"/>
                </a:lnTo>
                <a:lnTo>
                  <a:pt x="1524" y="73675"/>
                </a:lnTo>
                <a:lnTo>
                  <a:pt x="2476" y="76860"/>
                </a:lnTo>
                <a:lnTo>
                  <a:pt x="3524" y="69342"/>
                </a:lnTo>
                <a:lnTo>
                  <a:pt x="4810" y="57798"/>
                </a:lnTo>
                <a:lnTo>
                  <a:pt x="6476" y="48910"/>
                </a:lnTo>
                <a:lnTo>
                  <a:pt x="30087" y="14656"/>
                </a:lnTo>
                <a:lnTo>
                  <a:pt x="69580" y="0"/>
                </a:lnTo>
                <a:lnTo>
                  <a:pt x="83413" y="2744"/>
                </a:lnTo>
                <a:lnTo>
                  <a:pt x="122618" y="34099"/>
                </a:lnTo>
                <a:lnTo>
                  <a:pt x="144144" y="63007"/>
                </a:lnTo>
                <a:lnTo>
                  <a:pt x="146938" y="66690"/>
                </a:lnTo>
                <a:lnTo>
                  <a:pt x="149987" y="70627"/>
                </a:lnTo>
                <a:lnTo>
                  <a:pt x="153034" y="74310"/>
                </a:lnTo>
              </a:path>
            </a:pathLst>
          </a:custGeom>
          <a:ln w="12801">
            <a:solidFill>
              <a:srgbClr val="000000"/>
            </a:solidFill>
          </a:ln>
        </p:spPr>
        <p:txBody>
          <a:bodyPr wrap="square" lIns="0" tIns="0" rIns="0" bIns="0" rtlCol="0"/>
          <a:lstStyle/>
          <a:p>
            <a:endParaRPr/>
          </a:p>
        </p:txBody>
      </p:sp>
      <p:sp>
        <p:nvSpPr>
          <p:cNvPr id="77" name="object 77"/>
          <p:cNvSpPr/>
          <p:nvPr/>
        </p:nvSpPr>
        <p:spPr>
          <a:xfrm>
            <a:off x="3821938" y="3635375"/>
            <a:ext cx="89535" cy="154305"/>
          </a:xfrm>
          <a:custGeom>
            <a:avLst/>
            <a:gdLst/>
            <a:ahLst/>
            <a:cxnLst/>
            <a:rect l="l" t="t" r="r" b="b"/>
            <a:pathLst>
              <a:path w="89535" h="154304">
                <a:moveTo>
                  <a:pt x="0" y="0"/>
                </a:moveTo>
                <a:lnTo>
                  <a:pt x="33021" y="36415"/>
                </a:lnTo>
                <a:lnTo>
                  <a:pt x="58515" y="85455"/>
                </a:lnTo>
                <a:lnTo>
                  <a:pt x="72516" y="121285"/>
                </a:lnTo>
                <a:lnTo>
                  <a:pt x="76118" y="129795"/>
                </a:lnTo>
                <a:lnTo>
                  <a:pt x="80089" y="138033"/>
                </a:lnTo>
                <a:lnTo>
                  <a:pt x="84464" y="146055"/>
                </a:lnTo>
                <a:lnTo>
                  <a:pt x="89281" y="153924"/>
                </a:lnTo>
              </a:path>
            </a:pathLst>
          </a:custGeom>
          <a:ln w="12801">
            <a:solidFill>
              <a:srgbClr val="000000"/>
            </a:solidFill>
          </a:ln>
        </p:spPr>
        <p:txBody>
          <a:bodyPr wrap="square" lIns="0" tIns="0" rIns="0" bIns="0" rtlCol="0"/>
          <a:lstStyle/>
          <a:p>
            <a:endParaRPr/>
          </a:p>
        </p:txBody>
      </p:sp>
      <p:sp>
        <p:nvSpPr>
          <p:cNvPr id="78" name="object 78"/>
          <p:cNvSpPr/>
          <p:nvPr/>
        </p:nvSpPr>
        <p:spPr>
          <a:xfrm>
            <a:off x="3892296" y="3626484"/>
            <a:ext cx="162560" cy="260350"/>
          </a:xfrm>
          <a:custGeom>
            <a:avLst/>
            <a:gdLst/>
            <a:ahLst/>
            <a:cxnLst/>
            <a:rect l="l" t="t" r="r" b="b"/>
            <a:pathLst>
              <a:path w="162560" h="260350">
                <a:moveTo>
                  <a:pt x="162178" y="0"/>
                </a:moveTo>
                <a:lnTo>
                  <a:pt x="151731" y="42023"/>
                </a:lnTo>
                <a:lnTo>
                  <a:pt x="129859" y="79446"/>
                </a:lnTo>
                <a:lnTo>
                  <a:pt x="98573" y="126896"/>
                </a:lnTo>
                <a:lnTo>
                  <a:pt x="68125" y="171039"/>
                </a:lnTo>
                <a:lnTo>
                  <a:pt x="38276" y="211730"/>
                </a:lnTo>
                <a:lnTo>
                  <a:pt x="23494" y="232028"/>
                </a:lnTo>
                <a:lnTo>
                  <a:pt x="17395" y="240258"/>
                </a:lnTo>
                <a:lnTo>
                  <a:pt x="11652" y="246808"/>
                </a:lnTo>
                <a:lnTo>
                  <a:pt x="5957" y="253049"/>
                </a:lnTo>
                <a:lnTo>
                  <a:pt x="0" y="260350"/>
                </a:lnTo>
              </a:path>
            </a:pathLst>
          </a:custGeom>
          <a:ln w="12801">
            <a:solidFill>
              <a:srgbClr val="000000"/>
            </a:solidFill>
          </a:ln>
        </p:spPr>
        <p:txBody>
          <a:bodyPr wrap="square" lIns="0" tIns="0" rIns="0" bIns="0" rtlCol="0"/>
          <a:lstStyle/>
          <a:p>
            <a:endParaRPr/>
          </a:p>
        </p:txBody>
      </p:sp>
      <p:sp>
        <p:nvSpPr>
          <p:cNvPr id="79" name="object 79"/>
          <p:cNvSpPr/>
          <p:nvPr/>
        </p:nvSpPr>
        <p:spPr>
          <a:xfrm>
            <a:off x="4110799" y="3638341"/>
            <a:ext cx="257810" cy="136525"/>
          </a:xfrm>
          <a:custGeom>
            <a:avLst/>
            <a:gdLst/>
            <a:ahLst/>
            <a:cxnLst/>
            <a:rect l="l" t="t" r="r" b="b"/>
            <a:pathLst>
              <a:path w="257810" h="136525">
                <a:moveTo>
                  <a:pt x="24447" y="31704"/>
                </a:moveTo>
                <a:lnTo>
                  <a:pt x="28852" y="24495"/>
                </a:lnTo>
                <a:lnTo>
                  <a:pt x="31114" y="19464"/>
                </a:lnTo>
                <a:lnTo>
                  <a:pt x="31948" y="14077"/>
                </a:lnTo>
                <a:lnTo>
                  <a:pt x="32067" y="5796"/>
                </a:lnTo>
                <a:lnTo>
                  <a:pt x="21772" y="16259"/>
                </a:lnTo>
                <a:lnTo>
                  <a:pt x="5270" y="52532"/>
                </a:lnTo>
                <a:lnTo>
                  <a:pt x="0" y="83488"/>
                </a:lnTo>
                <a:lnTo>
                  <a:pt x="769" y="99002"/>
                </a:lnTo>
                <a:lnTo>
                  <a:pt x="4254" y="114635"/>
                </a:lnTo>
                <a:lnTo>
                  <a:pt x="8112" y="123019"/>
                </a:lnTo>
                <a:lnTo>
                  <a:pt x="14255" y="131224"/>
                </a:lnTo>
                <a:lnTo>
                  <a:pt x="22256" y="136405"/>
                </a:lnTo>
                <a:lnTo>
                  <a:pt x="31686" y="135717"/>
                </a:lnTo>
                <a:lnTo>
                  <a:pt x="41271" y="127819"/>
                </a:lnTo>
                <a:lnTo>
                  <a:pt x="48355" y="115778"/>
                </a:lnTo>
                <a:lnTo>
                  <a:pt x="53582" y="102498"/>
                </a:lnTo>
                <a:lnTo>
                  <a:pt x="57594" y="90886"/>
                </a:lnTo>
                <a:lnTo>
                  <a:pt x="63706" y="73616"/>
                </a:lnTo>
                <a:lnTo>
                  <a:pt x="82994" y="22306"/>
                </a:lnTo>
                <a:lnTo>
                  <a:pt x="104961" y="0"/>
                </a:lnTo>
                <a:lnTo>
                  <a:pt x="115506" y="1605"/>
                </a:lnTo>
                <a:lnTo>
                  <a:pt x="138848" y="32841"/>
                </a:lnTo>
                <a:lnTo>
                  <a:pt x="152082" y="64470"/>
                </a:lnTo>
                <a:lnTo>
                  <a:pt x="156598" y="74173"/>
                </a:lnTo>
                <a:lnTo>
                  <a:pt x="162496" y="83520"/>
                </a:lnTo>
                <a:lnTo>
                  <a:pt x="168396" y="74582"/>
                </a:lnTo>
                <a:lnTo>
                  <a:pt x="173212" y="65454"/>
                </a:lnTo>
                <a:lnTo>
                  <a:pt x="177623" y="56088"/>
                </a:lnTo>
                <a:lnTo>
                  <a:pt x="182308" y="46436"/>
                </a:lnTo>
                <a:lnTo>
                  <a:pt x="186880" y="37586"/>
                </a:lnTo>
                <a:lnTo>
                  <a:pt x="193547" y="26021"/>
                </a:lnTo>
                <a:lnTo>
                  <a:pt x="201453" y="15646"/>
                </a:lnTo>
                <a:lnTo>
                  <a:pt x="209740" y="10368"/>
                </a:lnTo>
                <a:lnTo>
                  <a:pt x="220700" y="12801"/>
                </a:lnTo>
                <a:lnTo>
                  <a:pt x="238569" y="59610"/>
                </a:lnTo>
                <a:lnTo>
                  <a:pt x="241204" y="75154"/>
                </a:lnTo>
                <a:lnTo>
                  <a:pt x="244649" y="90435"/>
                </a:lnTo>
                <a:lnTo>
                  <a:pt x="249999" y="104348"/>
                </a:lnTo>
                <a:lnTo>
                  <a:pt x="252412" y="107396"/>
                </a:lnTo>
                <a:lnTo>
                  <a:pt x="254825" y="110444"/>
                </a:lnTo>
                <a:lnTo>
                  <a:pt x="257238" y="113111"/>
                </a:lnTo>
              </a:path>
            </a:pathLst>
          </a:custGeom>
          <a:ln w="12801">
            <a:solidFill>
              <a:srgbClr val="000000"/>
            </a:solidFill>
          </a:ln>
        </p:spPr>
        <p:txBody>
          <a:bodyPr wrap="square" lIns="0" tIns="0" rIns="0" bIns="0" rtlCol="0"/>
          <a:lstStyle/>
          <a:p>
            <a:endParaRPr/>
          </a:p>
        </p:txBody>
      </p:sp>
      <p:sp>
        <p:nvSpPr>
          <p:cNvPr id="80" name="object 80"/>
          <p:cNvSpPr/>
          <p:nvPr/>
        </p:nvSpPr>
        <p:spPr>
          <a:xfrm>
            <a:off x="4425950" y="3567684"/>
            <a:ext cx="140335" cy="206375"/>
          </a:xfrm>
          <a:custGeom>
            <a:avLst/>
            <a:gdLst/>
            <a:ahLst/>
            <a:cxnLst/>
            <a:rect l="l" t="t" r="r" b="b"/>
            <a:pathLst>
              <a:path w="140335" h="206375">
                <a:moveTo>
                  <a:pt x="0" y="66166"/>
                </a:moveTo>
                <a:lnTo>
                  <a:pt x="6129" y="78704"/>
                </a:lnTo>
                <a:lnTo>
                  <a:pt x="9032" y="92075"/>
                </a:lnTo>
                <a:lnTo>
                  <a:pt x="10340" y="106207"/>
                </a:lnTo>
                <a:lnTo>
                  <a:pt x="11684" y="121030"/>
                </a:lnTo>
                <a:lnTo>
                  <a:pt x="13565" y="139735"/>
                </a:lnTo>
                <a:lnTo>
                  <a:pt x="14922" y="158368"/>
                </a:lnTo>
                <a:lnTo>
                  <a:pt x="16184" y="177002"/>
                </a:lnTo>
                <a:lnTo>
                  <a:pt x="17779" y="195706"/>
                </a:lnTo>
                <a:lnTo>
                  <a:pt x="18287" y="199389"/>
                </a:lnTo>
                <a:lnTo>
                  <a:pt x="18669" y="202945"/>
                </a:lnTo>
                <a:lnTo>
                  <a:pt x="19303" y="206374"/>
                </a:lnTo>
                <a:lnTo>
                  <a:pt x="23828" y="168132"/>
                </a:lnTo>
                <a:lnTo>
                  <a:pt x="31114" y="130174"/>
                </a:lnTo>
                <a:lnTo>
                  <a:pt x="46704" y="83248"/>
                </a:lnTo>
                <a:lnTo>
                  <a:pt x="71627" y="40893"/>
                </a:lnTo>
                <a:lnTo>
                  <a:pt x="103298" y="16351"/>
                </a:lnTo>
                <a:lnTo>
                  <a:pt x="121402" y="7782"/>
                </a:lnTo>
                <a:lnTo>
                  <a:pt x="140208" y="0"/>
                </a:lnTo>
              </a:path>
            </a:pathLst>
          </a:custGeom>
          <a:ln w="12801">
            <a:solidFill>
              <a:srgbClr val="000000"/>
            </a:solidFill>
          </a:ln>
        </p:spPr>
        <p:txBody>
          <a:bodyPr wrap="square" lIns="0" tIns="0" rIns="0" bIns="0" rtlCol="0"/>
          <a:lstStyle/>
          <a:p>
            <a:endParaRPr/>
          </a:p>
        </p:txBody>
      </p:sp>
      <p:sp>
        <p:nvSpPr>
          <p:cNvPr id="81" name="object 81"/>
          <p:cNvSpPr/>
          <p:nvPr/>
        </p:nvSpPr>
        <p:spPr>
          <a:xfrm>
            <a:off x="4836540" y="3494278"/>
            <a:ext cx="145415" cy="232410"/>
          </a:xfrm>
          <a:custGeom>
            <a:avLst/>
            <a:gdLst/>
            <a:ahLst/>
            <a:cxnLst/>
            <a:rect l="l" t="t" r="r" b="b"/>
            <a:pathLst>
              <a:path w="145414" h="232410">
                <a:moveTo>
                  <a:pt x="0" y="0"/>
                </a:moveTo>
                <a:lnTo>
                  <a:pt x="4308" y="9386"/>
                </a:lnTo>
                <a:lnTo>
                  <a:pt x="9032" y="19081"/>
                </a:lnTo>
                <a:lnTo>
                  <a:pt x="13590" y="28825"/>
                </a:lnTo>
                <a:lnTo>
                  <a:pt x="25177" y="80676"/>
                </a:lnTo>
                <a:lnTo>
                  <a:pt x="26288" y="123952"/>
                </a:lnTo>
                <a:lnTo>
                  <a:pt x="26070" y="143613"/>
                </a:lnTo>
                <a:lnTo>
                  <a:pt x="25495" y="163226"/>
                </a:lnTo>
                <a:lnTo>
                  <a:pt x="24681" y="182887"/>
                </a:lnTo>
                <a:lnTo>
                  <a:pt x="23749" y="202692"/>
                </a:lnTo>
                <a:lnTo>
                  <a:pt x="23437" y="211421"/>
                </a:lnTo>
                <a:lnTo>
                  <a:pt x="23637" y="218138"/>
                </a:lnTo>
                <a:lnTo>
                  <a:pt x="24909" y="224498"/>
                </a:lnTo>
                <a:lnTo>
                  <a:pt x="27812" y="232156"/>
                </a:lnTo>
                <a:lnTo>
                  <a:pt x="40409" y="229012"/>
                </a:lnTo>
                <a:lnTo>
                  <a:pt x="75057" y="212725"/>
                </a:lnTo>
                <a:lnTo>
                  <a:pt x="116883" y="188007"/>
                </a:lnTo>
                <a:lnTo>
                  <a:pt x="145369" y="152161"/>
                </a:lnTo>
                <a:lnTo>
                  <a:pt x="139954" y="141986"/>
                </a:lnTo>
                <a:lnTo>
                  <a:pt x="119641" y="127839"/>
                </a:lnTo>
                <a:lnTo>
                  <a:pt x="94138" y="119967"/>
                </a:lnTo>
                <a:lnTo>
                  <a:pt x="67159" y="116786"/>
                </a:lnTo>
                <a:lnTo>
                  <a:pt x="42418" y="116713"/>
                </a:lnTo>
                <a:lnTo>
                  <a:pt x="26541" y="119542"/>
                </a:lnTo>
                <a:lnTo>
                  <a:pt x="19129" y="125634"/>
                </a:lnTo>
                <a:lnTo>
                  <a:pt x="20218" y="133965"/>
                </a:lnTo>
                <a:lnTo>
                  <a:pt x="29845" y="143510"/>
                </a:lnTo>
              </a:path>
            </a:pathLst>
          </a:custGeom>
          <a:ln w="12801">
            <a:solidFill>
              <a:srgbClr val="000000"/>
            </a:solidFill>
          </a:ln>
        </p:spPr>
        <p:txBody>
          <a:bodyPr wrap="square" lIns="0" tIns="0" rIns="0" bIns="0" rtlCol="0"/>
          <a:lstStyle/>
          <a:p>
            <a:endParaRPr/>
          </a:p>
        </p:txBody>
      </p:sp>
      <p:sp>
        <p:nvSpPr>
          <p:cNvPr id="82" name="object 82"/>
          <p:cNvSpPr/>
          <p:nvPr/>
        </p:nvSpPr>
        <p:spPr>
          <a:xfrm>
            <a:off x="5014225" y="3593591"/>
            <a:ext cx="170180" cy="113030"/>
          </a:xfrm>
          <a:custGeom>
            <a:avLst/>
            <a:gdLst/>
            <a:ahLst/>
            <a:cxnLst/>
            <a:rect l="l" t="t" r="r" b="b"/>
            <a:pathLst>
              <a:path w="170179" h="113029">
                <a:moveTo>
                  <a:pt x="78982" y="0"/>
                </a:moveTo>
                <a:lnTo>
                  <a:pt x="82613" y="4407"/>
                </a:lnTo>
                <a:lnTo>
                  <a:pt x="75743" y="10017"/>
                </a:lnTo>
                <a:lnTo>
                  <a:pt x="64015" y="16269"/>
                </a:lnTo>
                <a:lnTo>
                  <a:pt x="53074" y="22606"/>
                </a:lnTo>
                <a:lnTo>
                  <a:pt x="12854" y="61092"/>
                </a:lnTo>
                <a:lnTo>
                  <a:pt x="0" y="90955"/>
                </a:lnTo>
                <a:lnTo>
                  <a:pt x="3321" y="101727"/>
                </a:lnTo>
                <a:lnTo>
                  <a:pt x="12311" y="109164"/>
                </a:lnTo>
                <a:lnTo>
                  <a:pt x="25896" y="113030"/>
                </a:lnTo>
                <a:lnTo>
                  <a:pt x="54850" y="112367"/>
                </a:lnTo>
                <a:lnTo>
                  <a:pt x="112996" y="92991"/>
                </a:lnTo>
                <a:lnTo>
                  <a:pt x="150034" y="69903"/>
                </a:lnTo>
                <a:lnTo>
                  <a:pt x="169775" y="43626"/>
                </a:lnTo>
                <a:lnTo>
                  <a:pt x="168644" y="28702"/>
                </a:lnTo>
                <a:lnTo>
                  <a:pt x="160369" y="20454"/>
                </a:lnTo>
                <a:lnTo>
                  <a:pt x="147784" y="16351"/>
                </a:lnTo>
                <a:lnTo>
                  <a:pt x="134104" y="15057"/>
                </a:lnTo>
                <a:lnTo>
                  <a:pt x="122543" y="15240"/>
                </a:lnTo>
                <a:lnTo>
                  <a:pt x="114329" y="16140"/>
                </a:lnTo>
                <a:lnTo>
                  <a:pt x="107318" y="17780"/>
                </a:lnTo>
                <a:lnTo>
                  <a:pt x="100522" y="19990"/>
                </a:lnTo>
                <a:lnTo>
                  <a:pt x="92952" y="22606"/>
                </a:lnTo>
              </a:path>
            </a:pathLst>
          </a:custGeom>
          <a:ln w="12801">
            <a:solidFill>
              <a:srgbClr val="000000"/>
            </a:solidFill>
          </a:ln>
        </p:spPr>
        <p:txBody>
          <a:bodyPr wrap="square" lIns="0" tIns="0" rIns="0" bIns="0" rtlCol="0"/>
          <a:lstStyle/>
          <a:p>
            <a:endParaRPr/>
          </a:p>
        </p:txBody>
      </p:sp>
      <p:sp>
        <p:nvSpPr>
          <p:cNvPr id="83" name="object 83"/>
          <p:cNvSpPr/>
          <p:nvPr/>
        </p:nvSpPr>
        <p:spPr>
          <a:xfrm>
            <a:off x="5211905" y="3584330"/>
            <a:ext cx="135890" cy="122555"/>
          </a:xfrm>
          <a:custGeom>
            <a:avLst/>
            <a:gdLst/>
            <a:ahLst/>
            <a:cxnLst/>
            <a:rect l="l" t="t" r="r" b="b"/>
            <a:pathLst>
              <a:path w="135889" h="122554">
                <a:moveTo>
                  <a:pt x="428" y="20564"/>
                </a:moveTo>
                <a:lnTo>
                  <a:pt x="8989" y="19131"/>
                </a:lnTo>
                <a:lnTo>
                  <a:pt x="14144" y="18817"/>
                </a:lnTo>
                <a:lnTo>
                  <a:pt x="18252" y="20742"/>
                </a:lnTo>
                <a:lnTo>
                  <a:pt x="23669" y="26025"/>
                </a:lnTo>
                <a:lnTo>
                  <a:pt x="18835" y="39574"/>
                </a:lnTo>
                <a:lnTo>
                  <a:pt x="13477" y="52695"/>
                </a:lnTo>
                <a:lnTo>
                  <a:pt x="8167" y="65815"/>
                </a:lnTo>
                <a:lnTo>
                  <a:pt x="3476" y="79365"/>
                </a:lnTo>
                <a:lnTo>
                  <a:pt x="648" y="91197"/>
                </a:lnTo>
                <a:lnTo>
                  <a:pt x="0" y="104018"/>
                </a:lnTo>
                <a:lnTo>
                  <a:pt x="3851" y="115244"/>
                </a:lnTo>
                <a:lnTo>
                  <a:pt x="14525" y="122291"/>
                </a:lnTo>
                <a:lnTo>
                  <a:pt x="32414" y="122501"/>
                </a:lnTo>
                <a:lnTo>
                  <a:pt x="52006" y="116734"/>
                </a:lnTo>
                <a:lnTo>
                  <a:pt x="86153" y="99177"/>
                </a:lnTo>
                <a:lnTo>
                  <a:pt x="117840" y="73872"/>
                </a:lnTo>
                <a:lnTo>
                  <a:pt x="135810" y="38471"/>
                </a:lnTo>
                <a:lnTo>
                  <a:pt x="133050" y="24268"/>
                </a:lnTo>
                <a:lnTo>
                  <a:pt x="123920" y="13245"/>
                </a:lnTo>
                <a:lnTo>
                  <a:pt x="111146" y="5627"/>
                </a:lnTo>
                <a:lnTo>
                  <a:pt x="97456" y="1641"/>
                </a:lnTo>
                <a:lnTo>
                  <a:pt x="83083" y="0"/>
                </a:lnTo>
                <a:lnTo>
                  <a:pt x="67055" y="132"/>
                </a:lnTo>
                <a:lnTo>
                  <a:pt x="51433" y="2766"/>
                </a:lnTo>
                <a:lnTo>
                  <a:pt x="38274" y="8626"/>
                </a:lnTo>
                <a:lnTo>
                  <a:pt x="36496" y="11420"/>
                </a:lnTo>
                <a:lnTo>
                  <a:pt x="34591" y="13833"/>
                </a:lnTo>
                <a:lnTo>
                  <a:pt x="33067" y="16246"/>
                </a:lnTo>
              </a:path>
            </a:pathLst>
          </a:custGeom>
          <a:ln w="12801">
            <a:solidFill>
              <a:srgbClr val="000000"/>
            </a:solidFill>
          </a:ln>
        </p:spPr>
        <p:txBody>
          <a:bodyPr wrap="square" lIns="0" tIns="0" rIns="0" bIns="0" rtlCol="0"/>
          <a:lstStyle/>
          <a:p>
            <a:endParaRPr/>
          </a:p>
        </p:txBody>
      </p:sp>
      <p:sp>
        <p:nvSpPr>
          <p:cNvPr id="84" name="object 84"/>
          <p:cNvSpPr/>
          <p:nvPr/>
        </p:nvSpPr>
        <p:spPr>
          <a:xfrm>
            <a:off x="5395848" y="3543934"/>
            <a:ext cx="174625" cy="153670"/>
          </a:xfrm>
          <a:custGeom>
            <a:avLst/>
            <a:gdLst/>
            <a:ahLst/>
            <a:cxnLst/>
            <a:rect l="l" t="t" r="r" b="b"/>
            <a:pathLst>
              <a:path w="174625" h="153670">
                <a:moveTo>
                  <a:pt x="38735" y="0"/>
                </a:moveTo>
                <a:lnTo>
                  <a:pt x="33577" y="13783"/>
                </a:lnTo>
                <a:lnTo>
                  <a:pt x="30527" y="27209"/>
                </a:lnTo>
                <a:lnTo>
                  <a:pt x="28215" y="40969"/>
                </a:lnTo>
                <a:lnTo>
                  <a:pt x="25273" y="55752"/>
                </a:lnTo>
                <a:lnTo>
                  <a:pt x="12342" y="106777"/>
                </a:lnTo>
                <a:lnTo>
                  <a:pt x="1524" y="135889"/>
                </a:lnTo>
                <a:lnTo>
                  <a:pt x="0" y="142875"/>
                </a:lnTo>
                <a:lnTo>
                  <a:pt x="15295" y="129547"/>
                </a:lnTo>
                <a:lnTo>
                  <a:pt x="29876" y="115697"/>
                </a:lnTo>
                <a:lnTo>
                  <a:pt x="44219" y="101655"/>
                </a:lnTo>
                <a:lnTo>
                  <a:pt x="58800" y="87756"/>
                </a:lnTo>
                <a:lnTo>
                  <a:pt x="79126" y="68867"/>
                </a:lnTo>
                <a:lnTo>
                  <a:pt x="99583" y="50371"/>
                </a:lnTo>
                <a:lnTo>
                  <a:pt x="120540" y="32660"/>
                </a:lnTo>
                <a:lnTo>
                  <a:pt x="142366" y="16128"/>
                </a:lnTo>
                <a:lnTo>
                  <a:pt x="133012" y="29138"/>
                </a:lnTo>
                <a:lnTo>
                  <a:pt x="123539" y="42195"/>
                </a:lnTo>
                <a:lnTo>
                  <a:pt x="114399" y="55491"/>
                </a:lnTo>
                <a:lnTo>
                  <a:pt x="106045" y="69214"/>
                </a:lnTo>
                <a:lnTo>
                  <a:pt x="98546" y="84361"/>
                </a:lnTo>
                <a:lnTo>
                  <a:pt x="93202" y="99806"/>
                </a:lnTo>
                <a:lnTo>
                  <a:pt x="91168" y="115702"/>
                </a:lnTo>
                <a:lnTo>
                  <a:pt x="93599" y="132206"/>
                </a:lnTo>
                <a:lnTo>
                  <a:pt x="100222" y="143390"/>
                </a:lnTo>
                <a:lnTo>
                  <a:pt x="111347" y="150431"/>
                </a:lnTo>
                <a:lnTo>
                  <a:pt x="124710" y="153566"/>
                </a:lnTo>
                <a:lnTo>
                  <a:pt x="138049" y="153034"/>
                </a:lnTo>
                <a:lnTo>
                  <a:pt x="149546" y="148470"/>
                </a:lnTo>
                <a:lnTo>
                  <a:pt x="158400" y="145002"/>
                </a:lnTo>
                <a:lnTo>
                  <a:pt x="166159" y="141962"/>
                </a:lnTo>
                <a:lnTo>
                  <a:pt x="174371" y="138683"/>
                </a:lnTo>
              </a:path>
            </a:pathLst>
          </a:custGeom>
          <a:ln w="12801">
            <a:solidFill>
              <a:srgbClr val="000000"/>
            </a:solidFill>
          </a:ln>
        </p:spPr>
        <p:txBody>
          <a:bodyPr wrap="square" lIns="0" tIns="0" rIns="0" bIns="0" rtlCol="0"/>
          <a:lstStyle/>
          <a:p>
            <a:endParaRPr/>
          </a:p>
        </p:txBody>
      </p:sp>
      <p:sp>
        <p:nvSpPr>
          <p:cNvPr id="85" name="object 85"/>
          <p:cNvSpPr/>
          <p:nvPr/>
        </p:nvSpPr>
        <p:spPr>
          <a:xfrm>
            <a:off x="5593969" y="3447288"/>
            <a:ext cx="113664" cy="302260"/>
          </a:xfrm>
          <a:custGeom>
            <a:avLst/>
            <a:gdLst/>
            <a:ahLst/>
            <a:cxnLst/>
            <a:rect l="l" t="t" r="r" b="b"/>
            <a:pathLst>
              <a:path w="113664" h="302260">
                <a:moveTo>
                  <a:pt x="16128" y="13970"/>
                </a:moveTo>
                <a:lnTo>
                  <a:pt x="10032" y="7365"/>
                </a:lnTo>
                <a:lnTo>
                  <a:pt x="8000" y="5207"/>
                </a:lnTo>
                <a:lnTo>
                  <a:pt x="4317" y="0"/>
                </a:lnTo>
                <a:lnTo>
                  <a:pt x="30781" y="27416"/>
                </a:lnTo>
                <a:lnTo>
                  <a:pt x="53339" y="58165"/>
                </a:lnTo>
                <a:lnTo>
                  <a:pt x="83581" y="104235"/>
                </a:lnTo>
                <a:lnTo>
                  <a:pt x="106679" y="153924"/>
                </a:lnTo>
                <a:lnTo>
                  <a:pt x="113077" y="197437"/>
                </a:lnTo>
                <a:lnTo>
                  <a:pt x="109769" y="218449"/>
                </a:lnTo>
                <a:lnTo>
                  <a:pt x="88384" y="257958"/>
                </a:lnTo>
                <a:lnTo>
                  <a:pt x="50204" y="284688"/>
                </a:lnTo>
                <a:lnTo>
                  <a:pt x="13414" y="301053"/>
                </a:lnTo>
                <a:lnTo>
                  <a:pt x="7106" y="301660"/>
                </a:lnTo>
                <a:lnTo>
                  <a:pt x="0" y="300481"/>
                </a:lnTo>
              </a:path>
            </a:pathLst>
          </a:custGeom>
          <a:ln w="12801">
            <a:solidFill>
              <a:srgbClr val="000000"/>
            </a:solidFill>
          </a:ln>
        </p:spPr>
        <p:txBody>
          <a:bodyPr wrap="square" lIns="0" tIns="0" rIns="0" bIns="0" rtlCol="0"/>
          <a:lstStyle/>
          <a:p>
            <a:endParaRPr/>
          </a:p>
        </p:txBody>
      </p:sp>
      <p:sp>
        <p:nvSpPr>
          <p:cNvPr id="86" name="object 86"/>
          <p:cNvSpPr/>
          <p:nvPr/>
        </p:nvSpPr>
        <p:spPr>
          <a:xfrm>
            <a:off x="6000241" y="3671061"/>
            <a:ext cx="3810" cy="33020"/>
          </a:xfrm>
          <a:custGeom>
            <a:avLst/>
            <a:gdLst/>
            <a:ahLst/>
            <a:cxnLst/>
            <a:rect l="l" t="t" r="r" b="b"/>
            <a:pathLst>
              <a:path w="3810" h="33020">
                <a:moveTo>
                  <a:pt x="3048" y="0"/>
                </a:moveTo>
                <a:lnTo>
                  <a:pt x="3500" y="8657"/>
                </a:lnTo>
                <a:lnTo>
                  <a:pt x="3048" y="16684"/>
                </a:lnTo>
                <a:lnTo>
                  <a:pt x="1833" y="24592"/>
                </a:lnTo>
                <a:lnTo>
                  <a:pt x="0" y="32893"/>
                </a:lnTo>
              </a:path>
            </a:pathLst>
          </a:custGeom>
          <a:ln w="12801">
            <a:solidFill>
              <a:srgbClr val="000000"/>
            </a:solidFill>
          </a:ln>
        </p:spPr>
        <p:txBody>
          <a:bodyPr wrap="square" lIns="0" tIns="0" rIns="0" bIns="0" rtlCol="0"/>
          <a:lstStyle/>
          <a:p>
            <a:endParaRPr/>
          </a:p>
        </p:txBody>
      </p:sp>
      <p:sp>
        <p:nvSpPr>
          <p:cNvPr id="87" name="object 87"/>
          <p:cNvSpPr/>
          <p:nvPr/>
        </p:nvSpPr>
        <p:spPr>
          <a:xfrm>
            <a:off x="6384925" y="3518027"/>
            <a:ext cx="130175" cy="210185"/>
          </a:xfrm>
          <a:custGeom>
            <a:avLst/>
            <a:gdLst/>
            <a:ahLst/>
            <a:cxnLst/>
            <a:rect l="l" t="t" r="r" b="b"/>
            <a:pathLst>
              <a:path w="130175" h="210185">
                <a:moveTo>
                  <a:pt x="73151" y="28067"/>
                </a:moveTo>
                <a:lnTo>
                  <a:pt x="81867" y="22092"/>
                </a:lnTo>
                <a:lnTo>
                  <a:pt x="89630" y="15509"/>
                </a:lnTo>
                <a:lnTo>
                  <a:pt x="97154" y="8189"/>
                </a:lnTo>
                <a:lnTo>
                  <a:pt x="105155" y="0"/>
                </a:lnTo>
                <a:lnTo>
                  <a:pt x="89064" y="6361"/>
                </a:lnTo>
                <a:lnTo>
                  <a:pt x="74056" y="13843"/>
                </a:lnTo>
                <a:lnTo>
                  <a:pt x="59453" y="22181"/>
                </a:lnTo>
                <a:lnTo>
                  <a:pt x="44576" y="31114"/>
                </a:lnTo>
                <a:lnTo>
                  <a:pt x="32039" y="37853"/>
                </a:lnTo>
                <a:lnTo>
                  <a:pt x="18478" y="46354"/>
                </a:lnTo>
                <a:lnTo>
                  <a:pt x="6822" y="56761"/>
                </a:lnTo>
                <a:lnTo>
                  <a:pt x="0" y="69214"/>
                </a:lnTo>
                <a:lnTo>
                  <a:pt x="2155" y="81319"/>
                </a:lnTo>
                <a:lnTo>
                  <a:pt x="13049" y="89566"/>
                </a:lnTo>
                <a:lnTo>
                  <a:pt x="27039" y="95003"/>
                </a:lnTo>
                <a:lnTo>
                  <a:pt x="38480" y="98679"/>
                </a:lnTo>
                <a:lnTo>
                  <a:pt x="60039" y="105604"/>
                </a:lnTo>
                <a:lnTo>
                  <a:pt x="83692" y="112553"/>
                </a:lnTo>
                <a:lnTo>
                  <a:pt x="106203" y="121646"/>
                </a:lnTo>
                <a:lnTo>
                  <a:pt x="124332" y="135000"/>
                </a:lnTo>
                <a:lnTo>
                  <a:pt x="129948" y="146325"/>
                </a:lnTo>
                <a:lnTo>
                  <a:pt x="126777" y="156448"/>
                </a:lnTo>
                <a:lnTo>
                  <a:pt x="118510" y="165308"/>
                </a:lnTo>
                <a:lnTo>
                  <a:pt x="108838" y="172847"/>
                </a:lnTo>
                <a:lnTo>
                  <a:pt x="96541" y="182457"/>
                </a:lnTo>
                <a:lnTo>
                  <a:pt x="57912" y="207264"/>
                </a:lnTo>
                <a:lnTo>
                  <a:pt x="52704" y="208787"/>
                </a:lnTo>
                <a:lnTo>
                  <a:pt x="50291" y="209677"/>
                </a:lnTo>
              </a:path>
            </a:pathLst>
          </a:custGeom>
          <a:ln w="12496">
            <a:solidFill>
              <a:srgbClr val="000000"/>
            </a:solidFill>
          </a:ln>
        </p:spPr>
        <p:txBody>
          <a:bodyPr wrap="square" lIns="0" tIns="0" rIns="0" bIns="0" rtlCol="0"/>
          <a:lstStyle/>
          <a:p>
            <a:endParaRPr/>
          </a:p>
        </p:txBody>
      </p:sp>
      <p:sp>
        <p:nvSpPr>
          <p:cNvPr id="88" name="object 88"/>
          <p:cNvSpPr/>
          <p:nvPr/>
        </p:nvSpPr>
        <p:spPr>
          <a:xfrm>
            <a:off x="6602142" y="3555809"/>
            <a:ext cx="93345" cy="172720"/>
          </a:xfrm>
          <a:custGeom>
            <a:avLst/>
            <a:gdLst/>
            <a:ahLst/>
            <a:cxnLst/>
            <a:rect l="l" t="t" r="r" b="b"/>
            <a:pathLst>
              <a:path w="93345" h="172720">
                <a:moveTo>
                  <a:pt x="30305" y="77660"/>
                </a:moveTo>
                <a:lnTo>
                  <a:pt x="23604" y="82476"/>
                </a:lnTo>
                <a:lnTo>
                  <a:pt x="17272" y="86280"/>
                </a:lnTo>
                <a:lnTo>
                  <a:pt x="10820" y="89679"/>
                </a:lnTo>
                <a:lnTo>
                  <a:pt x="3762" y="93281"/>
                </a:lnTo>
                <a:lnTo>
                  <a:pt x="1012" y="91727"/>
                </a:lnTo>
                <a:lnTo>
                  <a:pt x="9477" y="86852"/>
                </a:lnTo>
                <a:lnTo>
                  <a:pt x="21943" y="80904"/>
                </a:lnTo>
                <a:lnTo>
                  <a:pt x="31194" y="76136"/>
                </a:lnTo>
                <a:lnTo>
                  <a:pt x="65662" y="50204"/>
                </a:lnTo>
                <a:lnTo>
                  <a:pt x="84748" y="15081"/>
                </a:lnTo>
                <a:lnTo>
                  <a:pt x="63134" y="0"/>
                </a:lnTo>
                <a:lnTo>
                  <a:pt x="53832" y="1563"/>
                </a:lnTo>
                <a:lnTo>
                  <a:pt x="17716" y="31670"/>
                </a:lnTo>
                <a:lnTo>
                  <a:pt x="136" y="83869"/>
                </a:lnTo>
                <a:lnTo>
                  <a:pt x="0" y="103012"/>
                </a:lnTo>
                <a:lnTo>
                  <a:pt x="3744" y="121703"/>
                </a:lnTo>
                <a:lnTo>
                  <a:pt x="23703" y="154420"/>
                </a:lnTo>
                <a:lnTo>
                  <a:pt x="72977" y="172529"/>
                </a:lnTo>
                <a:lnTo>
                  <a:pt x="79962" y="171640"/>
                </a:lnTo>
                <a:lnTo>
                  <a:pt x="86439" y="170624"/>
                </a:lnTo>
                <a:lnTo>
                  <a:pt x="92789" y="169481"/>
                </a:lnTo>
              </a:path>
            </a:pathLst>
          </a:custGeom>
          <a:ln w="12496">
            <a:solidFill>
              <a:srgbClr val="000000"/>
            </a:solidFill>
          </a:ln>
        </p:spPr>
        <p:txBody>
          <a:bodyPr wrap="square" lIns="0" tIns="0" rIns="0" bIns="0" rtlCol="0"/>
          <a:lstStyle/>
          <a:p>
            <a:endParaRPr/>
          </a:p>
        </p:txBody>
      </p:sp>
      <p:sp>
        <p:nvSpPr>
          <p:cNvPr id="89" name="object 89"/>
          <p:cNvSpPr/>
          <p:nvPr/>
        </p:nvSpPr>
        <p:spPr>
          <a:xfrm>
            <a:off x="6788975" y="3513629"/>
            <a:ext cx="180340" cy="160020"/>
          </a:xfrm>
          <a:custGeom>
            <a:avLst/>
            <a:gdLst/>
            <a:ahLst/>
            <a:cxnLst/>
            <a:rect l="l" t="t" r="r" b="b"/>
            <a:pathLst>
              <a:path w="180340" h="160020">
                <a:moveTo>
                  <a:pt x="61404" y="71453"/>
                </a:moveTo>
                <a:lnTo>
                  <a:pt x="16855" y="70871"/>
                </a:lnTo>
                <a:lnTo>
                  <a:pt x="0" y="113919"/>
                </a:lnTo>
                <a:lnTo>
                  <a:pt x="1404" y="130323"/>
                </a:lnTo>
                <a:lnTo>
                  <a:pt x="8953" y="145240"/>
                </a:lnTo>
                <a:lnTo>
                  <a:pt x="24693" y="156521"/>
                </a:lnTo>
                <a:lnTo>
                  <a:pt x="44005" y="159766"/>
                </a:lnTo>
                <a:lnTo>
                  <a:pt x="64174" y="157652"/>
                </a:lnTo>
                <a:lnTo>
                  <a:pt x="106519" y="142101"/>
                </a:lnTo>
                <a:lnTo>
                  <a:pt x="147583" y="110390"/>
                </a:lnTo>
                <a:lnTo>
                  <a:pt x="174499" y="73531"/>
                </a:lnTo>
                <a:lnTo>
                  <a:pt x="180228" y="55181"/>
                </a:lnTo>
                <a:lnTo>
                  <a:pt x="179885" y="36427"/>
                </a:lnTo>
                <a:lnTo>
                  <a:pt x="171767" y="18113"/>
                </a:lnTo>
                <a:lnTo>
                  <a:pt x="157458" y="5240"/>
                </a:lnTo>
                <a:lnTo>
                  <a:pt x="140541" y="0"/>
                </a:lnTo>
                <a:lnTo>
                  <a:pt x="122314" y="164"/>
                </a:lnTo>
                <a:lnTo>
                  <a:pt x="71993" y="18430"/>
                </a:lnTo>
                <a:lnTo>
                  <a:pt x="52895" y="52530"/>
                </a:lnTo>
                <a:lnTo>
                  <a:pt x="52006" y="56848"/>
                </a:lnTo>
                <a:lnTo>
                  <a:pt x="51625" y="60785"/>
                </a:lnTo>
              </a:path>
            </a:pathLst>
          </a:custGeom>
          <a:ln w="12496">
            <a:solidFill>
              <a:srgbClr val="000000"/>
            </a:solidFill>
          </a:ln>
        </p:spPr>
        <p:txBody>
          <a:bodyPr wrap="square" lIns="0" tIns="0" rIns="0" bIns="0" rtlCol="0"/>
          <a:lstStyle/>
          <a:p>
            <a:endParaRPr/>
          </a:p>
        </p:txBody>
      </p:sp>
      <p:sp>
        <p:nvSpPr>
          <p:cNvPr id="90" name="object 90"/>
          <p:cNvSpPr/>
          <p:nvPr/>
        </p:nvSpPr>
        <p:spPr>
          <a:xfrm>
            <a:off x="6922438" y="3582670"/>
            <a:ext cx="76835" cy="247650"/>
          </a:xfrm>
          <a:custGeom>
            <a:avLst/>
            <a:gdLst/>
            <a:ahLst/>
            <a:cxnLst/>
            <a:rect l="l" t="t" r="r" b="b"/>
            <a:pathLst>
              <a:path w="76834" h="247650">
                <a:moveTo>
                  <a:pt x="5665" y="13715"/>
                </a:moveTo>
                <a:lnTo>
                  <a:pt x="3506" y="6350"/>
                </a:lnTo>
                <a:lnTo>
                  <a:pt x="3252" y="4571"/>
                </a:lnTo>
                <a:lnTo>
                  <a:pt x="839" y="0"/>
                </a:lnTo>
                <a:lnTo>
                  <a:pt x="1464" y="9040"/>
                </a:lnTo>
                <a:lnTo>
                  <a:pt x="696" y="18986"/>
                </a:lnTo>
                <a:lnTo>
                  <a:pt x="0" y="28646"/>
                </a:lnTo>
                <a:lnTo>
                  <a:pt x="839" y="36829"/>
                </a:lnTo>
                <a:lnTo>
                  <a:pt x="6008" y="48007"/>
                </a:lnTo>
                <a:lnTo>
                  <a:pt x="13428" y="59102"/>
                </a:lnTo>
                <a:lnTo>
                  <a:pt x="21252" y="70173"/>
                </a:lnTo>
                <a:lnTo>
                  <a:pt x="27636" y="81279"/>
                </a:lnTo>
                <a:lnTo>
                  <a:pt x="47099" y="132397"/>
                </a:lnTo>
                <a:lnTo>
                  <a:pt x="61799" y="184657"/>
                </a:lnTo>
                <a:lnTo>
                  <a:pt x="65389" y="200350"/>
                </a:lnTo>
                <a:lnTo>
                  <a:pt x="68990" y="215900"/>
                </a:lnTo>
                <a:lnTo>
                  <a:pt x="72711" y="231449"/>
                </a:lnTo>
                <a:lnTo>
                  <a:pt x="76658" y="247141"/>
                </a:lnTo>
              </a:path>
            </a:pathLst>
          </a:custGeom>
          <a:ln w="12496">
            <a:solidFill>
              <a:srgbClr val="000000"/>
            </a:solidFill>
          </a:ln>
        </p:spPr>
        <p:txBody>
          <a:bodyPr wrap="square" lIns="0" tIns="0" rIns="0" bIns="0" rtlCol="0"/>
          <a:lstStyle/>
          <a:p>
            <a:endParaRPr/>
          </a:p>
        </p:txBody>
      </p:sp>
      <p:sp>
        <p:nvSpPr>
          <p:cNvPr id="91" name="object 91"/>
          <p:cNvSpPr/>
          <p:nvPr/>
        </p:nvSpPr>
        <p:spPr>
          <a:xfrm>
            <a:off x="7078344" y="3523741"/>
            <a:ext cx="127635" cy="125095"/>
          </a:xfrm>
          <a:custGeom>
            <a:avLst/>
            <a:gdLst/>
            <a:ahLst/>
            <a:cxnLst/>
            <a:rect l="l" t="t" r="r" b="b"/>
            <a:pathLst>
              <a:path w="127634" h="125095">
                <a:moveTo>
                  <a:pt x="0" y="22860"/>
                </a:moveTo>
                <a:lnTo>
                  <a:pt x="3754" y="31275"/>
                </a:lnTo>
                <a:lnTo>
                  <a:pt x="5270" y="39227"/>
                </a:lnTo>
                <a:lnTo>
                  <a:pt x="5072" y="47630"/>
                </a:lnTo>
                <a:lnTo>
                  <a:pt x="3682" y="57404"/>
                </a:lnTo>
                <a:lnTo>
                  <a:pt x="2543" y="68574"/>
                </a:lnTo>
                <a:lnTo>
                  <a:pt x="13706" y="108001"/>
                </a:lnTo>
                <a:lnTo>
                  <a:pt x="40512" y="124968"/>
                </a:lnTo>
                <a:lnTo>
                  <a:pt x="52466" y="124539"/>
                </a:lnTo>
                <a:lnTo>
                  <a:pt x="91447" y="92846"/>
                </a:lnTo>
                <a:lnTo>
                  <a:pt x="109093" y="50037"/>
                </a:lnTo>
                <a:lnTo>
                  <a:pt x="114839" y="27622"/>
                </a:lnTo>
                <a:lnTo>
                  <a:pt x="117451" y="16533"/>
                </a:lnTo>
                <a:lnTo>
                  <a:pt x="120776" y="7112"/>
                </a:lnTo>
                <a:lnTo>
                  <a:pt x="123189" y="4572"/>
                </a:lnTo>
                <a:lnTo>
                  <a:pt x="125349" y="2540"/>
                </a:lnTo>
                <a:lnTo>
                  <a:pt x="127380" y="0"/>
                </a:lnTo>
              </a:path>
            </a:pathLst>
          </a:custGeom>
          <a:ln w="12496">
            <a:solidFill>
              <a:srgbClr val="000000"/>
            </a:solidFill>
          </a:ln>
        </p:spPr>
        <p:txBody>
          <a:bodyPr wrap="square" lIns="0" tIns="0" rIns="0" bIns="0" rtlCol="0"/>
          <a:lstStyle/>
          <a:p>
            <a:endParaRPr/>
          </a:p>
        </p:txBody>
      </p:sp>
      <p:sp>
        <p:nvSpPr>
          <p:cNvPr id="92" name="object 92"/>
          <p:cNvSpPr/>
          <p:nvPr/>
        </p:nvSpPr>
        <p:spPr>
          <a:xfrm>
            <a:off x="7302372" y="3523553"/>
            <a:ext cx="80645" cy="113030"/>
          </a:xfrm>
          <a:custGeom>
            <a:avLst/>
            <a:gdLst/>
            <a:ahLst/>
            <a:cxnLst/>
            <a:rect l="l" t="t" r="r" b="b"/>
            <a:pathLst>
              <a:path w="80645" h="113029">
                <a:moveTo>
                  <a:pt x="16763" y="69149"/>
                </a:moveTo>
                <a:lnTo>
                  <a:pt x="56927" y="52861"/>
                </a:lnTo>
                <a:lnTo>
                  <a:pt x="74642" y="13275"/>
                </a:lnTo>
                <a:lnTo>
                  <a:pt x="71627" y="6665"/>
                </a:lnTo>
                <a:lnTo>
                  <a:pt x="59441" y="0"/>
                </a:lnTo>
                <a:lnTo>
                  <a:pt x="47482" y="109"/>
                </a:lnTo>
                <a:lnTo>
                  <a:pt x="13287" y="21506"/>
                </a:lnTo>
                <a:lnTo>
                  <a:pt x="0" y="61529"/>
                </a:lnTo>
                <a:lnTo>
                  <a:pt x="4562" y="77454"/>
                </a:lnTo>
                <a:lnTo>
                  <a:pt x="40512" y="106868"/>
                </a:lnTo>
                <a:lnTo>
                  <a:pt x="71266" y="112869"/>
                </a:lnTo>
                <a:lnTo>
                  <a:pt x="80518" y="112964"/>
                </a:lnTo>
              </a:path>
            </a:pathLst>
          </a:custGeom>
          <a:ln w="12496">
            <a:solidFill>
              <a:srgbClr val="000000"/>
            </a:solidFill>
          </a:ln>
        </p:spPr>
        <p:txBody>
          <a:bodyPr wrap="square" lIns="0" tIns="0" rIns="0" bIns="0" rtlCol="0"/>
          <a:lstStyle/>
          <a:p>
            <a:endParaRPr/>
          </a:p>
        </p:txBody>
      </p:sp>
      <p:sp>
        <p:nvSpPr>
          <p:cNvPr id="93" name="object 93"/>
          <p:cNvSpPr/>
          <p:nvPr/>
        </p:nvSpPr>
        <p:spPr>
          <a:xfrm>
            <a:off x="7505700" y="3553459"/>
            <a:ext cx="161925" cy="88900"/>
          </a:xfrm>
          <a:custGeom>
            <a:avLst/>
            <a:gdLst/>
            <a:ahLst/>
            <a:cxnLst/>
            <a:rect l="l" t="t" r="r" b="b"/>
            <a:pathLst>
              <a:path w="161925" h="88900">
                <a:moveTo>
                  <a:pt x="13080" y="507"/>
                </a:moveTo>
                <a:lnTo>
                  <a:pt x="889" y="45338"/>
                </a:lnTo>
                <a:lnTo>
                  <a:pt x="0" y="61467"/>
                </a:lnTo>
                <a:lnTo>
                  <a:pt x="253" y="70612"/>
                </a:lnTo>
                <a:lnTo>
                  <a:pt x="10062" y="66071"/>
                </a:lnTo>
                <a:lnTo>
                  <a:pt x="17097" y="59626"/>
                </a:lnTo>
                <a:lnTo>
                  <a:pt x="23489" y="51752"/>
                </a:lnTo>
                <a:lnTo>
                  <a:pt x="31369" y="42925"/>
                </a:lnTo>
                <a:lnTo>
                  <a:pt x="69641" y="11439"/>
                </a:lnTo>
                <a:lnTo>
                  <a:pt x="107838" y="0"/>
                </a:lnTo>
                <a:lnTo>
                  <a:pt x="118802" y="3381"/>
                </a:lnTo>
                <a:lnTo>
                  <a:pt x="128016" y="11429"/>
                </a:lnTo>
                <a:lnTo>
                  <a:pt x="134475" y="23689"/>
                </a:lnTo>
                <a:lnTo>
                  <a:pt x="138445" y="37306"/>
                </a:lnTo>
                <a:lnTo>
                  <a:pt x="141392" y="51256"/>
                </a:lnTo>
                <a:lnTo>
                  <a:pt x="144779" y="64515"/>
                </a:lnTo>
                <a:lnTo>
                  <a:pt x="147814" y="72393"/>
                </a:lnTo>
                <a:lnTo>
                  <a:pt x="151336" y="78390"/>
                </a:lnTo>
                <a:lnTo>
                  <a:pt x="155834" y="83482"/>
                </a:lnTo>
                <a:lnTo>
                  <a:pt x="161798" y="88645"/>
                </a:lnTo>
              </a:path>
            </a:pathLst>
          </a:custGeom>
          <a:ln w="12496">
            <a:solidFill>
              <a:srgbClr val="000000"/>
            </a:solidFill>
          </a:ln>
        </p:spPr>
        <p:txBody>
          <a:bodyPr wrap="square" lIns="0" tIns="0" rIns="0" bIns="0" rtlCol="0"/>
          <a:lstStyle/>
          <a:p>
            <a:endParaRPr/>
          </a:p>
        </p:txBody>
      </p:sp>
      <p:sp>
        <p:nvSpPr>
          <p:cNvPr id="94" name="object 94"/>
          <p:cNvSpPr/>
          <p:nvPr/>
        </p:nvSpPr>
        <p:spPr>
          <a:xfrm>
            <a:off x="7805653" y="3443985"/>
            <a:ext cx="16510" cy="236854"/>
          </a:xfrm>
          <a:custGeom>
            <a:avLst/>
            <a:gdLst/>
            <a:ahLst/>
            <a:cxnLst/>
            <a:rect l="l" t="t" r="r" b="b"/>
            <a:pathLst>
              <a:path w="16509" h="236854">
                <a:moveTo>
                  <a:pt x="5099" y="0"/>
                </a:moveTo>
                <a:lnTo>
                  <a:pt x="15654" y="1756"/>
                </a:lnTo>
                <a:lnTo>
                  <a:pt x="16386" y="12620"/>
                </a:lnTo>
                <a:lnTo>
                  <a:pt x="12332" y="27842"/>
                </a:lnTo>
                <a:lnTo>
                  <a:pt x="8528" y="42672"/>
                </a:lnTo>
                <a:lnTo>
                  <a:pt x="3480" y="98107"/>
                </a:lnTo>
                <a:lnTo>
                  <a:pt x="527" y="153924"/>
                </a:lnTo>
                <a:lnTo>
                  <a:pt x="0" y="173228"/>
                </a:lnTo>
                <a:lnTo>
                  <a:pt x="686" y="192150"/>
                </a:lnTo>
                <a:lnTo>
                  <a:pt x="1992" y="211073"/>
                </a:lnTo>
                <a:lnTo>
                  <a:pt x="3321" y="230377"/>
                </a:lnTo>
                <a:lnTo>
                  <a:pt x="3321" y="232537"/>
                </a:lnTo>
                <a:lnTo>
                  <a:pt x="3321" y="234950"/>
                </a:lnTo>
                <a:lnTo>
                  <a:pt x="3321" y="236727"/>
                </a:lnTo>
              </a:path>
            </a:pathLst>
          </a:custGeom>
          <a:ln w="12496">
            <a:solidFill>
              <a:srgbClr val="000000"/>
            </a:solidFill>
          </a:ln>
        </p:spPr>
        <p:txBody>
          <a:bodyPr wrap="square" lIns="0" tIns="0" rIns="0" bIns="0" rtlCol="0"/>
          <a:lstStyle/>
          <a:p>
            <a:endParaRPr/>
          </a:p>
        </p:txBody>
      </p:sp>
      <p:sp>
        <p:nvSpPr>
          <p:cNvPr id="95" name="object 95"/>
          <p:cNvSpPr/>
          <p:nvPr/>
        </p:nvSpPr>
        <p:spPr>
          <a:xfrm>
            <a:off x="7760351" y="3560111"/>
            <a:ext cx="236220" cy="106680"/>
          </a:xfrm>
          <a:custGeom>
            <a:avLst/>
            <a:gdLst/>
            <a:ahLst/>
            <a:cxnLst/>
            <a:rect l="l" t="t" r="r" b="b"/>
            <a:pathLst>
              <a:path w="236220" h="106679">
                <a:moveTo>
                  <a:pt x="5064" y="34115"/>
                </a:moveTo>
                <a:lnTo>
                  <a:pt x="752" y="22528"/>
                </a:lnTo>
                <a:lnTo>
                  <a:pt x="0" y="14573"/>
                </a:lnTo>
                <a:lnTo>
                  <a:pt x="4510" y="9308"/>
                </a:lnTo>
                <a:lnTo>
                  <a:pt x="15986" y="5794"/>
                </a:lnTo>
                <a:lnTo>
                  <a:pt x="31674" y="3476"/>
                </a:lnTo>
                <a:lnTo>
                  <a:pt x="47577" y="2492"/>
                </a:lnTo>
                <a:lnTo>
                  <a:pt x="63527" y="2079"/>
                </a:lnTo>
                <a:lnTo>
                  <a:pt x="79359" y="1476"/>
                </a:lnTo>
                <a:lnTo>
                  <a:pt x="96728" y="494"/>
                </a:lnTo>
                <a:lnTo>
                  <a:pt x="114014" y="0"/>
                </a:lnTo>
                <a:lnTo>
                  <a:pt x="131276" y="244"/>
                </a:lnTo>
                <a:lnTo>
                  <a:pt x="175021" y="7540"/>
                </a:lnTo>
                <a:lnTo>
                  <a:pt x="205672" y="33448"/>
                </a:lnTo>
                <a:lnTo>
                  <a:pt x="222996" y="70310"/>
                </a:lnTo>
                <a:lnTo>
                  <a:pt x="226679" y="79285"/>
                </a:lnTo>
                <a:lnTo>
                  <a:pt x="229981" y="88106"/>
                </a:lnTo>
                <a:lnTo>
                  <a:pt x="232997" y="97045"/>
                </a:lnTo>
                <a:lnTo>
                  <a:pt x="235823" y="106378"/>
                </a:lnTo>
              </a:path>
            </a:pathLst>
          </a:custGeom>
          <a:ln w="12496">
            <a:solidFill>
              <a:srgbClr val="000000"/>
            </a:solidFill>
          </a:ln>
        </p:spPr>
        <p:txBody>
          <a:bodyPr wrap="square" lIns="0" tIns="0" rIns="0" bIns="0" rtlCol="0"/>
          <a:lstStyle/>
          <a:p>
            <a:endParaRPr/>
          </a:p>
        </p:txBody>
      </p:sp>
      <p:sp>
        <p:nvSpPr>
          <p:cNvPr id="96" name="object 96"/>
          <p:cNvSpPr/>
          <p:nvPr/>
        </p:nvSpPr>
        <p:spPr>
          <a:xfrm>
            <a:off x="7961121" y="3447541"/>
            <a:ext cx="40640" cy="42545"/>
          </a:xfrm>
          <a:custGeom>
            <a:avLst/>
            <a:gdLst/>
            <a:ahLst/>
            <a:cxnLst/>
            <a:rect l="l" t="t" r="r" b="b"/>
            <a:pathLst>
              <a:path w="40640" h="42545">
                <a:moveTo>
                  <a:pt x="10032" y="42163"/>
                </a:moveTo>
                <a:lnTo>
                  <a:pt x="6197" y="31343"/>
                </a:lnTo>
                <a:lnTo>
                  <a:pt x="2682" y="20843"/>
                </a:lnTo>
                <a:lnTo>
                  <a:pt x="335" y="10463"/>
                </a:lnTo>
                <a:lnTo>
                  <a:pt x="0" y="0"/>
                </a:lnTo>
                <a:lnTo>
                  <a:pt x="10241" y="8199"/>
                </a:lnTo>
                <a:lnTo>
                  <a:pt x="20208" y="16637"/>
                </a:lnTo>
                <a:lnTo>
                  <a:pt x="30200" y="25074"/>
                </a:lnTo>
                <a:lnTo>
                  <a:pt x="40512" y="33274"/>
                </a:lnTo>
              </a:path>
            </a:pathLst>
          </a:custGeom>
          <a:ln w="12496">
            <a:solidFill>
              <a:srgbClr val="000000"/>
            </a:solidFill>
          </a:ln>
        </p:spPr>
        <p:txBody>
          <a:bodyPr wrap="square" lIns="0" tIns="0" rIns="0" bIns="0" rtlCol="0"/>
          <a:lstStyle/>
          <a:p>
            <a:endParaRPr/>
          </a:p>
        </p:txBody>
      </p:sp>
      <p:sp>
        <p:nvSpPr>
          <p:cNvPr id="97" name="object 97"/>
          <p:cNvSpPr/>
          <p:nvPr/>
        </p:nvSpPr>
        <p:spPr>
          <a:xfrm>
            <a:off x="8080247" y="3529584"/>
            <a:ext cx="179705" cy="126364"/>
          </a:xfrm>
          <a:custGeom>
            <a:avLst/>
            <a:gdLst/>
            <a:ahLst/>
            <a:cxnLst/>
            <a:rect l="l" t="t" r="r" b="b"/>
            <a:pathLst>
              <a:path w="179704" h="126364">
                <a:moveTo>
                  <a:pt x="80518" y="0"/>
                </a:moveTo>
                <a:lnTo>
                  <a:pt x="69806" y="9648"/>
                </a:lnTo>
                <a:lnTo>
                  <a:pt x="58070" y="18319"/>
                </a:lnTo>
                <a:lnTo>
                  <a:pt x="46192" y="27039"/>
                </a:lnTo>
                <a:lnTo>
                  <a:pt x="35051" y="36829"/>
                </a:lnTo>
                <a:lnTo>
                  <a:pt x="23413" y="49166"/>
                </a:lnTo>
                <a:lnTo>
                  <a:pt x="12049" y="63611"/>
                </a:lnTo>
                <a:lnTo>
                  <a:pt x="3423" y="79460"/>
                </a:lnTo>
                <a:lnTo>
                  <a:pt x="0" y="96011"/>
                </a:lnTo>
                <a:lnTo>
                  <a:pt x="4012" y="108904"/>
                </a:lnTo>
                <a:lnTo>
                  <a:pt x="14001" y="115617"/>
                </a:lnTo>
                <a:lnTo>
                  <a:pt x="26896" y="117639"/>
                </a:lnTo>
                <a:lnTo>
                  <a:pt x="39624" y="116458"/>
                </a:lnTo>
                <a:lnTo>
                  <a:pt x="88772" y="91598"/>
                </a:lnTo>
                <a:lnTo>
                  <a:pt x="122650" y="56165"/>
                </a:lnTo>
                <a:lnTo>
                  <a:pt x="133080" y="45176"/>
                </a:lnTo>
                <a:lnTo>
                  <a:pt x="145415" y="36829"/>
                </a:lnTo>
                <a:lnTo>
                  <a:pt x="146391" y="49331"/>
                </a:lnTo>
                <a:lnTo>
                  <a:pt x="146748" y="62166"/>
                </a:lnTo>
                <a:lnTo>
                  <a:pt x="147486" y="74906"/>
                </a:lnTo>
                <a:lnTo>
                  <a:pt x="160910" y="120340"/>
                </a:lnTo>
                <a:lnTo>
                  <a:pt x="170687" y="126237"/>
                </a:lnTo>
                <a:lnTo>
                  <a:pt x="173481" y="126237"/>
                </a:lnTo>
                <a:lnTo>
                  <a:pt x="176529" y="125602"/>
                </a:lnTo>
                <a:lnTo>
                  <a:pt x="179577" y="125221"/>
                </a:lnTo>
              </a:path>
            </a:pathLst>
          </a:custGeom>
          <a:ln w="12496">
            <a:solidFill>
              <a:srgbClr val="000000"/>
            </a:solidFill>
          </a:ln>
        </p:spPr>
        <p:txBody>
          <a:bodyPr wrap="square" lIns="0" tIns="0" rIns="0" bIns="0" rtlCol="0"/>
          <a:lstStyle/>
          <a:p>
            <a:endParaRPr/>
          </a:p>
        </p:txBody>
      </p:sp>
      <p:sp>
        <p:nvSpPr>
          <p:cNvPr id="98" name="object 98"/>
          <p:cNvSpPr/>
          <p:nvPr/>
        </p:nvSpPr>
        <p:spPr>
          <a:xfrm>
            <a:off x="8395081" y="3418078"/>
            <a:ext cx="29845" cy="248285"/>
          </a:xfrm>
          <a:custGeom>
            <a:avLst/>
            <a:gdLst/>
            <a:ahLst/>
            <a:cxnLst/>
            <a:rect l="l" t="t" r="r" b="b"/>
            <a:pathLst>
              <a:path w="29845" h="248285">
                <a:moveTo>
                  <a:pt x="0" y="0"/>
                </a:moveTo>
                <a:lnTo>
                  <a:pt x="15240" y="41656"/>
                </a:lnTo>
                <a:lnTo>
                  <a:pt x="15815" y="67794"/>
                </a:lnTo>
                <a:lnTo>
                  <a:pt x="15271" y="93980"/>
                </a:lnTo>
                <a:lnTo>
                  <a:pt x="14489" y="120165"/>
                </a:lnTo>
                <a:lnTo>
                  <a:pt x="14350" y="146304"/>
                </a:lnTo>
                <a:lnTo>
                  <a:pt x="13495" y="169074"/>
                </a:lnTo>
                <a:lnTo>
                  <a:pt x="12461" y="192547"/>
                </a:lnTo>
                <a:lnTo>
                  <a:pt x="14118" y="215759"/>
                </a:lnTo>
                <a:lnTo>
                  <a:pt x="21336" y="237744"/>
                </a:lnTo>
                <a:lnTo>
                  <a:pt x="23749" y="241046"/>
                </a:lnTo>
                <a:lnTo>
                  <a:pt x="26543" y="244348"/>
                </a:lnTo>
                <a:lnTo>
                  <a:pt x="29591" y="247777"/>
                </a:lnTo>
              </a:path>
            </a:pathLst>
          </a:custGeom>
          <a:ln w="12496">
            <a:solidFill>
              <a:srgbClr val="000000"/>
            </a:solidFill>
          </a:ln>
        </p:spPr>
        <p:txBody>
          <a:bodyPr wrap="square" lIns="0" tIns="0" rIns="0" bIns="0" rtlCol="0"/>
          <a:lstStyle/>
          <a:p>
            <a:endParaRPr/>
          </a:p>
        </p:txBody>
      </p:sp>
      <p:sp>
        <p:nvSpPr>
          <p:cNvPr id="99" name="object 99"/>
          <p:cNvSpPr/>
          <p:nvPr/>
        </p:nvSpPr>
        <p:spPr>
          <a:xfrm>
            <a:off x="3558766" y="4050791"/>
            <a:ext cx="102870" cy="150495"/>
          </a:xfrm>
          <a:custGeom>
            <a:avLst/>
            <a:gdLst/>
            <a:ahLst/>
            <a:cxnLst/>
            <a:rect l="l" t="t" r="r" b="b"/>
            <a:pathLst>
              <a:path w="102870" h="150495">
                <a:moveTo>
                  <a:pt x="102516" y="0"/>
                </a:moveTo>
                <a:lnTo>
                  <a:pt x="58064" y="13876"/>
                </a:lnTo>
                <a:lnTo>
                  <a:pt x="18014" y="50990"/>
                </a:lnTo>
                <a:lnTo>
                  <a:pt x="1932" y="86867"/>
                </a:lnTo>
                <a:lnTo>
                  <a:pt x="0" y="104215"/>
                </a:lnTo>
                <a:lnTo>
                  <a:pt x="3139" y="122015"/>
                </a:lnTo>
                <a:lnTo>
                  <a:pt x="11612" y="137481"/>
                </a:lnTo>
                <a:lnTo>
                  <a:pt x="25681" y="147827"/>
                </a:lnTo>
                <a:lnTo>
                  <a:pt x="37546" y="149484"/>
                </a:lnTo>
                <a:lnTo>
                  <a:pt x="46779" y="150225"/>
                </a:lnTo>
                <a:lnTo>
                  <a:pt x="54989" y="149988"/>
                </a:lnTo>
                <a:lnTo>
                  <a:pt x="63781" y="148716"/>
                </a:lnTo>
              </a:path>
            </a:pathLst>
          </a:custGeom>
          <a:ln w="12801">
            <a:solidFill>
              <a:srgbClr val="000000"/>
            </a:solidFill>
          </a:ln>
        </p:spPr>
        <p:txBody>
          <a:bodyPr wrap="square" lIns="0" tIns="0" rIns="0" bIns="0" rtlCol="0"/>
          <a:lstStyle/>
          <a:p>
            <a:endParaRPr/>
          </a:p>
        </p:txBody>
      </p:sp>
      <p:sp>
        <p:nvSpPr>
          <p:cNvPr id="100" name="object 100"/>
          <p:cNvSpPr/>
          <p:nvPr/>
        </p:nvSpPr>
        <p:spPr>
          <a:xfrm>
            <a:off x="1030619" y="3944111"/>
            <a:ext cx="111760" cy="280670"/>
          </a:xfrm>
          <a:custGeom>
            <a:avLst/>
            <a:gdLst/>
            <a:ahLst/>
            <a:cxnLst/>
            <a:rect l="l" t="t" r="r" b="b"/>
            <a:pathLst>
              <a:path w="111759" h="280670">
                <a:moveTo>
                  <a:pt x="16978" y="0"/>
                </a:moveTo>
                <a:lnTo>
                  <a:pt x="14101" y="12793"/>
                </a:lnTo>
                <a:lnTo>
                  <a:pt x="10882" y="25669"/>
                </a:lnTo>
                <a:lnTo>
                  <a:pt x="7891" y="38665"/>
                </a:lnTo>
                <a:lnTo>
                  <a:pt x="5700" y="51815"/>
                </a:lnTo>
                <a:lnTo>
                  <a:pt x="2924" y="77124"/>
                </a:lnTo>
                <a:lnTo>
                  <a:pt x="862" y="102457"/>
                </a:lnTo>
                <a:lnTo>
                  <a:pt x="0" y="127932"/>
                </a:lnTo>
                <a:lnTo>
                  <a:pt x="823" y="153669"/>
                </a:lnTo>
                <a:lnTo>
                  <a:pt x="7834" y="206406"/>
                </a:lnTo>
                <a:lnTo>
                  <a:pt x="25817" y="256667"/>
                </a:lnTo>
                <a:lnTo>
                  <a:pt x="59507" y="280544"/>
                </a:lnTo>
                <a:lnTo>
                  <a:pt x="73975" y="273685"/>
                </a:lnTo>
                <a:lnTo>
                  <a:pt x="97597" y="240649"/>
                </a:lnTo>
                <a:lnTo>
                  <a:pt x="109332" y="201421"/>
                </a:lnTo>
                <a:lnTo>
                  <a:pt x="111733" y="183284"/>
                </a:lnTo>
                <a:lnTo>
                  <a:pt x="111161" y="165004"/>
                </a:lnTo>
                <a:lnTo>
                  <a:pt x="86620" y="121914"/>
                </a:lnTo>
                <a:lnTo>
                  <a:pt x="46543" y="134112"/>
                </a:lnTo>
                <a:lnTo>
                  <a:pt x="36485" y="166369"/>
                </a:lnTo>
              </a:path>
            </a:pathLst>
          </a:custGeom>
          <a:ln w="12801">
            <a:solidFill>
              <a:srgbClr val="000000"/>
            </a:solidFill>
          </a:ln>
        </p:spPr>
        <p:txBody>
          <a:bodyPr wrap="square" lIns="0" tIns="0" rIns="0" bIns="0" rtlCol="0"/>
          <a:lstStyle/>
          <a:p>
            <a:endParaRPr/>
          </a:p>
        </p:txBody>
      </p:sp>
      <p:sp>
        <p:nvSpPr>
          <p:cNvPr id="101" name="object 101"/>
          <p:cNvSpPr/>
          <p:nvPr/>
        </p:nvSpPr>
        <p:spPr>
          <a:xfrm>
            <a:off x="1172108" y="4038226"/>
            <a:ext cx="169545" cy="132080"/>
          </a:xfrm>
          <a:custGeom>
            <a:avLst/>
            <a:gdLst/>
            <a:ahLst/>
            <a:cxnLst/>
            <a:rect l="l" t="t" r="r" b="b"/>
            <a:pathLst>
              <a:path w="169544" h="132079">
                <a:moveTo>
                  <a:pt x="74828" y="7104"/>
                </a:moveTo>
                <a:lnTo>
                  <a:pt x="71566" y="0"/>
                </a:lnTo>
                <a:lnTo>
                  <a:pt x="64731" y="468"/>
                </a:lnTo>
                <a:lnTo>
                  <a:pt x="56011" y="5460"/>
                </a:lnTo>
                <a:lnTo>
                  <a:pt x="21145" y="38981"/>
                </a:lnTo>
                <a:lnTo>
                  <a:pt x="400" y="87745"/>
                </a:lnTo>
                <a:lnTo>
                  <a:pt x="0" y="103052"/>
                </a:lnTo>
                <a:lnTo>
                  <a:pt x="4629" y="116931"/>
                </a:lnTo>
                <a:lnTo>
                  <a:pt x="16002" y="127500"/>
                </a:lnTo>
                <a:lnTo>
                  <a:pt x="33032" y="131851"/>
                </a:lnTo>
                <a:lnTo>
                  <a:pt x="50749" y="129262"/>
                </a:lnTo>
                <a:lnTo>
                  <a:pt x="104068" y="97315"/>
                </a:lnTo>
                <a:lnTo>
                  <a:pt x="137963" y="57949"/>
                </a:lnTo>
                <a:lnTo>
                  <a:pt x="150977" y="34790"/>
                </a:lnTo>
                <a:lnTo>
                  <a:pt x="149767" y="47912"/>
                </a:lnTo>
                <a:lnTo>
                  <a:pt x="148818" y="60523"/>
                </a:lnTo>
                <a:lnTo>
                  <a:pt x="148727" y="73062"/>
                </a:lnTo>
                <a:lnTo>
                  <a:pt x="150088" y="85971"/>
                </a:lnTo>
                <a:lnTo>
                  <a:pt x="152813" y="96525"/>
                </a:lnTo>
                <a:lnTo>
                  <a:pt x="156835" y="105163"/>
                </a:lnTo>
                <a:lnTo>
                  <a:pt x="162215" y="113063"/>
                </a:lnTo>
                <a:lnTo>
                  <a:pt x="169011" y="121404"/>
                </a:lnTo>
              </a:path>
            </a:pathLst>
          </a:custGeom>
          <a:ln w="12801">
            <a:solidFill>
              <a:srgbClr val="000000"/>
            </a:solidFill>
          </a:ln>
        </p:spPr>
        <p:txBody>
          <a:bodyPr wrap="square" lIns="0" tIns="0" rIns="0" bIns="0" rtlCol="0"/>
          <a:lstStyle/>
          <a:p>
            <a:endParaRPr/>
          </a:p>
        </p:txBody>
      </p:sp>
      <p:sp>
        <p:nvSpPr>
          <p:cNvPr id="102" name="object 102"/>
          <p:cNvSpPr/>
          <p:nvPr/>
        </p:nvSpPr>
        <p:spPr>
          <a:xfrm>
            <a:off x="1418193" y="4026578"/>
            <a:ext cx="94615" cy="153035"/>
          </a:xfrm>
          <a:custGeom>
            <a:avLst/>
            <a:gdLst/>
            <a:ahLst/>
            <a:cxnLst/>
            <a:rect l="l" t="t" r="r" b="b"/>
            <a:pathLst>
              <a:path w="94615" h="153035">
                <a:moveTo>
                  <a:pt x="83835" y="4655"/>
                </a:moveTo>
                <a:lnTo>
                  <a:pt x="78081" y="0"/>
                </a:lnTo>
                <a:lnTo>
                  <a:pt x="69897" y="750"/>
                </a:lnTo>
                <a:lnTo>
                  <a:pt x="60618" y="4976"/>
                </a:lnTo>
                <a:lnTo>
                  <a:pt x="22764" y="42009"/>
                </a:lnTo>
                <a:lnTo>
                  <a:pt x="3952" y="80601"/>
                </a:lnTo>
                <a:lnTo>
                  <a:pt x="0" y="98601"/>
                </a:lnTo>
                <a:lnTo>
                  <a:pt x="428" y="117256"/>
                </a:lnTo>
                <a:lnTo>
                  <a:pt x="6524" y="134411"/>
                </a:lnTo>
                <a:lnTo>
                  <a:pt x="19573" y="147911"/>
                </a:lnTo>
                <a:lnTo>
                  <a:pt x="38264" y="152850"/>
                </a:lnTo>
                <a:lnTo>
                  <a:pt x="58515" y="148371"/>
                </a:lnTo>
                <a:lnTo>
                  <a:pt x="78027" y="139249"/>
                </a:lnTo>
                <a:lnTo>
                  <a:pt x="94503" y="130258"/>
                </a:lnTo>
              </a:path>
            </a:pathLst>
          </a:custGeom>
          <a:ln w="12801">
            <a:solidFill>
              <a:srgbClr val="000000"/>
            </a:solidFill>
          </a:ln>
        </p:spPr>
        <p:txBody>
          <a:bodyPr wrap="square" lIns="0" tIns="0" rIns="0" bIns="0" rtlCol="0"/>
          <a:lstStyle/>
          <a:p>
            <a:endParaRPr/>
          </a:p>
        </p:txBody>
      </p:sp>
      <p:sp>
        <p:nvSpPr>
          <p:cNvPr id="103" name="object 103"/>
          <p:cNvSpPr/>
          <p:nvPr/>
        </p:nvSpPr>
        <p:spPr>
          <a:xfrm>
            <a:off x="1585116" y="3960240"/>
            <a:ext cx="229235" cy="189865"/>
          </a:xfrm>
          <a:custGeom>
            <a:avLst/>
            <a:gdLst/>
            <a:ahLst/>
            <a:cxnLst/>
            <a:rect l="l" t="t" r="r" b="b"/>
            <a:pathLst>
              <a:path w="229235" h="189864">
                <a:moveTo>
                  <a:pt x="26640" y="0"/>
                </a:moveTo>
                <a:lnTo>
                  <a:pt x="20770" y="7941"/>
                </a:lnTo>
                <a:lnTo>
                  <a:pt x="18924" y="18668"/>
                </a:lnTo>
                <a:lnTo>
                  <a:pt x="18746" y="31111"/>
                </a:lnTo>
                <a:lnTo>
                  <a:pt x="17877" y="44195"/>
                </a:lnTo>
                <a:lnTo>
                  <a:pt x="14626" y="66329"/>
                </a:lnTo>
                <a:lnTo>
                  <a:pt x="11590" y="88391"/>
                </a:lnTo>
                <a:lnTo>
                  <a:pt x="8554" y="110454"/>
                </a:lnTo>
                <a:lnTo>
                  <a:pt x="5304" y="132587"/>
                </a:lnTo>
                <a:lnTo>
                  <a:pt x="2996" y="146931"/>
                </a:lnTo>
                <a:lnTo>
                  <a:pt x="1033" y="161226"/>
                </a:lnTo>
                <a:lnTo>
                  <a:pt x="0" y="175521"/>
                </a:lnTo>
                <a:lnTo>
                  <a:pt x="478" y="189864"/>
                </a:lnTo>
                <a:lnTo>
                  <a:pt x="10656" y="181856"/>
                </a:lnTo>
                <a:lnTo>
                  <a:pt x="19607" y="171418"/>
                </a:lnTo>
                <a:lnTo>
                  <a:pt x="27820" y="159789"/>
                </a:lnTo>
                <a:lnTo>
                  <a:pt x="35784" y="148208"/>
                </a:lnTo>
                <a:lnTo>
                  <a:pt x="51298" y="127593"/>
                </a:lnTo>
                <a:lnTo>
                  <a:pt x="84326" y="87933"/>
                </a:lnTo>
                <a:lnTo>
                  <a:pt x="113387" y="56697"/>
                </a:lnTo>
                <a:lnTo>
                  <a:pt x="149195" y="21335"/>
                </a:lnTo>
                <a:lnTo>
                  <a:pt x="129788" y="37834"/>
                </a:lnTo>
                <a:lnTo>
                  <a:pt x="95259" y="76592"/>
                </a:lnTo>
                <a:lnTo>
                  <a:pt x="76858" y="113069"/>
                </a:lnTo>
                <a:lnTo>
                  <a:pt x="75233" y="127095"/>
                </a:lnTo>
                <a:lnTo>
                  <a:pt x="78585" y="140311"/>
                </a:lnTo>
                <a:lnTo>
                  <a:pt x="88235" y="152145"/>
                </a:lnTo>
                <a:lnTo>
                  <a:pt x="104961" y="161649"/>
                </a:lnTo>
                <a:lnTo>
                  <a:pt x="124223" y="166735"/>
                </a:lnTo>
                <a:lnTo>
                  <a:pt x="144224" y="168558"/>
                </a:lnTo>
                <a:lnTo>
                  <a:pt x="163165" y="168274"/>
                </a:lnTo>
                <a:lnTo>
                  <a:pt x="179947" y="166969"/>
                </a:lnTo>
                <a:lnTo>
                  <a:pt x="196455" y="164591"/>
                </a:lnTo>
                <a:lnTo>
                  <a:pt x="212796" y="161452"/>
                </a:lnTo>
                <a:lnTo>
                  <a:pt x="229078" y="157860"/>
                </a:lnTo>
              </a:path>
            </a:pathLst>
          </a:custGeom>
          <a:ln w="12801">
            <a:solidFill>
              <a:srgbClr val="000000"/>
            </a:solidFill>
          </a:ln>
        </p:spPr>
        <p:txBody>
          <a:bodyPr wrap="square" lIns="0" tIns="0" rIns="0" bIns="0" rtlCol="0"/>
          <a:lstStyle/>
          <a:p>
            <a:endParaRPr/>
          </a:p>
        </p:txBody>
      </p:sp>
      <p:sp>
        <p:nvSpPr>
          <p:cNvPr id="104" name="object 104"/>
          <p:cNvSpPr/>
          <p:nvPr/>
        </p:nvSpPr>
        <p:spPr>
          <a:xfrm>
            <a:off x="1853168" y="4020311"/>
            <a:ext cx="213360" cy="102235"/>
          </a:xfrm>
          <a:custGeom>
            <a:avLst/>
            <a:gdLst/>
            <a:ahLst/>
            <a:cxnLst/>
            <a:rect l="l" t="t" r="r" b="b"/>
            <a:pathLst>
              <a:path w="213360" h="102235">
                <a:moveTo>
                  <a:pt x="7889" y="12445"/>
                </a:moveTo>
                <a:lnTo>
                  <a:pt x="1712" y="19411"/>
                </a:lnTo>
                <a:lnTo>
                  <a:pt x="0" y="26543"/>
                </a:lnTo>
                <a:lnTo>
                  <a:pt x="1406" y="34627"/>
                </a:lnTo>
                <a:lnTo>
                  <a:pt x="19464" y="77007"/>
                </a:lnTo>
                <a:lnTo>
                  <a:pt x="46561" y="89947"/>
                </a:lnTo>
                <a:lnTo>
                  <a:pt x="55776" y="86737"/>
                </a:lnTo>
                <a:lnTo>
                  <a:pt x="87852" y="51629"/>
                </a:lnTo>
                <a:lnTo>
                  <a:pt x="99710" y="30480"/>
                </a:lnTo>
                <a:lnTo>
                  <a:pt x="104917" y="26796"/>
                </a:lnTo>
                <a:lnTo>
                  <a:pt x="122491" y="60604"/>
                </a:lnTo>
                <a:lnTo>
                  <a:pt x="156178" y="95059"/>
                </a:lnTo>
                <a:lnTo>
                  <a:pt x="172761" y="101746"/>
                </a:lnTo>
                <a:lnTo>
                  <a:pt x="190261" y="100837"/>
                </a:lnTo>
                <a:lnTo>
                  <a:pt x="200257" y="94793"/>
                </a:lnTo>
                <a:lnTo>
                  <a:pt x="206978" y="85724"/>
                </a:lnTo>
                <a:lnTo>
                  <a:pt x="210960" y="74941"/>
                </a:lnTo>
                <a:lnTo>
                  <a:pt x="212740" y="63754"/>
                </a:lnTo>
                <a:lnTo>
                  <a:pt x="212582" y="51653"/>
                </a:lnTo>
                <a:lnTo>
                  <a:pt x="210518" y="40576"/>
                </a:lnTo>
                <a:lnTo>
                  <a:pt x="207597" y="29785"/>
                </a:lnTo>
                <a:lnTo>
                  <a:pt x="204866" y="18542"/>
                </a:lnTo>
                <a:lnTo>
                  <a:pt x="204231" y="7365"/>
                </a:lnTo>
                <a:lnTo>
                  <a:pt x="203342" y="3937"/>
                </a:lnTo>
                <a:lnTo>
                  <a:pt x="211216" y="0"/>
                </a:lnTo>
              </a:path>
            </a:pathLst>
          </a:custGeom>
          <a:ln w="12801">
            <a:solidFill>
              <a:srgbClr val="000000"/>
            </a:solidFill>
          </a:ln>
        </p:spPr>
        <p:txBody>
          <a:bodyPr wrap="square" lIns="0" tIns="0" rIns="0" bIns="0" rtlCol="0"/>
          <a:lstStyle/>
          <a:p>
            <a:endParaRPr/>
          </a:p>
        </p:txBody>
      </p:sp>
      <p:sp>
        <p:nvSpPr>
          <p:cNvPr id="105" name="object 105"/>
          <p:cNvSpPr/>
          <p:nvPr/>
        </p:nvSpPr>
        <p:spPr>
          <a:xfrm>
            <a:off x="2120138" y="3985514"/>
            <a:ext cx="165100" cy="156210"/>
          </a:xfrm>
          <a:custGeom>
            <a:avLst/>
            <a:gdLst/>
            <a:ahLst/>
            <a:cxnLst/>
            <a:rect l="l" t="t" r="r" b="b"/>
            <a:pathLst>
              <a:path w="165100" h="156210">
                <a:moveTo>
                  <a:pt x="84455" y="0"/>
                </a:moveTo>
                <a:lnTo>
                  <a:pt x="72596" y="10225"/>
                </a:lnTo>
                <a:lnTo>
                  <a:pt x="59785" y="18938"/>
                </a:lnTo>
                <a:lnTo>
                  <a:pt x="46736" y="27485"/>
                </a:lnTo>
                <a:lnTo>
                  <a:pt x="34162" y="37211"/>
                </a:lnTo>
                <a:lnTo>
                  <a:pt x="21699" y="49418"/>
                </a:lnTo>
                <a:lnTo>
                  <a:pt x="8842" y="66008"/>
                </a:lnTo>
                <a:lnTo>
                  <a:pt x="105" y="84359"/>
                </a:lnTo>
                <a:lnTo>
                  <a:pt x="0" y="101854"/>
                </a:lnTo>
                <a:lnTo>
                  <a:pt x="7187" y="110109"/>
                </a:lnTo>
                <a:lnTo>
                  <a:pt x="17875" y="112172"/>
                </a:lnTo>
                <a:lnTo>
                  <a:pt x="29467" y="110283"/>
                </a:lnTo>
                <a:lnTo>
                  <a:pt x="63769" y="89296"/>
                </a:lnTo>
                <a:lnTo>
                  <a:pt x="87391" y="58981"/>
                </a:lnTo>
                <a:lnTo>
                  <a:pt x="97536" y="37211"/>
                </a:lnTo>
                <a:lnTo>
                  <a:pt x="98153" y="53449"/>
                </a:lnTo>
                <a:lnTo>
                  <a:pt x="106172" y="100330"/>
                </a:lnTo>
                <a:lnTo>
                  <a:pt x="129746" y="143406"/>
                </a:lnTo>
                <a:lnTo>
                  <a:pt x="156972" y="155829"/>
                </a:lnTo>
                <a:lnTo>
                  <a:pt x="164592" y="153669"/>
                </a:lnTo>
              </a:path>
            </a:pathLst>
          </a:custGeom>
          <a:ln w="12801">
            <a:solidFill>
              <a:srgbClr val="000000"/>
            </a:solidFill>
          </a:ln>
        </p:spPr>
        <p:txBody>
          <a:bodyPr wrap="square" lIns="0" tIns="0" rIns="0" bIns="0" rtlCol="0"/>
          <a:lstStyle/>
          <a:p>
            <a:endParaRPr/>
          </a:p>
        </p:txBody>
      </p:sp>
      <p:sp>
        <p:nvSpPr>
          <p:cNvPr id="106" name="object 106"/>
          <p:cNvSpPr/>
          <p:nvPr/>
        </p:nvSpPr>
        <p:spPr>
          <a:xfrm>
            <a:off x="2331973" y="4015740"/>
            <a:ext cx="101600" cy="95250"/>
          </a:xfrm>
          <a:custGeom>
            <a:avLst/>
            <a:gdLst/>
            <a:ahLst/>
            <a:cxnLst/>
            <a:rect l="l" t="t" r="r" b="b"/>
            <a:pathLst>
              <a:path w="101600" h="95250">
                <a:moveTo>
                  <a:pt x="0" y="13462"/>
                </a:moveTo>
                <a:lnTo>
                  <a:pt x="6731" y="62484"/>
                </a:lnTo>
                <a:lnTo>
                  <a:pt x="9348" y="70828"/>
                </a:lnTo>
                <a:lnTo>
                  <a:pt x="11763" y="78755"/>
                </a:lnTo>
                <a:lnTo>
                  <a:pt x="14106" y="86612"/>
                </a:lnTo>
                <a:lnTo>
                  <a:pt x="16509" y="94742"/>
                </a:lnTo>
                <a:lnTo>
                  <a:pt x="14825" y="82639"/>
                </a:lnTo>
                <a:lnTo>
                  <a:pt x="19557" y="44831"/>
                </a:lnTo>
                <a:lnTo>
                  <a:pt x="50597" y="13594"/>
                </a:lnTo>
                <a:lnTo>
                  <a:pt x="76686" y="5607"/>
                </a:lnTo>
                <a:lnTo>
                  <a:pt x="85645" y="3905"/>
                </a:lnTo>
                <a:lnTo>
                  <a:pt x="93343" y="2155"/>
                </a:lnTo>
                <a:lnTo>
                  <a:pt x="101600" y="0"/>
                </a:lnTo>
              </a:path>
            </a:pathLst>
          </a:custGeom>
          <a:ln w="12801">
            <a:solidFill>
              <a:srgbClr val="000000"/>
            </a:solidFill>
          </a:ln>
        </p:spPr>
        <p:txBody>
          <a:bodyPr wrap="square" lIns="0" tIns="0" rIns="0" bIns="0" rtlCol="0"/>
          <a:lstStyle/>
          <a:p>
            <a:endParaRPr/>
          </a:p>
        </p:txBody>
      </p:sp>
      <p:sp>
        <p:nvSpPr>
          <p:cNvPr id="107" name="object 107"/>
          <p:cNvSpPr/>
          <p:nvPr/>
        </p:nvSpPr>
        <p:spPr>
          <a:xfrm>
            <a:off x="2456922" y="3902964"/>
            <a:ext cx="140970" cy="212725"/>
          </a:xfrm>
          <a:custGeom>
            <a:avLst/>
            <a:gdLst/>
            <a:ahLst/>
            <a:cxnLst/>
            <a:rect l="l" t="t" r="r" b="b"/>
            <a:pathLst>
              <a:path w="140969" h="212725">
                <a:moveTo>
                  <a:pt x="67710" y="106425"/>
                </a:moveTo>
                <a:lnTo>
                  <a:pt x="31152" y="128785"/>
                </a:lnTo>
                <a:lnTo>
                  <a:pt x="3956" y="163512"/>
                </a:lnTo>
                <a:lnTo>
                  <a:pt x="0" y="177831"/>
                </a:lnTo>
                <a:lnTo>
                  <a:pt x="400" y="192912"/>
                </a:lnTo>
                <a:lnTo>
                  <a:pt x="5411" y="203749"/>
                </a:lnTo>
                <a:lnTo>
                  <a:pt x="14386" y="210264"/>
                </a:lnTo>
                <a:lnTo>
                  <a:pt x="25671" y="212611"/>
                </a:lnTo>
                <a:lnTo>
                  <a:pt x="37611" y="210947"/>
                </a:lnTo>
                <a:lnTo>
                  <a:pt x="77473" y="174513"/>
                </a:lnTo>
                <a:lnTo>
                  <a:pt x="94275" y="135687"/>
                </a:lnTo>
                <a:lnTo>
                  <a:pt x="104336" y="88483"/>
                </a:lnTo>
                <a:lnTo>
                  <a:pt x="108090" y="48416"/>
                </a:lnTo>
                <a:lnTo>
                  <a:pt x="107715" y="0"/>
                </a:lnTo>
                <a:lnTo>
                  <a:pt x="107759" y="16379"/>
                </a:lnTo>
                <a:lnTo>
                  <a:pt x="108636" y="32639"/>
                </a:lnTo>
                <a:lnTo>
                  <a:pt x="110037" y="48898"/>
                </a:lnTo>
                <a:lnTo>
                  <a:pt x="111652" y="65278"/>
                </a:lnTo>
                <a:lnTo>
                  <a:pt x="113659" y="87608"/>
                </a:lnTo>
                <a:lnTo>
                  <a:pt x="118242" y="132982"/>
                </a:lnTo>
                <a:lnTo>
                  <a:pt x="129607" y="176530"/>
                </a:lnTo>
                <a:lnTo>
                  <a:pt x="134554" y="186281"/>
                </a:lnTo>
                <a:lnTo>
                  <a:pt x="140608" y="195961"/>
                </a:lnTo>
              </a:path>
            </a:pathLst>
          </a:custGeom>
          <a:ln w="12801">
            <a:solidFill>
              <a:srgbClr val="000000"/>
            </a:solidFill>
          </a:ln>
        </p:spPr>
        <p:txBody>
          <a:bodyPr wrap="square" lIns="0" tIns="0" rIns="0" bIns="0" rtlCol="0"/>
          <a:lstStyle/>
          <a:p>
            <a:endParaRPr/>
          </a:p>
        </p:txBody>
      </p:sp>
      <p:sp>
        <p:nvSpPr>
          <p:cNvPr id="108" name="object 108"/>
          <p:cNvSpPr/>
          <p:nvPr/>
        </p:nvSpPr>
        <p:spPr>
          <a:xfrm>
            <a:off x="2832314" y="4017629"/>
            <a:ext cx="111760" cy="177800"/>
          </a:xfrm>
          <a:custGeom>
            <a:avLst/>
            <a:gdLst/>
            <a:ahLst/>
            <a:cxnLst/>
            <a:rect l="l" t="t" r="r" b="b"/>
            <a:pathLst>
              <a:path w="111760" h="177800">
                <a:moveTo>
                  <a:pt x="111164" y="12715"/>
                </a:moveTo>
                <a:lnTo>
                  <a:pt x="104665" y="3649"/>
                </a:lnTo>
                <a:lnTo>
                  <a:pt x="96131" y="0"/>
                </a:lnTo>
                <a:lnTo>
                  <a:pt x="85429" y="803"/>
                </a:lnTo>
                <a:lnTo>
                  <a:pt x="42156" y="20621"/>
                </a:lnTo>
                <a:lnTo>
                  <a:pt x="8461" y="50934"/>
                </a:lnTo>
                <a:lnTo>
                  <a:pt x="0" y="73413"/>
                </a:lnTo>
                <a:lnTo>
                  <a:pt x="2960" y="84724"/>
                </a:lnTo>
                <a:lnTo>
                  <a:pt x="12900" y="95652"/>
                </a:lnTo>
                <a:lnTo>
                  <a:pt x="25995" y="103473"/>
                </a:lnTo>
                <a:lnTo>
                  <a:pt x="40304" y="109602"/>
                </a:lnTo>
                <a:lnTo>
                  <a:pt x="53887" y="115458"/>
                </a:lnTo>
                <a:lnTo>
                  <a:pt x="63650" y="122626"/>
                </a:lnTo>
                <a:lnTo>
                  <a:pt x="64746" y="129460"/>
                </a:lnTo>
                <a:lnTo>
                  <a:pt x="60031" y="136532"/>
                </a:lnTo>
                <a:lnTo>
                  <a:pt x="52363" y="144414"/>
                </a:lnTo>
                <a:lnTo>
                  <a:pt x="41790" y="154126"/>
                </a:lnTo>
                <a:lnTo>
                  <a:pt x="30646" y="162575"/>
                </a:lnTo>
                <a:lnTo>
                  <a:pt x="18930" y="170168"/>
                </a:lnTo>
                <a:lnTo>
                  <a:pt x="6643" y="177307"/>
                </a:lnTo>
              </a:path>
            </a:pathLst>
          </a:custGeom>
          <a:ln w="12801">
            <a:solidFill>
              <a:srgbClr val="000000"/>
            </a:solidFill>
          </a:ln>
        </p:spPr>
        <p:txBody>
          <a:bodyPr wrap="square" lIns="0" tIns="0" rIns="0" bIns="0" rtlCol="0"/>
          <a:lstStyle/>
          <a:p>
            <a:endParaRPr/>
          </a:p>
        </p:txBody>
      </p:sp>
      <p:sp>
        <p:nvSpPr>
          <p:cNvPr id="109" name="object 109"/>
          <p:cNvSpPr/>
          <p:nvPr/>
        </p:nvSpPr>
        <p:spPr>
          <a:xfrm>
            <a:off x="3036442" y="3981958"/>
            <a:ext cx="125095" cy="156845"/>
          </a:xfrm>
          <a:custGeom>
            <a:avLst/>
            <a:gdLst/>
            <a:ahLst/>
            <a:cxnLst/>
            <a:rect l="l" t="t" r="r" b="b"/>
            <a:pathLst>
              <a:path w="125094" h="156845">
                <a:moveTo>
                  <a:pt x="5714" y="104140"/>
                </a:moveTo>
                <a:lnTo>
                  <a:pt x="1524" y="116967"/>
                </a:lnTo>
                <a:lnTo>
                  <a:pt x="0" y="120015"/>
                </a:lnTo>
                <a:lnTo>
                  <a:pt x="0" y="128524"/>
                </a:lnTo>
                <a:lnTo>
                  <a:pt x="35593" y="114254"/>
                </a:lnTo>
                <a:lnTo>
                  <a:pt x="81502" y="72310"/>
                </a:lnTo>
                <a:lnTo>
                  <a:pt x="107314" y="31623"/>
                </a:lnTo>
                <a:lnTo>
                  <a:pt x="100202" y="0"/>
                </a:lnTo>
                <a:lnTo>
                  <a:pt x="84460" y="45"/>
                </a:lnTo>
                <a:lnTo>
                  <a:pt x="44831" y="20066"/>
                </a:lnTo>
                <a:lnTo>
                  <a:pt x="24082" y="57181"/>
                </a:lnTo>
                <a:lnTo>
                  <a:pt x="22479" y="100203"/>
                </a:lnTo>
                <a:lnTo>
                  <a:pt x="41417" y="136858"/>
                </a:lnTo>
                <a:lnTo>
                  <a:pt x="77977" y="155702"/>
                </a:lnTo>
                <a:lnTo>
                  <a:pt x="104520" y="156559"/>
                </a:lnTo>
                <a:lnTo>
                  <a:pt x="114375" y="155380"/>
                </a:lnTo>
                <a:lnTo>
                  <a:pt x="124968" y="152654"/>
                </a:lnTo>
              </a:path>
            </a:pathLst>
          </a:custGeom>
          <a:ln w="12801">
            <a:solidFill>
              <a:srgbClr val="000000"/>
            </a:solidFill>
          </a:ln>
        </p:spPr>
        <p:txBody>
          <a:bodyPr wrap="square" lIns="0" tIns="0" rIns="0" bIns="0" rtlCol="0"/>
          <a:lstStyle/>
          <a:p>
            <a:endParaRPr/>
          </a:p>
        </p:txBody>
      </p:sp>
      <p:sp>
        <p:nvSpPr>
          <p:cNvPr id="110" name="object 110"/>
          <p:cNvSpPr/>
          <p:nvPr/>
        </p:nvSpPr>
        <p:spPr>
          <a:xfrm>
            <a:off x="3278776" y="3927094"/>
            <a:ext cx="28575" cy="275590"/>
          </a:xfrm>
          <a:custGeom>
            <a:avLst/>
            <a:gdLst/>
            <a:ahLst/>
            <a:cxnLst/>
            <a:rect l="l" t="t" r="r" b="b"/>
            <a:pathLst>
              <a:path w="28575" h="275589">
                <a:moveTo>
                  <a:pt x="28303" y="0"/>
                </a:moveTo>
                <a:lnTo>
                  <a:pt x="8014" y="34075"/>
                </a:lnTo>
                <a:lnTo>
                  <a:pt x="2575" y="79611"/>
                </a:lnTo>
                <a:lnTo>
                  <a:pt x="0" y="138106"/>
                </a:lnTo>
                <a:lnTo>
                  <a:pt x="236" y="167639"/>
                </a:lnTo>
                <a:lnTo>
                  <a:pt x="3776" y="217852"/>
                </a:lnTo>
                <a:lnTo>
                  <a:pt x="18270" y="266064"/>
                </a:lnTo>
                <a:lnTo>
                  <a:pt x="20937" y="269112"/>
                </a:lnTo>
                <a:lnTo>
                  <a:pt x="23477" y="272414"/>
                </a:lnTo>
                <a:lnTo>
                  <a:pt x="26144" y="275462"/>
                </a:lnTo>
              </a:path>
            </a:pathLst>
          </a:custGeom>
          <a:ln w="12801">
            <a:solidFill>
              <a:srgbClr val="000000"/>
            </a:solidFill>
          </a:ln>
        </p:spPr>
        <p:txBody>
          <a:bodyPr wrap="square" lIns="0" tIns="0" rIns="0" bIns="0" rtlCol="0"/>
          <a:lstStyle/>
          <a:p>
            <a:endParaRPr/>
          </a:p>
        </p:txBody>
      </p:sp>
      <p:sp>
        <p:nvSpPr>
          <p:cNvPr id="111" name="object 111"/>
          <p:cNvSpPr/>
          <p:nvPr/>
        </p:nvSpPr>
        <p:spPr>
          <a:xfrm>
            <a:off x="3410077" y="4022725"/>
            <a:ext cx="89535" cy="146050"/>
          </a:xfrm>
          <a:custGeom>
            <a:avLst/>
            <a:gdLst/>
            <a:ahLst/>
            <a:cxnLst/>
            <a:rect l="l" t="t" r="r" b="b"/>
            <a:pathLst>
              <a:path w="89535" h="146050">
                <a:moveTo>
                  <a:pt x="0" y="67691"/>
                </a:moveTo>
                <a:lnTo>
                  <a:pt x="39433" y="87522"/>
                </a:lnTo>
                <a:lnTo>
                  <a:pt x="76255" y="57265"/>
                </a:lnTo>
                <a:lnTo>
                  <a:pt x="84081" y="34587"/>
                </a:lnTo>
                <a:lnTo>
                  <a:pt x="83185" y="22225"/>
                </a:lnTo>
                <a:lnTo>
                  <a:pt x="79041" y="12251"/>
                </a:lnTo>
                <a:lnTo>
                  <a:pt x="71754" y="4730"/>
                </a:lnTo>
                <a:lnTo>
                  <a:pt x="62182" y="400"/>
                </a:lnTo>
                <a:lnTo>
                  <a:pt x="51181" y="0"/>
                </a:lnTo>
                <a:lnTo>
                  <a:pt x="37736" y="4200"/>
                </a:lnTo>
                <a:lnTo>
                  <a:pt x="9144" y="35687"/>
                </a:lnTo>
                <a:lnTo>
                  <a:pt x="5540" y="73850"/>
                </a:lnTo>
                <a:lnTo>
                  <a:pt x="19558" y="109727"/>
                </a:lnTo>
                <a:lnTo>
                  <a:pt x="50053" y="135842"/>
                </a:lnTo>
                <a:lnTo>
                  <a:pt x="68689" y="141749"/>
                </a:lnTo>
                <a:lnTo>
                  <a:pt x="89026" y="145669"/>
                </a:lnTo>
              </a:path>
            </a:pathLst>
          </a:custGeom>
          <a:ln w="12801">
            <a:solidFill>
              <a:srgbClr val="000000"/>
            </a:solidFill>
          </a:ln>
        </p:spPr>
        <p:txBody>
          <a:bodyPr wrap="square" lIns="0" tIns="0" rIns="0" bIns="0" rtlCol="0"/>
          <a:lstStyle/>
          <a:p>
            <a:endParaRPr/>
          </a:p>
        </p:txBody>
      </p:sp>
      <p:sp>
        <p:nvSpPr>
          <p:cNvPr id="112" name="object 112"/>
          <p:cNvSpPr/>
          <p:nvPr/>
        </p:nvSpPr>
        <p:spPr>
          <a:xfrm>
            <a:off x="3751258" y="3980418"/>
            <a:ext cx="31115" cy="223520"/>
          </a:xfrm>
          <a:custGeom>
            <a:avLst/>
            <a:gdLst/>
            <a:ahLst/>
            <a:cxnLst/>
            <a:rect l="l" t="t" r="r" b="b"/>
            <a:pathLst>
              <a:path w="31114" h="223520">
                <a:moveTo>
                  <a:pt x="22800" y="1539"/>
                </a:moveTo>
                <a:lnTo>
                  <a:pt x="0" y="64133"/>
                </a:lnTo>
                <a:lnTo>
                  <a:pt x="2829" y="97440"/>
                </a:lnTo>
                <a:lnTo>
                  <a:pt x="15180" y="163591"/>
                </a:lnTo>
                <a:lnTo>
                  <a:pt x="26592" y="208579"/>
                </a:lnTo>
                <a:lnTo>
                  <a:pt x="30674" y="223408"/>
                </a:lnTo>
              </a:path>
            </a:pathLst>
          </a:custGeom>
          <a:ln w="12801">
            <a:solidFill>
              <a:srgbClr val="000000"/>
            </a:solidFill>
          </a:ln>
        </p:spPr>
        <p:txBody>
          <a:bodyPr wrap="square" lIns="0" tIns="0" rIns="0" bIns="0" rtlCol="0"/>
          <a:lstStyle/>
          <a:p>
            <a:endParaRPr/>
          </a:p>
        </p:txBody>
      </p:sp>
      <p:sp>
        <p:nvSpPr>
          <p:cNvPr id="113" name="object 113"/>
          <p:cNvSpPr/>
          <p:nvPr/>
        </p:nvSpPr>
        <p:spPr>
          <a:xfrm>
            <a:off x="3716170" y="4086558"/>
            <a:ext cx="189865" cy="155575"/>
          </a:xfrm>
          <a:custGeom>
            <a:avLst/>
            <a:gdLst/>
            <a:ahLst/>
            <a:cxnLst/>
            <a:rect l="l" t="t" r="r" b="b"/>
            <a:pathLst>
              <a:path w="189864" h="155575">
                <a:moveTo>
                  <a:pt x="2135" y="42211"/>
                </a:moveTo>
                <a:lnTo>
                  <a:pt x="0" y="33006"/>
                </a:lnTo>
                <a:lnTo>
                  <a:pt x="1341" y="25717"/>
                </a:lnTo>
                <a:lnTo>
                  <a:pt x="6635" y="19976"/>
                </a:lnTo>
                <a:lnTo>
                  <a:pt x="64444" y="5476"/>
                </a:lnTo>
                <a:lnTo>
                  <a:pt x="113387" y="1444"/>
                </a:lnTo>
                <a:lnTo>
                  <a:pt x="125287" y="561"/>
                </a:lnTo>
                <a:lnTo>
                  <a:pt x="165203" y="6651"/>
                </a:lnTo>
                <a:lnTo>
                  <a:pt x="179990" y="49621"/>
                </a:lnTo>
                <a:lnTo>
                  <a:pt x="180697" y="65071"/>
                </a:lnTo>
                <a:lnTo>
                  <a:pt x="181566" y="83579"/>
                </a:lnTo>
                <a:lnTo>
                  <a:pt x="182125" y="101981"/>
                </a:lnTo>
                <a:lnTo>
                  <a:pt x="182733" y="120310"/>
                </a:lnTo>
                <a:lnTo>
                  <a:pt x="183745" y="138604"/>
                </a:lnTo>
                <a:lnTo>
                  <a:pt x="185269" y="148002"/>
                </a:lnTo>
                <a:lnTo>
                  <a:pt x="185015" y="150796"/>
                </a:lnTo>
                <a:lnTo>
                  <a:pt x="189587" y="154987"/>
                </a:lnTo>
              </a:path>
            </a:pathLst>
          </a:custGeom>
          <a:ln w="12801">
            <a:solidFill>
              <a:srgbClr val="000000"/>
            </a:solidFill>
          </a:ln>
        </p:spPr>
        <p:txBody>
          <a:bodyPr wrap="square" lIns="0" tIns="0" rIns="0" bIns="0" rtlCol="0"/>
          <a:lstStyle/>
          <a:p>
            <a:endParaRPr/>
          </a:p>
        </p:txBody>
      </p:sp>
      <p:sp>
        <p:nvSpPr>
          <p:cNvPr id="114" name="object 114"/>
          <p:cNvSpPr/>
          <p:nvPr/>
        </p:nvSpPr>
        <p:spPr>
          <a:xfrm>
            <a:off x="3923736" y="4032438"/>
            <a:ext cx="12700" cy="24765"/>
          </a:xfrm>
          <a:custGeom>
            <a:avLst/>
            <a:gdLst/>
            <a:ahLst/>
            <a:cxnLst/>
            <a:rect l="l" t="t" r="r" b="b"/>
            <a:pathLst>
              <a:path w="12700" h="24764">
                <a:moveTo>
                  <a:pt x="12501" y="24449"/>
                </a:moveTo>
                <a:lnTo>
                  <a:pt x="5953" y="12965"/>
                </a:lnTo>
                <a:lnTo>
                  <a:pt x="309" y="4304"/>
                </a:lnTo>
                <a:lnTo>
                  <a:pt x="0" y="0"/>
                </a:lnTo>
                <a:lnTo>
                  <a:pt x="9453" y="1589"/>
                </a:lnTo>
              </a:path>
            </a:pathLst>
          </a:custGeom>
          <a:ln w="12801">
            <a:solidFill>
              <a:srgbClr val="000000"/>
            </a:solidFill>
          </a:ln>
        </p:spPr>
        <p:txBody>
          <a:bodyPr wrap="square" lIns="0" tIns="0" rIns="0" bIns="0" rtlCol="0"/>
          <a:lstStyle/>
          <a:p>
            <a:endParaRPr/>
          </a:p>
        </p:txBody>
      </p:sp>
      <p:sp>
        <p:nvSpPr>
          <p:cNvPr id="115" name="object 115"/>
          <p:cNvSpPr/>
          <p:nvPr/>
        </p:nvSpPr>
        <p:spPr>
          <a:xfrm>
            <a:off x="4039157" y="4046220"/>
            <a:ext cx="225425" cy="129539"/>
          </a:xfrm>
          <a:custGeom>
            <a:avLst/>
            <a:gdLst/>
            <a:ahLst/>
            <a:cxnLst/>
            <a:rect l="l" t="t" r="r" b="b"/>
            <a:pathLst>
              <a:path w="225425" h="129539">
                <a:moveTo>
                  <a:pt x="21413" y="0"/>
                </a:moveTo>
                <a:lnTo>
                  <a:pt x="21145" y="11739"/>
                </a:lnTo>
                <a:lnTo>
                  <a:pt x="18032" y="21335"/>
                </a:lnTo>
                <a:lnTo>
                  <a:pt x="13465" y="30932"/>
                </a:lnTo>
                <a:lnTo>
                  <a:pt x="8840" y="42671"/>
                </a:lnTo>
                <a:lnTo>
                  <a:pt x="4655" y="57981"/>
                </a:lnTo>
                <a:lnTo>
                  <a:pt x="1363" y="74469"/>
                </a:lnTo>
                <a:lnTo>
                  <a:pt x="0" y="91124"/>
                </a:lnTo>
                <a:lnTo>
                  <a:pt x="1601" y="106933"/>
                </a:lnTo>
                <a:lnTo>
                  <a:pt x="6189" y="118046"/>
                </a:lnTo>
                <a:lnTo>
                  <a:pt x="13729" y="125920"/>
                </a:lnTo>
                <a:lnTo>
                  <a:pt x="23747" y="129508"/>
                </a:lnTo>
                <a:lnTo>
                  <a:pt x="35764" y="127761"/>
                </a:lnTo>
                <a:lnTo>
                  <a:pt x="67911" y="100996"/>
                </a:lnTo>
                <a:lnTo>
                  <a:pt x="90247" y="64896"/>
                </a:lnTo>
                <a:lnTo>
                  <a:pt x="101312" y="41592"/>
                </a:lnTo>
                <a:lnTo>
                  <a:pt x="106695" y="29856"/>
                </a:lnTo>
                <a:lnTo>
                  <a:pt x="112472" y="18287"/>
                </a:lnTo>
                <a:lnTo>
                  <a:pt x="118806" y="24993"/>
                </a:lnTo>
                <a:lnTo>
                  <a:pt x="121616" y="31924"/>
                </a:lnTo>
                <a:lnTo>
                  <a:pt x="122902" y="39879"/>
                </a:lnTo>
                <a:lnTo>
                  <a:pt x="124664" y="49656"/>
                </a:lnTo>
                <a:lnTo>
                  <a:pt x="126704" y="57443"/>
                </a:lnTo>
                <a:lnTo>
                  <a:pt x="129172" y="64039"/>
                </a:lnTo>
                <a:lnTo>
                  <a:pt x="132308" y="70302"/>
                </a:lnTo>
                <a:lnTo>
                  <a:pt x="136348" y="77088"/>
                </a:lnTo>
                <a:lnTo>
                  <a:pt x="145474" y="68972"/>
                </a:lnTo>
                <a:lnTo>
                  <a:pt x="153350" y="60166"/>
                </a:lnTo>
                <a:lnTo>
                  <a:pt x="160726" y="50835"/>
                </a:lnTo>
                <a:lnTo>
                  <a:pt x="168352" y="41147"/>
                </a:lnTo>
                <a:lnTo>
                  <a:pt x="176956" y="30851"/>
                </a:lnTo>
                <a:lnTo>
                  <a:pt x="186132" y="20685"/>
                </a:lnTo>
                <a:lnTo>
                  <a:pt x="196070" y="11447"/>
                </a:lnTo>
                <a:lnTo>
                  <a:pt x="206960" y="3936"/>
                </a:lnTo>
                <a:lnTo>
                  <a:pt x="209500" y="3047"/>
                </a:lnTo>
                <a:lnTo>
                  <a:pt x="211913" y="2158"/>
                </a:lnTo>
                <a:lnTo>
                  <a:pt x="214072" y="1269"/>
                </a:lnTo>
                <a:lnTo>
                  <a:pt x="222170" y="11582"/>
                </a:lnTo>
                <a:lnTo>
                  <a:pt x="224851" y="21955"/>
                </a:lnTo>
                <a:lnTo>
                  <a:pt x="224555" y="33541"/>
                </a:lnTo>
                <a:lnTo>
                  <a:pt x="223724" y="47497"/>
                </a:lnTo>
                <a:lnTo>
                  <a:pt x="223748" y="60336"/>
                </a:lnTo>
                <a:lnTo>
                  <a:pt x="223914" y="73151"/>
                </a:lnTo>
                <a:lnTo>
                  <a:pt x="224367" y="85967"/>
                </a:lnTo>
                <a:lnTo>
                  <a:pt x="225248" y="98805"/>
                </a:lnTo>
              </a:path>
            </a:pathLst>
          </a:custGeom>
          <a:ln w="12801">
            <a:solidFill>
              <a:srgbClr val="000000"/>
            </a:solidFill>
          </a:ln>
        </p:spPr>
        <p:txBody>
          <a:bodyPr wrap="square" lIns="0" tIns="0" rIns="0" bIns="0" rtlCol="0"/>
          <a:lstStyle/>
          <a:p>
            <a:endParaRPr/>
          </a:p>
        </p:txBody>
      </p:sp>
      <p:sp>
        <p:nvSpPr>
          <p:cNvPr id="116" name="object 116"/>
          <p:cNvSpPr/>
          <p:nvPr/>
        </p:nvSpPr>
        <p:spPr>
          <a:xfrm>
            <a:off x="4363211" y="4069334"/>
            <a:ext cx="25400" cy="227329"/>
          </a:xfrm>
          <a:custGeom>
            <a:avLst/>
            <a:gdLst/>
            <a:ahLst/>
            <a:cxnLst/>
            <a:rect l="l" t="t" r="r" b="b"/>
            <a:pathLst>
              <a:path w="25400" h="227329">
                <a:moveTo>
                  <a:pt x="15493" y="0"/>
                </a:moveTo>
                <a:lnTo>
                  <a:pt x="20397" y="12374"/>
                </a:lnTo>
                <a:lnTo>
                  <a:pt x="23383" y="24701"/>
                </a:lnTo>
                <a:lnTo>
                  <a:pt x="24870" y="37504"/>
                </a:lnTo>
                <a:lnTo>
                  <a:pt x="25273" y="51308"/>
                </a:lnTo>
                <a:lnTo>
                  <a:pt x="24215" y="80436"/>
                </a:lnTo>
                <a:lnTo>
                  <a:pt x="21383" y="109362"/>
                </a:lnTo>
                <a:lnTo>
                  <a:pt x="17289" y="138122"/>
                </a:lnTo>
                <a:lnTo>
                  <a:pt x="12446" y="166751"/>
                </a:lnTo>
                <a:lnTo>
                  <a:pt x="9126" y="186410"/>
                </a:lnTo>
                <a:lnTo>
                  <a:pt x="6365" y="201056"/>
                </a:lnTo>
                <a:lnTo>
                  <a:pt x="3534" y="213631"/>
                </a:lnTo>
                <a:lnTo>
                  <a:pt x="0" y="227076"/>
                </a:lnTo>
              </a:path>
            </a:pathLst>
          </a:custGeom>
          <a:ln w="12801">
            <a:solidFill>
              <a:srgbClr val="000000"/>
            </a:solidFill>
          </a:ln>
        </p:spPr>
        <p:txBody>
          <a:bodyPr wrap="square" lIns="0" tIns="0" rIns="0" bIns="0" rtlCol="0"/>
          <a:lstStyle/>
          <a:p>
            <a:endParaRPr/>
          </a:p>
        </p:txBody>
      </p:sp>
      <p:sp>
        <p:nvSpPr>
          <p:cNvPr id="117" name="object 117"/>
          <p:cNvSpPr/>
          <p:nvPr/>
        </p:nvSpPr>
        <p:spPr>
          <a:xfrm>
            <a:off x="4763696" y="3951779"/>
            <a:ext cx="141605" cy="208915"/>
          </a:xfrm>
          <a:custGeom>
            <a:avLst/>
            <a:gdLst/>
            <a:ahLst/>
            <a:cxnLst/>
            <a:rect l="l" t="t" r="r" b="b"/>
            <a:pathLst>
              <a:path w="141604" h="208914">
                <a:moveTo>
                  <a:pt x="91513" y="6937"/>
                </a:moveTo>
                <a:lnTo>
                  <a:pt x="82045" y="1414"/>
                </a:lnTo>
                <a:lnTo>
                  <a:pt x="73400" y="0"/>
                </a:lnTo>
                <a:lnTo>
                  <a:pt x="64349" y="2276"/>
                </a:lnTo>
                <a:lnTo>
                  <a:pt x="27330" y="24368"/>
                </a:lnTo>
                <a:lnTo>
                  <a:pt x="0" y="57779"/>
                </a:lnTo>
                <a:lnTo>
                  <a:pt x="2565" y="67659"/>
                </a:lnTo>
                <a:lnTo>
                  <a:pt x="41229" y="86796"/>
                </a:lnTo>
                <a:lnTo>
                  <a:pt x="81313" y="94908"/>
                </a:lnTo>
                <a:lnTo>
                  <a:pt x="101165" y="99012"/>
                </a:lnTo>
                <a:lnTo>
                  <a:pt x="112720" y="101907"/>
                </a:lnTo>
                <a:lnTo>
                  <a:pt x="122453" y="105124"/>
                </a:lnTo>
                <a:lnTo>
                  <a:pt x="131544" y="109317"/>
                </a:lnTo>
                <a:lnTo>
                  <a:pt x="141170" y="115141"/>
                </a:lnTo>
                <a:lnTo>
                  <a:pt x="135324" y="128264"/>
                </a:lnTo>
                <a:lnTo>
                  <a:pt x="107642" y="157178"/>
                </a:lnTo>
                <a:lnTo>
                  <a:pt x="74209" y="182594"/>
                </a:lnTo>
                <a:lnTo>
                  <a:pt x="37538" y="203533"/>
                </a:lnTo>
                <a:lnTo>
                  <a:pt x="34490" y="205057"/>
                </a:lnTo>
                <a:lnTo>
                  <a:pt x="31061" y="206962"/>
                </a:lnTo>
                <a:lnTo>
                  <a:pt x="27759" y="208486"/>
                </a:lnTo>
              </a:path>
            </a:pathLst>
          </a:custGeom>
          <a:ln w="12801">
            <a:solidFill>
              <a:srgbClr val="000000"/>
            </a:solidFill>
          </a:ln>
        </p:spPr>
        <p:txBody>
          <a:bodyPr wrap="square" lIns="0" tIns="0" rIns="0" bIns="0" rtlCol="0"/>
          <a:lstStyle/>
          <a:p>
            <a:endParaRPr/>
          </a:p>
        </p:txBody>
      </p:sp>
      <p:sp>
        <p:nvSpPr>
          <p:cNvPr id="118" name="object 118"/>
          <p:cNvSpPr/>
          <p:nvPr/>
        </p:nvSpPr>
        <p:spPr>
          <a:xfrm>
            <a:off x="4976495" y="3958637"/>
            <a:ext cx="120650" cy="143510"/>
          </a:xfrm>
          <a:custGeom>
            <a:avLst/>
            <a:gdLst/>
            <a:ahLst/>
            <a:cxnLst/>
            <a:rect l="l" t="t" r="r" b="b"/>
            <a:pathLst>
              <a:path w="120650" h="143510">
                <a:moveTo>
                  <a:pt x="0" y="92154"/>
                </a:moveTo>
                <a:lnTo>
                  <a:pt x="48345" y="82772"/>
                </a:lnTo>
                <a:lnTo>
                  <a:pt x="83438" y="63198"/>
                </a:lnTo>
                <a:lnTo>
                  <a:pt x="115960" y="30426"/>
                </a:lnTo>
                <a:lnTo>
                  <a:pt x="120395" y="16208"/>
                </a:lnTo>
                <a:lnTo>
                  <a:pt x="116780" y="4228"/>
                </a:lnTo>
                <a:lnTo>
                  <a:pt x="105854" y="0"/>
                </a:lnTo>
                <a:lnTo>
                  <a:pt x="92356" y="1081"/>
                </a:lnTo>
                <a:lnTo>
                  <a:pt x="52117" y="26590"/>
                </a:lnTo>
                <a:lnTo>
                  <a:pt x="24606" y="72713"/>
                </a:lnTo>
                <a:lnTo>
                  <a:pt x="32892" y="122380"/>
                </a:lnTo>
                <a:lnTo>
                  <a:pt x="69111" y="142436"/>
                </a:lnTo>
                <a:lnTo>
                  <a:pt x="84074" y="143335"/>
                </a:lnTo>
              </a:path>
            </a:pathLst>
          </a:custGeom>
          <a:ln w="12801">
            <a:solidFill>
              <a:srgbClr val="000000"/>
            </a:solidFill>
          </a:ln>
        </p:spPr>
        <p:txBody>
          <a:bodyPr wrap="square" lIns="0" tIns="0" rIns="0" bIns="0" rtlCol="0"/>
          <a:lstStyle/>
          <a:p>
            <a:endParaRPr/>
          </a:p>
        </p:txBody>
      </p:sp>
      <p:sp>
        <p:nvSpPr>
          <p:cNvPr id="119" name="object 119"/>
          <p:cNvSpPr/>
          <p:nvPr/>
        </p:nvSpPr>
        <p:spPr>
          <a:xfrm>
            <a:off x="5172741" y="3966781"/>
            <a:ext cx="174625" cy="135890"/>
          </a:xfrm>
          <a:custGeom>
            <a:avLst/>
            <a:gdLst/>
            <a:ahLst/>
            <a:cxnLst/>
            <a:rect l="l" t="t" r="r" b="b"/>
            <a:pathLst>
              <a:path w="174625" h="135889">
                <a:moveTo>
                  <a:pt x="38068" y="18732"/>
                </a:moveTo>
                <a:lnTo>
                  <a:pt x="9112" y="59880"/>
                </a:lnTo>
                <a:lnTo>
                  <a:pt x="0" y="91741"/>
                </a:lnTo>
                <a:lnTo>
                  <a:pt x="1754" y="107797"/>
                </a:lnTo>
                <a:lnTo>
                  <a:pt x="9747" y="122364"/>
                </a:lnTo>
                <a:lnTo>
                  <a:pt x="26001" y="132929"/>
                </a:lnTo>
                <a:lnTo>
                  <a:pt x="46148" y="135635"/>
                </a:lnTo>
                <a:lnTo>
                  <a:pt x="66986" y="133008"/>
                </a:lnTo>
                <a:lnTo>
                  <a:pt x="107582" y="117363"/>
                </a:lnTo>
                <a:lnTo>
                  <a:pt x="147980" y="86709"/>
                </a:lnTo>
                <a:lnTo>
                  <a:pt x="170251" y="53395"/>
                </a:lnTo>
                <a:lnTo>
                  <a:pt x="174561" y="36861"/>
                </a:lnTo>
                <a:lnTo>
                  <a:pt x="173966" y="20280"/>
                </a:lnTo>
                <a:lnTo>
                  <a:pt x="166465" y="6032"/>
                </a:lnTo>
                <a:lnTo>
                  <a:pt x="154749" y="277"/>
                </a:lnTo>
                <a:lnTo>
                  <a:pt x="139700" y="0"/>
                </a:lnTo>
                <a:lnTo>
                  <a:pt x="124602" y="3246"/>
                </a:lnTo>
                <a:lnTo>
                  <a:pt x="112744" y="8064"/>
                </a:lnTo>
                <a:lnTo>
                  <a:pt x="108807" y="11112"/>
                </a:lnTo>
                <a:lnTo>
                  <a:pt x="105124" y="14160"/>
                </a:lnTo>
                <a:lnTo>
                  <a:pt x="101187" y="17208"/>
                </a:lnTo>
              </a:path>
            </a:pathLst>
          </a:custGeom>
          <a:ln w="12801">
            <a:solidFill>
              <a:srgbClr val="000000"/>
            </a:solidFill>
          </a:ln>
        </p:spPr>
        <p:txBody>
          <a:bodyPr wrap="square" lIns="0" tIns="0" rIns="0" bIns="0" rtlCol="0"/>
          <a:lstStyle/>
          <a:p>
            <a:endParaRPr/>
          </a:p>
        </p:txBody>
      </p:sp>
      <p:sp>
        <p:nvSpPr>
          <p:cNvPr id="120" name="object 120"/>
          <p:cNvSpPr/>
          <p:nvPr/>
        </p:nvSpPr>
        <p:spPr>
          <a:xfrm>
            <a:off x="5297423" y="4018788"/>
            <a:ext cx="14604" cy="185420"/>
          </a:xfrm>
          <a:custGeom>
            <a:avLst/>
            <a:gdLst/>
            <a:ahLst/>
            <a:cxnLst/>
            <a:rect l="l" t="t" r="r" b="b"/>
            <a:pathLst>
              <a:path w="14604" h="185420">
                <a:moveTo>
                  <a:pt x="0" y="0"/>
                </a:moveTo>
                <a:lnTo>
                  <a:pt x="8695" y="3698"/>
                </a:lnTo>
                <a:lnTo>
                  <a:pt x="12985" y="12064"/>
                </a:lnTo>
                <a:lnTo>
                  <a:pt x="13894" y="23860"/>
                </a:lnTo>
                <a:lnTo>
                  <a:pt x="12446" y="37845"/>
                </a:lnTo>
                <a:lnTo>
                  <a:pt x="9003" y="57685"/>
                </a:lnTo>
                <a:lnTo>
                  <a:pt x="5381" y="77882"/>
                </a:lnTo>
                <a:lnTo>
                  <a:pt x="2784" y="98317"/>
                </a:lnTo>
                <a:lnTo>
                  <a:pt x="2412" y="118872"/>
                </a:lnTo>
                <a:lnTo>
                  <a:pt x="3800" y="135715"/>
                </a:lnTo>
                <a:lnTo>
                  <a:pt x="5984" y="152654"/>
                </a:lnTo>
                <a:lnTo>
                  <a:pt x="9431" y="169306"/>
                </a:lnTo>
                <a:lnTo>
                  <a:pt x="14604" y="185293"/>
                </a:lnTo>
              </a:path>
            </a:pathLst>
          </a:custGeom>
          <a:ln w="12801">
            <a:solidFill>
              <a:srgbClr val="000000"/>
            </a:solidFill>
          </a:ln>
        </p:spPr>
        <p:txBody>
          <a:bodyPr wrap="square" lIns="0" tIns="0" rIns="0" bIns="0" rtlCol="0"/>
          <a:lstStyle/>
          <a:p>
            <a:endParaRPr/>
          </a:p>
        </p:txBody>
      </p:sp>
      <p:sp>
        <p:nvSpPr>
          <p:cNvPr id="121" name="object 121"/>
          <p:cNvSpPr/>
          <p:nvPr/>
        </p:nvSpPr>
        <p:spPr>
          <a:xfrm>
            <a:off x="5418709" y="3997583"/>
            <a:ext cx="128270" cy="123825"/>
          </a:xfrm>
          <a:custGeom>
            <a:avLst/>
            <a:gdLst/>
            <a:ahLst/>
            <a:cxnLst/>
            <a:rect l="l" t="t" r="r" b="b"/>
            <a:pathLst>
              <a:path w="128270" h="123825">
                <a:moveTo>
                  <a:pt x="3428" y="5711"/>
                </a:moveTo>
                <a:lnTo>
                  <a:pt x="190" y="0"/>
                </a:lnTo>
                <a:lnTo>
                  <a:pt x="0" y="6028"/>
                </a:lnTo>
                <a:lnTo>
                  <a:pt x="1142" y="16533"/>
                </a:lnTo>
                <a:lnTo>
                  <a:pt x="1904" y="24253"/>
                </a:lnTo>
                <a:lnTo>
                  <a:pt x="13080" y="70862"/>
                </a:lnTo>
                <a:lnTo>
                  <a:pt x="49121" y="114492"/>
                </a:lnTo>
                <a:lnTo>
                  <a:pt x="79329" y="123503"/>
                </a:lnTo>
                <a:lnTo>
                  <a:pt x="91106" y="121344"/>
                </a:lnTo>
                <a:lnTo>
                  <a:pt x="124190" y="86483"/>
                </a:lnTo>
                <a:lnTo>
                  <a:pt x="128015" y="61464"/>
                </a:lnTo>
                <a:lnTo>
                  <a:pt x="127629" y="48797"/>
                </a:lnTo>
                <a:lnTo>
                  <a:pt x="125206" y="37667"/>
                </a:lnTo>
                <a:lnTo>
                  <a:pt x="120854" y="27227"/>
                </a:lnTo>
                <a:lnTo>
                  <a:pt x="114680" y="16633"/>
                </a:lnTo>
              </a:path>
            </a:pathLst>
          </a:custGeom>
          <a:ln w="12801">
            <a:solidFill>
              <a:srgbClr val="000000"/>
            </a:solidFill>
          </a:ln>
        </p:spPr>
        <p:txBody>
          <a:bodyPr wrap="square" lIns="0" tIns="0" rIns="0" bIns="0" rtlCol="0"/>
          <a:lstStyle/>
          <a:p>
            <a:endParaRPr/>
          </a:p>
        </p:txBody>
      </p:sp>
      <p:sp>
        <p:nvSpPr>
          <p:cNvPr id="122" name="object 122"/>
          <p:cNvSpPr/>
          <p:nvPr/>
        </p:nvSpPr>
        <p:spPr>
          <a:xfrm>
            <a:off x="5632069" y="3992532"/>
            <a:ext cx="109220" cy="124460"/>
          </a:xfrm>
          <a:custGeom>
            <a:avLst/>
            <a:gdLst/>
            <a:ahLst/>
            <a:cxnLst/>
            <a:rect l="l" t="t" r="r" b="b"/>
            <a:pathLst>
              <a:path w="109220" h="124460">
                <a:moveTo>
                  <a:pt x="0" y="66133"/>
                </a:moveTo>
                <a:lnTo>
                  <a:pt x="53746" y="58423"/>
                </a:lnTo>
                <a:lnTo>
                  <a:pt x="98805" y="35653"/>
                </a:lnTo>
                <a:lnTo>
                  <a:pt x="109172" y="17635"/>
                </a:lnTo>
                <a:lnTo>
                  <a:pt x="106181" y="8953"/>
                </a:lnTo>
                <a:lnTo>
                  <a:pt x="96011" y="1617"/>
                </a:lnTo>
                <a:lnTo>
                  <a:pt x="83724" y="0"/>
                </a:lnTo>
                <a:lnTo>
                  <a:pt x="69532" y="3347"/>
                </a:lnTo>
                <a:lnTo>
                  <a:pt x="33736" y="27191"/>
                </a:lnTo>
                <a:lnTo>
                  <a:pt x="12572" y="71340"/>
                </a:lnTo>
                <a:lnTo>
                  <a:pt x="26699" y="111916"/>
                </a:lnTo>
                <a:lnTo>
                  <a:pt x="61880" y="124394"/>
                </a:lnTo>
                <a:lnTo>
                  <a:pt x="73556" y="122386"/>
                </a:lnTo>
                <a:lnTo>
                  <a:pt x="85089" y="119854"/>
                </a:lnTo>
              </a:path>
            </a:pathLst>
          </a:custGeom>
          <a:ln w="12801">
            <a:solidFill>
              <a:srgbClr val="000000"/>
            </a:solidFill>
          </a:ln>
        </p:spPr>
        <p:txBody>
          <a:bodyPr wrap="square" lIns="0" tIns="0" rIns="0" bIns="0" rtlCol="0"/>
          <a:lstStyle/>
          <a:p>
            <a:endParaRPr/>
          </a:p>
        </p:txBody>
      </p:sp>
      <p:sp>
        <p:nvSpPr>
          <p:cNvPr id="123" name="object 123"/>
          <p:cNvSpPr/>
          <p:nvPr/>
        </p:nvSpPr>
        <p:spPr>
          <a:xfrm>
            <a:off x="5812020" y="4005326"/>
            <a:ext cx="144145" cy="92075"/>
          </a:xfrm>
          <a:custGeom>
            <a:avLst/>
            <a:gdLst/>
            <a:ahLst/>
            <a:cxnLst/>
            <a:rect l="l" t="t" r="r" b="b"/>
            <a:pathLst>
              <a:path w="144145" h="92075">
                <a:moveTo>
                  <a:pt x="12072" y="7619"/>
                </a:moveTo>
                <a:lnTo>
                  <a:pt x="3905" y="15587"/>
                </a:lnTo>
                <a:lnTo>
                  <a:pt x="357" y="23256"/>
                </a:lnTo>
                <a:lnTo>
                  <a:pt x="0" y="32569"/>
                </a:lnTo>
                <a:lnTo>
                  <a:pt x="1404" y="45466"/>
                </a:lnTo>
                <a:lnTo>
                  <a:pt x="3329" y="55578"/>
                </a:lnTo>
                <a:lnTo>
                  <a:pt x="7373" y="65024"/>
                </a:lnTo>
                <a:lnTo>
                  <a:pt x="14370" y="71326"/>
                </a:lnTo>
                <a:lnTo>
                  <a:pt x="25153" y="72009"/>
                </a:lnTo>
                <a:lnTo>
                  <a:pt x="37280" y="67143"/>
                </a:lnTo>
                <a:lnTo>
                  <a:pt x="49395" y="59277"/>
                </a:lnTo>
                <a:lnTo>
                  <a:pt x="60819" y="50220"/>
                </a:lnTo>
                <a:lnTo>
                  <a:pt x="70873" y="41782"/>
                </a:lnTo>
                <a:lnTo>
                  <a:pt x="83554" y="30325"/>
                </a:lnTo>
                <a:lnTo>
                  <a:pt x="98591" y="16890"/>
                </a:lnTo>
                <a:lnTo>
                  <a:pt x="114629" y="5457"/>
                </a:lnTo>
                <a:lnTo>
                  <a:pt x="130309" y="0"/>
                </a:lnTo>
                <a:lnTo>
                  <a:pt x="133738" y="635"/>
                </a:lnTo>
                <a:lnTo>
                  <a:pt x="137421" y="1269"/>
                </a:lnTo>
                <a:lnTo>
                  <a:pt x="140723" y="2159"/>
                </a:lnTo>
                <a:lnTo>
                  <a:pt x="140723" y="13372"/>
                </a:lnTo>
                <a:lnTo>
                  <a:pt x="139390" y="23955"/>
                </a:lnTo>
                <a:lnTo>
                  <a:pt x="137580" y="34466"/>
                </a:lnTo>
                <a:lnTo>
                  <a:pt x="136151" y="45466"/>
                </a:lnTo>
                <a:lnTo>
                  <a:pt x="134985" y="58888"/>
                </a:lnTo>
                <a:lnTo>
                  <a:pt x="134818" y="70929"/>
                </a:lnTo>
                <a:lnTo>
                  <a:pt x="137223" y="81827"/>
                </a:lnTo>
                <a:lnTo>
                  <a:pt x="143771" y="91821"/>
                </a:lnTo>
              </a:path>
            </a:pathLst>
          </a:custGeom>
          <a:ln w="12801">
            <a:solidFill>
              <a:srgbClr val="000000"/>
            </a:solidFill>
          </a:ln>
        </p:spPr>
        <p:txBody>
          <a:bodyPr wrap="square" lIns="0" tIns="0" rIns="0" bIns="0" rtlCol="0"/>
          <a:lstStyle/>
          <a:p>
            <a:endParaRPr/>
          </a:p>
        </p:txBody>
      </p:sp>
      <p:sp>
        <p:nvSpPr>
          <p:cNvPr id="124" name="object 124"/>
          <p:cNvSpPr/>
          <p:nvPr/>
        </p:nvSpPr>
        <p:spPr>
          <a:xfrm>
            <a:off x="6043929" y="3871214"/>
            <a:ext cx="179070" cy="238760"/>
          </a:xfrm>
          <a:custGeom>
            <a:avLst/>
            <a:gdLst/>
            <a:ahLst/>
            <a:cxnLst/>
            <a:rect l="l" t="t" r="r" b="b"/>
            <a:pathLst>
              <a:path w="179070" h="238760">
                <a:moveTo>
                  <a:pt x="44196" y="7619"/>
                </a:moveTo>
                <a:lnTo>
                  <a:pt x="45339" y="5206"/>
                </a:lnTo>
                <a:lnTo>
                  <a:pt x="46609" y="2540"/>
                </a:lnTo>
                <a:lnTo>
                  <a:pt x="47752" y="0"/>
                </a:lnTo>
                <a:lnTo>
                  <a:pt x="52645" y="14198"/>
                </a:lnTo>
                <a:lnTo>
                  <a:pt x="53848" y="28622"/>
                </a:lnTo>
                <a:lnTo>
                  <a:pt x="53145" y="43594"/>
                </a:lnTo>
                <a:lnTo>
                  <a:pt x="52324" y="59436"/>
                </a:lnTo>
                <a:lnTo>
                  <a:pt x="52204" y="86977"/>
                </a:lnTo>
                <a:lnTo>
                  <a:pt x="51395" y="143107"/>
                </a:lnTo>
                <a:lnTo>
                  <a:pt x="47180" y="187753"/>
                </a:lnTo>
                <a:lnTo>
                  <a:pt x="45085" y="204692"/>
                </a:lnTo>
                <a:lnTo>
                  <a:pt x="43275" y="221583"/>
                </a:lnTo>
                <a:lnTo>
                  <a:pt x="42037" y="238760"/>
                </a:lnTo>
                <a:lnTo>
                  <a:pt x="31839" y="238065"/>
                </a:lnTo>
                <a:lnTo>
                  <a:pt x="25130" y="234918"/>
                </a:lnTo>
                <a:lnTo>
                  <a:pt x="3397" y="193405"/>
                </a:lnTo>
                <a:lnTo>
                  <a:pt x="0" y="166116"/>
                </a:lnTo>
                <a:lnTo>
                  <a:pt x="2055" y="152429"/>
                </a:lnTo>
                <a:lnTo>
                  <a:pt x="30987" y="126873"/>
                </a:lnTo>
                <a:lnTo>
                  <a:pt x="66659" y="121142"/>
                </a:lnTo>
                <a:lnTo>
                  <a:pt x="84941" y="122033"/>
                </a:lnTo>
                <a:lnTo>
                  <a:pt x="134667" y="133826"/>
                </a:lnTo>
                <a:lnTo>
                  <a:pt x="167235" y="166689"/>
                </a:lnTo>
                <a:lnTo>
                  <a:pt x="173736" y="203962"/>
                </a:lnTo>
                <a:lnTo>
                  <a:pt x="176784" y="216154"/>
                </a:lnTo>
                <a:lnTo>
                  <a:pt x="178816" y="218567"/>
                </a:lnTo>
                <a:lnTo>
                  <a:pt x="175260" y="225933"/>
                </a:lnTo>
              </a:path>
            </a:pathLst>
          </a:custGeom>
          <a:ln w="12801">
            <a:solidFill>
              <a:srgbClr val="000000"/>
            </a:solidFill>
          </a:ln>
        </p:spPr>
        <p:txBody>
          <a:bodyPr wrap="square" lIns="0" tIns="0" rIns="0" bIns="0" rtlCol="0"/>
          <a:lstStyle/>
          <a:p>
            <a:endParaRPr/>
          </a:p>
        </p:txBody>
      </p:sp>
      <p:sp>
        <p:nvSpPr>
          <p:cNvPr id="125" name="object 125"/>
          <p:cNvSpPr/>
          <p:nvPr/>
        </p:nvSpPr>
        <p:spPr>
          <a:xfrm>
            <a:off x="6237985" y="3884040"/>
            <a:ext cx="25400" cy="44450"/>
          </a:xfrm>
          <a:custGeom>
            <a:avLst/>
            <a:gdLst/>
            <a:ahLst/>
            <a:cxnLst/>
            <a:rect l="l" t="t" r="r" b="b"/>
            <a:pathLst>
              <a:path w="25400" h="44450">
                <a:moveTo>
                  <a:pt x="9525" y="18287"/>
                </a:moveTo>
                <a:lnTo>
                  <a:pt x="6096" y="8508"/>
                </a:lnTo>
                <a:lnTo>
                  <a:pt x="4952" y="5206"/>
                </a:lnTo>
                <a:lnTo>
                  <a:pt x="0" y="0"/>
                </a:lnTo>
                <a:lnTo>
                  <a:pt x="5718" y="11549"/>
                </a:lnTo>
                <a:lnTo>
                  <a:pt x="11652" y="22574"/>
                </a:lnTo>
                <a:lnTo>
                  <a:pt x="18109" y="33361"/>
                </a:lnTo>
                <a:lnTo>
                  <a:pt x="25400" y="44195"/>
                </a:lnTo>
              </a:path>
            </a:pathLst>
          </a:custGeom>
          <a:ln w="12496">
            <a:solidFill>
              <a:srgbClr val="000000"/>
            </a:solidFill>
          </a:ln>
        </p:spPr>
        <p:txBody>
          <a:bodyPr wrap="square" lIns="0" tIns="0" rIns="0" bIns="0" rtlCol="0"/>
          <a:lstStyle/>
          <a:p>
            <a:endParaRPr/>
          </a:p>
        </p:txBody>
      </p:sp>
      <p:sp>
        <p:nvSpPr>
          <p:cNvPr id="126" name="object 126"/>
          <p:cNvSpPr/>
          <p:nvPr/>
        </p:nvSpPr>
        <p:spPr>
          <a:xfrm>
            <a:off x="6336538" y="3981577"/>
            <a:ext cx="130810" cy="136525"/>
          </a:xfrm>
          <a:custGeom>
            <a:avLst/>
            <a:gdLst/>
            <a:ahLst/>
            <a:cxnLst/>
            <a:rect l="l" t="t" r="r" b="b"/>
            <a:pathLst>
              <a:path w="130810" h="136525">
                <a:moveTo>
                  <a:pt x="34036" y="0"/>
                </a:moveTo>
                <a:lnTo>
                  <a:pt x="37290" y="11953"/>
                </a:lnTo>
                <a:lnTo>
                  <a:pt x="35306" y="21240"/>
                </a:lnTo>
                <a:lnTo>
                  <a:pt x="29892" y="30575"/>
                </a:lnTo>
                <a:lnTo>
                  <a:pt x="22860" y="42672"/>
                </a:lnTo>
                <a:lnTo>
                  <a:pt x="16127" y="55078"/>
                </a:lnTo>
                <a:lnTo>
                  <a:pt x="9001" y="68484"/>
                </a:lnTo>
                <a:lnTo>
                  <a:pt x="3089" y="82319"/>
                </a:lnTo>
                <a:lnTo>
                  <a:pt x="0" y="96012"/>
                </a:lnTo>
                <a:lnTo>
                  <a:pt x="253" y="99441"/>
                </a:lnTo>
                <a:lnTo>
                  <a:pt x="1142" y="102743"/>
                </a:lnTo>
                <a:lnTo>
                  <a:pt x="1524" y="106045"/>
                </a:lnTo>
                <a:lnTo>
                  <a:pt x="14835" y="109368"/>
                </a:lnTo>
                <a:lnTo>
                  <a:pt x="25907" y="108156"/>
                </a:lnTo>
                <a:lnTo>
                  <a:pt x="36599" y="102776"/>
                </a:lnTo>
                <a:lnTo>
                  <a:pt x="48767" y="93599"/>
                </a:lnTo>
                <a:lnTo>
                  <a:pt x="61835" y="82301"/>
                </a:lnTo>
                <a:lnTo>
                  <a:pt x="74056" y="70278"/>
                </a:lnTo>
                <a:lnTo>
                  <a:pt x="86111" y="58040"/>
                </a:lnTo>
                <a:lnTo>
                  <a:pt x="98678" y="46100"/>
                </a:lnTo>
                <a:lnTo>
                  <a:pt x="107187" y="38735"/>
                </a:lnTo>
                <a:lnTo>
                  <a:pt x="109982" y="35941"/>
                </a:lnTo>
                <a:lnTo>
                  <a:pt x="117348" y="32639"/>
                </a:lnTo>
                <a:lnTo>
                  <a:pt x="116586" y="46743"/>
                </a:lnTo>
                <a:lnTo>
                  <a:pt x="114681" y="60515"/>
                </a:lnTo>
                <a:lnTo>
                  <a:pt x="112204" y="74287"/>
                </a:lnTo>
                <a:lnTo>
                  <a:pt x="109727" y="88392"/>
                </a:lnTo>
                <a:lnTo>
                  <a:pt x="108973" y="97922"/>
                </a:lnTo>
                <a:lnTo>
                  <a:pt x="109029" y="114061"/>
                </a:lnTo>
                <a:lnTo>
                  <a:pt x="111085" y="129272"/>
                </a:lnTo>
                <a:lnTo>
                  <a:pt x="116332" y="136017"/>
                </a:lnTo>
                <a:lnTo>
                  <a:pt x="120903" y="134112"/>
                </a:lnTo>
                <a:lnTo>
                  <a:pt x="125475" y="131953"/>
                </a:lnTo>
                <a:lnTo>
                  <a:pt x="130683" y="130175"/>
                </a:lnTo>
              </a:path>
            </a:pathLst>
          </a:custGeom>
          <a:ln w="12496">
            <a:solidFill>
              <a:srgbClr val="000000"/>
            </a:solidFill>
          </a:ln>
        </p:spPr>
        <p:txBody>
          <a:bodyPr wrap="square" lIns="0" tIns="0" rIns="0" bIns="0" rtlCol="0"/>
          <a:lstStyle/>
          <a:p>
            <a:endParaRPr/>
          </a:p>
        </p:txBody>
      </p:sp>
      <p:sp>
        <p:nvSpPr>
          <p:cNvPr id="127" name="object 127"/>
          <p:cNvSpPr/>
          <p:nvPr/>
        </p:nvSpPr>
        <p:spPr>
          <a:xfrm>
            <a:off x="6543004" y="3925570"/>
            <a:ext cx="19050" cy="221615"/>
          </a:xfrm>
          <a:custGeom>
            <a:avLst/>
            <a:gdLst/>
            <a:ahLst/>
            <a:cxnLst/>
            <a:rect l="l" t="t" r="r" b="b"/>
            <a:pathLst>
              <a:path w="19050" h="221614">
                <a:moveTo>
                  <a:pt x="18704" y="0"/>
                </a:moveTo>
                <a:lnTo>
                  <a:pt x="17823" y="20897"/>
                </a:lnTo>
                <a:lnTo>
                  <a:pt x="14704" y="42116"/>
                </a:lnTo>
                <a:lnTo>
                  <a:pt x="10632" y="63740"/>
                </a:lnTo>
                <a:lnTo>
                  <a:pt x="6893" y="85851"/>
                </a:lnTo>
                <a:lnTo>
                  <a:pt x="3040" y="115065"/>
                </a:lnTo>
                <a:lnTo>
                  <a:pt x="448" y="145065"/>
                </a:lnTo>
                <a:lnTo>
                  <a:pt x="0" y="175113"/>
                </a:lnTo>
                <a:lnTo>
                  <a:pt x="2575" y="204469"/>
                </a:lnTo>
                <a:lnTo>
                  <a:pt x="4099" y="210311"/>
                </a:lnTo>
                <a:lnTo>
                  <a:pt x="5369" y="216026"/>
                </a:lnTo>
                <a:lnTo>
                  <a:pt x="6893" y="221233"/>
                </a:lnTo>
              </a:path>
            </a:pathLst>
          </a:custGeom>
          <a:ln w="12496">
            <a:solidFill>
              <a:srgbClr val="000000"/>
            </a:solidFill>
          </a:ln>
        </p:spPr>
        <p:txBody>
          <a:bodyPr wrap="square" lIns="0" tIns="0" rIns="0" bIns="0" rtlCol="0"/>
          <a:lstStyle/>
          <a:p>
            <a:endParaRPr/>
          </a:p>
        </p:txBody>
      </p:sp>
      <p:sp>
        <p:nvSpPr>
          <p:cNvPr id="128" name="object 128"/>
          <p:cNvSpPr/>
          <p:nvPr/>
        </p:nvSpPr>
        <p:spPr>
          <a:xfrm>
            <a:off x="6916801" y="3920430"/>
            <a:ext cx="189865" cy="288925"/>
          </a:xfrm>
          <a:custGeom>
            <a:avLst/>
            <a:gdLst/>
            <a:ahLst/>
            <a:cxnLst/>
            <a:rect l="l" t="t" r="r" b="b"/>
            <a:pathLst>
              <a:path w="189865" h="288925">
                <a:moveTo>
                  <a:pt x="0" y="288603"/>
                </a:moveTo>
                <a:lnTo>
                  <a:pt x="23883" y="247612"/>
                </a:lnTo>
                <a:lnTo>
                  <a:pt x="24574" y="234771"/>
                </a:lnTo>
                <a:lnTo>
                  <a:pt x="24122" y="221763"/>
                </a:lnTo>
                <a:lnTo>
                  <a:pt x="19684" y="171366"/>
                </a:lnTo>
                <a:lnTo>
                  <a:pt x="14985" y="134298"/>
                </a:lnTo>
                <a:lnTo>
                  <a:pt x="12965" y="113317"/>
                </a:lnTo>
                <a:lnTo>
                  <a:pt x="13164" y="71737"/>
                </a:lnTo>
                <a:lnTo>
                  <a:pt x="31575" y="21713"/>
                </a:lnTo>
                <a:lnTo>
                  <a:pt x="76336" y="0"/>
                </a:lnTo>
                <a:lnTo>
                  <a:pt x="94630" y="3139"/>
                </a:lnTo>
                <a:lnTo>
                  <a:pt x="143815" y="29005"/>
                </a:lnTo>
                <a:lnTo>
                  <a:pt x="174224" y="50702"/>
                </a:lnTo>
                <a:lnTo>
                  <a:pt x="189356" y="61527"/>
                </a:lnTo>
              </a:path>
            </a:pathLst>
          </a:custGeom>
          <a:ln w="12496">
            <a:solidFill>
              <a:srgbClr val="000000"/>
            </a:solidFill>
          </a:ln>
        </p:spPr>
        <p:txBody>
          <a:bodyPr wrap="square" lIns="0" tIns="0" rIns="0" bIns="0" rtlCol="0"/>
          <a:lstStyle/>
          <a:p>
            <a:endParaRPr/>
          </a:p>
        </p:txBody>
      </p:sp>
      <p:sp>
        <p:nvSpPr>
          <p:cNvPr id="129" name="object 129"/>
          <p:cNvSpPr/>
          <p:nvPr/>
        </p:nvSpPr>
        <p:spPr>
          <a:xfrm>
            <a:off x="6897369" y="4034916"/>
            <a:ext cx="747395" cy="133985"/>
          </a:xfrm>
          <a:custGeom>
            <a:avLst/>
            <a:gdLst/>
            <a:ahLst/>
            <a:cxnLst/>
            <a:rect l="l" t="t" r="r" b="b"/>
            <a:pathLst>
              <a:path w="747395" h="133985">
                <a:moveTo>
                  <a:pt x="11556" y="50291"/>
                </a:moveTo>
                <a:lnTo>
                  <a:pt x="7620" y="51815"/>
                </a:lnTo>
                <a:lnTo>
                  <a:pt x="3936" y="52704"/>
                </a:lnTo>
                <a:lnTo>
                  <a:pt x="0" y="53974"/>
                </a:lnTo>
                <a:lnTo>
                  <a:pt x="53470" y="39687"/>
                </a:lnTo>
                <a:lnTo>
                  <a:pt x="108829" y="32875"/>
                </a:lnTo>
                <a:lnTo>
                  <a:pt x="181516" y="30950"/>
                </a:lnTo>
                <a:lnTo>
                  <a:pt x="217931" y="32892"/>
                </a:lnTo>
                <a:lnTo>
                  <a:pt x="227298" y="34188"/>
                </a:lnTo>
                <a:lnTo>
                  <a:pt x="232283" y="35925"/>
                </a:lnTo>
                <a:lnTo>
                  <a:pt x="235934" y="38304"/>
                </a:lnTo>
                <a:lnTo>
                  <a:pt x="241300" y="41528"/>
                </a:lnTo>
                <a:lnTo>
                  <a:pt x="194669" y="72247"/>
                </a:lnTo>
                <a:lnTo>
                  <a:pt x="170164" y="104917"/>
                </a:lnTo>
                <a:lnTo>
                  <a:pt x="167804" y="116496"/>
                </a:lnTo>
                <a:lnTo>
                  <a:pt x="171576" y="126491"/>
                </a:lnTo>
                <a:lnTo>
                  <a:pt x="187227" y="133486"/>
                </a:lnTo>
                <a:lnTo>
                  <a:pt x="207057" y="130635"/>
                </a:lnTo>
                <a:lnTo>
                  <a:pt x="226673" y="122759"/>
                </a:lnTo>
                <a:lnTo>
                  <a:pt x="241680" y="114680"/>
                </a:lnTo>
                <a:lnTo>
                  <a:pt x="264570" y="97946"/>
                </a:lnTo>
                <a:lnTo>
                  <a:pt x="287543" y="77962"/>
                </a:lnTo>
                <a:lnTo>
                  <a:pt x="311207" y="59477"/>
                </a:lnTo>
                <a:lnTo>
                  <a:pt x="336169" y="47243"/>
                </a:lnTo>
                <a:lnTo>
                  <a:pt x="345269" y="45039"/>
                </a:lnTo>
                <a:lnTo>
                  <a:pt x="352774" y="45323"/>
                </a:lnTo>
                <a:lnTo>
                  <a:pt x="358993" y="49012"/>
                </a:lnTo>
                <a:lnTo>
                  <a:pt x="364235" y="57022"/>
                </a:lnTo>
                <a:lnTo>
                  <a:pt x="366821" y="66805"/>
                </a:lnTo>
                <a:lnTo>
                  <a:pt x="367395" y="77946"/>
                </a:lnTo>
                <a:lnTo>
                  <a:pt x="366611" y="89134"/>
                </a:lnTo>
                <a:lnTo>
                  <a:pt x="365125" y="99059"/>
                </a:lnTo>
                <a:lnTo>
                  <a:pt x="362432" y="105985"/>
                </a:lnTo>
                <a:lnTo>
                  <a:pt x="359108" y="109124"/>
                </a:lnTo>
                <a:lnTo>
                  <a:pt x="355427" y="110882"/>
                </a:lnTo>
                <a:lnTo>
                  <a:pt x="351662" y="113664"/>
                </a:lnTo>
                <a:lnTo>
                  <a:pt x="351174" y="101393"/>
                </a:lnTo>
                <a:lnTo>
                  <a:pt x="350900" y="91312"/>
                </a:lnTo>
                <a:lnTo>
                  <a:pt x="352627" y="81232"/>
                </a:lnTo>
                <a:lnTo>
                  <a:pt x="379968" y="43386"/>
                </a:lnTo>
                <a:lnTo>
                  <a:pt x="422251" y="17377"/>
                </a:lnTo>
                <a:lnTo>
                  <a:pt x="469900" y="9143"/>
                </a:lnTo>
                <a:lnTo>
                  <a:pt x="480637" y="9560"/>
                </a:lnTo>
                <a:lnTo>
                  <a:pt x="490743" y="11048"/>
                </a:lnTo>
                <a:lnTo>
                  <a:pt x="499350" y="15394"/>
                </a:lnTo>
                <a:lnTo>
                  <a:pt x="505586" y="24383"/>
                </a:lnTo>
                <a:lnTo>
                  <a:pt x="507622" y="45390"/>
                </a:lnTo>
                <a:lnTo>
                  <a:pt x="503777" y="67468"/>
                </a:lnTo>
                <a:lnTo>
                  <a:pt x="503979" y="89499"/>
                </a:lnTo>
                <a:lnTo>
                  <a:pt x="518159" y="110362"/>
                </a:lnTo>
                <a:lnTo>
                  <a:pt x="528937" y="116935"/>
                </a:lnTo>
                <a:lnTo>
                  <a:pt x="539988" y="119602"/>
                </a:lnTo>
                <a:lnTo>
                  <a:pt x="551396" y="118792"/>
                </a:lnTo>
                <a:lnTo>
                  <a:pt x="585089" y="99552"/>
                </a:lnTo>
                <a:lnTo>
                  <a:pt x="603123" y="79882"/>
                </a:lnTo>
                <a:lnTo>
                  <a:pt x="610582" y="72175"/>
                </a:lnTo>
                <a:lnTo>
                  <a:pt x="618029" y="65182"/>
                </a:lnTo>
                <a:lnTo>
                  <a:pt x="625643" y="58523"/>
                </a:lnTo>
                <a:lnTo>
                  <a:pt x="633602" y="51815"/>
                </a:lnTo>
                <a:lnTo>
                  <a:pt x="639766" y="61299"/>
                </a:lnTo>
                <a:lnTo>
                  <a:pt x="646144" y="71580"/>
                </a:lnTo>
                <a:lnTo>
                  <a:pt x="653712" y="80837"/>
                </a:lnTo>
                <a:lnTo>
                  <a:pt x="663448" y="87248"/>
                </a:lnTo>
                <a:lnTo>
                  <a:pt x="671617" y="88094"/>
                </a:lnTo>
                <a:lnTo>
                  <a:pt x="679942" y="85915"/>
                </a:lnTo>
                <a:lnTo>
                  <a:pt x="708443" y="45856"/>
                </a:lnTo>
                <a:lnTo>
                  <a:pt x="712215" y="35940"/>
                </a:lnTo>
                <a:lnTo>
                  <a:pt x="715281" y="28428"/>
                </a:lnTo>
                <a:lnTo>
                  <a:pt x="740282" y="634"/>
                </a:lnTo>
                <a:lnTo>
                  <a:pt x="747268" y="0"/>
                </a:lnTo>
              </a:path>
            </a:pathLst>
          </a:custGeom>
          <a:ln w="12496">
            <a:solidFill>
              <a:srgbClr val="000000"/>
            </a:solidFill>
          </a:ln>
        </p:spPr>
        <p:txBody>
          <a:bodyPr wrap="square" lIns="0" tIns="0" rIns="0" bIns="0" rtlCol="0"/>
          <a:lstStyle/>
          <a:p>
            <a:endParaRPr/>
          </a:p>
        </p:txBody>
      </p:sp>
      <p:sp>
        <p:nvSpPr>
          <p:cNvPr id="130" name="object 130"/>
          <p:cNvSpPr/>
          <p:nvPr/>
        </p:nvSpPr>
        <p:spPr>
          <a:xfrm>
            <a:off x="7686167" y="4046220"/>
            <a:ext cx="161925" cy="91440"/>
          </a:xfrm>
          <a:custGeom>
            <a:avLst/>
            <a:gdLst/>
            <a:ahLst/>
            <a:cxnLst/>
            <a:rect l="l" t="t" r="r" b="b"/>
            <a:pathLst>
              <a:path w="161925" h="91439">
                <a:moveTo>
                  <a:pt x="90169" y="8508"/>
                </a:moveTo>
                <a:lnTo>
                  <a:pt x="97154" y="6095"/>
                </a:lnTo>
                <a:lnTo>
                  <a:pt x="99949" y="5841"/>
                </a:lnTo>
                <a:lnTo>
                  <a:pt x="101473" y="0"/>
                </a:lnTo>
                <a:lnTo>
                  <a:pt x="59435" y="18541"/>
                </a:lnTo>
                <a:lnTo>
                  <a:pt x="16252" y="54153"/>
                </a:lnTo>
                <a:lnTo>
                  <a:pt x="1524" y="76199"/>
                </a:lnTo>
                <a:lnTo>
                  <a:pt x="0" y="79501"/>
                </a:lnTo>
                <a:lnTo>
                  <a:pt x="12168" y="85875"/>
                </a:lnTo>
                <a:lnTo>
                  <a:pt x="24193" y="85153"/>
                </a:lnTo>
                <a:lnTo>
                  <a:pt x="37076" y="79859"/>
                </a:lnTo>
                <a:lnTo>
                  <a:pt x="71760" y="62188"/>
                </a:lnTo>
                <a:lnTo>
                  <a:pt x="110984" y="40102"/>
                </a:lnTo>
                <a:lnTo>
                  <a:pt x="139795" y="22969"/>
                </a:lnTo>
                <a:lnTo>
                  <a:pt x="146113" y="20177"/>
                </a:lnTo>
                <a:lnTo>
                  <a:pt x="152431" y="20504"/>
                </a:lnTo>
                <a:lnTo>
                  <a:pt x="161798" y="24129"/>
                </a:lnTo>
                <a:lnTo>
                  <a:pt x="158281" y="36244"/>
                </a:lnTo>
                <a:lnTo>
                  <a:pt x="155003" y="48180"/>
                </a:lnTo>
                <a:lnTo>
                  <a:pt x="152011" y="60188"/>
                </a:lnTo>
                <a:lnTo>
                  <a:pt x="149351" y="72516"/>
                </a:lnTo>
                <a:lnTo>
                  <a:pt x="147447" y="82295"/>
                </a:lnTo>
                <a:lnTo>
                  <a:pt x="147192" y="85089"/>
                </a:lnTo>
                <a:lnTo>
                  <a:pt x="145668" y="91185"/>
                </a:lnTo>
              </a:path>
            </a:pathLst>
          </a:custGeom>
          <a:ln w="12496">
            <a:solidFill>
              <a:srgbClr val="000000"/>
            </a:solidFill>
          </a:ln>
        </p:spPr>
        <p:txBody>
          <a:bodyPr wrap="square" lIns="0" tIns="0" rIns="0" bIns="0" rtlCol="0"/>
          <a:lstStyle/>
          <a:p>
            <a:endParaRPr/>
          </a:p>
        </p:txBody>
      </p:sp>
      <p:sp>
        <p:nvSpPr>
          <p:cNvPr id="131" name="object 131"/>
          <p:cNvSpPr/>
          <p:nvPr/>
        </p:nvSpPr>
        <p:spPr>
          <a:xfrm>
            <a:off x="7933118" y="3919092"/>
            <a:ext cx="311150" cy="240665"/>
          </a:xfrm>
          <a:custGeom>
            <a:avLst/>
            <a:gdLst/>
            <a:ahLst/>
            <a:cxnLst/>
            <a:rect l="l" t="t" r="r" b="b"/>
            <a:pathLst>
              <a:path w="311150" h="240664">
                <a:moveTo>
                  <a:pt x="23431" y="146684"/>
                </a:moveTo>
                <a:lnTo>
                  <a:pt x="22288" y="186922"/>
                </a:lnTo>
                <a:lnTo>
                  <a:pt x="5728" y="229794"/>
                </a:lnTo>
                <a:lnTo>
                  <a:pt x="1079" y="240156"/>
                </a:lnTo>
                <a:lnTo>
                  <a:pt x="18859" y="200278"/>
                </a:lnTo>
                <a:lnTo>
                  <a:pt x="53879" y="174402"/>
                </a:lnTo>
                <a:lnTo>
                  <a:pt x="92519" y="154812"/>
                </a:lnTo>
                <a:lnTo>
                  <a:pt x="136128" y="144303"/>
                </a:lnTo>
                <a:lnTo>
                  <a:pt x="158224" y="140346"/>
                </a:lnTo>
                <a:lnTo>
                  <a:pt x="180403" y="136270"/>
                </a:lnTo>
                <a:lnTo>
                  <a:pt x="190563" y="134606"/>
                </a:lnTo>
                <a:lnTo>
                  <a:pt x="200342" y="133619"/>
                </a:lnTo>
                <a:lnTo>
                  <a:pt x="210121" y="133038"/>
                </a:lnTo>
                <a:lnTo>
                  <a:pt x="220281" y="132587"/>
                </a:lnTo>
                <a:lnTo>
                  <a:pt x="208875" y="139551"/>
                </a:lnTo>
                <a:lnTo>
                  <a:pt x="197611" y="146478"/>
                </a:lnTo>
                <a:lnTo>
                  <a:pt x="166246" y="171543"/>
                </a:lnTo>
                <a:lnTo>
                  <a:pt x="145351" y="204850"/>
                </a:lnTo>
                <a:lnTo>
                  <a:pt x="160337" y="207579"/>
                </a:lnTo>
                <a:lnTo>
                  <a:pt x="198056" y="186308"/>
                </a:lnTo>
                <a:lnTo>
                  <a:pt x="231394" y="148447"/>
                </a:lnTo>
                <a:lnTo>
                  <a:pt x="257111" y="105155"/>
                </a:lnTo>
                <a:lnTo>
                  <a:pt x="277923" y="64309"/>
                </a:lnTo>
                <a:lnTo>
                  <a:pt x="297116" y="22224"/>
                </a:lnTo>
                <a:lnTo>
                  <a:pt x="302577" y="10032"/>
                </a:lnTo>
                <a:lnTo>
                  <a:pt x="303847" y="6730"/>
                </a:lnTo>
                <a:lnTo>
                  <a:pt x="308927" y="0"/>
                </a:lnTo>
                <a:lnTo>
                  <a:pt x="310552" y="10251"/>
                </a:lnTo>
                <a:lnTo>
                  <a:pt x="310880" y="22097"/>
                </a:lnTo>
                <a:lnTo>
                  <a:pt x="309945" y="35468"/>
                </a:lnTo>
                <a:lnTo>
                  <a:pt x="307784" y="50291"/>
                </a:lnTo>
                <a:lnTo>
                  <a:pt x="303020" y="80188"/>
                </a:lnTo>
                <a:lnTo>
                  <a:pt x="299100" y="109727"/>
                </a:lnTo>
                <a:lnTo>
                  <a:pt x="295872" y="139267"/>
                </a:lnTo>
                <a:lnTo>
                  <a:pt x="293179" y="169163"/>
                </a:lnTo>
                <a:lnTo>
                  <a:pt x="291425" y="184713"/>
                </a:lnTo>
                <a:lnTo>
                  <a:pt x="289528" y="200310"/>
                </a:lnTo>
                <a:lnTo>
                  <a:pt x="287678" y="215955"/>
                </a:lnTo>
                <a:lnTo>
                  <a:pt x="286067" y="231647"/>
                </a:lnTo>
              </a:path>
            </a:pathLst>
          </a:custGeom>
          <a:ln w="12496">
            <a:solidFill>
              <a:srgbClr val="000000"/>
            </a:solidFill>
          </a:ln>
        </p:spPr>
        <p:txBody>
          <a:bodyPr wrap="square" lIns="0" tIns="0" rIns="0" bIns="0" rtlCol="0"/>
          <a:lstStyle/>
          <a:p>
            <a:endParaRPr/>
          </a:p>
        </p:txBody>
      </p:sp>
      <p:sp>
        <p:nvSpPr>
          <p:cNvPr id="132" name="object 132"/>
          <p:cNvSpPr/>
          <p:nvPr/>
        </p:nvSpPr>
        <p:spPr>
          <a:xfrm>
            <a:off x="7892055" y="4534961"/>
            <a:ext cx="16510" cy="11430"/>
          </a:xfrm>
          <a:custGeom>
            <a:avLst/>
            <a:gdLst/>
            <a:ahLst/>
            <a:cxnLst/>
            <a:rect l="l" t="t" r="r" b="b"/>
            <a:pathLst>
              <a:path w="16509" h="11429">
                <a:moveTo>
                  <a:pt x="6836" y="7828"/>
                </a:moveTo>
                <a:lnTo>
                  <a:pt x="0" y="0"/>
                </a:lnTo>
                <a:lnTo>
                  <a:pt x="3105" y="1208"/>
                </a:lnTo>
                <a:lnTo>
                  <a:pt x="10425" y="6488"/>
                </a:lnTo>
                <a:lnTo>
                  <a:pt x="16234" y="10876"/>
                </a:lnTo>
              </a:path>
            </a:pathLst>
          </a:custGeom>
          <a:ln w="12496">
            <a:solidFill>
              <a:srgbClr val="000000"/>
            </a:solidFill>
          </a:ln>
        </p:spPr>
        <p:txBody>
          <a:bodyPr wrap="square" lIns="0" tIns="0" rIns="0" bIns="0" rtlCol="0"/>
          <a:lstStyle/>
          <a:p>
            <a:endParaRPr/>
          </a:p>
        </p:txBody>
      </p:sp>
      <p:sp>
        <p:nvSpPr>
          <p:cNvPr id="133" name="object 133"/>
          <p:cNvSpPr/>
          <p:nvPr/>
        </p:nvSpPr>
        <p:spPr>
          <a:xfrm>
            <a:off x="8132064" y="4520819"/>
            <a:ext cx="16510" cy="19050"/>
          </a:xfrm>
          <a:custGeom>
            <a:avLst/>
            <a:gdLst/>
            <a:ahLst/>
            <a:cxnLst/>
            <a:rect l="l" t="t" r="r" b="b"/>
            <a:pathLst>
              <a:path w="16509" h="19050">
                <a:moveTo>
                  <a:pt x="0" y="0"/>
                </a:moveTo>
                <a:lnTo>
                  <a:pt x="7365" y="6349"/>
                </a:lnTo>
                <a:lnTo>
                  <a:pt x="9778" y="11302"/>
                </a:lnTo>
                <a:lnTo>
                  <a:pt x="16509" y="18541"/>
                </a:lnTo>
              </a:path>
            </a:pathLst>
          </a:custGeom>
          <a:ln w="12496">
            <a:solidFill>
              <a:srgbClr val="000000"/>
            </a:solidFill>
          </a:ln>
        </p:spPr>
        <p:txBody>
          <a:bodyPr wrap="square" lIns="0" tIns="0" rIns="0" bIns="0" rtlCol="0"/>
          <a:lstStyle/>
          <a:p>
            <a:endParaRPr/>
          </a:p>
        </p:txBody>
      </p:sp>
      <p:sp>
        <p:nvSpPr>
          <p:cNvPr id="134" name="object 134"/>
          <p:cNvSpPr/>
          <p:nvPr/>
        </p:nvSpPr>
        <p:spPr>
          <a:xfrm>
            <a:off x="1043492" y="4343255"/>
            <a:ext cx="127635" cy="219075"/>
          </a:xfrm>
          <a:custGeom>
            <a:avLst/>
            <a:gdLst/>
            <a:ahLst/>
            <a:cxnLst/>
            <a:rect l="l" t="t" r="r" b="b"/>
            <a:pathLst>
              <a:path w="127634" h="219075">
                <a:moveTo>
                  <a:pt x="103470" y="1414"/>
                </a:moveTo>
                <a:lnTo>
                  <a:pt x="93887" y="0"/>
                </a:lnTo>
                <a:lnTo>
                  <a:pt x="84648" y="954"/>
                </a:lnTo>
                <a:lnTo>
                  <a:pt x="75523" y="3790"/>
                </a:lnTo>
                <a:lnTo>
                  <a:pt x="37899" y="24782"/>
                </a:lnTo>
                <a:lnTo>
                  <a:pt x="5657" y="56772"/>
                </a:lnTo>
                <a:lnTo>
                  <a:pt x="0" y="79700"/>
                </a:lnTo>
                <a:lnTo>
                  <a:pt x="4714" y="91330"/>
                </a:lnTo>
                <a:lnTo>
                  <a:pt x="51606" y="118334"/>
                </a:lnTo>
                <a:lnTo>
                  <a:pt x="83186" y="127996"/>
                </a:lnTo>
                <a:lnTo>
                  <a:pt x="99240" y="133320"/>
                </a:lnTo>
                <a:lnTo>
                  <a:pt x="113980" y="140858"/>
                </a:lnTo>
                <a:lnTo>
                  <a:pt x="124806" y="151909"/>
                </a:lnTo>
                <a:lnTo>
                  <a:pt x="127044" y="164304"/>
                </a:lnTo>
                <a:lnTo>
                  <a:pt x="121910" y="176579"/>
                </a:lnTo>
                <a:lnTo>
                  <a:pt x="94264" y="204442"/>
                </a:lnTo>
                <a:lnTo>
                  <a:pt x="77109" y="216400"/>
                </a:lnTo>
                <a:lnTo>
                  <a:pt x="65674" y="218711"/>
                </a:lnTo>
              </a:path>
            </a:pathLst>
          </a:custGeom>
          <a:ln w="12801">
            <a:solidFill>
              <a:srgbClr val="000000"/>
            </a:solidFill>
          </a:ln>
        </p:spPr>
        <p:txBody>
          <a:bodyPr wrap="square" lIns="0" tIns="0" rIns="0" bIns="0" rtlCol="0"/>
          <a:lstStyle/>
          <a:p>
            <a:endParaRPr/>
          </a:p>
        </p:txBody>
      </p:sp>
      <p:sp>
        <p:nvSpPr>
          <p:cNvPr id="135" name="object 135"/>
          <p:cNvSpPr/>
          <p:nvPr/>
        </p:nvSpPr>
        <p:spPr>
          <a:xfrm>
            <a:off x="1231353" y="4396106"/>
            <a:ext cx="147955" cy="173355"/>
          </a:xfrm>
          <a:custGeom>
            <a:avLst/>
            <a:gdLst/>
            <a:ahLst/>
            <a:cxnLst/>
            <a:rect l="l" t="t" r="r" b="b"/>
            <a:pathLst>
              <a:path w="147955" h="173354">
                <a:moveTo>
                  <a:pt x="342" y="85342"/>
                </a:moveTo>
                <a:lnTo>
                  <a:pt x="39662" y="96645"/>
                </a:lnTo>
                <a:lnTo>
                  <a:pt x="64347" y="65291"/>
                </a:lnTo>
                <a:lnTo>
                  <a:pt x="78651" y="28700"/>
                </a:lnTo>
                <a:lnTo>
                  <a:pt x="66024" y="0"/>
                </a:lnTo>
                <a:lnTo>
                  <a:pt x="53378" y="1903"/>
                </a:lnTo>
                <a:lnTo>
                  <a:pt x="26846" y="42943"/>
                </a:lnTo>
                <a:lnTo>
                  <a:pt x="27771" y="101328"/>
                </a:lnTo>
                <a:lnTo>
                  <a:pt x="46647" y="139952"/>
                </a:lnTo>
                <a:lnTo>
                  <a:pt x="81905" y="166669"/>
                </a:lnTo>
                <a:lnTo>
                  <a:pt x="125641" y="173099"/>
                </a:lnTo>
                <a:lnTo>
                  <a:pt x="132880" y="171321"/>
                </a:lnTo>
                <a:lnTo>
                  <a:pt x="140500" y="169543"/>
                </a:lnTo>
                <a:lnTo>
                  <a:pt x="147866" y="168019"/>
                </a:lnTo>
              </a:path>
            </a:pathLst>
          </a:custGeom>
          <a:ln w="12801">
            <a:solidFill>
              <a:srgbClr val="000000"/>
            </a:solidFill>
          </a:ln>
        </p:spPr>
        <p:txBody>
          <a:bodyPr wrap="square" lIns="0" tIns="0" rIns="0" bIns="0" rtlCol="0"/>
          <a:lstStyle/>
          <a:p>
            <a:endParaRPr/>
          </a:p>
        </p:txBody>
      </p:sp>
      <p:sp>
        <p:nvSpPr>
          <p:cNvPr id="136" name="object 136"/>
          <p:cNvSpPr/>
          <p:nvPr/>
        </p:nvSpPr>
        <p:spPr>
          <a:xfrm>
            <a:off x="1454022" y="4351273"/>
            <a:ext cx="44450" cy="237490"/>
          </a:xfrm>
          <a:custGeom>
            <a:avLst/>
            <a:gdLst/>
            <a:ahLst/>
            <a:cxnLst/>
            <a:rect l="l" t="t" r="r" b="b"/>
            <a:pathLst>
              <a:path w="44450" h="237489">
                <a:moveTo>
                  <a:pt x="25145" y="0"/>
                </a:moveTo>
                <a:lnTo>
                  <a:pt x="1650" y="33274"/>
                </a:lnTo>
                <a:lnTo>
                  <a:pt x="0" y="82915"/>
                </a:lnTo>
                <a:lnTo>
                  <a:pt x="829" y="107551"/>
                </a:lnTo>
                <a:lnTo>
                  <a:pt x="6774" y="156751"/>
                </a:lnTo>
                <a:lnTo>
                  <a:pt x="22244" y="205857"/>
                </a:lnTo>
                <a:lnTo>
                  <a:pt x="37972" y="230758"/>
                </a:lnTo>
                <a:lnTo>
                  <a:pt x="41020" y="234187"/>
                </a:lnTo>
                <a:lnTo>
                  <a:pt x="44322" y="237236"/>
                </a:lnTo>
              </a:path>
            </a:pathLst>
          </a:custGeom>
          <a:ln w="12801">
            <a:solidFill>
              <a:srgbClr val="000000"/>
            </a:solidFill>
          </a:ln>
        </p:spPr>
        <p:txBody>
          <a:bodyPr wrap="square" lIns="0" tIns="0" rIns="0" bIns="0" rtlCol="0"/>
          <a:lstStyle/>
          <a:p>
            <a:endParaRPr/>
          </a:p>
        </p:txBody>
      </p:sp>
      <p:sp>
        <p:nvSpPr>
          <p:cNvPr id="137" name="object 137"/>
          <p:cNvSpPr/>
          <p:nvPr/>
        </p:nvSpPr>
        <p:spPr>
          <a:xfrm>
            <a:off x="1560191" y="4438126"/>
            <a:ext cx="94615" cy="126364"/>
          </a:xfrm>
          <a:custGeom>
            <a:avLst/>
            <a:gdLst/>
            <a:ahLst/>
            <a:cxnLst/>
            <a:rect l="l" t="t" r="r" b="b"/>
            <a:pathLst>
              <a:path w="94614" h="126364">
                <a:moveTo>
                  <a:pt x="36960" y="75961"/>
                </a:moveTo>
                <a:lnTo>
                  <a:pt x="64377" y="45936"/>
                </a:lnTo>
                <a:lnTo>
                  <a:pt x="59892" y="3784"/>
                </a:lnTo>
                <a:lnTo>
                  <a:pt x="51407" y="0"/>
                </a:lnTo>
                <a:lnTo>
                  <a:pt x="41731" y="1"/>
                </a:lnTo>
                <a:lnTo>
                  <a:pt x="10814" y="25463"/>
                </a:lnTo>
                <a:lnTo>
                  <a:pt x="0" y="71608"/>
                </a:lnTo>
                <a:lnTo>
                  <a:pt x="3496" y="88376"/>
                </a:lnTo>
                <a:lnTo>
                  <a:pt x="10993" y="103667"/>
                </a:lnTo>
                <a:lnTo>
                  <a:pt x="22609" y="116220"/>
                </a:lnTo>
                <a:lnTo>
                  <a:pt x="39481" y="124303"/>
                </a:lnTo>
                <a:lnTo>
                  <a:pt x="57757" y="126111"/>
                </a:lnTo>
                <a:lnTo>
                  <a:pt x="76366" y="124275"/>
                </a:lnTo>
                <a:lnTo>
                  <a:pt x="94237" y="121427"/>
                </a:lnTo>
              </a:path>
            </a:pathLst>
          </a:custGeom>
          <a:ln w="12801">
            <a:solidFill>
              <a:srgbClr val="000000"/>
            </a:solidFill>
          </a:ln>
        </p:spPr>
        <p:txBody>
          <a:bodyPr wrap="square" lIns="0" tIns="0" rIns="0" bIns="0" rtlCol="0"/>
          <a:lstStyle/>
          <a:p>
            <a:endParaRPr/>
          </a:p>
        </p:txBody>
      </p:sp>
      <p:sp>
        <p:nvSpPr>
          <p:cNvPr id="138" name="object 138"/>
          <p:cNvSpPr/>
          <p:nvPr/>
        </p:nvSpPr>
        <p:spPr>
          <a:xfrm>
            <a:off x="1691830" y="4345559"/>
            <a:ext cx="264160" cy="254635"/>
          </a:xfrm>
          <a:custGeom>
            <a:avLst/>
            <a:gdLst/>
            <a:ahLst/>
            <a:cxnLst/>
            <a:rect l="l" t="t" r="r" b="b"/>
            <a:pathLst>
              <a:path w="264160" h="254635">
                <a:moveTo>
                  <a:pt x="93408" y="85979"/>
                </a:moveTo>
                <a:lnTo>
                  <a:pt x="50990" y="84709"/>
                </a:lnTo>
                <a:lnTo>
                  <a:pt x="23463" y="113522"/>
                </a:lnTo>
                <a:lnTo>
                  <a:pt x="5270" y="148717"/>
                </a:lnTo>
                <a:lnTo>
                  <a:pt x="0" y="182737"/>
                </a:lnTo>
                <a:lnTo>
                  <a:pt x="3270" y="199419"/>
                </a:lnTo>
                <a:lnTo>
                  <a:pt x="46847" y="227187"/>
                </a:lnTo>
                <a:lnTo>
                  <a:pt x="105695" y="208323"/>
                </a:lnTo>
                <a:lnTo>
                  <a:pt x="149780" y="176549"/>
                </a:lnTo>
                <a:lnTo>
                  <a:pt x="180407" y="136759"/>
                </a:lnTo>
                <a:lnTo>
                  <a:pt x="201529" y="90094"/>
                </a:lnTo>
                <a:lnTo>
                  <a:pt x="214882" y="49166"/>
                </a:lnTo>
                <a:lnTo>
                  <a:pt x="215328" y="0"/>
                </a:lnTo>
                <a:lnTo>
                  <a:pt x="209750" y="14874"/>
                </a:lnTo>
                <a:lnTo>
                  <a:pt x="205803" y="61595"/>
                </a:lnTo>
                <a:lnTo>
                  <a:pt x="210407" y="117824"/>
                </a:lnTo>
                <a:lnTo>
                  <a:pt x="222059" y="173101"/>
                </a:lnTo>
                <a:lnTo>
                  <a:pt x="234156" y="213709"/>
                </a:lnTo>
                <a:lnTo>
                  <a:pt x="255206" y="249936"/>
                </a:lnTo>
                <a:lnTo>
                  <a:pt x="260667" y="252603"/>
                </a:lnTo>
                <a:lnTo>
                  <a:pt x="263715" y="254127"/>
                </a:lnTo>
              </a:path>
            </a:pathLst>
          </a:custGeom>
          <a:ln w="12801">
            <a:solidFill>
              <a:srgbClr val="000000"/>
            </a:solidFill>
          </a:ln>
        </p:spPr>
        <p:txBody>
          <a:bodyPr wrap="square" lIns="0" tIns="0" rIns="0" bIns="0" rtlCol="0"/>
          <a:lstStyle/>
          <a:p>
            <a:endParaRPr/>
          </a:p>
        </p:txBody>
      </p:sp>
      <p:sp>
        <p:nvSpPr>
          <p:cNvPr id="139" name="object 139"/>
          <p:cNvSpPr/>
          <p:nvPr/>
        </p:nvSpPr>
        <p:spPr>
          <a:xfrm>
            <a:off x="1869313" y="4468860"/>
            <a:ext cx="193675" cy="73660"/>
          </a:xfrm>
          <a:custGeom>
            <a:avLst/>
            <a:gdLst/>
            <a:ahLst/>
            <a:cxnLst/>
            <a:rect l="l" t="t" r="r" b="b"/>
            <a:pathLst>
              <a:path w="193675" h="73660">
                <a:moveTo>
                  <a:pt x="21081" y="32146"/>
                </a:moveTo>
                <a:lnTo>
                  <a:pt x="10413" y="26050"/>
                </a:lnTo>
                <a:lnTo>
                  <a:pt x="6476" y="23891"/>
                </a:lnTo>
                <a:lnTo>
                  <a:pt x="0" y="19065"/>
                </a:lnTo>
                <a:lnTo>
                  <a:pt x="14406" y="17188"/>
                </a:lnTo>
                <a:lnTo>
                  <a:pt x="28860" y="15668"/>
                </a:lnTo>
                <a:lnTo>
                  <a:pt x="43362" y="14386"/>
                </a:lnTo>
                <a:lnTo>
                  <a:pt x="57912" y="13223"/>
                </a:lnTo>
                <a:lnTo>
                  <a:pt x="76154" y="11697"/>
                </a:lnTo>
                <a:lnTo>
                  <a:pt x="94313" y="9779"/>
                </a:lnTo>
                <a:lnTo>
                  <a:pt x="112400" y="7455"/>
                </a:lnTo>
                <a:lnTo>
                  <a:pt x="130429" y="4714"/>
                </a:lnTo>
                <a:lnTo>
                  <a:pt x="139543" y="2762"/>
                </a:lnTo>
                <a:lnTo>
                  <a:pt x="151526" y="523"/>
                </a:lnTo>
                <a:lnTo>
                  <a:pt x="182137" y="34730"/>
                </a:lnTo>
                <a:lnTo>
                  <a:pt x="182244" y="46116"/>
                </a:lnTo>
                <a:lnTo>
                  <a:pt x="181989" y="57064"/>
                </a:lnTo>
                <a:lnTo>
                  <a:pt x="182197" y="65214"/>
                </a:lnTo>
                <a:lnTo>
                  <a:pt x="185191" y="70673"/>
                </a:lnTo>
                <a:lnTo>
                  <a:pt x="193294" y="73548"/>
                </a:lnTo>
              </a:path>
            </a:pathLst>
          </a:custGeom>
          <a:ln w="12801">
            <a:solidFill>
              <a:srgbClr val="000000"/>
            </a:solidFill>
          </a:ln>
        </p:spPr>
        <p:txBody>
          <a:bodyPr wrap="square" lIns="0" tIns="0" rIns="0" bIns="0" rtlCol="0"/>
          <a:lstStyle/>
          <a:p>
            <a:endParaRPr/>
          </a:p>
        </p:txBody>
      </p:sp>
      <p:sp>
        <p:nvSpPr>
          <p:cNvPr id="140" name="object 140"/>
          <p:cNvSpPr/>
          <p:nvPr/>
        </p:nvSpPr>
        <p:spPr>
          <a:xfrm>
            <a:off x="2029944" y="4325076"/>
            <a:ext cx="35560" cy="57150"/>
          </a:xfrm>
          <a:custGeom>
            <a:avLst/>
            <a:gdLst/>
            <a:ahLst/>
            <a:cxnLst/>
            <a:rect l="l" t="t" r="r" b="b"/>
            <a:pathLst>
              <a:path w="35560" h="57150">
                <a:moveTo>
                  <a:pt x="35329" y="9179"/>
                </a:moveTo>
                <a:lnTo>
                  <a:pt x="28430" y="5611"/>
                </a:lnTo>
                <a:lnTo>
                  <a:pt x="18232" y="1400"/>
                </a:lnTo>
                <a:lnTo>
                  <a:pt x="8201" y="0"/>
                </a:lnTo>
                <a:lnTo>
                  <a:pt x="1801" y="4861"/>
                </a:lnTo>
                <a:lnTo>
                  <a:pt x="0" y="15315"/>
                </a:lnTo>
                <a:lnTo>
                  <a:pt x="1674" y="26769"/>
                </a:lnTo>
                <a:lnTo>
                  <a:pt x="6016" y="37651"/>
                </a:lnTo>
                <a:lnTo>
                  <a:pt x="12215" y="46390"/>
                </a:lnTo>
                <a:lnTo>
                  <a:pt x="16533" y="50073"/>
                </a:lnTo>
                <a:lnTo>
                  <a:pt x="21105" y="53375"/>
                </a:lnTo>
                <a:lnTo>
                  <a:pt x="25677" y="56677"/>
                </a:lnTo>
              </a:path>
            </a:pathLst>
          </a:custGeom>
          <a:ln w="12801">
            <a:solidFill>
              <a:srgbClr val="000000"/>
            </a:solidFill>
          </a:ln>
        </p:spPr>
        <p:txBody>
          <a:bodyPr wrap="square" lIns="0" tIns="0" rIns="0" bIns="0" rtlCol="0"/>
          <a:lstStyle/>
          <a:p>
            <a:endParaRPr/>
          </a:p>
        </p:txBody>
      </p:sp>
      <p:sp>
        <p:nvSpPr>
          <p:cNvPr id="141" name="object 141"/>
          <p:cNvSpPr/>
          <p:nvPr/>
        </p:nvSpPr>
        <p:spPr>
          <a:xfrm>
            <a:off x="2158873" y="4378452"/>
            <a:ext cx="234950" cy="132080"/>
          </a:xfrm>
          <a:custGeom>
            <a:avLst/>
            <a:gdLst/>
            <a:ahLst/>
            <a:cxnLst/>
            <a:rect l="l" t="t" r="r" b="b"/>
            <a:pathLst>
              <a:path w="234950" h="132079">
                <a:moveTo>
                  <a:pt x="37210" y="0"/>
                </a:moveTo>
                <a:lnTo>
                  <a:pt x="33801" y="13533"/>
                </a:lnTo>
                <a:lnTo>
                  <a:pt x="28416" y="25590"/>
                </a:lnTo>
                <a:lnTo>
                  <a:pt x="22030" y="37361"/>
                </a:lnTo>
                <a:lnTo>
                  <a:pt x="15620" y="50037"/>
                </a:lnTo>
                <a:lnTo>
                  <a:pt x="9429" y="65077"/>
                </a:lnTo>
                <a:lnTo>
                  <a:pt x="3809" y="82438"/>
                </a:lnTo>
                <a:lnTo>
                  <a:pt x="190" y="100204"/>
                </a:lnTo>
                <a:lnTo>
                  <a:pt x="0" y="116459"/>
                </a:lnTo>
                <a:lnTo>
                  <a:pt x="6627" y="129287"/>
                </a:lnTo>
                <a:lnTo>
                  <a:pt x="18351" y="132032"/>
                </a:lnTo>
                <a:lnTo>
                  <a:pt x="31789" y="128514"/>
                </a:lnTo>
                <a:lnTo>
                  <a:pt x="43560" y="122555"/>
                </a:lnTo>
                <a:lnTo>
                  <a:pt x="58406" y="111664"/>
                </a:lnTo>
                <a:lnTo>
                  <a:pt x="71548" y="98869"/>
                </a:lnTo>
                <a:lnTo>
                  <a:pt x="83905" y="85121"/>
                </a:lnTo>
                <a:lnTo>
                  <a:pt x="96393" y="71374"/>
                </a:lnTo>
                <a:lnTo>
                  <a:pt x="104221" y="62912"/>
                </a:lnTo>
                <a:lnTo>
                  <a:pt x="112156" y="55022"/>
                </a:lnTo>
                <a:lnTo>
                  <a:pt x="120878" y="48514"/>
                </a:lnTo>
                <a:lnTo>
                  <a:pt x="131063" y="44196"/>
                </a:lnTo>
                <a:lnTo>
                  <a:pt x="134445" y="54669"/>
                </a:lnTo>
                <a:lnTo>
                  <a:pt x="135159" y="63881"/>
                </a:lnTo>
                <a:lnTo>
                  <a:pt x="134207" y="73378"/>
                </a:lnTo>
                <a:lnTo>
                  <a:pt x="132587" y="84709"/>
                </a:lnTo>
                <a:lnTo>
                  <a:pt x="131952" y="94234"/>
                </a:lnTo>
                <a:lnTo>
                  <a:pt x="131444" y="96900"/>
                </a:lnTo>
                <a:lnTo>
                  <a:pt x="132587" y="102997"/>
                </a:lnTo>
                <a:lnTo>
                  <a:pt x="143494" y="94682"/>
                </a:lnTo>
                <a:lnTo>
                  <a:pt x="152971" y="85344"/>
                </a:lnTo>
                <a:lnTo>
                  <a:pt x="161877" y="75243"/>
                </a:lnTo>
                <a:lnTo>
                  <a:pt x="171069" y="64643"/>
                </a:lnTo>
                <a:lnTo>
                  <a:pt x="181072" y="53076"/>
                </a:lnTo>
                <a:lnTo>
                  <a:pt x="191563" y="41068"/>
                </a:lnTo>
                <a:lnTo>
                  <a:pt x="202697" y="29799"/>
                </a:lnTo>
                <a:lnTo>
                  <a:pt x="214629" y="20447"/>
                </a:lnTo>
                <a:lnTo>
                  <a:pt x="217043" y="19558"/>
                </a:lnTo>
                <a:lnTo>
                  <a:pt x="219456" y="18287"/>
                </a:lnTo>
                <a:lnTo>
                  <a:pt x="222250" y="17399"/>
                </a:lnTo>
                <a:lnTo>
                  <a:pt x="227832" y="28819"/>
                </a:lnTo>
                <a:lnTo>
                  <a:pt x="231473" y="40846"/>
                </a:lnTo>
                <a:lnTo>
                  <a:pt x="233233" y="53564"/>
                </a:lnTo>
                <a:lnTo>
                  <a:pt x="233171" y="67056"/>
                </a:lnTo>
                <a:lnTo>
                  <a:pt x="232802" y="76323"/>
                </a:lnTo>
                <a:lnTo>
                  <a:pt x="232791" y="84613"/>
                </a:lnTo>
                <a:lnTo>
                  <a:pt x="233350" y="92952"/>
                </a:lnTo>
                <a:lnTo>
                  <a:pt x="234695" y="102362"/>
                </a:lnTo>
              </a:path>
            </a:pathLst>
          </a:custGeom>
          <a:ln w="12801">
            <a:solidFill>
              <a:srgbClr val="000000"/>
            </a:solidFill>
          </a:ln>
        </p:spPr>
        <p:txBody>
          <a:bodyPr wrap="square" lIns="0" tIns="0" rIns="0" bIns="0" rtlCol="0"/>
          <a:lstStyle/>
          <a:p>
            <a:endParaRPr/>
          </a:p>
        </p:txBody>
      </p:sp>
      <p:sp>
        <p:nvSpPr>
          <p:cNvPr id="142" name="object 142"/>
          <p:cNvSpPr/>
          <p:nvPr/>
        </p:nvSpPr>
        <p:spPr>
          <a:xfrm>
            <a:off x="2482595" y="4422647"/>
            <a:ext cx="36830" cy="231140"/>
          </a:xfrm>
          <a:custGeom>
            <a:avLst/>
            <a:gdLst/>
            <a:ahLst/>
            <a:cxnLst/>
            <a:rect l="l" t="t" r="r" b="b"/>
            <a:pathLst>
              <a:path w="36830" h="231139">
                <a:moveTo>
                  <a:pt x="25908" y="0"/>
                </a:moveTo>
                <a:lnTo>
                  <a:pt x="33305" y="14874"/>
                </a:lnTo>
                <a:lnTo>
                  <a:pt x="36226" y="29559"/>
                </a:lnTo>
                <a:lnTo>
                  <a:pt x="36052" y="45148"/>
                </a:lnTo>
                <a:lnTo>
                  <a:pt x="34162" y="62737"/>
                </a:lnTo>
                <a:lnTo>
                  <a:pt x="29380" y="91057"/>
                </a:lnTo>
                <a:lnTo>
                  <a:pt x="23145" y="118983"/>
                </a:lnTo>
                <a:lnTo>
                  <a:pt x="16482" y="146694"/>
                </a:lnTo>
                <a:lnTo>
                  <a:pt x="10414" y="174370"/>
                </a:lnTo>
                <a:lnTo>
                  <a:pt x="7643" y="192936"/>
                </a:lnTo>
                <a:lnTo>
                  <a:pt x="5397" y="206692"/>
                </a:lnTo>
                <a:lnTo>
                  <a:pt x="3055" y="218447"/>
                </a:lnTo>
                <a:lnTo>
                  <a:pt x="0" y="231012"/>
                </a:lnTo>
              </a:path>
            </a:pathLst>
          </a:custGeom>
          <a:ln w="12801">
            <a:solidFill>
              <a:srgbClr val="000000"/>
            </a:solidFill>
          </a:ln>
        </p:spPr>
        <p:txBody>
          <a:bodyPr wrap="square" lIns="0" tIns="0" rIns="0" bIns="0" rtlCol="0"/>
          <a:lstStyle/>
          <a:p>
            <a:endParaRPr/>
          </a:p>
        </p:txBody>
      </p:sp>
      <p:sp>
        <p:nvSpPr>
          <p:cNvPr id="143" name="object 143"/>
          <p:cNvSpPr/>
          <p:nvPr/>
        </p:nvSpPr>
        <p:spPr>
          <a:xfrm>
            <a:off x="2781935" y="4338357"/>
            <a:ext cx="238125" cy="311150"/>
          </a:xfrm>
          <a:custGeom>
            <a:avLst/>
            <a:gdLst/>
            <a:ahLst/>
            <a:cxnLst/>
            <a:rect l="l" t="t" r="r" b="b"/>
            <a:pathLst>
              <a:path w="238125" h="311150">
                <a:moveTo>
                  <a:pt x="0" y="311112"/>
                </a:moveTo>
                <a:lnTo>
                  <a:pt x="44916" y="287359"/>
                </a:lnTo>
                <a:lnTo>
                  <a:pt x="70119" y="240214"/>
                </a:lnTo>
                <a:lnTo>
                  <a:pt x="76200" y="204432"/>
                </a:lnTo>
                <a:lnTo>
                  <a:pt x="76021" y="183776"/>
                </a:lnTo>
                <a:lnTo>
                  <a:pt x="74104" y="162823"/>
                </a:lnTo>
                <a:lnTo>
                  <a:pt x="70949" y="141942"/>
                </a:lnTo>
                <a:lnTo>
                  <a:pt x="67056" y="121501"/>
                </a:lnTo>
                <a:lnTo>
                  <a:pt x="62958" y="103872"/>
                </a:lnTo>
                <a:lnTo>
                  <a:pt x="59039" y="86195"/>
                </a:lnTo>
                <a:lnTo>
                  <a:pt x="56143" y="68423"/>
                </a:lnTo>
                <a:lnTo>
                  <a:pt x="55117" y="50508"/>
                </a:lnTo>
                <a:lnTo>
                  <a:pt x="56681" y="37844"/>
                </a:lnTo>
                <a:lnTo>
                  <a:pt x="95569" y="2837"/>
                </a:lnTo>
                <a:lnTo>
                  <a:pt x="133673" y="0"/>
                </a:lnTo>
                <a:lnTo>
                  <a:pt x="151129" y="1105"/>
                </a:lnTo>
                <a:lnTo>
                  <a:pt x="172846" y="4028"/>
                </a:lnTo>
                <a:lnTo>
                  <a:pt x="194563" y="7534"/>
                </a:lnTo>
                <a:lnTo>
                  <a:pt x="216281" y="11160"/>
                </a:lnTo>
                <a:lnTo>
                  <a:pt x="237997" y="14440"/>
                </a:lnTo>
              </a:path>
            </a:pathLst>
          </a:custGeom>
          <a:ln w="12801">
            <a:solidFill>
              <a:srgbClr val="000000"/>
            </a:solidFill>
          </a:ln>
        </p:spPr>
        <p:txBody>
          <a:bodyPr wrap="square" lIns="0" tIns="0" rIns="0" bIns="0" rtlCol="0"/>
          <a:lstStyle/>
          <a:p>
            <a:endParaRPr/>
          </a:p>
        </p:txBody>
      </p:sp>
      <p:sp>
        <p:nvSpPr>
          <p:cNvPr id="144" name="object 144"/>
          <p:cNvSpPr/>
          <p:nvPr/>
        </p:nvSpPr>
        <p:spPr>
          <a:xfrm>
            <a:off x="2802635" y="4460747"/>
            <a:ext cx="175260" cy="22860"/>
          </a:xfrm>
          <a:custGeom>
            <a:avLst/>
            <a:gdLst/>
            <a:ahLst/>
            <a:cxnLst/>
            <a:rect l="l" t="t" r="r" b="b"/>
            <a:pathLst>
              <a:path w="175260" h="22860">
                <a:moveTo>
                  <a:pt x="19557" y="13969"/>
                </a:moveTo>
                <a:lnTo>
                  <a:pt x="9143" y="18922"/>
                </a:lnTo>
                <a:lnTo>
                  <a:pt x="6731" y="20446"/>
                </a:lnTo>
                <a:lnTo>
                  <a:pt x="0" y="22859"/>
                </a:lnTo>
                <a:lnTo>
                  <a:pt x="18530" y="17545"/>
                </a:lnTo>
                <a:lnTo>
                  <a:pt x="36321" y="14636"/>
                </a:lnTo>
                <a:lnTo>
                  <a:pt x="54399" y="13108"/>
                </a:lnTo>
                <a:lnTo>
                  <a:pt x="73787" y="11937"/>
                </a:lnTo>
                <a:lnTo>
                  <a:pt x="99304" y="9822"/>
                </a:lnTo>
                <a:lnTo>
                  <a:pt x="124666" y="7207"/>
                </a:lnTo>
                <a:lnTo>
                  <a:pt x="149957" y="3972"/>
                </a:lnTo>
                <a:lnTo>
                  <a:pt x="175259" y="0"/>
                </a:lnTo>
              </a:path>
            </a:pathLst>
          </a:custGeom>
          <a:ln w="12801">
            <a:solidFill>
              <a:srgbClr val="000000"/>
            </a:solidFill>
          </a:ln>
        </p:spPr>
        <p:txBody>
          <a:bodyPr wrap="square" lIns="0" tIns="0" rIns="0" bIns="0" rtlCol="0"/>
          <a:lstStyle/>
          <a:p>
            <a:endParaRPr/>
          </a:p>
        </p:txBody>
      </p:sp>
      <p:sp>
        <p:nvSpPr>
          <p:cNvPr id="145" name="object 145"/>
          <p:cNvSpPr/>
          <p:nvPr/>
        </p:nvSpPr>
        <p:spPr>
          <a:xfrm>
            <a:off x="3111754" y="4341240"/>
            <a:ext cx="31115" cy="234950"/>
          </a:xfrm>
          <a:custGeom>
            <a:avLst/>
            <a:gdLst/>
            <a:ahLst/>
            <a:cxnLst/>
            <a:rect l="l" t="t" r="r" b="b"/>
            <a:pathLst>
              <a:path w="31114" h="234950">
                <a:moveTo>
                  <a:pt x="0" y="0"/>
                </a:moveTo>
                <a:lnTo>
                  <a:pt x="8074" y="9042"/>
                </a:lnTo>
                <a:lnTo>
                  <a:pt x="11922" y="19954"/>
                </a:lnTo>
                <a:lnTo>
                  <a:pt x="12983" y="32414"/>
                </a:lnTo>
                <a:lnTo>
                  <a:pt x="12700" y="46100"/>
                </a:lnTo>
                <a:lnTo>
                  <a:pt x="10658" y="70381"/>
                </a:lnTo>
                <a:lnTo>
                  <a:pt x="7794" y="94995"/>
                </a:lnTo>
                <a:lnTo>
                  <a:pt x="5574" y="119610"/>
                </a:lnTo>
                <a:lnTo>
                  <a:pt x="6121" y="163341"/>
                </a:lnTo>
                <a:lnTo>
                  <a:pt x="11729" y="209863"/>
                </a:lnTo>
                <a:lnTo>
                  <a:pt x="27431" y="232028"/>
                </a:lnTo>
                <a:lnTo>
                  <a:pt x="30987" y="234441"/>
                </a:lnTo>
              </a:path>
            </a:pathLst>
          </a:custGeom>
          <a:ln w="12801">
            <a:solidFill>
              <a:srgbClr val="000000"/>
            </a:solidFill>
          </a:ln>
        </p:spPr>
        <p:txBody>
          <a:bodyPr wrap="square" lIns="0" tIns="0" rIns="0" bIns="0" rtlCol="0"/>
          <a:lstStyle/>
          <a:p>
            <a:endParaRPr/>
          </a:p>
        </p:txBody>
      </p:sp>
      <p:sp>
        <p:nvSpPr>
          <p:cNvPr id="146" name="object 146"/>
          <p:cNvSpPr/>
          <p:nvPr/>
        </p:nvSpPr>
        <p:spPr>
          <a:xfrm>
            <a:off x="3257784" y="4446778"/>
            <a:ext cx="77470" cy="101600"/>
          </a:xfrm>
          <a:custGeom>
            <a:avLst/>
            <a:gdLst/>
            <a:ahLst/>
            <a:cxnLst/>
            <a:rect l="l" t="t" r="r" b="b"/>
            <a:pathLst>
              <a:path w="77470" h="101600">
                <a:moveTo>
                  <a:pt x="12465" y="0"/>
                </a:moveTo>
                <a:lnTo>
                  <a:pt x="5262" y="15748"/>
                </a:lnTo>
                <a:lnTo>
                  <a:pt x="1131" y="31019"/>
                </a:lnTo>
                <a:lnTo>
                  <a:pt x="0" y="47005"/>
                </a:lnTo>
                <a:lnTo>
                  <a:pt x="1797" y="64897"/>
                </a:lnTo>
                <a:lnTo>
                  <a:pt x="5530" y="78023"/>
                </a:lnTo>
                <a:lnTo>
                  <a:pt x="12227" y="89233"/>
                </a:lnTo>
                <a:lnTo>
                  <a:pt x="21996" y="97418"/>
                </a:lnTo>
                <a:lnTo>
                  <a:pt x="34944" y="101473"/>
                </a:lnTo>
                <a:lnTo>
                  <a:pt x="47109" y="100363"/>
                </a:lnTo>
                <a:lnTo>
                  <a:pt x="58249" y="95075"/>
                </a:lnTo>
                <a:lnTo>
                  <a:pt x="67484" y="86667"/>
                </a:lnTo>
                <a:lnTo>
                  <a:pt x="73933" y="76200"/>
                </a:lnTo>
                <a:lnTo>
                  <a:pt x="77410" y="63775"/>
                </a:lnTo>
                <a:lnTo>
                  <a:pt x="77267" y="51577"/>
                </a:lnTo>
                <a:lnTo>
                  <a:pt x="74791" y="39498"/>
                </a:lnTo>
                <a:lnTo>
                  <a:pt x="71266" y="27432"/>
                </a:lnTo>
                <a:lnTo>
                  <a:pt x="69097" y="20448"/>
                </a:lnTo>
                <a:lnTo>
                  <a:pt x="66869" y="13668"/>
                </a:lnTo>
                <a:lnTo>
                  <a:pt x="64712" y="6911"/>
                </a:lnTo>
                <a:lnTo>
                  <a:pt x="62757" y="0"/>
                </a:lnTo>
              </a:path>
            </a:pathLst>
          </a:custGeom>
          <a:ln w="12801">
            <a:solidFill>
              <a:srgbClr val="000000"/>
            </a:solidFill>
          </a:ln>
        </p:spPr>
        <p:txBody>
          <a:bodyPr wrap="square" lIns="0" tIns="0" rIns="0" bIns="0" rtlCol="0"/>
          <a:lstStyle/>
          <a:p>
            <a:endParaRPr/>
          </a:p>
        </p:txBody>
      </p:sp>
      <p:sp>
        <p:nvSpPr>
          <p:cNvPr id="147" name="object 147"/>
          <p:cNvSpPr/>
          <p:nvPr/>
        </p:nvSpPr>
        <p:spPr>
          <a:xfrm>
            <a:off x="3415420" y="4425060"/>
            <a:ext cx="135890" cy="107950"/>
          </a:xfrm>
          <a:custGeom>
            <a:avLst/>
            <a:gdLst/>
            <a:ahLst/>
            <a:cxnLst/>
            <a:rect l="l" t="t" r="r" b="b"/>
            <a:pathLst>
              <a:path w="135889" h="107950">
                <a:moveTo>
                  <a:pt x="66284" y="0"/>
                </a:moveTo>
                <a:lnTo>
                  <a:pt x="62668" y="8969"/>
                </a:lnTo>
                <a:lnTo>
                  <a:pt x="56219" y="14890"/>
                </a:lnTo>
                <a:lnTo>
                  <a:pt x="48103" y="20002"/>
                </a:lnTo>
                <a:lnTo>
                  <a:pt x="39487" y="26543"/>
                </a:lnTo>
                <a:lnTo>
                  <a:pt x="9536" y="65833"/>
                </a:lnTo>
                <a:lnTo>
                  <a:pt x="0" y="92684"/>
                </a:lnTo>
                <a:lnTo>
                  <a:pt x="3688" y="101139"/>
                </a:lnTo>
                <a:lnTo>
                  <a:pt x="12640" y="104903"/>
                </a:lnTo>
                <a:lnTo>
                  <a:pt x="25771" y="103631"/>
                </a:lnTo>
                <a:lnTo>
                  <a:pt x="67133" y="78539"/>
                </a:lnTo>
                <a:lnTo>
                  <a:pt x="95382" y="51482"/>
                </a:lnTo>
                <a:lnTo>
                  <a:pt x="103628" y="43352"/>
                </a:lnTo>
                <a:lnTo>
                  <a:pt x="112385" y="35687"/>
                </a:lnTo>
                <a:lnTo>
                  <a:pt x="112504" y="45180"/>
                </a:lnTo>
                <a:lnTo>
                  <a:pt x="111813" y="54863"/>
                </a:lnTo>
                <a:lnTo>
                  <a:pt x="111313" y="64547"/>
                </a:lnTo>
                <a:lnTo>
                  <a:pt x="112004" y="74040"/>
                </a:lnTo>
                <a:lnTo>
                  <a:pt x="114464" y="87554"/>
                </a:lnTo>
                <a:lnTo>
                  <a:pt x="117973" y="96615"/>
                </a:lnTo>
                <a:lnTo>
                  <a:pt x="124434" y="102866"/>
                </a:lnTo>
                <a:lnTo>
                  <a:pt x="135753" y="107950"/>
                </a:lnTo>
              </a:path>
            </a:pathLst>
          </a:custGeom>
          <a:ln w="12801">
            <a:solidFill>
              <a:srgbClr val="000000"/>
            </a:solidFill>
          </a:ln>
        </p:spPr>
        <p:txBody>
          <a:bodyPr wrap="square" lIns="0" tIns="0" rIns="0" bIns="0" rtlCol="0"/>
          <a:lstStyle/>
          <a:p>
            <a:endParaRPr/>
          </a:p>
        </p:txBody>
      </p:sp>
      <p:sp>
        <p:nvSpPr>
          <p:cNvPr id="148" name="object 148"/>
          <p:cNvSpPr/>
          <p:nvPr/>
        </p:nvSpPr>
        <p:spPr>
          <a:xfrm>
            <a:off x="3647821" y="4342765"/>
            <a:ext cx="47625" cy="247015"/>
          </a:xfrm>
          <a:custGeom>
            <a:avLst/>
            <a:gdLst/>
            <a:ahLst/>
            <a:cxnLst/>
            <a:rect l="l" t="t" r="r" b="b"/>
            <a:pathLst>
              <a:path w="47625" h="247014">
                <a:moveTo>
                  <a:pt x="0" y="38735"/>
                </a:moveTo>
                <a:lnTo>
                  <a:pt x="3478" y="29057"/>
                </a:lnTo>
                <a:lnTo>
                  <a:pt x="6969" y="19510"/>
                </a:lnTo>
                <a:lnTo>
                  <a:pt x="10340" y="9892"/>
                </a:lnTo>
                <a:lnTo>
                  <a:pt x="13462" y="0"/>
                </a:lnTo>
                <a:lnTo>
                  <a:pt x="14926" y="20238"/>
                </a:lnTo>
                <a:lnTo>
                  <a:pt x="14604" y="40370"/>
                </a:lnTo>
                <a:lnTo>
                  <a:pt x="13712" y="60668"/>
                </a:lnTo>
                <a:lnTo>
                  <a:pt x="13462" y="81407"/>
                </a:lnTo>
                <a:lnTo>
                  <a:pt x="17668" y="138271"/>
                </a:lnTo>
                <a:lnTo>
                  <a:pt x="28066" y="194183"/>
                </a:lnTo>
                <a:lnTo>
                  <a:pt x="40568" y="234402"/>
                </a:lnTo>
                <a:lnTo>
                  <a:pt x="47243" y="246887"/>
                </a:lnTo>
              </a:path>
            </a:pathLst>
          </a:custGeom>
          <a:ln w="12801">
            <a:solidFill>
              <a:srgbClr val="000000"/>
            </a:solidFill>
          </a:ln>
        </p:spPr>
        <p:txBody>
          <a:bodyPr wrap="square" lIns="0" tIns="0" rIns="0" bIns="0" rtlCol="0"/>
          <a:lstStyle/>
          <a:p>
            <a:endParaRPr/>
          </a:p>
        </p:txBody>
      </p:sp>
      <p:sp>
        <p:nvSpPr>
          <p:cNvPr id="149" name="object 149"/>
          <p:cNvSpPr/>
          <p:nvPr/>
        </p:nvSpPr>
        <p:spPr>
          <a:xfrm>
            <a:off x="3650615" y="4455941"/>
            <a:ext cx="153035" cy="90805"/>
          </a:xfrm>
          <a:custGeom>
            <a:avLst/>
            <a:gdLst/>
            <a:ahLst/>
            <a:cxnLst/>
            <a:rect l="l" t="t" r="r" b="b"/>
            <a:pathLst>
              <a:path w="153035" h="90804">
                <a:moveTo>
                  <a:pt x="0" y="42652"/>
                </a:moveTo>
                <a:lnTo>
                  <a:pt x="34946" y="6334"/>
                </a:lnTo>
                <a:lnTo>
                  <a:pt x="78612" y="869"/>
                </a:lnTo>
                <a:lnTo>
                  <a:pt x="89515" y="0"/>
                </a:lnTo>
                <a:lnTo>
                  <a:pt x="131341" y="16184"/>
                </a:lnTo>
                <a:lnTo>
                  <a:pt x="145414" y="52939"/>
                </a:lnTo>
                <a:lnTo>
                  <a:pt x="146296" y="62739"/>
                </a:lnTo>
                <a:lnTo>
                  <a:pt x="147510" y="71909"/>
                </a:lnTo>
                <a:lnTo>
                  <a:pt x="149486" y="80960"/>
                </a:lnTo>
                <a:lnTo>
                  <a:pt x="152654" y="90404"/>
                </a:lnTo>
              </a:path>
            </a:pathLst>
          </a:custGeom>
          <a:ln w="12801">
            <a:solidFill>
              <a:srgbClr val="000000"/>
            </a:solidFill>
          </a:ln>
        </p:spPr>
        <p:txBody>
          <a:bodyPr wrap="square" lIns="0" tIns="0" rIns="0" bIns="0" rtlCol="0"/>
          <a:lstStyle/>
          <a:p>
            <a:endParaRPr/>
          </a:p>
        </p:txBody>
      </p:sp>
      <p:sp>
        <p:nvSpPr>
          <p:cNvPr id="150" name="object 150"/>
          <p:cNvSpPr/>
          <p:nvPr/>
        </p:nvSpPr>
        <p:spPr>
          <a:xfrm>
            <a:off x="3788274" y="4368012"/>
            <a:ext cx="14604" cy="28575"/>
          </a:xfrm>
          <a:custGeom>
            <a:avLst/>
            <a:gdLst/>
            <a:ahLst/>
            <a:cxnLst/>
            <a:rect l="l" t="t" r="r" b="b"/>
            <a:pathLst>
              <a:path w="14604" h="28575">
                <a:moveTo>
                  <a:pt x="14358" y="28092"/>
                </a:moveTo>
                <a:lnTo>
                  <a:pt x="8651" y="17363"/>
                </a:lnTo>
                <a:lnTo>
                  <a:pt x="2039" y="6169"/>
                </a:lnTo>
                <a:lnTo>
                  <a:pt x="0" y="0"/>
                </a:lnTo>
                <a:lnTo>
                  <a:pt x="8008" y="4343"/>
                </a:lnTo>
              </a:path>
            </a:pathLst>
          </a:custGeom>
          <a:ln w="12801">
            <a:solidFill>
              <a:srgbClr val="000000"/>
            </a:solidFill>
          </a:ln>
        </p:spPr>
        <p:txBody>
          <a:bodyPr wrap="square" lIns="0" tIns="0" rIns="0" bIns="0" rtlCol="0"/>
          <a:lstStyle/>
          <a:p>
            <a:endParaRPr/>
          </a:p>
        </p:txBody>
      </p:sp>
      <p:sp>
        <p:nvSpPr>
          <p:cNvPr id="151" name="object 151"/>
          <p:cNvSpPr/>
          <p:nvPr/>
        </p:nvSpPr>
        <p:spPr>
          <a:xfrm>
            <a:off x="3892930" y="4436566"/>
            <a:ext cx="138430" cy="87630"/>
          </a:xfrm>
          <a:custGeom>
            <a:avLst/>
            <a:gdLst/>
            <a:ahLst/>
            <a:cxnLst/>
            <a:rect l="l" t="t" r="r" b="b"/>
            <a:pathLst>
              <a:path w="138429" h="87629">
                <a:moveTo>
                  <a:pt x="0" y="39421"/>
                </a:moveTo>
                <a:lnTo>
                  <a:pt x="24638" y="79680"/>
                </a:lnTo>
                <a:lnTo>
                  <a:pt x="35377" y="81002"/>
                </a:lnTo>
                <a:lnTo>
                  <a:pt x="41783" y="73394"/>
                </a:lnTo>
                <a:lnTo>
                  <a:pt x="45712" y="62071"/>
                </a:lnTo>
                <a:lnTo>
                  <a:pt x="49022" y="52248"/>
                </a:lnTo>
                <a:lnTo>
                  <a:pt x="54332" y="40876"/>
                </a:lnTo>
                <a:lnTo>
                  <a:pt x="59594" y="29086"/>
                </a:lnTo>
                <a:lnTo>
                  <a:pt x="65381" y="17512"/>
                </a:lnTo>
                <a:lnTo>
                  <a:pt x="72263" y="6782"/>
                </a:lnTo>
                <a:lnTo>
                  <a:pt x="80194" y="0"/>
                </a:lnTo>
                <a:lnTo>
                  <a:pt x="87423" y="527"/>
                </a:lnTo>
                <a:lnTo>
                  <a:pt x="93676" y="6246"/>
                </a:lnTo>
                <a:lnTo>
                  <a:pt x="98679" y="15037"/>
                </a:lnTo>
                <a:lnTo>
                  <a:pt x="103792" y="28747"/>
                </a:lnTo>
                <a:lnTo>
                  <a:pt x="107965" y="42136"/>
                </a:lnTo>
                <a:lnTo>
                  <a:pt x="112448" y="55310"/>
                </a:lnTo>
                <a:lnTo>
                  <a:pt x="118491" y="68377"/>
                </a:lnTo>
                <a:lnTo>
                  <a:pt x="122654" y="75066"/>
                </a:lnTo>
                <a:lnTo>
                  <a:pt x="126650" y="79791"/>
                </a:lnTo>
                <a:lnTo>
                  <a:pt x="131456" y="83540"/>
                </a:lnTo>
                <a:lnTo>
                  <a:pt x="138049" y="87300"/>
                </a:lnTo>
              </a:path>
            </a:pathLst>
          </a:custGeom>
          <a:ln w="12801">
            <a:solidFill>
              <a:srgbClr val="000000"/>
            </a:solidFill>
          </a:ln>
        </p:spPr>
        <p:txBody>
          <a:bodyPr wrap="square" lIns="0" tIns="0" rIns="0" bIns="0" rtlCol="0"/>
          <a:lstStyle/>
          <a:p>
            <a:endParaRPr/>
          </a:p>
        </p:txBody>
      </p:sp>
      <p:sp>
        <p:nvSpPr>
          <p:cNvPr id="152" name="object 152"/>
          <p:cNvSpPr/>
          <p:nvPr/>
        </p:nvSpPr>
        <p:spPr>
          <a:xfrm>
            <a:off x="4116070" y="4431791"/>
            <a:ext cx="158115" cy="262255"/>
          </a:xfrm>
          <a:custGeom>
            <a:avLst/>
            <a:gdLst/>
            <a:ahLst/>
            <a:cxnLst/>
            <a:rect l="l" t="t" r="r" b="b"/>
            <a:pathLst>
              <a:path w="158114" h="262254">
                <a:moveTo>
                  <a:pt x="0" y="0"/>
                </a:moveTo>
                <a:lnTo>
                  <a:pt x="7939" y="7639"/>
                </a:lnTo>
                <a:lnTo>
                  <a:pt x="12557" y="17589"/>
                </a:lnTo>
                <a:lnTo>
                  <a:pt x="15912" y="28967"/>
                </a:lnTo>
                <a:lnTo>
                  <a:pt x="20065" y="40893"/>
                </a:lnTo>
                <a:lnTo>
                  <a:pt x="34938" y="70723"/>
                </a:lnTo>
                <a:lnTo>
                  <a:pt x="51038" y="99980"/>
                </a:lnTo>
                <a:lnTo>
                  <a:pt x="66732" y="129476"/>
                </a:lnTo>
                <a:lnTo>
                  <a:pt x="87606" y="179812"/>
                </a:lnTo>
                <a:lnTo>
                  <a:pt x="96750" y="225206"/>
                </a:lnTo>
                <a:lnTo>
                  <a:pt x="74199" y="262000"/>
                </a:lnTo>
                <a:lnTo>
                  <a:pt x="62103" y="261750"/>
                </a:lnTo>
                <a:lnTo>
                  <a:pt x="28686" y="227314"/>
                </a:lnTo>
                <a:lnTo>
                  <a:pt x="22225" y="191769"/>
                </a:lnTo>
                <a:lnTo>
                  <a:pt x="25205" y="168751"/>
                </a:lnTo>
                <a:lnTo>
                  <a:pt x="43263" y="126476"/>
                </a:lnTo>
                <a:lnTo>
                  <a:pt x="71907" y="88836"/>
                </a:lnTo>
                <a:lnTo>
                  <a:pt x="106805" y="56308"/>
                </a:lnTo>
                <a:lnTo>
                  <a:pt x="137058" y="34139"/>
                </a:lnTo>
                <a:lnTo>
                  <a:pt x="145113" y="28257"/>
                </a:lnTo>
                <a:lnTo>
                  <a:pt x="151667" y="22471"/>
                </a:lnTo>
                <a:lnTo>
                  <a:pt x="158114" y="15493"/>
                </a:lnTo>
              </a:path>
            </a:pathLst>
          </a:custGeom>
          <a:ln w="12801">
            <a:solidFill>
              <a:srgbClr val="000000"/>
            </a:solidFill>
          </a:ln>
        </p:spPr>
        <p:txBody>
          <a:bodyPr wrap="square" lIns="0" tIns="0" rIns="0" bIns="0" rtlCol="0"/>
          <a:lstStyle/>
          <a:p>
            <a:endParaRPr/>
          </a:p>
        </p:txBody>
      </p:sp>
      <p:sp>
        <p:nvSpPr>
          <p:cNvPr id="153" name="object 153"/>
          <p:cNvSpPr/>
          <p:nvPr/>
        </p:nvSpPr>
        <p:spPr>
          <a:xfrm>
            <a:off x="4585715" y="4440682"/>
            <a:ext cx="114935" cy="156210"/>
          </a:xfrm>
          <a:custGeom>
            <a:avLst/>
            <a:gdLst/>
            <a:ahLst/>
            <a:cxnLst/>
            <a:rect l="l" t="t" r="r" b="b"/>
            <a:pathLst>
              <a:path w="114935" h="156210">
                <a:moveTo>
                  <a:pt x="67945" y="0"/>
                </a:moveTo>
                <a:lnTo>
                  <a:pt x="22225" y="17272"/>
                </a:lnTo>
                <a:lnTo>
                  <a:pt x="0" y="35941"/>
                </a:lnTo>
                <a:lnTo>
                  <a:pt x="14376" y="41259"/>
                </a:lnTo>
                <a:lnTo>
                  <a:pt x="28908" y="44958"/>
                </a:lnTo>
                <a:lnTo>
                  <a:pt x="43844" y="47799"/>
                </a:lnTo>
                <a:lnTo>
                  <a:pt x="59436" y="50546"/>
                </a:lnTo>
                <a:lnTo>
                  <a:pt x="72913" y="53125"/>
                </a:lnTo>
                <a:lnTo>
                  <a:pt x="88391" y="56991"/>
                </a:lnTo>
                <a:lnTo>
                  <a:pt x="102727" y="63190"/>
                </a:lnTo>
                <a:lnTo>
                  <a:pt x="112775" y="72771"/>
                </a:lnTo>
                <a:lnTo>
                  <a:pt x="114536" y="85195"/>
                </a:lnTo>
                <a:lnTo>
                  <a:pt x="108283" y="96916"/>
                </a:lnTo>
                <a:lnTo>
                  <a:pt x="98720" y="107328"/>
                </a:lnTo>
                <a:lnTo>
                  <a:pt x="90550" y="115824"/>
                </a:lnTo>
                <a:lnTo>
                  <a:pt x="79285" y="128041"/>
                </a:lnTo>
                <a:lnTo>
                  <a:pt x="67579" y="138509"/>
                </a:lnTo>
                <a:lnTo>
                  <a:pt x="54850" y="147667"/>
                </a:lnTo>
                <a:lnTo>
                  <a:pt x="40512" y="155956"/>
                </a:lnTo>
              </a:path>
            </a:pathLst>
          </a:custGeom>
          <a:ln w="12801">
            <a:solidFill>
              <a:srgbClr val="000000"/>
            </a:solidFill>
          </a:ln>
        </p:spPr>
        <p:txBody>
          <a:bodyPr wrap="square" lIns="0" tIns="0" rIns="0" bIns="0" rtlCol="0"/>
          <a:lstStyle/>
          <a:p>
            <a:endParaRPr/>
          </a:p>
        </p:txBody>
      </p:sp>
      <p:sp>
        <p:nvSpPr>
          <p:cNvPr id="154" name="object 154"/>
          <p:cNvSpPr/>
          <p:nvPr/>
        </p:nvSpPr>
        <p:spPr>
          <a:xfrm>
            <a:off x="4733448" y="4405693"/>
            <a:ext cx="88900" cy="173355"/>
          </a:xfrm>
          <a:custGeom>
            <a:avLst/>
            <a:gdLst/>
            <a:ahLst/>
            <a:cxnLst/>
            <a:rect l="l" t="t" r="r" b="b"/>
            <a:pathLst>
              <a:path w="88900" h="173354">
                <a:moveTo>
                  <a:pt x="44926" y="100774"/>
                </a:moveTo>
                <a:lnTo>
                  <a:pt x="52558" y="91688"/>
                </a:lnTo>
                <a:lnTo>
                  <a:pt x="60166" y="82756"/>
                </a:lnTo>
                <a:lnTo>
                  <a:pt x="67393" y="73467"/>
                </a:lnTo>
                <a:lnTo>
                  <a:pt x="73882" y="63309"/>
                </a:lnTo>
                <a:lnTo>
                  <a:pt x="79807" y="51893"/>
                </a:lnTo>
                <a:lnTo>
                  <a:pt x="85185" y="39512"/>
                </a:lnTo>
                <a:lnTo>
                  <a:pt x="88562" y="26679"/>
                </a:lnTo>
                <a:lnTo>
                  <a:pt x="88487" y="13906"/>
                </a:lnTo>
                <a:lnTo>
                  <a:pt x="83776" y="3762"/>
                </a:lnTo>
                <a:lnTo>
                  <a:pt x="75469" y="0"/>
                </a:lnTo>
                <a:lnTo>
                  <a:pt x="65448" y="904"/>
                </a:lnTo>
                <a:lnTo>
                  <a:pt x="25860" y="30178"/>
                </a:lnTo>
                <a:lnTo>
                  <a:pt x="7080" y="64452"/>
                </a:lnTo>
                <a:lnTo>
                  <a:pt x="0" y="106045"/>
                </a:lnTo>
                <a:lnTo>
                  <a:pt x="2972" y="127031"/>
                </a:lnTo>
                <a:lnTo>
                  <a:pt x="11398" y="146494"/>
                </a:lnTo>
                <a:lnTo>
                  <a:pt x="21433" y="158124"/>
                </a:lnTo>
                <a:lnTo>
                  <a:pt x="32908" y="165052"/>
                </a:lnTo>
                <a:lnTo>
                  <a:pt x="45884" y="169336"/>
                </a:lnTo>
                <a:lnTo>
                  <a:pt x="60420" y="173037"/>
                </a:lnTo>
              </a:path>
            </a:pathLst>
          </a:custGeom>
          <a:ln w="12801">
            <a:solidFill>
              <a:srgbClr val="000000"/>
            </a:solidFill>
          </a:ln>
        </p:spPr>
        <p:txBody>
          <a:bodyPr wrap="square" lIns="0" tIns="0" rIns="0" bIns="0" rtlCol="0"/>
          <a:lstStyle/>
          <a:p>
            <a:endParaRPr/>
          </a:p>
        </p:txBody>
      </p:sp>
      <p:sp>
        <p:nvSpPr>
          <p:cNvPr id="155" name="object 155"/>
          <p:cNvSpPr/>
          <p:nvPr/>
        </p:nvSpPr>
        <p:spPr>
          <a:xfrm>
            <a:off x="4888357" y="4443634"/>
            <a:ext cx="144780" cy="107314"/>
          </a:xfrm>
          <a:custGeom>
            <a:avLst/>
            <a:gdLst/>
            <a:ahLst/>
            <a:cxnLst/>
            <a:rect l="l" t="t" r="r" b="b"/>
            <a:pathLst>
              <a:path w="144779" h="107314">
                <a:moveTo>
                  <a:pt x="104012" y="4032"/>
                </a:moveTo>
                <a:lnTo>
                  <a:pt x="88046" y="587"/>
                </a:lnTo>
                <a:lnTo>
                  <a:pt x="73437" y="0"/>
                </a:lnTo>
                <a:lnTo>
                  <a:pt x="59257" y="3175"/>
                </a:lnTo>
                <a:lnTo>
                  <a:pt x="17716" y="35194"/>
                </a:lnTo>
                <a:lnTo>
                  <a:pt x="0" y="66135"/>
                </a:lnTo>
                <a:lnTo>
                  <a:pt x="533" y="79208"/>
                </a:lnTo>
                <a:lnTo>
                  <a:pt x="7032" y="89947"/>
                </a:lnTo>
                <a:lnTo>
                  <a:pt x="17412" y="97639"/>
                </a:lnTo>
                <a:lnTo>
                  <a:pt x="29590" y="101568"/>
                </a:lnTo>
                <a:lnTo>
                  <a:pt x="46728" y="101355"/>
                </a:lnTo>
                <a:lnTo>
                  <a:pt x="95376" y="81121"/>
                </a:lnTo>
                <a:lnTo>
                  <a:pt x="125898" y="50385"/>
                </a:lnTo>
                <a:lnTo>
                  <a:pt x="134492" y="35655"/>
                </a:lnTo>
                <a:lnTo>
                  <a:pt x="135635" y="33623"/>
                </a:lnTo>
                <a:lnTo>
                  <a:pt x="136905" y="31464"/>
                </a:lnTo>
                <a:lnTo>
                  <a:pt x="130012" y="42922"/>
                </a:lnTo>
                <a:lnTo>
                  <a:pt x="127000" y="53117"/>
                </a:lnTo>
                <a:lnTo>
                  <a:pt x="126940" y="64075"/>
                </a:lnTo>
                <a:lnTo>
                  <a:pt x="128904" y="77819"/>
                </a:lnTo>
                <a:lnTo>
                  <a:pt x="131042" y="87133"/>
                </a:lnTo>
                <a:lnTo>
                  <a:pt x="134000" y="94138"/>
                </a:lnTo>
                <a:lnTo>
                  <a:pt x="138316" y="100286"/>
                </a:lnTo>
                <a:lnTo>
                  <a:pt x="144525" y="107029"/>
                </a:lnTo>
              </a:path>
            </a:pathLst>
          </a:custGeom>
          <a:ln w="12801">
            <a:solidFill>
              <a:srgbClr val="000000"/>
            </a:solidFill>
          </a:ln>
        </p:spPr>
        <p:txBody>
          <a:bodyPr wrap="square" lIns="0" tIns="0" rIns="0" bIns="0" rtlCol="0"/>
          <a:lstStyle/>
          <a:p>
            <a:endParaRPr/>
          </a:p>
        </p:txBody>
      </p:sp>
      <p:sp>
        <p:nvSpPr>
          <p:cNvPr id="156" name="object 156"/>
          <p:cNvSpPr/>
          <p:nvPr/>
        </p:nvSpPr>
        <p:spPr>
          <a:xfrm>
            <a:off x="5142229" y="4416002"/>
            <a:ext cx="269240" cy="114300"/>
          </a:xfrm>
          <a:custGeom>
            <a:avLst/>
            <a:gdLst/>
            <a:ahLst/>
            <a:cxnLst/>
            <a:rect l="l" t="t" r="r" b="b"/>
            <a:pathLst>
              <a:path w="269239" h="114300">
                <a:moveTo>
                  <a:pt x="0" y="43475"/>
                </a:moveTo>
                <a:lnTo>
                  <a:pt x="4885" y="52693"/>
                </a:lnTo>
                <a:lnTo>
                  <a:pt x="10032" y="62065"/>
                </a:lnTo>
                <a:lnTo>
                  <a:pt x="14894" y="71604"/>
                </a:lnTo>
                <a:lnTo>
                  <a:pt x="18923" y="81321"/>
                </a:lnTo>
                <a:lnTo>
                  <a:pt x="22167" y="89707"/>
                </a:lnTo>
                <a:lnTo>
                  <a:pt x="25923" y="97736"/>
                </a:lnTo>
                <a:lnTo>
                  <a:pt x="30085" y="105717"/>
                </a:lnTo>
                <a:lnTo>
                  <a:pt x="34544" y="113960"/>
                </a:lnTo>
                <a:lnTo>
                  <a:pt x="47093" y="105775"/>
                </a:lnTo>
                <a:lnTo>
                  <a:pt x="59499" y="97625"/>
                </a:lnTo>
                <a:lnTo>
                  <a:pt x="71620" y="89261"/>
                </a:lnTo>
                <a:lnTo>
                  <a:pt x="83312" y="80432"/>
                </a:lnTo>
                <a:lnTo>
                  <a:pt x="103427" y="66053"/>
                </a:lnTo>
                <a:lnTo>
                  <a:pt x="124126" y="52556"/>
                </a:lnTo>
                <a:lnTo>
                  <a:pt x="145373" y="39820"/>
                </a:lnTo>
                <a:lnTo>
                  <a:pt x="167132" y="27727"/>
                </a:lnTo>
                <a:lnTo>
                  <a:pt x="179879" y="20466"/>
                </a:lnTo>
                <a:lnTo>
                  <a:pt x="192436" y="13456"/>
                </a:lnTo>
                <a:lnTo>
                  <a:pt x="205136" y="6850"/>
                </a:lnTo>
                <a:lnTo>
                  <a:pt x="218312" y="803"/>
                </a:lnTo>
                <a:lnTo>
                  <a:pt x="213552" y="0"/>
                </a:lnTo>
                <a:lnTo>
                  <a:pt x="204136" y="7042"/>
                </a:lnTo>
                <a:lnTo>
                  <a:pt x="192506" y="17823"/>
                </a:lnTo>
                <a:lnTo>
                  <a:pt x="181102" y="28235"/>
                </a:lnTo>
                <a:lnTo>
                  <a:pt x="167477" y="40062"/>
                </a:lnTo>
                <a:lnTo>
                  <a:pt x="153828" y="53508"/>
                </a:lnTo>
                <a:lnTo>
                  <a:pt x="142704" y="68669"/>
                </a:lnTo>
                <a:lnTo>
                  <a:pt x="136652" y="85639"/>
                </a:lnTo>
                <a:lnTo>
                  <a:pt x="138848" y="99534"/>
                </a:lnTo>
                <a:lnTo>
                  <a:pt x="147843" y="107642"/>
                </a:lnTo>
                <a:lnTo>
                  <a:pt x="160387" y="111607"/>
                </a:lnTo>
                <a:lnTo>
                  <a:pt x="173228" y="113071"/>
                </a:lnTo>
                <a:lnTo>
                  <a:pt x="198963" y="111916"/>
                </a:lnTo>
                <a:lnTo>
                  <a:pt x="222900" y="106499"/>
                </a:lnTo>
                <a:lnTo>
                  <a:pt x="246004" y="97891"/>
                </a:lnTo>
                <a:lnTo>
                  <a:pt x="269240" y="87163"/>
                </a:lnTo>
              </a:path>
            </a:pathLst>
          </a:custGeom>
          <a:ln w="12801">
            <a:solidFill>
              <a:srgbClr val="000000"/>
            </a:solidFill>
          </a:ln>
        </p:spPr>
        <p:txBody>
          <a:bodyPr wrap="square" lIns="0" tIns="0" rIns="0" bIns="0" rtlCol="0"/>
          <a:lstStyle/>
          <a:p>
            <a:endParaRPr/>
          </a:p>
        </p:txBody>
      </p:sp>
      <p:sp>
        <p:nvSpPr>
          <p:cNvPr id="157" name="object 157"/>
          <p:cNvSpPr/>
          <p:nvPr/>
        </p:nvSpPr>
        <p:spPr>
          <a:xfrm>
            <a:off x="5485753" y="4298315"/>
            <a:ext cx="211454" cy="192405"/>
          </a:xfrm>
          <a:custGeom>
            <a:avLst/>
            <a:gdLst/>
            <a:ahLst/>
            <a:cxnLst/>
            <a:rect l="l" t="t" r="r" b="b"/>
            <a:pathLst>
              <a:path w="211454" h="192404">
                <a:moveTo>
                  <a:pt x="900" y="0"/>
                </a:moveTo>
                <a:lnTo>
                  <a:pt x="0" y="15722"/>
                </a:lnTo>
                <a:lnTo>
                  <a:pt x="1599" y="32432"/>
                </a:lnTo>
                <a:lnTo>
                  <a:pt x="4151" y="49595"/>
                </a:lnTo>
                <a:lnTo>
                  <a:pt x="6107" y="66675"/>
                </a:lnTo>
                <a:lnTo>
                  <a:pt x="7679" y="90531"/>
                </a:lnTo>
                <a:lnTo>
                  <a:pt x="8870" y="114458"/>
                </a:lnTo>
                <a:lnTo>
                  <a:pt x="9822" y="138433"/>
                </a:lnTo>
                <a:lnTo>
                  <a:pt x="10679" y="162433"/>
                </a:lnTo>
                <a:lnTo>
                  <a:pt x="11070" y="172378"/>
                </a:lnTo>
                <a:lnTo>
                  <a:pt x="11426" y="179514"/>
                </a:lnTo>
                <a:lnTo>
                  <a:pt x="11947" y="185507"/>
                </a:lnTo>
                <a:lnTo>
                  <a:pt x="12838" y="192024"/>
                </a:lnTo>
                <a:lnTo>
                  <a:pt x="27154" y="190273"/>
                </a:lnTo>
                <a:lnTo>
                  <a:pt x="38778" y="183451"/>
                </a:lnTo>
                <a:lnTo>
                  <a:pt x="49307" y="173200"/>
                </a:lnTo>
                <a:lnTo>
                  <a:pt x="60336" y="161162"/>
                </a:lnTo>
                <a:lnTo>
                  <a:pt x="80281" y="138753"/>
                </a:lnTo>
                <a:lnTo>
                  <a:pt x="104929" y="112283"/>
                </a:lnTo>
                <a:lnTo>
                  <a:pt x="132363" y="90314"/>
                </a:lnTo>
                <a:lnTo>
                  <a:pt x="160666" y="81407"/>
                </a:lnTo>
                <a:lnTo>
                  <a:pt x="171874" y="87175"/>
                </a:lnTo>
                <a:lnTo>
                  <a:pt x="178796" y="100504"/>
                </a:lnTo>
                <a:lnTo>
                  <a:pt x="182526" y="116000"/>
                </a:lnTo>
                <a:lnTo>
                  <a:pt x="184161" y="128270"/>
                </a:lnTo>
                <a:lnTo>
                  <a:pt x="184501" y="143049"/>
                </a:lnTo>
                <a:lnTo>
                  <a:pt x="185638" y="160591"/>
                </a:lnTo>
                <a:lnTo>
                  <a:pt x="189751" y="176990"/>
                </a:lnTo>
                <a:lnTo>
                  <a:pt x="199020" y="188341"/>
                </a:lnTo>
                <a:lnTo>
                  <a:pt x="203084" y="188976"/>
                </a:lnTo>
                <a:lnTo>
                  <a:pt x="207021" y="189611"/>
                </a:lnTo>
                <a:lnTo>
                  <a:pt x="210958" y="189865"/>
                </a:lnTo>
              </a:path>
            </a:pathLst>
          </a:custGeom>
          <a:ln w="12801">
            <a:solidFill>
              <a:srgbClr val="000000"/>
            </a:solidFill>
          </a:ln>
        </p:spPr>
        <p:txBody>
          <a:bodyPr wrap="square" lIns="0" tIns="0" rIns="0" bIns="0" rtlCol="0"/>
          <a:lstStyle/>
          <a:p>
            <a:endParaRPr/>
          </a:p>
        </p:txBody>
      </p:sp>
      <p:sp>
        <p:nvSpPr>
          <p:cNvPr id="158" name="object 158"/>
          <p:cNvSpPr/>
          <p:nvPr/>
        </p:nvSpPr>
        <p:spPr>
          <a:xfrm>
            <a:off x="5979717" y="4386246"/>
            <a:ext cx="368300" cy="122555"/>
          </a:xfrm>
          <a:custGeom>
            <a:avLst/>
            <a:gdLst/>
            <a:ahLst/>
            <a:cxnLst/>
            <a:rect l="l" t="t" r="r" b="b"/>
            <a:pathLst>
              <a:path w="368300" h="122554">
                <a:moveTo>
                  <a:pt x="1982" y="43132"/>
                </a:moveTo>
                <a:lnTo>
                  <a:pt x="0" y="52425"/>
                </a:lnTo>
                <a:lnTo>
                  <a:pt x="506" y="59753"/>
                </a:lnTo>
                <a:lnTo>
                  <a:pt x="2893" y="67153"/>
                </a:lnTo>
                <a:lnTo>
                  <a:pt x="6554" y="76660"/>
                </a:lnTo>
                <a:lnTo>
                  <a:pt x="10808" y="88233"/>
                </a:lnTo>
                <a:lnTo>
                  <a:pt x="15063" y="99710"/>
                </a:lnTo>
                <a:lnTo>
                  <a:pt x="19698" y="111093"/>
                </a:lnTo>
                <a:lnTo>
                  <a:pt x="25096" y="122380"/>
                </a:lnTo>
                <a:lnTo>
                  <a:pt x="32188" y="110027"/>
                </a:lnTo>
                <a:lnTo>
                  <a:pt x="39256" y="97758"/>
                </a:lnTo>
                <a:lnTo>
                  <a:pt x="65464" y="56096"/>
                </a:lnTo>
                <a:lnTo>
                  <a:pt x="92178" y="23588"/>
                </a:lnTo>
                <a:lnTo>
                  <a:pt x="132713" y="0"/>
                </a:lnTo>
                <a:lnTo>
                  <a:pt x="144402" y="3125"/>
                </a:lnTo>
                <a:lnTo>
                  <a:pt x="169320" y="41259"/>
                </a:lnTo>
                <a:lnTo>
                  <a:pt x="176502" y="79498"/>
                </a:lnTo>
                <a:lnTo>
                  <a:pt x="178196" y="94412"/>
                </a:lnTo>
                <a:lnTo>
                  <a:pt x="179020" y="101679"/>
                </a:lnTo>
                <a:lnTo>
                  <a:pt x="196474" y="82482"/>
                </a:lnTo>
                <a:lnTo>
                  <a:pt x="213310" y="62976"/>
                </a:lnTo>
                <a:lnTo>
                  <a:pt x="230526" y="43993"/>
                </a:lnTo>
                <a:lnTo>
                  <a:pt x="249124" y="26368"/>
                </a:lnTo>
                <a:lnTo>
                  <a:pt x="259919" y="17466"/>
                </a:lnTo>
                <a:lnTo>
                  <a:pt x="271666" y="9921"/>
                </a:lnTo>
                <a:lnTo>
                  <a:pt x="284271" y="6473"/>
                </a:lnTo>
                <a:lnTo>
                  <a:pt x="297638" y="9858"/>
                </a:lnTo>
                <a:lnTo>
                  <a:pt x="308076" y="18692"/>
                </a:lnTo>
                <a:lnTo>
                  <a:pt x="315608" y="29956"/>
                </a:lnTo>
                <a:lnTo>
                  <a:pt x="321712" y="42219"/>
                </a:lnTo>
                <a:lnTo>
                  <a:pt x="327864" y="54054"/>
                </a:lnTo>
                <a:lnTo>
                  <a:pt x="336059" y="66889"/>
                </a:lnTo>
                <a:lnTo>
                  <a:pt x="344660" y="77295"/>
                </a:lnTo>
                <a:lnTo>
                  <a:pt x="354832" y="85701"/>
                </a:lnTo>
                <a:lnTo>
                  <a:pt x="367742" y="92535"/>
                </a:lnTo>
              </a:path>
            </a:pathLst>
          </a:custGeom>
          <a:ln w="12496">
            <a:solidFill>
              <a:srgbClr val="000000"/>
            </a:solidFill>
          </a:ln>
        </p:spPr>
        <p:txBody>
          <a:bodyPr wrap="square" lIns="0" tIns="0" rIns="0" bIns="0" rtlCol="0"/>
          <a:lstStyle/>
          <a:p>
            <a:endParaRPr/>
          </a:p>
        </p:txBody>
      </p:sp>
      <p:sp>
        <p:nvSpPr>
          <p:cNvPr id="159" name="object 159"/>
          <p:cNvSpPr/>
          <p:nvPr/>
        </p:nvSpPr>
        <p:spPr>
          <a:xfrm>
            <a:off x="6449314" y="4364735"/>
            <a:ext cx="129539" cy="136525"/>
          </a:xfrm>
          <a:custGeom>
            <a:avLst/>
            <a:gdLst/>
            <a:ahLst/>
            <a:cxnLst/>
            <a:rect l="l" t="t" r="r" b="b"/>
            <a:pathLst>
              <a:path w="129540" h="136525">
                <a:moveTo>
                  <a:pt x="5080" y="72897"/>
                </a:moveTo>
                <a:lnTo>
                  <a:pt x="2666" y="82931"/>
                </a:lnTo>
                <a:lnTo>
                  <a:pt x="1524" y="85978"/>
                </a:lnTo>
                <a:lnTo>
                  <a:pt x="0" y="92709"/>
                </a:lnTo>
                <a:lnTo>
                  <a:pt x="36195" y="72262"/>
                </a:lnTo>
                <a:lnTo>
                  <a:pt x="69216" y="40991"/>
                </a:lnTo>
                <a:lnTo>
                  <a:pt x="89535" y="0"/>
                </a:lnTo>
                <a:lnTo>
                  <a:pt x="75547" y="2226"/>
                </a:lnTo>
                <a:lnTo>
                  <a:pt x="53847" y="35051"/>
                </a:lnTo>
                <a:lnTo>
                  <a:pt x="49918" y="89576"/>
                </a:lnTo>
                <a:lnTo>
                  <a:pt x="77565" y="131841"/>
                </a:lnTo>
                <a:lnTo>
                  <a:pt x="92412" y="136094"/>
                </a:lnTo>
                <a:lnTo>
                  <a:pt x="110236" y="135000"/>
                </a:lnTo>
                <a:lnTo>
                  <a:pt x="116332" y="133222"/>
                </a:lnTo>
                <a:lnTo>
                  <a:pt x="123062" y="131699"/>
                </a:lnTo>
                <a:lnTo>
                  <a:pt x="129539" y="129539"/>
                </a:lnTo>
              </a:path>
            </a:pathLst>
          </a:custGeom>
          <a:ln w="12496">
            <a:solidFill>
              <a:srgbClr val="000000"/>
            </a:solidFill>
          </a:ln>
        </p:spPr>
        <p:txBody>
          <a:bodyPr wrap="square" lIns="0" tIns="0" rIns="0" bIns="0" rtlCol="0"/>
          <a:lstStyle/>
          <a:p>
            <a:endParaRPr/>
          </a:p>
        </p:txBody>
      </p:sp>
      <p:sp>
        <p:nvSpPr>
          <p:cNvPr id="160" name="object 160"/>
          <p:cNvSpPr/>
          <p:nvPr/>
        </p:nvSpPr>
        <p:spPr>
          <a:xfrm>
            <a:off x="6684898" y="4282185"/>
            <a:ext cx="57150" cy="228600"/>
          </a:xfrm>
          <a:custGeom>
            <a:avLst/>
            <a:gdLst/>
            <a:ahLst/>
            <a:cxnLst/>
            <a:rect l="l" t="t" r="r" b="b"/>
            <a:pathLst>
              <a:path w="57150" h="228600">
                <a:moveTo>
                  <a:pt x="16128" y="0"/>
                </a:moveTo>
                <a:lnTo>
                  <a:pt x="8911" y="2516"/>
                </a:lnTo>
                <a:lnTo>
                  <a:pt x="3730" y="10223"/>
                </a:lnTo>
                <a:lnTo>
                  <a:pt x="716" y="20502"/>
                </a:lnTo>
                <a:lnTo>
                  <a:pt x="0" y="30733"/>
                </a:lnTo>
                <a:lnTo>
                  <a:pt x="2343" y="56969"/>
                </a:lnTo>
                <a:lnTo>
                  <a:pt x="12269" y="110154"/>
                </a:lnTo>
                <a:lnTo>
                  <a:pt x="23844" y="156837"/>
                </a:lnTo>
                <a:lnTo>
                  <a:pt x="38258" y="201255"/>
                </a:lnTo>
                <a:lnTo>
                  <a:pt x="53975" y="225806"/>
                </a:lnTo>
                <a:lnTo>
                  <a:pt x="57023" y="228600"/>
                </a:lnTo>
              </a:path>
            </a:pathLst>
          </a:custGeom>
          <a:ln w="12496">
            <a:solidFill>
              <a:srgbClr val="000000"/>
            </a:solidFill>
          </a:ln>
        </p:spPr>
        <p:txBody>
          <a:bodyPr wrap="square" lIns="0" tIns="0" rIns="0" bIns="0" rtlCol="0"/>
          <a:lstStyle/>
          <a:p>
            <a:endParaRPr/>
          </a:p>
        </p:txBody>
      </p:sp>
      <p:sp>
        <p:nvSpPr>
          <p:cNvPr id="161" name="object 161"/>
          <p:cNvSpPr/>
          <p:nvPr/>
        </p:nvSpPr>
        <p:spPr>
          <a:xfrm>
            <a:off x="6682740" y="4342503"/>
            <a:ext cx="266700" cy="147955"/>
          </a:xfrm>
          <a:custGeom>
            <a:avLst/>
            <a:gdLst/>
            <a:ahLst/>
            <a:cxnLst/>
            <a:rect l="l" t="t" r="r" b="b"/>
            <a:pathLst>
              <a:path w="266700" h="147954">
                <a:moveTo>
                  <a:pt x="0" y="77985"/>
                </a:moveTo>
                <a:lnTo>
                  <a:pt x="7123" y="68312"/>
                </a:lnTo>
                <a:lnTo>
                  <a:pt x="14319" y="62793"/>
                </a:lnTo>
                <a:lnTo>
                  <a:pt x="22895" y="58394"/>
                </a:lnTo>
                <a:lnTo>
                  <a:pt x="34162" y="52077"/>
                </a:lnTo>
                <a:lnTo>
                  <a:pt x="66631" y="27771"/>
                </a:lnTo>
                <a:lnTo>
                  <a:pt x="84169" y="11922"/>
                </a:lnTo>
                <a:lnTo>
                  <a:pt x="92678" y="4389"/>
                </a:lnTo>
                <a:lnTo>
                  <a:pt x="102092" y="0"/>
                </a:lnTo>
                <a:lnTo>
                  <a:pt x="111886" y="2420"/>
                </a:lnTo>
                <a:lnTo>
                  <a:pt x="117603" y="12469"/>
                </a:lnTo>
                <a:lnTo>
                  <a:pt x="120761" y="27947"/>
                </a:lnTo>
                <a:lnTo>
                  <a:pt x="122370" y="43997"/>
                </a:lnTo>
                <a:lnTo>
                  <a:pt x="123443" y="55760"/>
                </a:lnTo>
                <a:lnTo>
                  <a:pt x="125466" y="72774"/>
                </a:lnTo>
                <a:lnTo>
                  <a:pt x="136270" y="122816"/>
                </a:lnTo>
                <a:lnTo>
                  <a:pt x="147192" y="137802"/>
                </a:lnTo>
                <a:lnTo>
                  <a:pt x="157700" y="132544"/>
                </a:lnTo>
                <a:lnTo>
                  <a:pt x="190640" y="92444"/>
                </a:lnTo>
                <a:lnTo>
                  <a:pt x="200167" y="77001"/>
                </a:lnTo>
                <a:lnTo>
                  <a:pt x="209813" y="61606"/>
                </a:lnTo>
                <a:lnTo>
                  <a:pt x="220090" y="46616"/>
                </a:lnTo>
                <a:lnTo>
                  <a:pt x="226821" y="38361"/>
                </a:lnTo>
                <a:lnTo>
                  <a:pt x="228345" y="35948"/>
                </a:lnTo>
                <a:lnTo>
                  <a:pt x="234060" y="32265"/>
                </a:lnTo>
                <a:lnTo>
                  <a:pt x="240293" y="42392"/>
                </a:lnTo>
                <a:lnTo>
                  <a:pt x="242395" y="52697"/>
                </a:lnTo>
                <a:lnTo>
                  <a:pt x="242329" y="63930"/>
                </a:lnTo>
                <a:lnTo>
                  <a:pt x="242061" y="76842"/>
                </a:lnTo>
                <a:lnTo>
                  <a:pt x="241200" y="91930"/>
                </a:lnTo>
                <a:lnTo>
                  <a:pt x="240220" y="107529"/>
                </a:lnTo>
                <a:lnTo>
                  <a:pt x="241526" y="122866"/>
                </a:lnTo>
                <a:lnTo>
                  <a:pt x="247523" y="137167"/>
                </a:lnTo>
                <a:lnTo>
                  <a:pt x="255777" y="145041"/>
                </a:lnTo>
                <a:lnTo>
                  <a:pt x="258190" y="147835"/>
                </a:lnTo>
                <a:lnTo>
                  <a:pt x="266445" y="146311"/>
                </a:lnTo>
              </a:path>
            </a:pathLst>
          </a:custGeom>
          <a:ln w="12496">
            <a:solidFill>
              <a:srgbClr val="000000"/>
            </a:solidFill>
          </a:ln>
        </p:spPr>
        <p:txBody>
          <a:bodyPr wrap="square" lIns="0" tIns="0" rIns="0" bIns="0" rtlCol="0"/>
          <a:lstStyle/>
          <a:p>
            <a:endParaRPr/>
          </a:p>
        </p:txBody>
      </p:sp>
      <p:sp>
        <p:nvSpPr>
          <p:cNvPr id="162" name="object 162"/>
          <p:cNvSpPr/>
          <p:nvPr/>
        </p:nvSpPr>
        <p:spPr>
          <a:xfrm>
            <a:off x="7076856" y="4393691"/>
            <a:ext cx="65405" cy="117475"/>
          </a:xfrm>
          <a:custGeom>
            <a:avLst/>
            <a:gdLst/>
            <a:ahLst/>
            <a:cxnLst/>
            <a:rect l="l" t="t" r="r" b="b"/>
            <a:pathLst>
              <a:path w="65404" h="117475">
                <a:moveTo>
                  <a:pt x="26253" y="0"/>
                </a:moveTo>
                <a:lnTo>
                  <a:pt x="24056" y="13204"/>
                </a:lnTo>
                <a:lnTo>
                  <a:pt x="19347" y="25812"/>
                </a:lnTo>
                <a:lnTo>
                  <a:pt x="13519" y="38469"/>
                </a:lnTo>
                <a:lnTo>
                  <a:pt x="7965" y="51815"/>
                </a:lnTo>
                <a:lnTo>
                  <a:pt x="3786" y="65899"/>
                </a:lnTo>
                <a:lnTo>
                  <a:pt x="440" y="81994"/>
                </a:lnTo>
                <a:lnTo>
                  <a:pt x="0" y="98018"/>
                </a:lnTo>
                <a:lnTo>
                  <a:pt x="4536" y="111886"/>
                </a:lnTo>
                <a:lnTo>
                  <a:pt x="12967" y="117367"/>
                </a:lnTo>
                <a:lnTo>
                  <a:pt x="23030" y="114680"/>
                </a:lnTo>
                <a:lnTo>
                  <a:pt x="55574" y="74707"/>
                </a:lnTo>
                <a:lnTo>
                  <a:pt x="65004" y="36357"/>
                </a:lnTo>
                <a:lnTo>
                  <a:pt x="64766" y="27273"/>
                </a:lnTo>
                <a:lnTo>
                  <a:pt x="64575" y="18141"/>
                </a:lnTo>
                <a:lnTo>
                  <a:pt x="64861" y="8889"/>
                </a:lnTo>
              </a:path>
            </a:pathLst>
          </a:custGeom>
          <a:ln w="12496">
            <a:solidFill>
              <a:srgbClr val="000000"/>
            </a:solidFill>
          </a:ln>
        </p:spPr>
        <p:txBody>
          <a:bodyPr wrap="square" lIns="0" tIns="0" rIns="0" bIns="0" rtlCol="0"/>
          <a:lstStyle/>
          <a:p>
            <a:endParaRPr/>
          </a:p>
        </p:txBody>
      </p:sp>
      <p:sp>
        <p:nvSpPr>
          <p:cNvPr id="163" name="object 163"/>
          <p:cNvSpPr/>
          <p:nvPr/>
        </p:nvSpPr>
        <p:spPr>
          <a:xfrm>
            <a:off x="7237730" y="4294632"/>
            <a:ext cx="144145" cy="205740"/>
          </a:xfrm>
          <a:custGeom>
            <a:avLst/>
            <a:gdLst/>
            <a:ahLst/>
            <a:cxnLst/>
            <a:rect l="l" t="t" r="r" b="b"/>
            <a:pathLst>
              <a:path w="144145" h="205739">
                <a:moveTo>
                  <a:pt x="46100" y="122809"/>
                </a:moveTo>
                <a:lnTo>
                  <a:pt x="52599" y="117861"/>
                </a:lnTo>
                <a:lnTo>
                  <a:pt x="47037" y="121808"/>
                </a:lnTo>
                <a:lnTo>
                  <a:pt x="36974" y="129399"/>
                </a:lnTo>
                <a:lnTo>
                  <a:pt x="11461" y="161544"/>
                </a:lnTo>
                <a:lnTo>
                  <a:pt x="0" y="191135"/>
                </a:lnTo>
                <a:lnTo>
                  <a:pt x="0" y="194818"/>
                </a:lnTo>
                <a:lnTo>
                  <a:pt x="0" y="198755"/>
                </a:lnTo>
                <a:lnTo>
                  <a:pt x="0" y="202057"/>
                </a:lnTo>
                <a:lnTo>
                  <a:pt x="16261" y="205497"/>
                </a:lnTo>
                <a:lnTo>
                  <a:pt x="54355" y="182245"/>
                </a:lnTo>
                <a:lnTo>
                  <a:pt x="80545" y="149145"/>
                </a:lnTo>
                <a:lnTo>
                  <a:pt x="99758" y="111664"/>
                </a:lnTo>
                <a:lnTo>
                  <a:pt x="112113" y="71374"/>
                </a:lnTo>
                <a:lnTo>
                  <a:pt x="117728" y="29845"/>
                </a:lnTo>
                <a:lnTo>
                  <a:pt x="107061" y="0"/>
                </a:lnTo>
                <a:lnTo>
                  <a:pt x="100849" y="14386"/>
                </a:lnTo>
                <a:lnTo>
                  <a:pt x="93599" y="60071"/>
                </a:lnTo>
                <a:lnTo>
                  <a:pt x="94615" y="102298"/>
                </a:lnTo>
                <a:lnTo>
                  <a:pt x="105537" y="143002"/>
                </a:lnTo>
                <a:lnTo>
                  <a:pt x="132201" y="165629"/>
                </a:lnTo>
                <a:lnTo>
                  <a:pt x="143891" y="170053"/>
                </a:lnTo>
              </a:path>
            </a:pathLst>
          </a:custGeom>
          <a:ln w="12496">
            <a:solidFill>
              <a:srgbClr val="000000"/>
            </a:solidFill>
          </a:ln>
        </p:spPr>
        <p:txBody>
          <a:bodyPr wrap="square" lIns="0" tIns="0" rIns="0" bIns="0" rtlCol="0"/>
          <a:lstStyle/>
          <a:p>
            <a:endParaRPr/>
          </a:p>
        </p:txBody>
      </p:sp>
      <p:sp>
        <p:nvSpPr>
          <p:cNvPr id="164" name="object 164"/>
          <p:cNvSpPr/>
          <p:nvPr/>
        </p:nvSpPr>
        <p:spPr>
          <a:xfrm>
            <a:off x="7481951" y="4334986"/>
            <a:ext cx="55244" cy="138430"/>
          </a:xfrm>
          <a:custGeom>
            <a:avLst/>
            <a:gdLst/>
            <a:ahLst/>
            <a:cxnLst/>
            <a:rect l="l" t="t" r="r" b="b"/>
            <a:pathLst>
              <a:path w="55245" h="138429">
                <a:moveTo>
                  <a:pt x="54864" y="6254"/>
                </a:moveTo>
                <a:lnTo>
                  <a:pt x="45912" y="1579"/>
                </a:lnTo>
                <a:lnTo>
                  <a:pt x="38496" y="0"/>
                </a:lnTo>
                <a:lnTo>
                  <a:pt x="31486" y="2468"/>
                </a:lnTo>
                <a:lnTo>
                  <a:pt x="23749" y="9937"/>
                </a:lnTo>
                <a:lnTo>
                  <a:pt x="17928" y="20079"/>
                </a:lnTo>
                <a:lnTo>
                  <a:pt x="15478" y="30781"/>
                </a:lnTo>
                <a:lnTo>
                  <a:pt x="15480" y="41888"/>
                </a:lnTo>
                <a:lnTo>
                  <a:pt x="17018" y="53244"/>
                </a:lnTo>
                <a:lnTo>
                  <a:pt x="19812" y="65579"/>
                </a:lnTo>
                <a:lnTo>
                  <a:pt x="23463" y="77628"/>
                </a:lnTo>
                <a:lnTo>
                  <a:pt x="27162" y="89677"/>
                </a:lnTo>
                <a:lnTo>
                  <a:pt x="30099" y="102012"/>
                </a:lnTo>
                <a:lnTo>
                  <a:pt x="31206" y="109807"/>
                </a:lnTo>
                <a:lnTo>
                  <a:pt x="31146" y="118364"/>
                </a:lnTo>
                <a:lnTo>
                  <a:pt x="29134" y="126587"/>
                </a:lnTo>
                <a:lnTo>
                  <a:pt x="24383" y="133381"/>
                </a:lnTo>
                <a:lnTo>
                  <a:pt x="18573" y="137211"/>
                </a:lnTo>
                <a:lnTo>
                  <a:pt x="12858" y="138207"/>
                </a:lnTo>
                <a:lnTo>
                  <a:pt x="6810" y="137775"/>
                </a:lnTo>
                <a:lnTo>
                  <a:pt x="0" y="137318"/>
                </a:lnTo>
              </a:path>
            </a:pathLst>
          </a:custGeom>
          <a:ln w="12496">
            <a:solidFill>
              <a:srgbClr val="000000"/>
            </a:solidFill>
          </a:ln>
        </p:spPr>
        <p:txBody>
          <a:bodyPr wrap="square" lIns="0" tIns="0" rIns="0" bIns="0" rtlCol="0"/>
          <a:lstStyle/>
          <a:p>
            <a:endParaRPr/>
          </a:p>
        </p:txBody>
      </p:sp>
      <p:sp>
        <p:nvSpPr>
          <p:cNvPr id="165" name="object 165"/>
          <p:cNvSpPr/>
          <p:nvPr/>
        </p:nvSpPr>
        <p:spPr>
          <a:xfrm>
            <a:off x="7643114" y="4394327"/>
            <a:ext cx="99060" cy="266065"/>
          </a:xfrm>
          <a:custGeom>
            <a:avLst/>
            <a:gdLst/>
            <a:ahLst/>
            <a:cxnLst/>
            <a:rect l="l" t="t" r="r" b="b"/>
            <a:pathLst>
              <a:path w="99059" h="266064">
                <a:moveTo>
                  <a:pt x="98805" y="0"/>
                </a:moveTo>
                <a:lnTo>
                  <a:pt x="78624" y="35843"/>
                </a:lnTo>
                <a:lnTo>
                  <a:pt x="62706" y="83921"/>
                </a:lnTo>
                <a:lnTo>
                  <a:pt x="51212" y="117236"/>
                </a:lnTo>
                <a:lnTo>
                  <a:pt x="39671" y="150576"/>
                </a:lnTo>
                <a:lnTo>
                  <a:pt x="28701" y="184023"/>
                </a:lnTo>
                <a:lnTo>
                  <a:pt x="21931" y="204678"/>
                </a:lnTo>
                <a:lnTo>
                  <a:pt x="14922" y="225059"/>
                </a:lnTo>
                <a:lnTo>
                  <a:pt x="7627" y="245369"/>
                </a:lnTo>
                <a:lnTo>
                  <a:pt x="0" y="265811"/>
                </a:lnTo>
              </a:path>
            </a:pathLst>
          </a:custGeom>
          <a:ln w="12496">
            <a:solidFill>
              <a:srgbClr val="000000"/>
            </a:solidFill>
          </a:ln>
        </p:spPr>
        <p:txBody>
          <a:bodyPr wrap="square" lIns="0" tIns="0" rIns="0" bIns="0" rtlCol="0"/>
          <a:lstStyle/>
          <a:p>
            <a:endParaRPr/>
          </a:p>
        </p:txBody>
      </p:sp>
      <p:sp>
        <p:nvSpPr>
          <p:cNvPr id="166" name="object 166"/>
          <p:cNvSpPr/>
          <p:nvPr/>
        </p:nvSpPr>
        <p:spPr>
          <a:xfrm>
            <a:off x="7978775" y="4531740"/>
            <a:ext cx="43180" cy="25400"/>
          </a:xfrm>
          <a:custGeom>
            <a:avLst/>
            <a:gdLst/>
            <a:ahLst/>
            <a:cxnLst/>
            <a:rect l="l" t="t" r="r" b="b"/>
            <a:pathLst>
              <a:path w="43179" h="25400">
                <a:moveTo>
                  <a:pt x="0" y="0"/>
                </a:moveTo>
                <a:lnTo>
                  <a:pt x="9286" y="5845"/>
                </a:lnTo>
                <a:lnTo>
                  <a:pt x="18192" y="12572"/>
                </a:lnTo>
                <a:lnTo>
                  <a:pt x="27146" y="19109"/>
                </a:lnTo>
                <a:lnTo>
                  <a:pt x="36575" y="24383"/>
                </a:lnTo>
                <a:lnTo>
                  <a:pt x="38734" y="24764"/>
                </a:lnTo>
                <a:lnTo>
                  <a:pt x="40513" y="24764"/>
                </a:lnTo>
                <a:lnTo>
                  <a:pt x="42672" y="25018"/>
                </a:lnTo>
              </a:path>
            </a:pathLst>
          </a:custGeom>
          <a:ln w="12496">
            <a:solidFill>
              <a:srgbClr val="000000"/>
            </a:solidFill>
          </a:ln>
        </p:spPr>
        <p:txBody>
          <a:bodyPr wrap="square" lIns="0" tIns="0" rIns="0" bIns="0" rtlCol="0"/>
          <a:lstStyle/>
          <a:p>
            <a:endParaRPr/>
          </a:p>
        </p:txBody>
      </p:sp>
      <p:sp>
        <p:nvSpPr>
          <p:cNvPr id="167" name="object 167"/>
          <p:cNvSpPr/>
          <p:nvPr/>
        </p:nvSpPr>
        <p:spPr>
          <a:xfrm>
            <a:off x="298375" y="4971541"/>
            <a:ext cx="246379" cy="36830"/>
          </a:xfrm>
          <a:custGeom>
            <a:avLst/>
            <a:gdLst/>
            <a:ahLst/>
            <a:cxnLst/>
            <a:rect l="l" t="t" r="r" b="b"/>
            <a:pathLst>
              <a:path w="246379" h="36829">
                <a:moveTo>
                  <a:pt x="3681" y="0"/>
                </a:moveTo>
                <a:lnTo>
                  <a:pt x="0" y="4129"/>
                </a:lnTo>
                <a:lnTo>
                  <a:pt x="8520" y="5984"/>
                </a:lnTo>
                <a:lnTo>
                  <a:pt x="22240" y="6911"/>
                </a:lnTo>
                <a:lnTo>
                  <a:pt x="34161" y="8254"/>
                </a:lnTo>
                <a:lnTo>
                  <a:pt x="57397" y="13892"/>
                </a:lnTo>
                <a:lnTo>
                  <a:pt x="80833" y="19827"/>
                </a:lnTo>
                <a:lnTo>
                  <a:pt x="104327" y="25310"/>
                </a:lnTo>
                <a:lnTo>
                  <a:pt x="127735" y="29590"/>
                </a:lnTo>
                <a:lnTo>
                  <a:pt x="151942" y="32879"/>
                </a:lnTo>
                <a:lnTo>
                  <a:pt x="176693" y="35607"/>
                </a:lnTo>
                <a:lnTo>
                  <a:pt x="201501" y="36788"/>
                </a:lnTo>
                <a:lnTo>
                  <a:pt x="225880" y="35432"/>
                </a:lnTo>
                <a:lnTo>
                  <a:pt x="232586" y="33908"/>
                </a:lnTo>
                <a:lnTo>
                  <a:pt x="239291" y="32638"/>
                </a:lnTo>
                <a:lnTo>
                  <a:pt x="245997" y="31114"/>
                </a:lnTo>
              </a:path>
            </a:pathLst>
          </a:custGeom>
          <a:ln w="12801">
            <a:solidFill>
              <a:srgbClr val="000000"/>
            </a:solidFill>
          </a:ln>
        </p:spPr>
        <p:txBody>
          <a:bodyPr wrap="square" lIns="0" tIns="0" rIns="0" bIns="0" rtlCol="0"/>
          <a:lstStyle/>
          <a:p>
            <a:endParaRPr/>
          </a:p>
        </p:txBody>
      </p:sp>
      <p:sp>
        <p:nvSpPr>
          <p:cNvPr id="168" name="object 168"/>
          <p:cNvSpPr/>
          <p:nvPr/>
        </p:nvSpPr>
        <p:spPr>
          <a:xfrm>
            <a:off x="744616" y="4892294"/>
            <a:ext cx="181610" cy="233045"/>
          </a:xfrm>
          <a:custGeom>
            <a:avLst/>
            <a:gdLst/>
            <a:ahLst/>
            <a:cxnLst/>
            <a:rect l="l" t="t" r="r" b="b"/>
            <a:pathLst>
              <a:path w="181609" h="233045">
                <a:moveTo>
                  <a:pt x="14944" y="232917"/>
                </a:moveTo>
                <a:lnTo>
                  <a:pt x="4057" y="196091"/>
                </a:lnTo>
                <a:lnTo>
                  <a:pt x="85" y="146002"/>
                </a:lnTo>
                <a:lnTo>
                  <a:pt x="0" y="127426"/>
                </a:lnTo>
                <a:lnTo>
                  <a:pt x="314" y="108838"/>
                </a:lnTo>
                <a:lnTo>
                  <a:pt x="204" y="84242"/>
                </a:lnTo>
                <a:lnTo>
                  <a:pt x="4214" y="27811"/>
                </a:lnTo>
                <a:lnTo>
                  <a:pt x="16468" y="1523"/>
                </a:lnTo>
                <a:lnTo>
                  <a:pt x="18602" y="0"/>
                </a:lnTo>
                <a:lnTo>
                  <a:pt x="29470" y="22409"/>
                </a:lnTo>
                <a:lnTo>
                  <a:pt x="39252" y="45164"/>
                </a:lnTo>
                <a:lnTo>
                  <a:pt x="48691" y="68133"/>
                </a:lnTo>
                <a:lnTo>
                  <a:pt x="58531" y="91185"/>
                </a:lnTo>
                <a:lnTo>
                  <a:pt x="82267" y="140096"/>
                </a:lnTo>
                <a:lnTo>
                  <a:pt x="115833" y="182625"/>
                </a:lnTo>
                <a:lnTo>
                  <a:pt x="142846" y="193325"/>
                </a:lnTo>
                <a:lnTo>
                  <a:pt x="155481" y="189233"/>
                </a:lnTo>
                <a:lnTo>
                  <a:pt x="166430" y="178307"/>
                </a:lnTo>
                <a:lnTo>
                  <a:pt x="175317" y="160597"/>
                </a:lnTo>
                <a:lnTo>
                  <a:pt x="179917" y="141398"/>
                </a:lnTo>
                <a:lnTo>
                  <a:pt x="181432" y="121604"/>
                </a:lnTo>
                <a:lnTo>
                  <a:pt x="181060" y="102107"/>
                </a:lnTo>
                <a:lnTo>
                  <a:pt x="171502" y="54030"/>
                </a:lnTo>
                <a:lnTo>
                  <a:pt x="162772" y="35686"/>
                </a:lnTo>
                <a:lnTo>
                  <a:pt x="160334" y="32003"/>
                </a:lnTo>
                <a:lnTo>
                  <a:pt x="157895" y="28447"/>
                </a:lnTo>
              </a:path>
            </a:pathLst>
          </a:custGeom>
          <a:ln w="12801">
            <a:solidFill>
              <a:srgbClr val="000000"/>
            </a:solidFill>
          </a:ln>
        </p:spPr>
        <p:txBody>
          <a:bodyPr wrap="square" lIns="0" tIns="0" rIns="0" bIns="0" rtlCol="0"/>
          <a:lstStyle/>
          <a:p>
            <a:endParaRPr/>
          </a:p>
        </p:txBody>
      </p:sp>
      <p:sp>
        <p:nvSpPr>
          <p:cNvPr id="169" name="object 169"/>
          <p:cNvSpPr/>
          <p:nvPr/>
        </p:nvSpPr>
        <p:spPr>
          <a:xfrm>
            <a:off x="1007644" y="4907915"/>
            <a:ext cx="111125" cy="151765"/>
          </a:xfrm>
          <a:custGeom>
            <a:avLst/>
            <a:gdLst/>
            <a:ahLst/>
            <a:cxnLst/>
            <a:rect l="l" t="t" r="r" b="b"/>
            <a:pathLst>
              <a:path w="111125" h="151764">
                <a:moveTo>
                  <a:pt x="67689" y="0"/>
                </a:moveTo>
                <a:lnTo>
                  <a:pt x="32756" y="25878"/>
                </a:lnTo>
                <a:lnTo>
                  <a:pt x="4405" y="74406"/>
                </a:lnTo>
                <a:lnTo>
                  <a:pt x="0" y="94601"/>
                </a:lnTo>
                <a:lnTo>
                  <a:pt x="23" y="115189"/>
                </a:lnTo>
                <a:lnTo>
                  <a:pt x="4819" y="130333"/>
                </a:lnTo>
                <a:lnTo>
                  <a:pt x="14387" y="142621"/>
                </a:lnTo>
                <a:lnTo>
                  <a:pt x="27670" y="150336"/>
                </a:lnTo>
                <a:lnTo>
                  <a:pt x="43610" y="151765"/>
                </a:lnTo>
                <a:lnTo>
                  <a:pt x="60626" y="146458"/>
                </a:lnTo>
                <a:lnTo>
                  <a:pt x="101217" y="109347"/>
                </a:lnTo>
                <a:lnTo>
                  <a:pt x="110932" y="79549"/>
                </a:lnTo>
                <a:lnTo>
                  <a:pt x="110775" y="64002"/>
                </a:lnTo>
                <a:lnTo>
                  <a:pt x="87601" y="24826"/>
                </a:lnTo>
                <a:lnTo>
                  <a:pt x="79271" y="18542"/>
                </a:lnTo>
              </a:path>
            </a:pathLst>
          </a:custGeom>
          <a:ln w="12801">
            <a:solidFill>
              <a:srgbClr val="000000"/>
            </a:solidFill>
          </a:ln>
        </p:spPr>
        <p:txBody>
          <a:bodyPr wrap="square" lIns="0" tIns="0" rIns="0" bIns="0" rtlCol="0"/>
          <a:lstStyle/>
          <a:p>
            <a:endParaRPr/>
          </a:p>
        </p:txBody>
      </p:sp>
      <p:sp>
        <p:nvSpPr>
          <p:cNvPr id="170" name="object 170"/>
          <p:cNvSpPr/>
          <p:nvPr/>
        </p:nvSpPr>
        <p:spPr>
          <a:xfrm>
            <a:off x="1189329" y="4846065"/>
            <a:ext cx="80645" cy="233679"/>
          </a:xfrm>
          <a:custGeom>
            <a:avLst/>
            <a:gdLst/>
            <a:ahLst/>
            <a:cxnLst/>
            <a:rect l="l" t="t" r="r" b="b"/>
            <a:pathLst>
              <a:path w="80644" h="233679">
                <a:moveTo>
                  <a:pt x="0" y="0"/>
                </a:moveTo>
                <a:lnTo>
                  <a:pt x="6529" y="9723"/>
                </a:lnTo>
                <a:lnTo>
                  <a:pt x="9486" y="20923"/>
                </a:lnTo>
                <a:lnTo>
                  <a:pt x="10672" y="33218"/>
                </a:lnTo>
                <a:lnTo>
                  <a:pt x="11887" y="46227"/>
                </a:lnTo>
                <a:lnTo>
                  <a:pt x="15825" y="73927"/>
                </a:lnTo>
                <a:lnTo>
                  <a:pt x="24617" y="128613"/>
                </a:lnTo>
                <a:lnTo>
                  <a:pt x="36061" y="175599"/>
                </a:lnTo>
                <a:lnTo>
                  <a:pt x="53244" y="215981"/>
                </a:lnTo>
                <a:lnTo>
                  <a:pt x="75895" y="233171"/>
                </a:lnTo>
                <a:lnTo>
                  <a:pt x="80162" y="229107"/>
                </a:lnTo>
              </a:path>
            </a:pathLst>
          </a:custGeom>
          <a:ln w="12801">
            <a:solidFill>
              <a:srgbClr val="000000"/>
            </a:solidFill>
          </a:ln>
        </p:spPr>
        <p:txBody>
          <a:bodyPr wrap="square" lIns="0" tIns="0" rIns="0" bIns="0" rtlCol="0"/>
          <a:lstStyle/>
          <a:p>
            <a:endParaRPr/>
          </a:p>
        </p:txBody>
      </p:sp>
      <p:sp>
        <p:nvSpPr>
          <p:cNvPr id="171" name="object 171"/>
          <p:cNvSpPr/>
          <p:nvPr/>
        </p:nvSpPr>
        <p:spPr>
          <a:xfrm>
            <a:off x="1140256" y="4961509"/>
            <a:ext cx="212725" cy="19685"/>
          </a:xfrm>
          <a:custGeom>
            <a:avLst/>
            <a:gdLst/>
            <a:ahLst/>
            <a:cxnLst/>
            <a:rect l="l" t="t" r="r" b="b"/>
            <a:pathLst>
              <a:path w="212725" h="19685">
                <a:moveTo>
                  <a:pt x="17373" y="0"/>
                </a:moveTo>
                <a:lnTo>
                  <a:pt x="7315" y="3937"/>
                </a:lnTo>
                <a:lnTo>
                  <a:pt x="3962" y="5207"/>
                </a:lnTo>
                <a:lnTo>
                  <a:pt x="0" y="11557"/>
                </a:lnTo>
                <a:lnTo>
                  <a:pt x="16373" y="16011"/>
                </a:lnTo>
                <a:lnTo>
                  <a:pt x="33832" y="18335"/>
                </a:lnTo>
                <a:lnTo>
                  <a:pt x="51520" y="19111"/>
                </a:lnTo>
                <a:lnTo>
                  <a:pt x="68579" y="18923"/>
                </a:lnTo>
                <a:lnTo>
                  <a:pt x="104767" y="16849"/>
                </a:lnTo>
                <a:lnTo>
                  <a:pt x="140719" y="13001"/>
                </a:lnTo>
                <a:lnTo>
                  <a:pt x="176561" y="8082"/>
                </a:lnTo>
                <a:lnTo>
                  <a:pt x="212420" y="2794"/>
                </a:lnTo>
              </a:path>
            </a:pathLst>
          </a:custGeom>
          <a:ln w="12801">
            <a:solidFill>
              <a:srgbClr val="000000"/>
            </a:solidFill>
          </a:ln>
        </p:spPr>
        <p:txBody>
          <a:bodyPr wrap="square" lIns="0" tIns="0" rIns="0" bIns="0" rtlCol="0"/>
          <a:lstStyle/>
          <a:p>
            <a:endParaRPr/>
          </a:p>
        </p:txBody>
      </p:sp>
      <p:sp>
        <p:nvSpPr>
          <p:cNvPr id="172" name="object 172"/>
          <p:cNvSpPr/>
          <p:nvPr/>
        </p:nvSpPr>
        <p:spPr>
          <a:xfrm>
            <a:off x="1676618" y="4898802"/>
            <a:ext cx="229235" cy="342265"/>
          </a:xfrm>
          <a:custGeom>
            <a:avLst/>
            <a:gdLst/>
            <a:ahLst/>
            <a:cxnLst/>
            <a:rect l="l" t="t" r="r" b="b"/>
            <a:pathLst>
              <a:path w="229235" h="342264">
                <a:moveTo>
                  <a:pt x="102524" y="9112"/>
                </a:moveTo>
                <a:lnTo>
                  <a:pt x="88048" y="3270"/>
                </a:lnTo>
                <a:lnTo>
                  <a:pt x="72917" y="0"/>
                </a:lnTo>
                <a:lnTo>
                  <a:pt x="57572" y="682"/>
                </a:lnTo>
                <a:lnTo>
                  <a:pt x="15863" y="37353"/>
                </a:lnTo>
                <a:lnTo>
                  <a:pt x="1559" y="75533"/>
                </a:lnTo>
                <a:lnTo>
                  <a:pt x="0" y="90156"/>
                </a:lnTo>
                <a:lnTo>
                  <a:pt x="1750" y="104219"/>
                </a:lnTo>
                <a:lnTo>
                  <a:pt x="8453" y="115591"/>
                </a:lnTo>
                <a:lnTo>
                  <a:pt x="21752" y="122142"/>
                </a:lnTo>
                <a:lnTo>
                  <a:pt x="40804" y="122046"/>
                </a:lnTo>
                <a:lnTo>
                  <a:pt x="59773" y="116808"/>
                </a:lnTo>
                <a:lnTo>
                  <a:pt x="78241" y="109283"/>
                </a:lnTo>
                <a:lnTo>
                  <a:pt x="95793" y="102330"/>
                </a:lnTo>
                <a:lnTo>
                  <a:pt x="121066" y="94670"/>
                </a:lnTo>
                <a:lnTo>
                  <a:pt x="147482" y="90487"/>
                </a:lnTo>
                <a:lnTo>
                  <a:pt x="173517" y="92543"/>
                </a:lnTo>
                <a:lnTo>
                  <a:pt x="197647" y="103600"/>
                </a:lnTo>
                <a:lnTo>
                  <a:pt x="213951" y="121130"/>
                </a:lnTo>
                <a:lnTo>
                  <a:pt x="224063" y="143065"/>
                </a:lnTo>
                <a:lnTo>
                  <a:pt x="228651" y="167143"/>
                </a:lnTo>
                <a:lnTo>
                  <a:pt x="228381" y="191103"/>
                </a:lnTo>
                <a:lnTo>
                  <a:pt x="209553" y="247888"/>
                </a:lnTo>
                <a:lnTo>
                  <a:pt x="172247" y="295243"/>
                </a:lnTo>
                <a:lnTo>
                  <a:pt x="126575" y="327548"/>
                </a:lnTo>
                <a:lnTo>
                  <a:pt x="73568" y="342233"/>
                </a:lnTo>
                <a:lnTo>
                  <a:pt x="57785" y="341362"/>
                </a:lnTo>
                <a:lnTo>
                  <a:pt x="47406" y="336311"/>
                </a:lnTo>
                <a:lnTo>
                  <a:pt x="39600" y="327427"/>
                </a:lnTo>
                <a:lnTo>
                  <a:pt x="31531" y="315055"/>
                </a:lnTo>
              </a:path>
            </a:pathLst>
          </a:custGeom>
          <a:ln w="12801">
            <a:solidFill>
              <a:srgbClr val="000000"/>
            </a:solidFill>
          </a:ln>
        </p:spPr>
        <p:txBody>
          <a:bodyPr wrap="square" lIns="0" tIns="0" rIns="0" bIns="0" rtlCol="0"/>
          <a:lstStyle/>
          <a:p>
            <a:endParaRPr/>
          </a:p>
        </p:txBody>
      </p:sp>
      <p:sp>
        <p:nvSpPr>
          <p:cNvPr id="173" name="object 173"/>
          <p:cNvSpPr/>
          <p:nvPr/>
        </p:nvSpPr>
        <p:spPr>
          <a:xfrm>
            <a:off x="1937639" y="4933441"/>
            <a:ext cx="96520" cy="127000"/>
          </a:xfrm>
          <a:custGeom>
            <a:avLst/>
            <a:gdLst/>
            <a:ahLst/>
            <a:cxnLst/>
            <a:rect l="l" t="t" r="r" b="b"/>
            <a:pathLst>
              <a:path w="96519" h="127000">
                <a:moveTo>
                  <a:pt x="0" y="8254"/>
                </a:moveTo>
                <a:lnTo>
                  <a:pt x="3556" y="22278"/>
                </a:lnTo>
                <a:lnTo>
                  <a:pt x="3968" y="34813"/>
                </a:lnTo>
                <a:lnTo>
                  <a:pt x="3000" y="47563"/>
                </a:lnTo>
                <a:lnTo>
                  <a:pt x="2412" y="62229"/>
                </a:lnTo>
                <a:lnTo>
                  <a:pt x="11985" y="108825"/>
                </a:lnTo>
                <a:lnTo>
                  <a:pt x="33631" y="126833"/>
                </a:lnTo>
                <a:lnTo>
                  <a:pt x="46831" y="126555"/>
                </a:lnTo>
                <a:lnTo>
                  <a:pt x="82282" y="101857"/>
                </a:lnTo>
                <a:lnTo>
                  <a:pt x="96266" y="56387"/>
                </a:lnTo>
                <a:lnTo>
                  <a:pt x="95130" y="43195"/>
                </a:lnTo>
                <a:lnTo>
                  <a:pt x="91948" y="30860"/>
                </a:lnTo>
                <a:lnTo>
                  <a:pt x="87050" y="19097"/>
                </a:lnTo>
                <a:lnTo>
                  <a:pt x="80772" y="7619"/>
                </a:lnTo>
                <a:lnTo>
                  <a:pt x="78867" y="5206"/>
                </a:lnTo>
                <a:lnTo>
                  <a:pt x="77088" y="2539"/>
                </a:lnTo>
                <a:lnTo>
                  <a:pt x="75311" y="0"/>
                </a:lnTo>
              </a:path>
            </a:pathLst>
          </a:custGeom>
          <a:ln w="12801">
            <a:solidFill>
              <a:srgbClr val="000000"/>
            </a:solidFill>
          </a:ln>
        </p:spPr>
        <p:txBody>
          <a:bodyPr wrap="square" lIns="0" tIns="0" rIns="0" bIns="0" rtlCol="0"/>
          <a:lstStyle/>
          <a:p>
            <a:endParaRPr/>
          </a:p>
        </p:txBody>
      </p:sp>
      <p:sp>
        <p:nvSpPr>
          <p:cNvPr id="174" name="object 174"/>
          <p:cNvSpPr/>
          <p:nvPr/>
        </p:nvSpPr>
        <p:spPr>
          <a:xfrm>
            <a:off x="2127250" y="4967604"/>
            <a:ext cx="59690" cy="102235"/>
          </a:xfrm>
          <a:custGeom>
            <a:avLst/>
            <a:gdLst/>
            <a:ahLst/>
            <a:cxnLst/>
            <a:rect l="l" t="t" r="r" b="b"/>
            <a:pathLst>
              <a:path w="59689" h="102235">
                <a:moveTo>
                  <a:pt x="0" y="0"/>
                </a:moveTo>
                <a:lnTo>
                  <a:pt x="30987" y="36322"/>
                </a:lnTo>
                <a:lnTo>
                  <a:pt x="50365" y="78988"/>
                </a:lnTo>
                <a:lnTo>
                  <a:pt x="55752" y="94234"/>
                </a:lnTo>
                <a:lnTo>
                  <a:pt x="56895" y="96647"/>
                </a:lnTo>
                <a:lnTo>
                  <a:pt x="57912" y="99441"/>
                </a:lnTo>
                <a:lnTo>
                  <a:pt x="59436" y="102108"/>
                </a:lnTo>
              </a:path>
            </a:pathLst>
          </a:custGeom>
          <a:ln w="12801">
            <a:solidFill>
              <a:srgbClr val="000000"/>
            </a:solidFill>
          </a:ln>
        </p:spPr>
        <p:txBody>
          <a:bodyPr wrap="square" lIns="0" tIns="0" rIns="0" bIns="0" rtlCol="0"/>
          <a:lstStyle/>
          <a:p>
            <a:endParaRPr/>
          </a:p>
        </p:txBody>
      </p:sp>
      <p:sp>
        <p:nvSpPr>
          <p:cNvPr id="175" name="object 175"/>
          <p:cNvSpPr/>
          <p:nvPr/>
        </p:nvSpPr>
        <p:spPr>
          <a:xfrm>
            <a:off x="2146982" y="4807965"/>
            <a:ext cx="22225" cy="38735"/>
          </a:xfrm>
          <a:custGeom>
            <a:avLst/>
            <a:gdLst/>
            <a:ahLst/>
            <a:cxnLst/>
            <a:rect l="l" t="t" r="r" b="b"/>
            <a:pathLst>
              <a:path w="22225" h="38735">
                <a:moveTo>
                  <a:pt x="21923" y="32511"/>
                </a:moveTo>
                <a:lnTo>
                  <a:pt x="17637" y="22574"/>
                </a:lnTo>
                <a:lnTo>
                  <a:pt x="13827" y="14731"/>
                </a:lnTo>
                <a:lnTo>
                  <a:pt x="9207" y="7651"/>
                </a:lnTo>
                <a:lnTo>
                  <a:pt x="2492" y="0"/>
                </a:lnTo>
                <a:lnTo>
                  <a:pt x="478" y="10032"/>
                </a:lnTo>
                <a:lnTo>
                  <a:pt x="0" y="18827"/>
                </a:lnTo>
                <a:lnTo>
                  <a:pt x="545" y="27860"/>
                </a:lnTo>
                <a:lnTo>
                  <a:pt x="1603" y="38607"/>
                </a:lnTo>
              </a:path>
            </a:pathLst>
          </a:custGeom>
          <a:ln w="12801">
            <a:solidFill>
              <a:srgbClr val="000000"/>
            </a:solidFill>
          </a:ln>
        </p:spPr>
        <p:txBody>
          <a:bodyPr wrap="square" lIns="0" tIns="0" rIns="0" bIns="0" rtlCol="0"/>
          <a:lstStyle/>
          <a:p>
            <a:endParaRPr/>
          </a:p>
        </p:txBody>
      </p:sp>
      <p:sp>
        <p:nvSpPr>
          <p:cNvPr id="176" name="object 176"/>
          <p:cNvSpPr/>
          <p:nvPr/>
        </p:nvSpPr>
        <p:spPr>
          <a:xfrm>
            <a:off x="2258567" y="4954523"/>
            <a:ext cx="182245" cy="135890"/>
          </a:xfrm>
          <a:custGeom>
            <a:avLst/>
            <a:gdLst/>
            <a:ahLst/>
            <a:cxnLst/>
            <a:rect l="l" t="t" r="r" b="b"/>
            <a:pathLst>
              <a:path w="182244" h="135889">
                <a:moveTo>
                  <a:pt x="0" y="135381"/>
                </a:moveTo>
                <a:lnTo>
                  <a:pt x="25273" y="93599"/>
                </a:lnTo>
                <a:lnTo>
                  <a:pt x="34036" y="56054"/>
                </a:lnTo>
                <a:lnTo>
                  <a:pt x="37464" y="17652"/>
                </a:lnTo>
                <a:lnTo>
                  <a:pt x="37845" y="7874"/>
                </a:lnTo>
                <a:lnTo>
                  <a:pt x="37845" y="5842"/>
                </a:lnTo>
                <a:lnTo>
                  <a:pt x="37845" y="0"/>
                </a:lnTo>
                <a:lnTo>
                  <a:pt x="55258" y="48238"/>
                </a:lnTo>
                <a:lnTo>
                  <a:pt x="82438" y="90185"/>
                </a:lnTo>
                <a:lnTo>
                  <a:pt x="110617" y="106044"/>
                </a:lnTo>
                <a:lnTo>
                  <a:pt x="123574" y="104878"/>
                </a:lnTo>
                <a:lnTo>
                  <a:pt x="152872" y="63843"/>
                </a:lnTo>
                <a:lnTo>
                  <a:pt x="165481" y="27177"/>
                </a:lnTo>
                <a:lnTo>
                  <a:pt x="167778" y="19000"/>
                </a:lnTo>
                <a:lnTo>
                  <a:pt x="169767" y="15001"/>
                </a:lnTo>
                <a:lnTo>
                  <a:pt x="173803" y="12265"/>
                </a:lnTo>
                <a:lnTo>
                  <a:pt x="182244" y="7874"/>
                </a:lnTo>
              </a:path>
            </a:pathLst>
          </a:custGeom>
          <a:ln w="12801">
            <a:solidFill>
              <a:srgbClr val="000000"/>
            </a:solidFill>
          </a:ln>
        </p:spPr>
        <p:txBody>
          <a:bodyPr wrap="square" lIns="0" tIns="0" rIns="0" bIns="0" rtlCol="0"/>
          <a:lstStyle/>
          <a:p>
            <a:endParaRPr/>
          </a:p>
        </p:txBody>
      </p:sp>
      <p:sp>
        <p:nvSpPr>
          <p:cNvPr id="177" name="object 177"/>
          <p:cNvSpPr/>
          <p:nvPr/>
        </p:nvSpPr>
        <p:spPr>
          <a:xfrm>
            <a:off x="2501655" y="4958611"/>
            <a:ext cx="109855" cy="262890"/>
          </a:xfrm>
          <a:custGeom>
            <a:avLst/>
            <a:gdLst/>
            <a:ahLst/>
            <a:cxnLst/>
            <a:rect l="l" t="t" r="r" b="b"/>
            <a:pathLst>
              <a:path w="109855" h="262889">
                <a:moveTo>
                  <a:pt x="7737" y="738"/>
                </a:moveTo>
                <a:lnTo>
                  <a:pt x="12950" y="0"/>
                </a:lnTo>
                <a:lnTo>
                  <a:pt x="10292" y="7215"/>
                </a:lnTo>
                <a:lnTo>
                  <a:pt x="4611" y="18811"/>
                </a:lnTo>
                <a:lnTo>
                  <a:pt x="752" y="31218"/>
                </a:lnTo>
                <a:lnTo>
                  <a:pt x="5877" y="75455"/>
                </a:lnTo>
                <a:lnTo>
                  <a:pt x="30089" y="119403"/>
                </a:lnTo>
                <a:lnTo>
                  <a:pt x="39379" y="134213"/>
                </a:lnTo>
                <a:lnTo>
                  <a:pt x="59965" y="185332"/>
                </a:lnTo>
                <a:lnTo>
                  <a:pt x="59503" y="235448"/>
                </a:lnTo>
                <a:lnTo>
                  <a:pt x="35804" y="262612"/>
                </a:lnTo>
                <a:lnTo>
                  <a:pt x="23556" y="260756"/>
                </a:lnTo>
                <a:lnTo>
                  <a:pt x="14214" y="252055"/>
                </a:lnTo>
                <a:lnTo>
                  <a:pt x="7729" y="240091"/>
                </a:lnTo>
                <a:lnTo>
                  <a:pt x="4054" y="228449"/>
                </a:lnTo>
                <a:lnTo>
                  <a:pt x="1809" y="204644"/>
                </a:lnTo>
                <a:lnTo>
                  <a:pt x="4482" y="180887"/>
                </a:lnTo>
                <a:lnTo>
                  <a:pt x="18151" y="134850"/>
                </a:lnTo>
                <a:lnTo>
                  <a:pt x="47932" y="82176"/>
                </a:lnTo>
                <a:lnTo>
                  <a:pt x="89144" y="37695"/>
                </a:lnTo>
                <a:lnTo>
                  <a:pt x="94343" y="32642"/>
                </a:lnTo>
                <a:lnTo>
                  <a:pt x="99494" y="27566"/>
                </a:lnTo>
                <a:lnTo>
                  <a:pt x="104646" y="22443"/>
                </a:lnTo>
                <a:lnTo>
                  <a:pt x="109845" y="17248"/>
                </a:lnTo>
              </a:path>
            </a:pathLst>
          </a:custGeom>
          <a:ln w="12801">
            <a:solidFill>
              <a:srgbClr val="000000"/>
            </a:solidFill>
          </a:ln>
        </p:spPr>
        <p:txBody>
          <a:bodyPr wrap="square" lIns="0" tIns="0" rIns="0" bIns="0" rtlCol="0"/>
          <a:lstStyle/>
          <a:p>
            <a:endParaRPr/>
          </a:p>
        </p:txBody>
      </p:sp>
      <p:sp>
        <p:nvSpPr>
          <p:cNvPr id="178" name="object 178"/>
          <p:cNvSpPr/>
          <p:nvPr/>
        </p:nvSpPr>
        <p:spPr>
          <a:xfrm>
            <a:off x="2970022" y="4825238"/>
            <a:ext cx="60325" cy="297180"/>
          </a:xfrm>
          <a:custGeom>
            <a:avLst/>
            <a:gdLst/>
            <a:ahLst/>
            <a:cxnLst/>
            <a:rect l="l" t="t" r="r" b="b"/>
            <a:pathLst>
              <a:path w="60325" h="297179">
                <a:moveTo>
                  <a:pt x="0" y="0"/>
                </a:moveTo>
                <a:lnTo>
                  <a:pt x="6842" y="20788"/>
                </a:lnTo>
                <a:lnTo>
                  <a:pt x="10921" y="42481"/>
                </a:lnTo>
                <a:lnTo>
                  <a:pt x="13573" y="64650"/>
                </a:lnTo>
                <a:lnTo>
                  <a:pt x="16128" y="86868"/>
                </a:lnTo>
                <a:lnTo>
                  <a:pt x="21258" y="123894"/>
                </a:lnTo>
                <a:lnTo>
                  <a:pt x="34613" y="196185"/>
                </a:lnTo>
                <a:lnTo>
                  <a:pt x="46495" y="248669"/>
                </a:lnTo>
                <a:lnTo>
                  <a:pt x="54905" y="280681"/>
                </a:lnTo>
                <a:lnTo>
                  <a:pt x="59943" y="296925"/>
                </a:lnTo>
              </a:path>
            </a:pathLst>
          </a:custGeom>
          <a:ln w="12801">
            <a:solidFill>
              <a:srgbClr val="000000"/>
            </a:solidFill>
          </a:ln>
        </p:spPr>
        <p:txBody>
          <a:bodyPr wrap="square" lIns="0" tIns="0" rIns="0" bIns="0" rtlCol="0"/>
          <a:lstStyle/>
          <a:p>
            <a:endParaRPr/>
          </a:p>
        </p:txBody>
      </p:sp>
      <p:sp>
        <p:nvSpPr>
          <p:cNvPr id="179" name="object 179"/>
          <p:cNvSpPr/>
          <p:nvPr/>
        </p:nvSpPr>
        <p:spPr>
          <a:xfrm>
            <a:off x="2949384" y="4921884"/>
            <a:ext cx="384175" cy="164465"/>
          </a:xfrm>
          <a:custGeom>
            <a:avLst/>
            <a:gdLst/>
            <a:ahLst/>
            <a:cxnLst/>
            <a:rect l="l" t="t" r="r" b="b"/>
            <a:pathLst>
              <a:path w="384175" h="164464">
                <a:moveTo>
                  <a:pt x="2857" y="64389"/>
                </a:moveTo>
                <a:lnTo>
                  <a:pt x="47682" y="35700"/>
                </a:lnTo>
                <a:lnTo>
                  <a:pt x="101028" y="30861"/>
                </a:lnTo>
                <a:lnTo>
                  <a:pt x="116020" y="33081"/>
                </a:lnTo>
                <a:lnTo>
                  <a:pt x="144970" y="60960"/>
                </a:lnTo>
                <a:lnTo>
                  <a:pt x="162210" y="100028"/>
                </a:lnTo>
                <a:lnTo>
                  <a:pt x="171723" y="119056"/>
                </a:lnTo>
                <a:lnTo>
                  <a:pt x="184213" y="136525"/>
                </a:lnTo>
                <a:lnTo>
                  <a:pt x="210812" y="156658"/>
                </a:lnTo>
                <a:lnTo>
                  <a:pt x="240791" y="164147"/>
                </a:lnTo>
                <a:lnTo>
                  <a:pt x="272295" y="161349"/>
                </a:lnTo>
                <a:lnTo>
                  <a:pt x="328737" y="135971"/>
                </a:lnTo>
                <a:lnTo>
                  <a:pt x="368706" y="94239"/>
                </a:lnTo>
                <a:lnTo>
                  <a:pt x="383881" y="47464"/>
                </a:lnTo>
                <a:lnTo>
                  <a:pt x="378237" y="30114"/>
                </a:lnTo>
                <a:lnTo>
                  <a:pt x="365688" y="16313"/>
                </a:lnTo>
                <a:lnTo>
                  <a:pt x="347662" y="6477"/>
                </a:lnTo>
                <a:lnTo>
                  <a:pt x="323308" y="666"/>
                </a:lnTo>
                <a:lnTo>
                  <a:pt x="298465" y="0"/>
                </a:lnTo>
                <a:lnTo>
                  <a:pt x="273456" y="2190"/>
                </a:lnTo>
                <a:lnTo>
                  <a:pt x="248602" y="4953"/>
                </a:lnTo>
                <a:lnTo>
                  <a:pt x="242125" y="5461"/>
                </a:lnTo>
                <a:lnTo>
                  <a:pt x="235521" y="6096"/>
                </a:lnTo>
                <a:lnTo>
                  <a:pt x="229044" y="6477"/>
                </a:lnTo>
              </a:path>
            </a:pathLst>
          </a:custGeom>
          <a:ln w="12801">
            <a:solidFill>
              <a:srgbClr val="000000"/>
            </a:solidFill>
          </a:ln>
        </p:spPr>
        <p:txBody>
          <a:bodyPr wrap="square" lIns="0" tIns="0" rIns="0" bIns="0" rtlCol="0"/>
          <a:lstStyle/>
          <a:p>
            <a:endParaRPr/>
          </a:p>
        </p:txBody>
      </p:sp>
      <p:sp>
        <p:nvSpPr>
          <p:cNvPr id="180" name="object 180"/>
          <p:cNvSpPr/>
          <p:nvPr/>
        </p:nvSpPr>
        <p:spPr>
          <a:xfrm>
            <a:off x="3690715" y="4929568"/>
            <a:ext cx="93980" cy="186690"/>
          </a:xfrm>
          <a:custGeom>
            <a:avLst/>
            <a:gdLst/>
            <a:ahLst/>
            <a:cxnLst/>
            <a:rect l="l" t="t" r="r" b="b"/>
            <a:pathLst>
              <a:path w="93979" h="186689">
                <a:moveTo>
                  <a:pt x="93376" y="6413"/>
                </a:moveTo>
                <a:lnTo>
                  <a:pt x="85032" y="1373"/>
                </a:lnTo>
                <a:lnTo>
                  <a:pt x="77581" y="0"/>
                </a:lnTo>
                <a:lnTo>
                  <a:pt x="69963" y="2341"/>
                </a:lnTo>
                <a:lnTo>
                  <a:pt x="33194" y="39052"/>
                </a:lnTo>
                <a:lnTo>
                  <a:pt x="12604" y="74993"/>
                </a:lnTo>
                <a:lnTo>
                  <a:pt x="0" y="118094"/>
                </a:lnTo>
                <a:lnTo>
                  <a:pt x="496" y="140448"/>
                </a:lnTo>
                <a:lnTo>
                  <a:pt x="7778" y="161480"/>
                </a:lnTo>
                <a:lnTo>
                  <a:pt x="18730" y="174940"/>
                </a:lnTo>
                <a:lnTo>
                  <a:pt x="31765" y="181625"/>
                </a:lnTo>
                <a:lnTo>
                  <a:pt x="46587" y="184429"/>
                </a:lnTo>
                <a:lnTo>
                  <a:pt x="62896" y="186245"/>
                </a:lnTo>
              </a:path>
            </a:pathLst>
          </a:custGeom>
          <a:ln w="12801">
            <a:solidFill>
              <a:srgbClr val="000000"/>
            </a:solidFill>
          </a:ln>
        </p:spPr>
        <p:txBody>
          <a:bodyPr wrap="square" lIns="0" tIns="0" rIns="0" bIns="0" rtlCol="0"/>
          <a:lstStyle/>
          <a:p>
            <a:endParaRPr/>
          </a:p>
        </p:txBody>
      </p:sp>
      <p:sp>
        <p:nvSpPr>
          <p:cNvPr id="181" name="object 181"/>
          <p:cNvSpPr/>
          <p:nvPr/>
        </p:nvSpPr>
        <p:spPr>
          <a:xfrm>
            <a:off x="3901723" y="4957826"/>
            <a:ext cx="174625" cy="134620"/>
          </a:xfrm>
          <a:custGeom>
            <a:avLst/>
            <a:gdLst/>
            <a:ahLst/>
            <a:cxnLst/>
            <a:rect l="l" t="t" r="r" b="b"/>
            <a:pathLst>
              <a:path w="174625" h="134620">
                <a:moveTo>
                  <a:pt x="89378" y="10413"/>
                </a:moveTo>
                <a:lnTo>
                  <a:pt x="42729" y="25665"/>
                </a:lnTo>
                <a:lnTo>
                  <a:pt x="5923" y="68722"/>
                </a:lnTo>
                <a:lnTo>
                  <a:pt x="0" y="87774"/>
                </a:lnTo>
                <a:lnTo>
                  <a:pt x="351" y="107315"/>
                </a:lnTo>
                <a:lnTo>
                  <a:pt x="9719" y="124354"/>
                </a:lnTo>
                <a:lnTo>
                  <a:pt x="26148" y="132667"/>
                </a:lnTo>
                <a:lnTo>
                  <a:pt x="45839" y="134621"/>
                </a:lnTo>
                <a:lnTo>
                  <a:pt x="64994" y="132587"/>
                </a:lnTo>
                <a:lnTo>
                  <a:pt x="97416" y="123096"/>
                </a:lnTo>
                <a:lnTo>
                  <a:pt x="130827" y="105711"/>
                </a:lnTo>
                <a:lnTo>
                  <a:pt x="158595" y="81349"/>
                </a:lnTo>
                <a:lnTo>
                  <a:pt x="174087" y="50926"/>
                </a:lnTo>
                <a:lnTo>
                  <a:pt x="172962" y="37586"/>
                </a:lnTo>
                <a:lnTo>
                  <a:pt x="165371" y="26114"/>
                </a:lnTo>
                <a:lnTo>
                  <a:pt x="154424" y="16762"/>
                </a:lnTo>
                <a:lnTo>
                  <a:pt x="143226" y="9779"/>
                </a:lnTo>
                <a:lnTo>
                  <a:pt x="132939" y="5206"/>
                </a:lnTo>
                <a:lnTo>
                  <a:pt x="129256" y="3429"/>
                </a:lnTo>
                <a:lnTo>
                  <a:pt x="122271" y="0"/>
                </a:lnTo>
              </a:path>
            </a:pathLst>
          </a:custGeom>
          <a:ln w="12801">
            <a:solidFill>
              <a:srgbClr val="000000"/>
            </a:solidFill>
          </a:ln>
        </p:spPr>
        <p:txBody>
          <a:bodyPr wrap="square" lIns="0" tIns="0" rIns="0" bIns="0" rtlCol="0"/>
          <a:lstStyle/>
          <a:p>
            <a:endParaRPr/>
          </a:p>
        </p:txBody>
      </p:sp>
      <p:sp>
        <p:nvSpPr>
          <p:cNvPr id="182" name="object 182"/>
          <p:cNvSpPr/>
          <p:nvPr/>
        </p:nvSpPr>
        <p:spPr>
          <a:xfrm>
            <a:off x="4133088" y="4825238"/>
            <a:ext cx="727075" cy="241935"/>
          </a:xfrm>
          <a:custGeom>
            <a:avLst/>
            <a:gdLst/>
            <a:ahLst/>
            <a:cxnLst/>
            <a:rect l="l" t="t" r="r" b="b"/>
            <a:pathLst>
              <a:path w="727075" h="241935">
                <a:moveTo>
                  <a:pt x="0" y="98806"/>
                </a:moveTo>
                <a:lnTo>
                  <a:pt x="50355" y="119507"/>
                </a:lnTo>
                <a:lnTo>
                  <a:pt x="82041" y="164592"/>
                </a:lnTo>
                <a:lnTo>
                  <a:pt x="92328" y="215794"/>
                </a:lnTo>
                <a:lnTo>
                  <a:pt x="93217" y="233172"/>
                </a:lnTo>
                <a:lnTo>
                  <a:pt x="92963" y="235966"/>
                </a:lnTo>
                <a:lnTo>
                  <a:pt x="92710" y="238760"/>
                </a:lnTo>
                <a:lnTo>
                  <a:pt x="92328" y="241426"/>
                </a:lnTo>
                <a:lnTo>
                  <a:pt x="95634" y="227115"/>
                </a:lnTo>
                <a:lnTo>
                  <a:pt x="99059" y="212756"/>
                </a:lnTo>
                <a:lnTo>
                  <a:pt x="113391" y="174962"/>
                </a:lnTo>
                <a:lnTo>
                  <a:pt x="138429" y="153924"/>
                </a:lnTo>
                <a:lnTo>
                  <a:pt x="151080" y="157918"/>
                </a:lnTo>
                <a:lnTo>
                  <a:pt x="163528" y="166354"/>
                </a:lnTo>
                <a:lnTo>
                  <a:pt x="175238" y="176194"/>
                </a:lnTo>
                <a:lnTo>
                  <a:pt x="185674" y="184404"/>
                </a:lnTo>
                <a:lnTo>
                  <a:pt x="201648" y="193603"/>
                </a:lnTo>
                <a:lnTo>
                  <a:pt x="218503" y="200469"/>
                </a:lnTo>
                <a:lnTo>
                  <a:pt x="236216" y="204192"/>
                </a:lnTo>
                <a:lnTo>
                  <a:pt x="254762" y="203962"/>
                </a:lnTo>
                <a:lnTo>
                  <a:pt x="291131" y="191150"/>
                </a:lnTo>
                <a:lnTo>
                  <a:pt x="321310" y="167386"/>
                </a:lnTo>
                <a:lnTo>
                  <a:pt x="338044" y="132238"/>
                </a:lnTo>
                <a:lnTo>
                  <a:pt x="339851" y="118618"/>
                </a:lnTo>
                <a:lnTo>
                  <a:pt x="330727" y="115109"/>
                </a:lnTo>
                <a:lnTo>
                  <a:pt x="324580" y="112744"/>
                </a:lnTo>
                <a:lnTo>
                  <a:pt x="291798" y="133371"/>
                </a:lnTo>
                <a:lnTo>
                  <a:pt x="282543" y="174706"/>
                </a:lnTo>
                <a:lnTo>
                  <a:pt x="286512" y="194182"/>
                </a:lnTo>
                <a:lnTo>
                  <a:pt x="302631" y="214114"/>
                </a:lnTo>
                <a:lnTo>
                  <a:pt x="325929" y="220376"/>
                </a:lnTo>
                <a:lnTo>
                  <a:pt x="351680" y="216971"/>
                </a:lnTo>
                <a:lnTo>
                  <a:pt x="393084" y="198100"/>
                </a:lnTo>
                <a:lnTo>
                  <a:pt x="427128" y="174787"/>
                </a:lnTo>
                <a:lnTo>
                  <a:pt x="452546" y="155551"/>
                </a:lnTo>
                <a:lnTo>
                  <a:pt x="462359" y="149733"/>
                </a:lnTo>
                <a:lnTo>
                  <a:pt x="505983" y="185038"/>
                </a:lnTo>
                <a:lnTo>
                  <a:pt x="513875" y="205878"/>
                </a:lnTo>
                <a:lnTo>
                  <a:pt x="524256" y="222885"/>
                </a:lnTo>
                <a:lnTo>
                  <a:pt x="532511" y="232663"/>
                </a:lnTo>
                <a:lnTo>
                  <a:pt x="534288" y="235966"/>
                </a:lnTo>
                <a:lnTo>
                  <a:pt x="543433" y="235331"/>
                </a:lnTo>
                <a:lnTo>
                  <a:pt x="545669" y="220261"/>
                </a:lnTo>
                <a:lnTo>
                  <a:pt x="547322" y="205168"/>
                </a:lnTo>
                <a:lnTo>
                  <a:pt x="549094" y="190075"/>
                </a:lnTo>
                <a:lnTo>
                  <a:pt x="562887" y="135473"/>
                </a:lnTo>
                <a:lnTo>
                  <a:pt x="580421" y="97440"/>
                </a:lnTo>
                <a:lnTo>
                  <a:pt x="604766" y="63742"/>
                </a:lnTo>
                <a:lnTo>
                  <a:pt x="636397" y="37211"/>
                </a:lnTo>
                <a:lnTo>
                  <a:pt x="680767" y="16605"/>
                </a:lnTo>
                <a:lnTo>
                  <a:pt x="704244" y="8171"/>
                </a:lnTo>
                <a:lnTo>
                  <a:pt x="726948" y="0"/>
                </a:lnTo>
              </a:path>
            </a:pathLst>
          </a:custGeom>
          <a:ln w="12801">
            <a:solidFill>
              <a:srgbClr val="000000"/>
            </a:solidFill>
          </a:ln>
        </p:spPr>
        <p:txBody>
          <a:bodyPr wrap="square" lIns="0" tIns="0" rIns="0" bIns="0" rtlCol="0"/>
          <a:lstStyle/>
          <a:p>
            <a:endParaRPr/>
          </a:p>
        </p:txBody>
      </p:sp>
      <p:sp>
        <p:nvSpPr>
          <p:cNvPr id="183" name="object 183"/>
          <p:cNvSpPr/>
          <p:nvPr/>
        </p:nvSpPr>
        <p:spPr>
          <a:xfrm>
            <a:off x="358749" y="5400166"/>
            <a:ext cx="162560" cy="11430"/>
          </a:xfrm>
          <a:custGeom>
            <a:avLst/>
            <a:gdLst/>
            <a:ahLst/>
            <a:cxnLst/>
            <a:rect l="l" t="t" r="r" b="b"/>
            <a:pathLst>
              <a:path w="162559" h="11429">
                <a:moveTo>
                  <a:pt x="0" y="11303"/>
                </a:moveTo>
                <a:lnTo>
                  <a:pt x="11825" y="10945"/>
                </a:lnTo>
                <a:lnTo>
                  <a:pt x="23279" y="9779"/>
                </a:lnTo>
                <a:lnTo>
                  <a:pt x="34675" y="8231"/>
                </a:lnTo>
                <a:lnTo>
                  <a:pt x="46329" y="6731"/>
                </a:lnTo>
                <a:lnTo>
                  <a:pt x="64536" y="5183"/>
                </a:lnTo>
                <a:lnTo>
                  <a:pt x="82943" y="4635"/>
                </a:lnTo>
                <a:lnTo>
                  <a:pt x="101407" y="4373"/>
                </a:lnTo>
                <a:lnTo>
                  <a:pt x="119786" y="3683"/>
                </a:lnTo>
                <a:lnTo>
                  <a:pt x="133307" y="2714"/>
                </a:lnTo>
                <a:lnTo>
                  <a:pt x="143598" y="1936"/>
                </a:lnTo>
                <a:lnTo>
                  <a:pt x="152576" y="1111"/>
                </a:lnTo>
                <a:lnTo>
                  <a:pt x="162153" y="0"/>
                </a:lnTo>
              </a:path>
            </a:pathLst>
          </a:custGeom>
          <a:ln w="12801">
            <a:solidFill>
              <a:srgbClr val="000000"/>
            </a:solidFill>
          </a:ln>
        </p:spPr>
        <p:txBody>
          <a:bodyPr wrap="square" lIns="0" tIns="0" rIns="0" bIns="0" rtlCol="0"/>
          <a:lstStyle/>
          <a:p>
            <a:endParaRPr/>
          </a:p>
        </p:txBody>
      </p:sp>
      <p:sp>
        <p:nvSpPr>
          <p:cNvPr id="184" name="object 184"/>
          <p:cNvSpPr/>
          <p:nvPr/>
        </p:nvSpPr>
        <p:spPr>
          <a:xfrm>
            <a:off x="340461" y="5814683"/>
            <a:ext cx="231140" cy="20955"/>
          </a:xfrm>
          <a:custGeom>
            <a:avLst/>
            <a:gdLst/>
            <a:ahLst/>
            <a:cxnLst/>
            <a:rect l="l" t="t" r="r" b="b"/>
            <a:pathLst>
              <a:path w="231140" h="20954">
                <a:moveTo>
                  <a:pt x="0" y="11872"/>
                </a:moveTo>
                <a:lnTo>
                  <a:pt x="2462" y="3686"/>
                </a:lnTo>
                <a:lnTo>
                  <a:pt x="8267" y="328"/>
                </a:lnTo>
                <a:lnTo>
                  <a:pt x="17102" y="0"/>
                </a:lnTo>
                <a:lnTo>
                  <a:pt x="28651" y="900"/>
                </a:lnTo>
                <a:lnTo>
                  <a:pt x="49672" y="3133"/>
                </a:lnTo>
                <a:lnTo>
                  <a:pt x="70637" y="6653"/>
                </a:lnTo>
                <a:lnTo>
                  <a:pt x="91487" y="10801"/>
                </a:lnTo>
                <a:lnTo>
                  <a:pt x="112166" y="14920"/>
                </a:lnTo>
                <a:lnTo>
                  <a:pt x="133126" y="18278"/>
                </a:lnTo>
                <a:lnTo>
                  <a:pt x="154571" y="20293"/>
                </a:lnTo>
                <a:lnTo>
                  <a:pt x="176074" y="20535"/>
                </a:lnTo>
                <a:lnTo>
                  <a:pt x="197205" y="18578"/>
                </a:lnTo>
                <a:lnTo>
                  <a:pt x="208535" y="15582"/>
                </a:lnTo>
                <a:lnTo>
                  <a:pt x="216979" y="12901"/>
                </a:lnTo>
                <a:lnTo>
                  <a:pt x="223994" y="9705"/>
                </a:lnTo>
                <a:lnTo>
                  <a:pt x="231038" y="5167"/>
                </a:lnTo>
              </a:path>
            </a:pathLst>
          </a:custGeom>
          <a:ln w="12801">
            <a:solidFill>
              <a:srgbClr val="000000"/>
            </a:solidFill>
          </a:ln>
        </p:spPr>
        <p:txBody>
          <a:bodyPr wrap="square" lIns="0" tIns="0" rIns="0" bIns="0" rtlCol="0"/>
          <a:lstStyle/>
          <a:p>
            <a:endParaRPr/>
          </a:p>
        </p:txBody>
      </p:sp>
      <p:sp>
        <p:nvSpPr>
          <p:cNvPr id="185" name="object 185"/>
          <p:cNvSpPr/>
          <p:nvPr/>
        </p:nvSpPr>
        <p:spPr>
          <a:xfrm>
            <a:off x="754532" y="5329848"/>
            <a:ext cx="106045" cy="192405"/>
          </a:xfrm>
          <a:custGeom>
            <a:avLst/>
            <a:gdLst/>
            <a:ahLst/>
            <a:cxnLst/>
            <a:rect l="l" t="t" r="r" b="b"/>
            <a:pathLst>
              <a:path w="106044" h="192404">
                <a:moveTo>
                  <a:pt x="92201" y="13930"/>
                </a:moveTo>
                <a:lnTo>
                  <a:pt x="81653" y="6159"/>
                </a:lnTo>
                <a:lnTo>
                  <a:pt x="71589" y="1389"/>
                </a:lnTo>
                <a:lnTo>
                  <a:pt x="60783" y="0"/>
                </a:lnTo>
                <a:lnTo>
                  <a:pt x="48006" y="2373"/>
                </a:lnTo>
                <a:lnTo>
                  <a:pt x="13458" y="27037"/>
                </a:lnTo>
                <a:lnTo>
                  <a:pt x="0" y="49813"/>
                </a:lnTo>
                <a:lnTo>
                  <a:pt x="457" y="59920"/>
                </a:lnTo>
                <a:lnTo>
                  <a:pt x="30680" y="86048"/>
                </a:lnTo>
                <a:lnTo>
                  <a:pt x="64036" y="100141"/>
                </a:lnTo>
                <a:lnTo>
                  <a:pt x="80314" y="107783"/>
                </a:lnTo>
                <a:lnTo>
                  <a:pt x="90916" y="114268"/>
                </a:lnTo>
                <a:lnTo>
                  <a:pt x="100203" y="122705"/>
                </a:lnTo>
                <a:lnTo>
                  <a:pt x="105946" y="133143"/>
                </a:lnTo>
                <a:lnTo>
                  <a:pt x="105917" y="145629"/>
                </a:lnTo>
                <a:lnTo>
                  <a:pt x="74523" y="184237"/>
                </a:lnTo>
                <a:lnTo>
                  <a:pt x="66598" y="189825"/>
                </a:lnTo>
                <a:lnTo>
                  <a:pt x="64465" y="191603"/>
                </a:lnTo>
                <a:lnTo>
                  <a:pt x="57759" y="192238"/>
                </a:lnTo>
              </a:path>
            </a:pathLst>
          </a:custGeom>
          <a:ln w="12801">
            <a:solidFill>
              <a:srgbClr val="000000"/>
            </a:solidFill>
          </a:ln>
        </p:spPr>
        <p:txBody>
          <a:bodyPr wrap="square" lIns="0" tIns="0" rIns="0" bIns="0" rtlCol="0"/>
          <a:lstStyle/>
          <a:p>
            <a:endParaRPr/>
          </a:p>
        </p:txBody>
      </p:sp>
      <p:sp>
        <p:nvSpPr>
          <p:cNvPr id="186" name="object 186"/>
          <p:cNvSpPr/>
          <p:nvPr/>
        </p:nvSpPr>
        <p:spPr>
          <a:xfrm>
            <a:off x="949375" y="5383021"/>
            <a:ext cx="109220" cy="123189"/>
          </a:xfrm>
          <a:custGeom>
            <a:avLst/>
            <a:gdLst/>
            <a:ahLst/>
            <a:cxnLst/>
            <a:rect l="l" t="t" r="r" b="b"/>
            <a:pathLst>
              <a:path w="109219" h="123189">
                <a:moveTo>
                  <a:pt x="685" y="27177"/>
                </a:moveTo>
                <a:lnTo>
                  <a:pt x="1066" y="41687"/>
                </a:lnTo>
                <a:lnTo>
                  <a:pt x="533" y="56006"/>
                </a:lnTo>
                <a:lnTo>
                  <a:pt x="0" y="70326"/>
                </a:lnTo>
                <a:lnTo>
                  <a:pt x="6096" y="108457"/>
                </a:lnTo>
                <a:lnTo>
                  <a:pt x="24155" y="122935"/>
                </a:lnTo>
                <a:lnTo>
                  <a:pt x="37561" y="118935"/>
                </a:lnTo>
                <a:lnTo>
                  <a:pt x="70180" y="86359"/>
                </a:lnTo>
                <a:lnTo>
                  <a:pt x="94311" y="40782"/>
                </a:lnTo>
                <a:lnTo>
                  <a:pt x="101879" y="25399"/>
                </a:lnTo>
                <a:lnTo>
                  <a:pt x="105160" y="18716"/>
                </a:lnTo>
                <a:lnTo>
                  <a:pt x="107099" y="13271"/>
                </a:lnTo>
                <a:lnTo>
                  <a:pt x="108180" y="7540"/>
                </a:lnTo>
                <a:lnTo>
                  <a:pt x="108889" y="0"/>
                </a:lnTo>
              </a:path>
            </a:pathLst>
          </a:custGeom>
          <a:ln w="12801">
            <a:solidFill>
              <a:srgbClr val="000000"/>
            </a:solidFill>
          </a:ln>
        </p:spPr>
        <p:txBody>
          <a:bodyPr wrap="square" lIns="0" tIns="0" rIns="0" bIns="0" rtlCol="0"/>
          <a:lstStyle/>
          <a:p>
            <a:endParaRPr/>
          </a:p>
        </p:txBody>
      </p:sp>
      <p:sp>
        <p:nvSpPr>
          <p:cNvPr id="187" name="object 187"/>
          <p:cNvSpPr/>
          <p:nvPr/>
        </p:nvSpPr>
        <p:spPr>
          <a:xfrm>
            <a:off x="1121263" y="5296789"/>
            <a:ext cx="140970" cy="212725"/>
          </a:xfrm>
          <a:custGeom>
            <a:avLst/>
            <a:gdLst/>
            <a:ahLst/>
            <a:cxnLst/>
            <a:rect l="l" t="t" r="r" b="b"/>
            <a:pathLst>
              <a:path w="140969" h="212725">
                <a:moveTo>
                  <a:pt x="18992" y="0"/>
                </a:moveTo>
                <a:lnTo>
                  <a:pt x="16930" y="10344"/>
                </a:lnTo>
                <a:lnTo>
                  <a:pt x="13696" y="20367"/>
                </a:lnTo>
                <a:lnTo>
                  <a:pt x="10291" y="30271"/>
                </a:lnTo>
                <a:lnTo>
                  <a:pt x="7715" y="40259"/>
                </a:lnTo>
                <a:lnTo>
                  <a:pt x="4305" y="60269"/>
                </a:lnTo>
                <a:lnTo>
                  <a:pt x="1466" y="80994"/>
                </a:lnTo>
                <a:lnTo>
                  <a:pt x="0" y="101766"/>
                </a:lnTo>
                <a:lnTo>
                  <a:pt x="704" y="121920"/>
                </a:lnTo>
                <a:lnTo>
                  <a:pt x="18878" y="173033"/>
                </a:lnTo>
                <a:lnTo>
                  <a:pt x="67113" y="185737"/>
                </a:lnTo>
                <a:lnTo>
                  <a:pt x="112104" y="157408"/>
                </a:lnTo>
                <a:lnTo>
                  <a:pt x="140608" y="109474"/>
                </a:lnTo>
                <a:lnTo>
                  <a:pt x="140684" y="96893"/>
                </a:lnTo>
                <a:lnTo>
                  <a:pt x="135045" y="88074"/>
                </a:lnTo>
                <a:lnTo>
                  <a:pt x="92044" y="88358"/>
                </a:lnTo>
                <a:lnTo>
                  <a:pt x="54659" y="112770"/>
                </a:lnTo>
                <a:lnTo>
                  <a:pt x="26589" y="142059"/>
                </a:lnTo>
                <a:lnTo>
                  <a:pt x="8977" y="178226"/>
                </a:lnTo>
                <a:lnTo>
                  <a:pt x="16859" y="211201"/>
                </a:lnTo>
                <a:lnTo>
                  <a:pt x="26612" y="212725"/>
                </a:lnTo>
              </a:path>
            </a:pathLst>
          </a:custGeom>
          <a:ln w="12801">
            <a:solidFill>
              <a:srgbClr val="000000"/>
            </a:solidFill>
          </a:ln>
        </p:spPr>
        <p:txBody>
          <a:bodyPr wrap="square" lIns="0" tIns="0" rIns="0" bIns="0" rtlCol="0"/>
          <a:lstStyle/>
          <a:p>
            <a:endParaRPr/>
          </a:p>
        </p:txBody>
      </p:sp>
      <p:sp>
        <p:nvSpPr>
          <p:cNvPr id="188" name="object 188"/>
          <p:cNvSpPr/>
          <p:nvPr/>
        </p:nvSpPr>
        <p:spPr>
          <a:xfrm>
            <a:off x="1340492" y="5422391"/>
            <a:ext cx="123189" cy="88265"/>
          </a:xfrm>
          <a:custGeom>
            <a:avLst/>
            <a:gdLst/>
            <a:ahLst/>
            <a:cxnLst/>
            <a:rect l="l" t="t" r="r" b="b"/>
            <a:pathLst>
              <a:path w="123190" h="88264">
                <a:moveTo>
                  <a:pt x="54602" y="9779"/>
                </a:moveTo>
                <a:lnTo>
                  <a:pt x="17645" y="28702"/>
                </a:lnTo>
                <a:lnTo>
                  <a:pt x="0" y="60723"/>
                </a:lnTo>
                <a:lnTo>
                  <a:pt x="1516" y="72263"/>
                </a:lnTo>
                <a:lnTo>
                  <a:pt x="10695" y="82946"/>
                </a:lnTo>
                <a:lnTo>
                  <a:pt x="23804" y="87725"/>
                </a:lnTo>
                <a:lnTo>
                  <a:pt x="38342" y="88265"/>
                </a:lnTo>
                <a:lnTo>
                  <a:pt x="51808" y="86233"/>
                </a:lnTo>
                <a:lnTo>
                  <a:pt x="98188" y="64069"/>
                </a:lnTo>
                <a:lnTo>
                  <a:pt x="121261" y="30480"/>
                </a:lnTo>
                <a:lnTo>
                  <a:pt x="122874" y="19022"/>
                </a:lnTo>
                <a:lnTo>
                  <a:pt x="122547" y="6731"/>
                </a:lnTo>
                <a:lnTo>
                  <a:pt x="122293" y="4572"/>
                </a:lnTo>
                <a:lnTo>
                  <a:pt x="121658" y="2159"/>
                </a:lnTo>
                <a:lnTo>
                  <a:pt x="121277" y="0"/>
                </a:lnTo>
              </a:path>
            </a:pathLst>
          </a:custGeom>
          <a:ln w="12801">
            <a:solidFill>
              <a:srgbClr val="000000"/>
            </a:solidFill>
          </a:ln>
        </p:spPr>
        <p:txBody>
          <a:bodyPr wrap="square" lIns="0" tIns="0" rIns="0" bIns="0" rtlCol="0"/>
          <a:lstStyle/>
          <a:p>
            <a:endParaRPr/>
          </a:p>
        </p:txBody>
      </p:sp>
      <p:sp>
        <p:nvSpPr>
          <p:cNvPr id="189" name="object 189"/>
          <p:cNvSpPr/>
          <p:nvPr/>
        </p:nvSpPr>
        <p:spPr>
          <a:xfrm>
            <a:off x="1542033" y="5422391"/>
            <a:ext cx="86995" cy="271145"/>
          </a:xfrm>
          <a:custGeom>
            <a:avLst/>
            <a:gdLst/>
            <a:ahLst/>
            <a:cxnLst/>
            <a:rect l="l" t="t" r="r" b="b"/>
            <a:pathLst>
              <a:path w="86994" h="271145">
                <a:moveTo>
                  <a:pt x="41402" y="254812"/>
                </a:moveTo>
                <a:lnTo>
                  <a:pt x="37611" y="270590"/>
                </a:lnTo>
                <a:lnTo>
                  <a:pt x="34035" y="268338"/>
                </a:lnTo>
                <a:lnTo>
                  <a:pt x="30650" y="255970"/>
                </a:lnTo>
                <a:lnTo>
                  <a:pt x="27431" y="241401"/>
                </a:lnTo>
                <a:lnTo>
                  <a:pt x="21536" y="216011"/>
                </a:lnTo>
                <a:lnTo>
                  <a:pt x="11697" y="164870"/>
                </a:lnTo>
                <a:lnTo>
                  <a:pt x="4921" y="112520"/>
                </a:lnTo>
                <a:lnTo>
                  <a:pt x="5302" y="59588"/>
                </a:lnTo>
                <a:lnTo>
                  <a:pt x="16746" y="19216"/>
                </a:lnTo>
                <a:lnTo>
                  <a:pt x="53340" y="0"/>
                </a:lnTo>
                <a:lnTo>
                  <a:pt x="71056" y="9931"/>
                </a:lnTo>
                <a:lnTo>
                  <a:pt x="81915" y="26495"/>
                </a:lnTo>
                <a:lnTo>
                  <a:pt x="86772" y="46416"/>
                </a:lnTo>
                <a:lnTo>
                  <a:pt x="86486" y="66421"/>
                </a:lnTo>
                <a:lnTo>
                  <a:pt x="72913" y="104013"/>
                </a:lnTo>
                <a:lnTo>
                  <a:pt x="47243" y="134747"/>
                </a:lnTo>
                <a:lnTo>
                  <a:pt x="3556" y="139954"/>
                </a:lnTo>
                <a:lnTo>
                  <a:pt x="2412" y="135001"/>
                </a:lnTo>
                <a:lnTo>
                  <a:pt x="1143" y="130175"/>
                </a:lnTo>
                <a:lnTo>
                  <a:pt x="0" y="125603"/>
                </a:lnTo>
              </a:path>
            </a:pathLst>
          </a:custGeom>
          <a:ln w="12801">
            <a:solidFill>
              <a:srgbClr val="000000"/>
            </a:solidFill>
          </a:ln>
        </p:spPr>
        <p:txBody>
          <a:bodyPr wrap="square" lIns="0" tIns="0" rIns="0" bIns="0" rtlCol="0"/>
          <a:lstStyle/>
          <a:p>
            <a:endParaRPr/>
          </a:p>
        </p:txBody>
      </p:sp>
      <p:sp>
        <p:nvSpPr>
          <p:cNvPr id="190" name="object 190"/>
          <p:cNvSpPr/>
          <p:nvPr/>
        </p:nvSpPr>
        <p:spPr>
          <a:xfrm>
            <a:off x="1712245" y="5319395"/>
            <a:ext cx="29209" cy="246379"/>
          </a:xfrm>
          <a:custGeom>
            <a:avLst/>
            <a:gdLst/>
            <a:ahLst/>
            <a:cxnLst/>
            <a:rect l="l" t="t" r="r" b="b"/>
            <a:pathLst>
              <a:path w="29210" h="246379">
                <a:moveTo>
                  <a:pt x="1619" y="0"/>
                </a:moveTo>
                <a:lnTo>
                  <a:pt x="4462" y="13144"/>
                </a:lnTo>
                <a:lnTo>
                  <a:pt x="3889" y="26384"/>
                </a:lnTo>
                <a:lnTo>
                  <a:pt x="1958" y="40147"/>
                </a:lnTo>
                <a:lnTo>
                  <a:pt x="730" y="54863"/>
                </a:lnTo>
                <a:lnTo>
                  <a:pt x="174" y="88810"/>
                </a:lnTo>
                <a:lnTo>
                  <a:pt x="0" y="124221"/>
                </a:lnTo>
                <a:lnTo>
                  <a:pt x="1873" y="159466"/>
                </a:lnTo>
                <a:lnTo>
                  <a:pt x="7461" y="192912"/>
                </a:lnTo>
                <a:lnTo>
                  <a:pt x="11527" y="206672"/>
                </a:lnTo>
                <a:lnTo>
                  <a:pt x="16652" y="220122"/>
                </a:lnTo>
                <a:lnTo>
                  <a:pt x="22516" y="233239"/>
                </a:lnTo>
                <a:lnTo>
                  <a:pt x="28797" y="245998"/>
                </a:lnTo>
              </a:path>
            </a:pathLst>
          </a:custGeom>
          <a:ln w="12801">
            <a:solidFill>
              <a:srgbClr val="000000"/>
            </a:solidFill>
          </a:ln>
        </p:spPr>
        <p:txBody>
          <a:bodyPr wrap="square" lIns="0" tIns="0" rIns="0" bIns="0" rtlCol="0"/>
          <a:lstStyle/>
          <a:p>
            <a:endParaRPr/>
          </a:p>
        </p:txBody>
      </p:sp>
      <p:sp>
        <p:nvSpPr>
          <p:cNvPr id="191" name="object 191"/>
          <p:cNvSpPr/>
          <p:nvPr/>
        </p:nvSpPr>
        <p:spPr>
          <a:xfrm>
            <a:off x="1677670" y="5442472"/>
            <a:ext cx="173990" cy="71120"/>
          </a:xfrm>
          <a:custGeom>
            <a:avLst/>
            <a:gdLst/>
            <a:ahLst/>
            <a:cxnLst/>
            <a:rect l="l" t="t" r="r" b="b"/>
            <a:pathLst>
              <a:path w="173989" h="71120">
                <a:moveTo>
                  <a:pt x="32512" y="45452"/>
                </a:moveTo>
                <a:lnTo>
                  <a:pt x="23556" y="38574"/>
                </a:lnTo>
                <a:lnTo>
                  <a:pt x="14779" y="31672"/>
                </a:lnTo>
                <a:lnTo>
                  <a:pt x="6740" y="24199"/>
                </a:lnTo>
                <a:lnTo>
                  <a:pt x="0" y="15607"/>
                </a:lnTo>
                <a:lnTo>
                  <a:pt x="14468" y="11608"/>
                </a:lnTo>
                <a:lnTo>
                  <a:pt x="58419" y="4304"/>
                </a:lnTo>
                <a:lnTo>
                  <a:pt x="111783" y="0"/>
                </a:lnTo>
                <a:lnTo>
                  <a:pt x="129540" y="1002"/>
                </a:lnTo>
                <a:lnTo>
                  <a:pt x="161544" y="23227"/>
                </a:lnTo>
                <a:lnTo>
                  <a:pt x="165147" y="43356"/>
                </a:lnTo>
                <a:lnTo>
                  <a:pt x="166526" y="53588"/>
                </a:lnTo>
                <a:lnTo>
                  <a:pt x="169418" y="63486"/>
                </a:lnTo>
                <a:lnTo>
                  <a:pt x="170942" y="65899"/>
                </a:lnTo>
                <a:lnTo>
                  <a:pt x="172466" y="68312"/>
                </a:lnTo>
                <a:lnTo>
                  <a:pt x="173990" y="71106"/>
                </a:lnTo>
              </a:path>
            </a:pathLst>
          </a:custGeom>
          <a:ln w="12801">
            <a:solidFill>
              <a:srgbClr val="000000"/>
            </a:solidFill>
          </a:ln>
        </p:spPr>
        <p:txBody>
          <a:bodyPr wrap="square" lIns="0" tIns="0" rIns="0" bIns="0" rtlCol="0"/>
          <a:lstStyle/>
          <a:p>
            <a:endParaRPr/>
          </a:p>
        </p:txBody>
      </p:sp>
      <p:sp>
        <p:nvSpPr>
          <p:cNvPr id="192" name="object 192"/>
          <p:cNvSpPr/>
          <p:nvPr/>
        </p:nvSpPr>
        <p:spPr>
          <a:xfrm>
            <a:off x="1865122" y="5349875"/>
            <a:ext cx="36195" cy="43815"/>
          </a:xfrm>
          <a:custGeom>
            <a:avLst/>
            <a:gdLst/>
            <a:ahLst/>
            <a:cxnLst/>
            <a:rect l="l" t="t" r="r" b="b"/>
            <a:pathLst>
              <a:path w="36194" h="43814">
                <a:moveTo>
                  <a:pt x="36194" y="19177"/>
                </a:moveTo>
                <a:lnTo>
                  <a:pt x="30174" y="12037"/>
                </a:lnTo>
                <a:lnTo>
                  <a:pt x="23558" y="6064"/>
                </a:lnTo>
                <a:lnTo>
                  <a:pt x="15799" y="1853"/>
                </a:lnTo>
                <a:lnTo>
                  <a:pt x="6350" y="0"/>
                </a:lnTo>
                <a:lnTo>
                  <a:pt x="4190" y="634"/>
                </a:lnTo>
                <a:lnTo>
                  <a:pt x="2031" y="888"/>
                </a:lnTo>
                <a:lnTo>
                  <a:pt x="0" y="1524"/>
                </a:lnTo>
                <a:lnTo>
                  <a:pt x="442" y="13843"/>
                </a:lnTo>
                <a:lnTo>
                  <a:pt x="1920" y="23685"/>
                </a:lnTo>
                <a:lnTo>
                  <a:pt x="5232" y="32956"/>
                </a:lnTo>
                <a:lnTo>
                  <a:pt x="11175" y="43561"/>
                </a:lnTo>
              </a:path>
            </a:pathLst>
          </a:custGeom>
          <a:ln w="12801">
            <a:solidFill>
              <a:srgbClr val="000000"/>
            </a:solidFill>
          </a:ln>
        </p:spPr>
        <p:txBody>
          <a:bodyPr wrap="square" lIns="0" tIns="0" rIns="0" bIns="0" rtlCol="0"/>
          <a:lstStyle/>
          <a:p>
            <a:endParaRPr/>
          </a:p>
        </p:txBody>
      </p:sp>
      <p:sp>
        <p:nvSpPr>
          <p:cNvPr id="193" name="object 193"/>
          <p:cNvSpPr/>
          <p:nvPr/>
        </p:nvSpPr>
        <p:spPr>
          <a:xfrm>
            <a:off x="1943989" y="5389133"/>
            <a:ext cx="319405" cy="127000"/>
          </a:xfrm>
          <a:custGeom>
            <a:avLst/>
            <a:gdLst/>
            <a:ahLst/>
            <a:cxnLst/>
            <a:rect l="l" t="t" r="r" b="b"/>
            <a:pathLst>
              <a:path w="319405" h="127000">
                <a:moveTo>
                  <a:pt x="888" y="113776"/>
                </a:moveTo>
                <a:lnTo>
                  <a:pt x="381" y="120126"/>
                </a:lnTo>
                <a:lnTo>
                  <a:pt x="0" y="122285"/>
                </a:lnTo>
                <a:lnTo>
                  <a:pt x="381" y="126476"/>
                </a:lnTo>
                <a:lnTo>
                  <a:pt x="9007" y="89275"/>
                </a:lnTo>
                <a:lnTo>
                  <a:pt x="29273" y="51863"/>
                </a:lnTo>
                <a:lnTo>
                  <a:pt x="68187" y="33881"/>
                </a:lnTo>
                <a:lnTo>
                  <a:pt x="81248" y="41544"/>
                </a:lnTo>
                <a:lnTo>
                  <a:pt x="104114" y="77725"/>
                </a:lnTo>
                <a:lnTo>
                  <a:pt x="112775" y="109712"/>
                </a:lnTo>
                <a:lnTo>
                  <a:pt x="122449" y="104759"/>
                </a:lnTo>
                <a:lnTo>
                  <a:pt x="129873" y="96281"/>
                </a:lnTo>
                <a:lnTo>
                  <a:pt x="136368" y="85851"/>
                </a:lnTo>
                <a:lnTo>
                  <a:pt x="143256" y="75041"/>
                </a:lnTo>
                <a:lnTo>
                  <a:pt x="166179" y="42354"/>
                </a:lnTo>
                <a:lnTo>
                  <a:pt x="191388" y="11287"/>
                </a:lnTo>
                <a:lnTo>
                  <a:pt x="210804" y="0"/>
                </a:lnTo>
                <a:lnTo>
                  <a:pt x="218874" y="3732"/>
                </a:lnTo>
                <a:lnTo>
                  <a:pt x="225552" y="14716"/>
                </a:lnTo>
                <a:lnTo>
                  <a:pt x="229844" y="28670"/>
                </a:lnTo>
                <a:lnTo>
                  <a:pt x="232933" y="42910"/>
                </a:lnTo>
                <a:lnTo>
                  <a:pt x="235856" y="57150"/>
                </a:lnTo>
                <a:lnTo>
                  <a:pt x="239649" y="71104"/>
                </a:lnTo>
                <a:lnTo>
                  <a:pt x="245790" y="84681"/>
                </a:lnTo>
                <a:lnTo>
                  <a:pt x="254111" y="93043"/>
                </a:lnTo>
                <a:lnTo>
                  <a:pt x="265170" y="96214"/>
                </a:lnTo>
                <a:lnTo>
                  <a:pt x="279527" y="94218"/>
                </a:lnTo>
                <a:lnTo>
                  <a:pt x="290454" y="89882"/>
                </a:lnTo>
                <a:lnTo>
                  <a:pt x="300370" y="83915"/>
                </a:lnTo>
                <a:lnTo>
                  <a:pt x="309834" y="77162"/>
                </a:lnTo>
                <a:lnTo>
                  <a:pt x="319405" y="70469"/>
                </a:lnTo>
              </a:path>
            </a:pathLst>
          </a:custGeom>
          <a:ln w="12801">
            <a:solidFill>
              <a:srgbClr val="000000"/>
            </a:solidFill>
          </a:ln>
        </p:spPr>
        <p:txBody>
          <a:bodyPr wrap="square" lIns="0" tIns="0" rIns="0" bIns="0" rtlCol="0"/>
          <a:lstStyle/>
          <a:p>
            <a:endParaRPr/>
          </a:p>
        </p:txBody>
      </p:sp>
      <p:sp>
        <p:nvSpPr>
          <p:cNvPr id="194" name="object 194"/>
          <p:cNvSpPr/>
          <p:nvPr/>
        </p:nvSpPr>
        <p:spPr>
          <a:xfrm>
            <a:off x="2310193" y="5401690"/>
            <a:ext cx="160655" cy="116205"/>
          </a:xfrm>
          <a:custGeom>
            <a:avLst/>
            <a:gdLst/>
            <a:ahLst/>
            <a:cxnLst/>
            <a:rect l="l" t="t" r="r" b="b"/>
            <a:pathLst>
              <a:path w="160655" h="116204">
                <a:moveTo>
                  <a:pt x="106870" y="20955"/>
                </a:moveTo>
                <a:lnTo>
                  <a:pt x="112319" y="16323"/>
                </a:lnTo>
                <a:lnTo>
                  <a:pt x="114458" y="12763"/>
                </a:lnTo>
                <a:lnTo>
                  <a:pt x="114550" y="8060"/>
                </a:lnTo>
                <a:lnTo>
                  <a:pt x="113855" y="0"/>
                </a:lnTo>
                <a:lnTo>
                  <a:pt x="99061" y="255"/>
                </a:lnTo>
                <a:lnTo>
                  <a:pt x="62039" y="19812"/>
                </a:lnTo>
                <a:lnTo>
                  <a:pt x="30606" y="47640"/>
                </a:lnTo>
                <a:lnTo>
                  <a:pt x="6032" y="81661"/>
                </a:lnTo>
                <a:lnTo>
                  <a:pt x="0" y="97520"/>
                </a:lnTo>
                <a:lnTo>
                  <a:pt x="1710" y="103360"/>
                </a:lnTo>
                <a:lnTo>
                  <a:pt x="6540" y="110617"/>
                </a:lnTo>
                <a:lnTo>
                  <a:pt x="23820" y="107803"/>
                </a:lnTo>
                <a:lnTo>
                  <a:pt x="71183" y="87122"/>
                </a:lnTo>
                <a:lnTo>
                  <a:pt x="107680" y="63515"/>
                </a:lnTo>
                <a:lnTo>
                  <a:pt x="125601" y="51385"/>
                </a:lnTo>
                <a:lnTo>
                  <a:pt x="143700" y="39624"/>
                </a:lnTo>
                <a:lnTo>
                  <a:pt x="152590" y="34417"/>
                </a:lnTo>
                <a:lnTo>
                  <a:pt x="154368" y="32258"/>
                </a:lnTo>
                <a:lnTo>
                  <a:pt x="160464" y="35052"/>
                </a:lnTo>
                <a:lnTo>
                  <a:pt x="155259" y="46870"/>
                </a:lnTo>
                <a:lnTo>
                  <a:pt x="149494" y="58356"/>
                </a:lnTo>
                <a:lnTo>
                  <a:pt x="143658" y="69842"/>
                </a:lnTo>
                <a:lnTo>
                  <a:pt x="138239" y="81661"/>
                </a:lnTo>
                <a:lnTo>
                  <a:pt x="133643" y="94243"/>
                </a:lnTo>
                <a:lnTo>
                  <a:pt x="130048" y="107267"/>
                </a:lnTo>
                <a:lnTo>
                  <a:pt x="129881" y="115933"/>
                </a:lnTo>
                <a:lnTo>
                  <a:pt x="135572" y="115443"/>
                </a:lnTo>
                <a:lnTo>
                  <a:pt x="137604" y="112141"/>
                </a:lnTo>
                <a:lnTo>
                  <a:pt x="139763" y="108839"/>
                </a:lnTo>
                <a:lnTo>
                  <a:pt x="141668" y="105791"/>
                </a:lnTo>
              </a:path>
            </a:pathLst>
          </a:custGeom>
          <a:ln w="12801">
            <a:solidFill>
              <a:srgbClr val="000000"/>
            </a:solidFill>
          </a:ln>
        </p:spPr>
        <p:txBody>
          <a:bodyPr wrap="square" lIns="0" tIns="0" rIns="0" bIns="0" rtlCol="0"/>
          <a:lstStyle/>
          <a:p>
            <a:endParaRPr/>
          </a:p>
        </p:txBody>
      </p:sp>
      <p:sp>
        <p:nvSpPr>
          <p:cNvPr id="195" name="object 195"/>
          <p:cNvSpPr/>
          <p:nvPr/>
        </p:nvSpPr>
        <p:spPr>
          <a:xfrm>
            <a:off x="2533019" y="5330952"/>
            <a:ext cx="13335" cy="173990"/>
          </a:xfrm>
          <a:custGeom>
            <a:avLst/>
            <a:gdLst/>
            <a:ahLst/>
            <a:cxnLst/>
            <a:rect l="l" t="t" r="r" b="b"/>
            <a:pathLst>
              <a:path w="13335" h="173989">
                <a:moveTo>
                  <a:pt x="8378" y="0"/>
                </a:moveTo>
                <a:lnTo>
                  <a:pt x="13251" y="1260"/>
                </a:lnTo>
                <a:lnTo>
                  <a:pt x="12219" y="12557"/>
                </a:lnTo>
                <a:lnTo>
                  <a:pt x="8663" y="28021"/>
                </a:lnTo>
                <a:lnTo>
                  <a:pt x="5965" y="41783"/>
                </a:lnTo>
                <a:lnTo>
                  <a:pt x="3230" y="67242"/>
                </a:lnTo>
                <a:lnTo>
                  <a:pt x="1139" y="92487"/>
                </a:lnTo>
                <a:lnTo>
                  <a:pt x="0" y="117685"/>
                </a:lnTo>
                <a:lnTo>
                  <a:pt x="123" y="143002"/>
                </a:lnTo>
                <a:lnTo>
                  <a:pt x="595" y="153630"/>
                </a:lnTo>
                <a:lnTo>
                  <a:pt x="1520" y="161353"/>
                </a:lnTo>
                <a:lnTo>
                  <a:pt x="3587" y="167647"/>
                </a:lnTo>
                <a:lnTo>
                  <a:pt x="7489" y="173990"/>
                </a:lnTo>
              </a:path>
            </a:pathLst>
          </a:custGeom>
          <a:ln w="12801">
            <a:solidFill>
              <a:srgbClr val="000000"/>
            </a:solidFill>
          </a:ln>
        </p:spPr>
        <p:txBody>
          <a:bodyPr wrap="square" lIns="0" tIns="0" rIns="0" bIns="0" rtlCol="0"/>
          <a:lstStyle/>
          <a:p>
            <a:endParaRPr/>
          </a:p>
        </p:txBody>
      </p:sp>
      <p:sp>
        <p:nvSpPr>
          <p:cNvPr id="196" name="object 196"/>
          <p:cNvSpPr/>
          <p:nvPr/>
        </p:nvSpPr>
        <p:spPr>
          <a:xfrm>
            <a:off x="2929382" y="5351208"/>
            <a:ext cx="133350" cy="99695"/>
          </a:xfrm>
          <a:custGeom>
            <a:avLst/>
            <a:gdLst/>
            <a:ahLst/>
            <a:cxnLst/>
            <a:rect l="l" t="t" r="r" b="b"/>
            <a:pathLst>
              <a:path w="133350" h="99695">
                <a:moveTo>
                  <a:pt x="128016" y="66357"/>
                </a:moveTo>
                <a:lnTo>
                  <a:pt x="108585" y="32194"/>
                </a:lnTo>
                <a:lnTo>
                  <a:pt x="71054" y="1297"/>
                </a:lnTo>
                <a:lnTo>
                  <a:pt x="59420" y="0"/>
                </a:lnTo>
                <a:lnTo>
                  <a:pt x="47666" y="1654"/>
                </a:lnTo>
                <a:lnTo>
                  <a:pt x="12318" y="24749"/>
                </a:lnTo>
                <a:lnTo>
                  <a:pt x="0" y="52260"/>
                </a:lnTo>
                <a:lnTo>
                  <a:pt x="13" y="65524"/>
                </a:lnTo>
                <a:lnTo>
                  <a:pt x="3921" y="77692"/>
                </a:lnTo>
                <a:lnTo>
                  <a:pt x="11519" y="87907"/>
                </a:lnTo>
                <a:lnTo>
                  <a:pt x="22606" y="95313"/>
                </a:lnTo>
                <a:lnTo>
                  <a:pt x="35833" y="98764"/>
                </a:lnTo>
                <a:lnTo>
                  <a:pt x="49752" y="98726"/>
                </a:lnTo>
                <a:lnTo>
                  <a:pt x="87374" y="83825"/>
                </a:lnTo>
                <a:lnTo>
                  <a:pt x="114681" y="55054"/>
                </a:lnTo>
                <a:lnTo>
                  <a:pt x="117375" y="64144"/>
                </a:lnTo>
                <a:lnTo>
                  <a:pt x="120142" y="73675"/>
                </a:lnTo>
                <a:lnTo>
                  <a:pt x="123289" y="83040"/>
                </a:lnTo>
                <a:lnTo>
                  <a:pt x="127126" y="91630"/>
                </a:lnTo>
                <a:lnTo>
                  <a:pt x="129031" y="94043"/>
                </a:lnTo>
                <a:lnTo>
                  <a:pt x="131063" y="96837"/>
                </a:lnTo>
                <a:lnTo>
                  <a:pt x="132969" y="99250"/>
                </a:lnTo>
              </a:path>
            </a:pathLst>
          </a:custGeom>
          <a:ln w="12801">
            <a:solidFill>
              <a:srgbClr val="000000"/>
            </a:solidFill>
          </a:ln>
        </p:spPr>
        <p:txBody>
          <a:bodyPr wrap="square" lIns="0" tIns="0" rIns="0" bIns="0" rtlCol="0"/>
          <a:lstStyle/>
          <a:p>
            <a:endParaRPr/>
          </a:p>
        </p:txBody>
      </p:sp>
      <p:sp>
        <p:nvSpPr>
          <p:cNvPr id="197" name="object 197"/>
          <p:cNvSpPr/>
          <p:nvPr/>
        </p:nvSpPr>
        <p:spPr>
          <a:xfrm>
            <a:off x="3143376" y="5380269"/>
            <a:ext cx="121285" cy="99695"/>
          </a:xfrm>
          <a:custGeom>
            <a:avLst/>
            <a:gdLst/>
            <a:ahLst/>
            <a:cxnLst/>
            <a:rect l="l" t="t" r="r" b="b"/>
            <a:pathLst>
              <a:path w="121285" h="99695">
                <a:moveTo>
                  <a:pt x="0" y="720"/>
                </a:moveTo>
                <a:lnTo>
                  <a:pt x="9326" y="0"/>
                </a:lnTo>
                <a:lnTo>
                  <a:pt x="12700" y="4101"/>
                </a:lnTo>
                <a:lnTo>
                  <a:pt x="12930" y="12132"/>
                </a:lnTo>
                <a:lnTo>
                  <a:pt x="12827" y="23199"/>
                </a:lnTo>
                <a:lnTo>
                  <a:pt x="13102" y="35315"/>
                </a:lnTo>
                <a:lnTo>
                  <a:pt x="12842" y="47456"/>
                </a:lnTo>
                <a:lnTo>
                  <a:pt x="12416" y="59596"/>
                </a:lnTo>
                <a:lnTo>
                  <a:pt x="12192" y="71713"/>
                </a:lnTo>
                <a:lnTo>
                  <a:pt x="12192" y="74380"/>
                </a:lnTo>
                <a:lnTo>
                  <a:pt x="12573" y="77174"/>
                </a:lnTo>
                <a:lnTo>
                  <a:pt x="12827" y="80222"/>
                </a:lnTo>
                <a:lnTo>
                  <a:pt x="24022" y="79230"/>
                </a:lnTo>
                <a:lnTo>
                  <a:pt x="32099" y="74285"/>
                </a:lnTo>
                <a:lnTo>
                  <a:pt x="39366" y="66434"/>
                </a:lnTo>
                <a:lnTo>
                  <a:pt x="48133" y="56727"/>
                </a:lnTo>
                <a:lnTo>
                  <a:pt x="58566" y="46317"/>
                </a:lnTo>
                <a:lnTo>
                  <a:pt x="92964" y="17992"/>
                </a:lnTo>
                <a:lnTo>
                  <a:pt x="97536" y="15960"/>
                </a:lnTo>
                <a:lnTo>
                  <a:pt x="99949" y="14690"/>
                </a:lnTo>
                <a:lnTo>
                  <a:pt x="107985" y="23721"/>
                </a:lnTo>
                <a:lnTo>
                  <a:pt x="109950" y="32454"/>
                </a:lnTo>
                <a:lnTo>
                  <a:pt x="109200" y="42211"/>
                </a:lnTo>
                <a:lnTo>
                  <a:pt x="109093" y="54314"/>
                </a:lnTo>
                <a:lnTo>
                  <a:pt x="110493" y="66034"/>
                </a:lnTo>
                <a:lnTo>
                  <a:pt x="112680" y="77396"/>
                </a:lnTo>
                <a:lnTo>
                  <a:pt x="116058" y="88425"/>
                </a:lnTo>
                <a:lnTo>
                  <a:pt x="121031" y="99145"/>
                </a:lnTo>
              </a:path>
            </a:pathLst>
          </a:custGeom>
          <a:ln w="12801">
            <a:solidFill>
              <a:srgbClr val="000000"/>
            </a:solidFill>
          </a:ln>
        </p:spPr>
        <p:txBody>
          <a:bodyPr wrap="square" lIns="0" tIns="0" rIns="0" bIns="0" rtlCol="0"/>
          <a:lstStyle/>
          <a:p>
            <a:endParaRPr/>
          </a:p>
        </p:txBody>
      </p:sp>
      <p:sp>
        <p:nvSpPr>
          <p:cNvPr id="198" name="object 198"/>
          <p:cNvSpPr/>
          <p:nvPr/>
        </p:nvSpPr>
        <p:spPr>
          <a:xfrm>
            <a:off x="3365246" y="5298694"/>
            <a:ext cx="179070" cy="180975"/>
          </a:xfrm>
          <a:custGeom>
            <a:avLst/>
            <a:gdLst/>
            <a:ahLst/>
            <a:cxnLst/>
            <a:rect l="l" t="t" r="r" b="b"/>
            <a:pathLst>
              <a:path w="179070" h="180975">
                <a:moveTo>
                  <a:pt x="42417" y="110616"/>
                </a:moveTo>
                <a:lnTo>
                  <a:pt x="44195" y="106933"/>
                </a:lnTo>
                <a:lnTo>
                  <a:pt x="46100" y="103885"/>
                </a:lnTo>
                <a:lnTo>
                  <a:pt x="47878" y="100583"/>
                </a:lnTo>
                <a:lnTo>
                  <a:pt x="8554" y="118703"/>
                </a:lnTo>
                <a:lnTo>
                  <a:pt x="0" y="143509"/>
                </a:lnTo>
                <a:lnTo>
                  <a:pt x="13775" y="145617"/>
                </a:lnTo>
                <a:lnTo>
                  <a:pt x="61747" y="116169"/>
                </a:lnTo>
                <a:lnTo>
                  <a:pt x="84945" y="84252"/>
                </a:lnTo>
                <a:lnTo>
                  <a:pt x="107934" y="33861"/>
                </a:lnTo>
                <a:lnTo>
                  <a:pt x="118871" y="0"/>
                </a:lnTo>
                <a:lnTo>
                  <a:pt x="117465" y="19186"/>
                </a:lnTo>
                <a:lnTo>
                  <a:pt x="116855" y="38052"/>
                </a:lnTo>
                <a:lnTo>
                  <a:pt x="117032" y="56846"/>
                </a:lnTo>
                <a:lnTo>
                  <a:pt x="117982" y="75818"/>
                </a:lnTo>
                <a:lnTo>
                  <a:pt x="123761" y="121634"/>
                </a:lnTo>
                <a:lnTo>
                  <a:pt x="143255" y="163067"/>
                </a:lnTo>
                <a:lnTo>
                  <a:pt x="169419" y="179337"/>
                </a:lnTo>
                <a:lnTo>
                  <a:pt x="178688" y="180720"/>
                </a:lnTo>
              </a:path>
            </a:pathLst>
          </a:custGeom>
          <a:ln w="12801">
            <a:solidFill>
              <a:srgbClr val="000000"/>
            </a:solidFill>
          </a:ln>
        </p:spPr>
        <p:txBody>
          <a:bodyPr wrap="square" lIns="0" tIns="0" rIns="0" bIns="0" rtlCol="0"/>
          <a:lstStyle/>
          <a:p>
            <a:endParaRPr/>
          </a:p>
        </p:txBody>
      </p:sp>
      <p:sp>
        <p:nvSpPr>
          <p:cNvPr id="199" name="object 199"/>
          <p:cNvSpPr/>
          <p:nvPr/>
        </p:nvSpPr>
        <p:spPr>
          <a:xfrm>
            <a:off x="3955415" y="5288329"/>
            <a:ext cx="48260" cy="193040"/>
          </a:xfrm>
          <a:custGeom>
            <a:avLst/>
            <a:gdLst/>
            <a:ahLst/>
            <a:cxnLst/>
            <a:rect l="l" t="t" r="r" b="b"/>
            <a:pathLst>
              <a:path w="48260" h="193039">
                <a:moveTo>
                  <a:pt x="44196" y="1474"/>
                </a:moveTo>
                <a:lnTo>
                  <a:pt x="47833" y="0"/>
                </a:lnTo>
                <a:lnTo>
                  <a:pt x="43100" y="11777"/>
                </a:lnTo>
                <a:lnTo>
                  <a:pt x="35391" y="28245"/>
                </a:lnTo>
                <a:lnTo>
                  <a:pt x="30099" y="40844"/>
                </a:lnTo>
                <a:lnTo>
                  <a:pt x="16652" y="88866"/>
                </a:lnTo>
                <a:lnTo>
                  <a:pt x="6350" y="137364"/>
                </a:lnTo>
                <a:lnTo>
                  <a:pt x="527" y="178619"/>
                </a:lnTo>
                <a:lnTo>
                  <a:pt x="0" y="192609"/>
                </a:lnTo>
              </a:path>
            </a:pathLst>
          </a:custGeom>
          <a:ln w="12801">
            <a:solidFill>
              <a:srgbClr val="000000"/>
            </a:solidFill>
          </a:ln>
        </p:spPr>
        <p:txBody>
          <a:bodyPr wrap="square" lIns="0" tIns="0" rIns="0" bIns="0" rtlCol="0"/>
          <a:lstStyle/>
          <a:p>
            <a:endParaRPr/>
          </a:p>
        </p:txBody>
      </p:sp>
      <p:sp>
        <p:nvSpPr>
          <p:cNvPr id="200" name="object 200"/>
          <p:cNvSpPr/>
          <p:nvPr/>
        </p:nvSpPr>
        <p:spPr>
          <a:xfrm>
            <a:off x="3840226" y="5295265"/>
            <a:ext cx="502284" cy="165100"/>
          </a:xfrm>
          <a:custGeom>
            <a:avLst/>
            <a:gdLst/>
            <a:ahLst/>
            <a:cxnLst/>
            <a:rect l="l" t="t" r="r" b="b"/>
            <a:pathLst>
              <a:path w="502285" h="165100">
                <a:moveTo>
                  <a:pt x="11175" y="100965"/>
                </a:moveTo>
                <a:lnTo>
                  <a:pt x="3048" y="94234"/>
                </a:lnTo>
                <a:lnTo>
                  <a:pt x="0" y="91821"/>
                </a:lnTo>
                <a:lnTo>
                  <a:pt x="2412" y="83185"/>
                </a:lnTo>
                <a:lnTo>
                  <a:pt x="70691" y="62515"/>
                </a:lnTo>
                <a:lnTo>
                  <a:pt x="141732" y="53086"/>
                </a:lnTo>
                <a:lnTo>
                  <a:pt x="181403" y="49164"/>
                </a:lnTo>
                <a:lnTo>
                  <a:pt x="201471" y="48246"/>
                </a:lnTo>
                <a:lnTo>
                  <a:pt x="220979" y="49149"/>
                </a:lnTo>
                <a:lnTo>
                  <a:pt x="246231" y="93309"/>
                </a:lnTo>
                <a:lnTo>
                  <a:pt x="246840" y="108680"/>
                </a:lnTo>
                <a:lnTo>
                  <a:pt x="248140" y="124003"/>
                </a:lnTo>
                <a:lnTo>
                  <a:pt x="251713" y="139065"/>
                </a:lnTo>
                <a:lnTo>
                  <a:pt x="261629" y="154842"/>
                </a:lnTo>
                <a:lnTo>
                  <a:pt x="276082" y="163179"/>
                </a:lnTo>
                <a:lnTo>
                  <a:pt x="293272" y="165014"/>
                </a:lnTo>
                <a:lnTo>
                  <a:pt x="311403" y="161290"/>
                </a:lnTo>
                <a:lnTo>
                  <a:pt x="355391" y="131393"/>
                </a:lnTo>
                <a:lnTo>
                  <a:pt x="376364" y="93313"/>
                </a:lnTo>
                <a:lnTo>
                  <a:pt x="411067" y="126138"/>
                </a:lnTo>
                <a:lnTo>
                  <a:pt x="457708" y="116459"/>
                </a:lnTo>
                <a:lnTo>
                  <a:pt x="492371" y="88082"/>
                </a:lnTo>
                <a:lnTo>
                  <a:pt x="502181" y="62920"/>
                </a:lnTo>
                <a:lnTo>
                  <a:pt x="499872" y="49149"/>
                </a:lnTo>
                <a:lnTo>
                  <a:pt x="464188" y="16359"/>
                </a:lnTo>
                <a:lnTo>
                  <a:pt x="422068" y="2159"/>
                </a:lnTo>
                <a:lnTo>
                  <a:pt x="408592" y="496"/>
                </a:lnTo>
                <a:lnTo>
                  <a:pt x="394081" y="0"/>
                </a:lnTo>
              </a:path>
            </a:pathLst>
          </a:custGeom>
          <a:ln w="12801">
            <a:solidFill>
              <a:srgbClr val="000000"/>
            </a:solidFill>
          </a:ln>
        </p:spPr>
        <p:txBody>
          <a:bodyPr wrap="square" lIns="0" tIns="0" rIns="0" bIns="0" rtlCol="0"/>
          <a:lstStyle/>
          <a:p>
            <a:endParaRPr/>
          </a:p>
        </p:txBody>
      </p:sp>
      <p:sp>
        <p:nvSpPr>
          <p:cNvPr id="201" name="object 201"/>
          <p:cNvSpPr/>
          <p:nvPr/>
        </p:nvSpPr>
        <p:spPr>
          <a:xfrm>
            <a:off x="4601590" y="5269357"/>
            <a:ext cx="507365" cy="137795"/>
          </a:xfrm>
          <a:custGeom>
            <a:avLst/>
            <a:gdLst/>
            <a:ahLst/>
            <a:cxnLst/>
            <a:rect l="l" t="t" r="r" b="b"/>
            <a:pathLst>
              <a:path w="507364" h="137795">
                <a:moveTo>
                  <a:pt x="0" y="127381"/>
                </a:moveTo>
                <a:lnTo>
                  <a:pt x="42683" y="121701"/>
                </a:lnTo>
                <a:lnTo>
                  <a:pt x="87868" y="98742"/>
                </a:lnTo>
                <a:lnTo>
                  <a:pt x="122251" y="67024"/>
                </a:lnTo>
                <a:lnTo>
                  <a:pt x="96329" y="30289"/>
                </a:lnTo>
                <a:lnTo>
                  <a:pt x="58896" y="53175"/>
                </a:lnTo>
                <a:lnTo>
                  <a:pt x="55753" y="94234"/>
                </a:lnTo>
                <a:lnTo>
                  <a:pt x="85582" y="123078"/>
                </a:lnTo>
                <a:lnTo>
                  <a:pt x="125222" y="135636"/>
                </a:lnTo>
                <a:lnTo>
                  <a:pt x="152243" y="137517"/>
                </a:lnTo>
                <a:lnTo>
                  <a:pt x="180800" y="135826"/>
                </a:lnTo>
                <a:lnTo>
                  <a:pt x="234950" y="122301"/>
                </a:lnTo>
                <a:lnTo>
                  <a:pt x="272923" y="101647"/>
                </a:lnTo>
                <a:lnTo>
                  <a:pt x="301751" y="69850"/>
                </a:lnTo>
                <a:lnTo>
                  <a:pt x="306704" y="42846"/>
                </a:lnTo>
                <a:lnTo>
                  <a:pt x="304573" y="29184"/>
                </a:lnTo>
                <a:lnTo>
                  <a:pt x="300228" y="16510"/>
                </a:lnTo>
                <a:lnTo>
                  <a:pt x="297434" y="7620"/>
                </a:lnTo>
                <a:lnTo>
                  <a:pt x="296545" y="4572"/>
                </a:lnTo>
                <a:lnTo>
                  <a:pt x="291973" y="0"/>
                </a:lnTo>
                <a:lnTo>
                  <a:pt x="305500" y="10856"/>
                </a:lnTo>
                <a:lnTo>
                  <a:pt x="349631" y="38735"/>
                </a:lnTo>
                <a:lnTo>
                  <a:pt x="393811" y="60388"/>
                </a:lnTo>
                <a:lnTo>
                  <a:pt x="439800" y="77470"/>
                </a:lnTo>
                <a:lnTo>
                  <a:pt x="489503" y="87489"/>
                </a:lnTo>
                <a:lnTo>
                  <a:pt x="506857" y="86614"/>
                </a:lnTo>
              </a:path>
            </a:pathLst>
          </a:custGeom>
          <a:ln w="12801">
            <a:solidFill>
              <a:srgbClr val="000000"/>
            </a:solidFill>
          </a:ln>
        </p:spPr>
        <p:txBody>
          <a:bodyPr wrap="square" lIns="0" tIns="0" rIns="0" bIns="0" rtlCol="0"/>
          <a:lstStyle/>
          <a:p>
            <a:endParaRPr/>
          </a:p>
        </p:txBody>
      </p:sp>
      <p:sp>
        <p:nvSpPr>
          <p:cNvPr id="202" name="object 202"/>
          <p:cNvSpPr/>
          <p:nvPr/>
        </p:nvSpPr>
        <p:spPr>
          <a:xfrm>
            <a:off x="4986174" y="5254116"/>
            <a:ext cx="100965" cy="190500"/>
          </a:xfrm>
          <a:custGeom>
            <a:avLst/>
            <a:gdLst/>
            <a:ahLst/>
            <a:cxnLst/>
            <a:rect l="l" t="t" r="r" b="b"/>
            <a:pathLst>
              <a:path w="100964" h="190500">
                <a:moveTo>
                  <a:pt x="100683" y="0"/>
                </a:moveTo>
                <a:lnTo>
                  <a:pt x="64607" y="13055"/>
                </a:lnTo>
                <a:lnTo>
                  <a:pt x="31436" y="55753"/>
                </a:lnTo>
                <a:lnTo>
                  <a:pt x="13180" y="93853"/>
                </a:lnTo>
                <a:lnTo>
                  <a:pt x="1750" y="131492"/>
                </a:lnTo>
                <a:lnTo>
                  <a:pt x="0" y="151128"/>
                </a:lnTo>
                <a:lnTo>
                  <a:pt x="2512" y="169799"/>
                </a:lnTo>
                <a:lnTo>
                  <a:pt x="6355" y="177583"/>
                </a:lnTo>
                <a:lnTo>
                  <a:pt x="9925" y="183118"/>
                </a:lnTo>
                <a:lnTo>
                  <a:pt x="14138" y="187104"/>
                </a:lnTo>
                <a:lnTo>
                  <a:pt x="19911" y="190246"/>
                </a:lnTo>
              </a:path>
            </a:pathLst>
          </a:custGeom>
          <a:ln w="12801">
            <a:solidFill>
              <a:srgbClr val="000000"/>
            </a:solidFill>
          </a:ln>
        </p:spPr>
        <p:txBody>
          <a:bodyPr wrap="square" lIns="0" tIns="0" rIns="0" bIns="0" rtlCol="0"/>
          <a:lstStyle/>
          <a:p>
            <a:endParaRPr/>
          </a:p>
        </p:txBody>
      </p:sp>
      <p:sp>
        <p:nvSpPr>
          <p:cNvPr id="203" name="object 203"/>
          <p:cNvSpPr/>
          <p:nvPr/>
        </p:nvSpPr>
        <p:spPr>
          <a:xfrm>
            <a:off x="5142865" y="5273026"/>
            <a:ext cx="110489" cy="322580"/>
          </a:xfrm>
          <a:custGeom>
            <a:avLst/>
            <a:gdLst/>
            <a:ahLst/>
            <a:cxnLst/>
            <a:rect l="l" t="t" r="r" b="b"/>
            <a:pathLst>
              <a:path w="110489" h="322579">
                <a:moveTo>
                  <a:pt x="40894" y="322187"/>
                </a:moveTo>
                <a:lnTo>
                  <a:pt x="19034" y="273777"/>
                </a:lnTo>
                <a:lnTo>
                  <a:pt x="8340" y="226657"/>
                </a:lnTo>
                <a:lnTo>
                  <a:pt x="621" y="163736"/>
                </a:lnTo>
                <a:lnTo>
                  <a:pt x="0" y="131966"/>
                </a:lnTo>
                <a:lnTo>
                  <a:pt x="2125" y="103637"/>
                </a:lnTo>
                <a:lnTo>
                  <a:pt x="17377" y="47599"/>
                </a:lnTo>
                <a:lnTo>
                  <a:pt x="44874" y="10481"/>
                </a:lnTo>
                <a:lnTo>
                  <a:pt x="77902" y="0"/>
                </a:lnTo>
                <a:lnTo>
                  <a:pt x="94487" y="6998"/>
                </a:lnTo>
                <a:lnTo>
                  <a:pt x="105687" y="22092"/>
                </a:lnTo>
                <a:lnTo>
                  <a:pt x="109886" y="40590"/>
                </a:lnTo>
                <a:lnTo>
                  <a:pt x="108989" y="60041"/>
                </a:lnTo>
                <a:lnTo>
                  <a:pt x="97000" y="98301"/>
                </a:lnTo>
                <a:lnTo>
                  <a:pt x="71147" y="138731"/>
                </a:lnTo>
                <a:lnTo>
                  <a:pt x="37766" y="162462"/>
                </a:lnTo>
                <a:lnTo>
                  <a:pt x="20193" y="164859"/>
                </a:lnTo>
              </a:path>
            </a:pathLst>
          </a:custGeom>
          <a:ln w="12801">
            <a:solidFill>
              <a:srgbClr val="000000"/>
            </a:solidFill>
          </a:ln>
        </p:spPr>
        <p:txBody>
          <a:bodyPr wrap="square" lIns="0" tIns="0" rIns="0" bIns="0" rtlCol="0"/>
          <a:lstStyle/>
          <a:p>
            <a:endParaRPr/>
          </a:p>
        </p:txBody>
      </p:sp>
      <p:sp>
        <p:nvSpPr>
          <p:cNvPr id="204" name="object 204"/>
          <p:cNvSpPr/>
          <p:nvPr/>
        </p:nvSpPr>
        <p:spPr>
          <a:xfrm>
            <a:off x="5279390" y="5273040"/>
            <a:ext cx="158115" cy="119380"/>
          </a:xfrm>
          <a:custGeom>
            <a:avLst/>
            <a:gdLst/>
            <a:ahLst/>
            <a:cxnLst/>
            <a:rect l="l" t="t" r="r" b="b"/>
            <a:pathLst>
              <a:path w="158114" h="119379">
                <a:moveTo>
                  <a:pt x="0" y="82296"/>
                </a:moveTo>
                <a:lnTo>
                  <a:pt x="34798" y="107569"/>
                </a:lnTo>
                <a:lnTo>
                  <a:pt x="76660" y="91245"/>
                </a:lnTo>
                <a:lnTo>
                  <a:pt x="111537" y="61055"/>
                </a:lnTo>
                <a:lnTo>
                  <a:pt x="128014" y="20877"/>
                </a:lnTo>
                <a:lnTo>
                  <a:pt x="102743" y="0"/>
                </a:lnTo>
                <a:lnTo>
                  <a:pt x="86294" y="1248"/>
                </a:lnTo>
                <a:lnTo>
                  <a:pt x="46736" y="29591"/>
                </a:lnTo>
                <a:lnTo>
                  <a:pt x="34091" y="78025"/>
                </a:lnTo>
                <a:lnTo>
                  <a:pt x="70421" y="115998"/>
                </a:lnTo>
                <a:lnTo>
                  <a:pt x="89725" y="118897"/>
                </a:lnTo>
                <a:lnTo>
                  <a:pt x="108838" y="118618"/>
                </a:lnTo>
                <a:lnTo>
                  <a:pt x="124977" y="116318"/>
                </a:lnTo>
                <a:lnTo>
                  <a:pt x="136985" y="113934"/>
                </a:lnTo>
                <a:lnTo>
                  <a:pt x="147111" y="110527"/>
                </a:lnTo>
                <a:lnTo>
                  <a:pt x="157607" y="105156"/>
                </a:lnTo>
              </a:path>
            </a:pathLst>
          </a:custGeom>
          <a:ln w="12801">
            <a:solidFill>
              <a:srgbClr val="000000"/>
            </a:solidFill>
          </a:ln>
        </p:spPr>
        <p:txBody>
          <a:bodyPr wrap="square" lIns="0" tIns="0" rIns="0" bIns="0" rtlCol="0"/>
          <a:lstStyle/>
          <a:p>
            <a:endParaRPr/>
          </a:p>
        </p:txBody>
      </p:sp>
      <p:sp>
        <p:nvSpPr>
          <p:cNvPr id="205" name="object 205"/>
          <p:cNvSpPr/>
          <p:nvPr/>
        </p:nvSpPr>
        <p:spPr>
          <a:xfrm>
            <a:off x="5481558" y="5282184"/>
            <a:ext cx="184150" cy="109220"/>
          </a:xfrm>
          <a:custGeom>
            <a:avLst/>
            <a:gdLst/>
            <a:ahLst/>
            <a:cxnLst/>
            <a:rect l="l" t="t" r="r" b="b"/>
            <a:pathLst>
              <a:path w="184150" h="109220">
                <a:moveTo>
                  <a:pt x="24018" y="9143"/>
                </a:moveTo>
                <a:lnTo>
                  <a:pt x="5748" y="48059"/>
                </a:lnTo>
                <a:lnTo>
                  <a:pt x="0" y="84708"/>
                </a:lnTo>
                <a:lnTo>
                  <a:pt x="1458" y="97198"/>
                </a:lnTo>
                <a:lnTo>
                  <a:pt x="6619" y="106044"/>
                </a:lnTo>
                <a:lnTo>
                  <a:pt x="16486" y="108940"/>
                </a:lnTo>
                <a:lnTo>
                  <a:pt x="26209" y="104822"/>
                </a:lnTo>
                <a:lnTo>
                  <a:pt x="34837" y="97061"/>
                </a:lnTo>
                <a:lnTo>
                  <a:pt x="41417" y="89026"/>
                </a:lnTo>
                <a:lnTo>
                  <a:pt x="52629" y="73814"/>
                </a:lnTo>
                <a:lnTo>
                  <a:pt x="63674" y="58578"/>
                </a:lnTo>
                <a:lnTo>
                  <a:pt x="74957" y="43485"/>
                </a:lnTo>
                <a:lnTo>
                  <a:pt x="103965" y="8969"/>
                </a:lnTo>
                <a:lnTo>
                  <a:pt x="126761" y="0"/>
                </a:lnTo>
                <a:lnTo>
                  <a:pt x="135510" y="8249"/>
                </a:lnTo>
                <a:lnTo>
                  <a:pt x="140080" y="21415"/>
                </a:lnTo>
                <a:lnTo>
                  <a:pt x="142245" y="35843"/>
                </a:lnTo>
                <a:lnTo>
                  <a:pt x="143779" y="47878"/>
                </a:lnTo>
                <a:lnTo>
                  <a:pt x="145498" y="62233"/>
                </a:lnTo>
                <a:lnTo>
                  <a:pt x="147716" y="78041"/>
                </a:lnTo>
                <a:lnTo>
                  <a:pt x="152316" y="92706"/>
                </a:lnTo>
                <a:lnTo>
                  <a:pt x="161178" y="103631"/>
                </a:lnTo>
                <a:lnTo>
                  <a:pt x="169265" y="106979"/>
                </a:lnTo>
                <a:lnTo>
                  <a:pt x="175005" y="108600"/>
                </a:lnTo>
                <a:lnTo>
                  <a:pt x="179484" y="107578"/>
                </a:lnTo>
                <a:lnTo>
                  <a:pt x="183784" y="102996"/>
                </a:lnTo>
              </a:path>
            </a:pathLst>
          </a:custGeom>
          <a:ln w="12801">
            <a:solidFill>
              <a:srgbClr val="000000"/>
            </a:solidFill>
          </a:ln>
        </p:spPr>
        <p:txBody>
          <a:bodyPr wrap="square" lIns="0" tIns="0" rIns="0" bIns="0" rtlCol="0"/>
          <a:lstStyle/>
          <a:p>
            <a:endParaRPr/>
          </a:p>
        </p:txBody>
      </p:sp>
      <p:sp>
        <p:nvSpPr>
          <p:cNvPr id="206" name="object 206"/>
          <p:cNvSpPr/>
          <p:nvPr/>
        </p:nvSpPr>
        <p:spPr>
          <a:xfrm>
            <a:off x="5683648" y="5252339"/>
            <a:ext cx="103505" cy="157480"/>
          </a:xfrm>
          <a:custGeom>
            <a:avLst/>
            <a:gdLst/>
            <a:ahLst/>
            <a:cxnLst/>
            <a:rect l="l" t="t" r="r" b="b"/>
            <a:pathLst>
              <a:path w="103504" h="157479">
                <a:moveTo>
                  <a:pt x="54211" y="0"/>
                </a:moveTo>
                <a:lnTo>
                  <a:pt x="15277" y="12430"/>
                </a:lnTo>
                <a:lnTo>
                  <a:pt x="0" y="39264"/>
                </a:lnTo>
                <a:lnTo>
                  <a:pt x="1712" y="52117"/>
                </a:lnTo>
                <a:lnTo>
                  <a:pt x="34990" y="86937"/>
                </a:lnTo>
                <a:lnTo>
                  <a:pt x="68812" y="106666"/>
                </a:lnTo>
                <a:lnTo>
                  <a:pt x="85961" y="116459"/>
                </a:lnTo>
                <a:lnTo>
                  <a:pt x="95087" y="122433"/>
                </a:lnTo>
                <a:lnTo>
                  <a:pt x="101058" y="128444"/>
                </a:lnTo>
                <a:lnTo>
                  <a:pt x="103195" y="135764"/>
                </a:lnTo>
                <a:lnTo>
                  <a:pt x="100820" y="145669"/>
                </a:lnTo>
                <a:lnTo>
                  <a:pt x="95714" y="152904"/>
                </a:lnTo>
                <a:lnTo>
                  <a:pt x="88358" y="157067"/>
                </a:lnTo>
                <a:lnTo>
                  <a:pt x="79835" y="157277"/>
                </a:lnTo>
                <a:lnTo>
                  <a:pt x="71229" y="152654"/>
                </a:lnTo>
                <a:lnTo>
                  <a:pt x="69705" y="150241"/>
                </a:lnTo>
                <a:lnTo>
                  <a:pt x="68562" y="147828"/>
                </a:lnTo>
                <a:lnTo>
                  <a:pt x="67038" y="145669"/>
                </a:lnTo>
              </a:path>
            </a:pathLst>
          </a:custGeom>
          <a:ln w="12801">
            <a:solidFill>
              <a:srgbClr val="000000"/>
            </a:solidFill>
          </a:ln>
        </p:spPr>
        <p:txBody>
          <a:bodyPr wrap="square" lIns="0" tIns="0" rIns="0" bIns="0" rtlCol="0"/>
          <a:lstStyle/>
          <a:p>
            <a:endParaRPr/>
          </a:p>
        </p:txBody>
      </p:sp>
      <p:sp>
        <p:nvSpPr>
          <p:cNvPr id="207" name="object 207"/>
          <p:cNvSpPr/>
          <p:nvPr/>
        </p:nvSpPr>
        <p:spPr>
          <a:xfrm>
            <a:off x="5870447" y="5286502"/>
            <a:ext cx="19685" cy="102870"/>
          </a:xfrm>
          <a:custGeom>
            <a:avLst/>
            <a:gdLst/>
            <a:ahLst/>
            <a:cxnLst/>
            <a:rect l="l" t="t" r="r" b="b"/>
            <a:pathLst>
              <a:path w="19685" h="102870">
                <a:moveTo>
                  <a:pt x="0" y="0"/>
                </a:moveTo>
                <a:lnTo>
                  <a:pt x="3619" y="14410"/>
                </a:lnTo>
                <a:lnTo>
                  <a:pt x="5905" y="28702"/>
                </a:lnTo>
                <a:lnTo>
                  <a:pt x="7143" y="43183"/>
                </a:lnTo>
                <a:lnTo>
                  <a:pt x="7619" y="58166"/>
                </a:lnTo>
                <a:lnTo>
                  <a:pt x="8538" y="69911"/>
                </a:lnTo>
                <a:lnTo>
                  <a:pt x="11064" y="81073"/>
                </a:lnTo>
                <a:lnTo>
                  <a:pt x="14853" y="91830"/>
                </a:lnTo>
                <a:lnTo>
                  <a:pt x="19557" y="102362"/>
                </a:lnTo>
              </a:path>
            </a:pathLst>
          </a:custGeom>
          <a:ln w="12801">
            <a:solidFill>
              <a:srgbClr val="000000"/>
            </a:solidFill>
          </a:ln>
        </p:spPr>
        <p:txBody>
          <a:bodyPr wrap="square" lIns="0" tIns="0" rIns="0" bIns="0" rtlCol="0"/>
          <a:lstStyle/>
          <a:p>
            <a:endParaRPr/>
          </a:p>
        </p:txBody>
      </p:sp>
      <p:sp>
        <p:nvSpPr>
          <p:cNvPr id="208" name="object 208"/>
          <p:cNvSpPr/>
          <p:nvPr/>
        </p:nvSpPr>
        <p:spPr>
          <a:xfrm>
            <a:off x="5879774" y="5191871"/>
            <a:ext cx="26670" cy="15240"/>
          </a:xfrm>
          <a:custGeom>
            <a:avLst/>
            <a:gdLst/>
            <a:ahLst/>
            <a:cxnLst/>
            <a:rect l="l" t="t" r="r" b="b"/>
            <a:pathLst>
              <a:path w="26670" h="15239">
                <a:moveTo>
                  <a:pt x="26360" y="15001"/>
                </a:moveTo>
                <a:lnTo>
                  <a:pt x="17049" y="9270"/>
                </a:lnTo>
                <a:lnTo>
                  <a:pt x="4929" y="2492"/>
                </a:lnTo>
                <a:lnTo>
                  <a:pt x="0" y="0"/>
                </a:lnTo>
                <a:lnTo>
                  <a:pt x="12263" y="7127"/>
                </a:lnTo>
              </a:path>
            </a:pathLst>
          </a:custGeom>
          <a:ln w="12801">
            <a:solidFill>
              <a:srgbClr val="000000"/>
            </a:solidFill>
          </a:ln>
        </p:spPr>
        <p:txBody>
          <a:bodyPr wrap="square" lIns="0" tIns="0" rIns="0" bIns="0" rtlCol="0"/>
          <a:lstStyle/>
          <a:p>
            <a:endParaRPr/>
          </a:p>
        </p:txBody>
      </p:sp>
      <p:sp>
        <p:nvSpPr>
          <p:cNvPr id="209" name="object 209"/>
          <p:cNvSpPr/>
          <p:nvPr/>
        </p:nvSpPr>
        <p:spPr>
          <a:xfrm>
            <a:off x="5985383" y="5294629"/>
            <a:ext cx="351790" cy="168275"/>
          </a:xfrm>
          <a:custGeom>
            <a:avLst/>
            <a:gdLst/>
            <a:ahLst/>
            <a:cxnLst/>
            <a:rect l="l" t="t" r="r" b="b"/>
            <a:pathLst>
              <a:path w="351789" h="168275">
                <a:moveTo>
                  <a:pt x="0" y="0"/>
                </a:moveTo>
                <a:lnTo>
                  <a:pt x="11779" y="45100"/>
                </a:lnTo>
                <a:lnTo>
                  <a:pt x="26796" y="88773"/>
                </a:lnTo>
                <a:lnTo>
                  <a:pt x="46638" y="125849"/>
                </a:lnTo>
                <a:lnTo>
                  <a:pt x="56387" y="135636"/>
                </a:lnTo>
                <a:lnTo>
                  <a:pt x="62414" y="125547"/>
                </a:lnTo>
                <a:lnTo>
                  <a:pt x="67929" y="115697"/>
                </a:lnTo>
                <a:lnTo>
                  <a:pt x="73229" y="105846"/>
                </a:lnTo>
                <a:lnTo>
                  <a:pt x="78612" y="95758"/>
                </a:lnTo>
                <a:lnTo>
                  <a:pt x="85957" y="84151"/>
                </a:lnTo>
                <a:lnTo>
                  <a:pt x="94503" y="76723"/>
                </a:lnTo>
                <a:lnTo>
                  <a:pt x="105169" y="73415"/>
                </a:lnTo>
                <a:lnTo>
                  <a:pt x="118871" y="74168"/>
                </a:lnTo>
                <a:lnTo>
                  <a:pt x="133193" y="77847"/>
                </a:lnTo>
                <a:lnTo>
                  <a:pt x="147240" y="83026"/>
                </a:lnTo>
                <a:lnTo>
                  <a:pt x="161359" y="88348"/>
                </a:lnTo>
                <a:lnTo>
                  <a:pt x="175894" y="92456"/>
                </a:lnTo>
                <a:lnTo>
                  <a:pt x="221454" y="91241"/>
                </a:lnTo>
                <a:lnTo>
                  <a:pt x="254714" y="66246"/>
                </a:lnTo>
                <a:lnTo>
                  <a:pt x="258524" y="21399"/>
                </a:lnTo>
                <a:lnTo>
                  <a:pt x="241680" y="16510"/>
                </a:lnTo>
                <a:lnTo>
                  <a:pt x="227583" y="23506"/>
                </a:lnTo>
                <a:lnTo>
                  <a:pt x="208152" y="66548"/>
                </a:lnTo>
                <a:lnTo>
                  <a:pt x="215312" y="113061"/>
                </a:lnTo>
                <a:lnTo>
                  <a:pt x="245999" y="149098"/>
                </a:lnTo>
                <a:lnTo>
                  <a:pt x="296989" y="166655"/>
                </a:lnTo>
                <a:lnTo>
                  <a:pt x="323508" y="167707"/>
                </a:lnTo>
                <a:lnTo>
                  <a:pt x="351408" y="167640"/>
                </a:lnTo>
              </a:path>
            </a:pathLst>
          </a:custGeom>
          <a:ln w="12496">
            <a:solidFill>
              <a:srgbClr val="000000"/>
            </a:solidFill>
          </a:ln>
        </p:spPr>
        <p:txBody>
          <a:bodyPr wrap="square" lIns="0" tIns="0" rIns="0" bIns="0" rtlCol="0"/>
          <a:lstStyle/>
          <a:p>
            <a:endParaRPr/>
          </a:p>
        </p:txBody>
      </p:sp>
      <p:sp>
        <p:nvSpPr>
          <p:cNvPr id="210" name="object 210"/>
          <p:cNvSpPr/>
          <p:nvPr/>
        </p:nvSpPr>
        <p:spPr>
          <a:xfrm>
            <a:off x="6683909" y="5315711"/>
            <a:ext cx="210820" cy="301625"/>
          </a:xfrm>
          <a:custGeom>
            <a:avLst/>
            <a:gdLst/>
            <a:ahLst/>
            <a:cxnLst/>
            <a:rect l="l" t="t" r="r" b="b"/>
            <a:pathLst>
              <a:path w="210820" h="301625">
                <a:moveTo>
                  <a:pt x="71729" y="0"/>
                </a:moveTo>
                <a:lnTo>
                  <a:pt x="24485" y="10921"/>
                </a:lnTo>
                <a:lnTo>
                  <a:pt x="0" y="40890"/>
                </a:lnTo>
                <a:lnTo>
                  <a:pt x="101" y="55118"/>
                </a:lnTo>
                <a:lnTo>
                  <a:pt x="34605" y="87532"/>
                </a:lnTo>
                <a:lnTo>
                  <a:pt x="77017" y="93729"/>
                </a:lnTo>
                <a:lnTo>
                  <a:pt x="102860" y="89408"/>
                </a:lnTo>
                <a:lnTo>
                  <a:pt x="127678" y="80228"/>
                </a:lnTo>
                <a:lnTo>
                  <a:pt x="151866" y="67690"/>
                </a:lnTo>
                <a:lnTo>
                  <a:pt x="160468" y="63648"/>
                </a:lnTo>
                <a:lnTo>
                  <a:pt x="192226" y="88421"/>
                </a:lnTo>
                <a:lnTo>
                  <a:pt x="205509" y="127406"/>
                </a:lnTo>
                <a:lnTo>
                  <a:pt x="210812" y="172259"/>
                </a:lnTo>
                <a:lnTo>
                  <a:pt x="209413" y="198405"/>
                </a:lnTo>
                <a:lnTo>
                  <a:pt x="194792" y="248412"/>
                </a:lnTo>
                <a:lnTo>
                  <a:pt x="170122" y="280797"/>
                </a:lnTo>
                <a:lnTo>
                  <a:pt x="135356" y="299923"/>
                </a:lnTo>
                <a:lnTo>
                  <a:pt x="119433" y="301261"/>
                </a:lnTo>
                <a:lnTo>
                  <a:pt x="107511" y="293255"/>
                </a:lnTo>
                <a:lnTo>
                  <a:pt x="99923" y="279134"/>
                </a:lnTo>
                <a:lnTo>
                  <a:pt x="97002" y="262128"/>
                </a:lnTo>
                <a:lnTo>
                  <a:pt x="97891" y="254253"/>
                </a:lnTo>
                <a:lnTo>
                  <a:pt x="99161" y="245999"/>
                </a:lnTo>
                <a:lnTo>
                  <a:pt x="100304" y="237997"/>
                </a:lnTo>
              </a:path>
            </a:pathLst>
          </a:custGeom>
          <a:ln w="12496">
            <a:solidFill>
              <a:srgbClr val="000000"/>
            </a:solidFill>
          </a:ln>
        </p:spPr>
        <p:txBody>
          <a:bodyPr wrap="square" lIns="0" tIns="0" rIns="0" bIns="0" rtlCol="0"/>
          <a:lstStyle/>
          <a:p>
            <a:endParaRPr/>
          </a:p>
        </p:txBody>
      </p:sp>
      <p:sp>
        <p:nvSpPr>
          <p:cNvPr id="211" name="object 211"/>
          <p:cNvSpPr/>
          <p:nvPr/>
        </p:nvSpPr>
        <p:spPr>
          <a:xfrm>
            <a:off x="6948739" y="5297693"/>
            <a:ext cx="164465" cy="142875"/>
          </a:xfrm>
          <a:custGeom>
            <a:avLst/>
            <a:gdLst/>
            <a:ahLst/>
            <a:cxnLst/>
            <a:rect l="l" t="t" r="r" b="b"/>
            <a:pathLst>
              <a:path w="164465" h="142875">
                <a:moveTo>
                  <a:pt x="6161" y="63992"/>
                </a:moveTo>
                <a:lnTo>
                  <a:pt x="3107" y="74939"/>
                </a:lnTo>
                <a:lnTo>
                  <a:pt x="17" y="87566"/>
                </a:lnTo>
                <a:lnTo>
                  <a:pt x="0" y="99835"/>
                </a:lnTo>
                <a:lnTo>
                  <a:pt x="6161" y="109712"/>
                </a:lnTo>
                <a:lnTo>
                  <a:pt x="51881" y="94853"/>
                </a:lnTo>
                <a:lnTo>
                  <a:pt x="91457" y="55562"/>
                </a:lnTo>
                <a:lnTo>
                  <a:pt x="107364" y="20939"/>
                </a:lnTo>
                <a:lnTo>
                  <a:pt x="91515" y="0"/>
                </a:lnTo>
                <a:lnTo>
                  <a:pt x="79869" y="4016"/>
                </a:lnTo>
                <a:lnTo>
                  <a:pt x="51440" y="45932"/>
                </a:lnTo>
                <a:lnTo>
                  <a:pt x="42527" y="85314"/>
                </a:lnTo>
                <a:lnTo>
                  <a:pt x="63216" y="132857"/>
                </a:lnTo>
                <a:lnTo>
                  <a:pt x="96077" y="142732"/>
                </a:lnTo>
                <a:lnTo>
                  <a:pt x="113909" y="142172"/>
                </a:lnTo>
                <a:lnTo>
                  <a:pt x="130526" y="138636"/>
                </a:lnTo>
                <a:lnTo>
                  <a:pt x="146905" y="133338"/>
                </a:lnTo>
                <a:lnTo>
                  <a:pt x="164022" y="127492"/>
                </a:lnTo>
              </a:path>
            </a:pathLst>
          </a:custGeom>
          <a:ln w="12496">
            <a:solidFill>
              <a:srgbClr val="000000"/>
            </a:solidFill>
          </a:ln>
        </p:spPr>
        <p:txBody>
          <a:bodyPr wrap="square" lIns="0" tIns="0" rIns="0" bIns="0" rtlCol="0"/>
          <a:lstStyle/>
          <a:p>
            <a:endParaRPr/>
          </a:p>
        </p:txBody>
      </p:sp>
      <p:sp>
        <p:nvSpPr>
          <p:cNvPr id="212" name="object 212"/>
          <p:cNvSpPr/>
          <p:nvPr/>
        </p:nvSpPr>
        <p:spPr>
          <a:xfrm>
            <a:off x="7142353" y="5295900"/>
            <a:ext cx="734060" cy="130175"/>
          </a:xfrm>
          <a:custGeom>
            <a:avLst/>
            <a:gdLst/>
            <a:ahLst/>
            <a:cxnLst/>
            <a:rect l="l" t="t" r="r" b="b"/>
            <a:pathLst>
              <a:path w="734059" h="130175">
                <a:moveTo>
                  <a:pt x="51816" y="44831"/>
                </a:moveTo>
                <a:lnTo>
                  <a:pt x="18033" y="62737"/>
                </a:lnTo>
                <a:lnTo>
                  <a:pt x="2924" y="101349"/>
                </a:lnTo>
                <a:lnTo>
                  <a:pt x="889" y="122555"/>
                </a:lnTo>
                <a:lnTo>
                  <a:pt x="0" y="125222"/>
                </a:lnTo>
                <a:lnTo>
                  <a:pt x="41796" y="105822"/>
                </a:lnTo>
                <a:lnTo>
                  <a:pt x="87360" y="65119"/>
                </a:lnTo>
                <a:lnTo>
                  <a:pt x="104828" y="49970"/>
                </a:lnTo>
                <a:lnTo>
                  <a:pt x="123190" y="36321"/>
                </a:lnTo>
                <a:lnTo>
                  <a:pt x="131917" y="31630"/>
                </a:lnTo>
                <a:lnTo>
                  <a:pt x="139096" y="29844"/>
                </a:lnTo>
                <a:lnTo>
                  <a:pt x="146228" y="29392"/>
                </a:lnTo>
                <a:lnTo>
                  <a:pt x="154813" y="28702"/>
                </a:lnTo>
                <a:lnTo>
                  <a:pt x="160287" y="41050"/>
                </a:lnTo>
                <a:lnTo>
                  <a:pt x="164703" y="53197"/>
                </a:lnTo>
                <a:lnTo>
                  <a:pt x="168618" y="65510"/>
                </a:lnTo>
                <a:lnTo>
                  <a:pt x="172593" y="78359"/>
                </a:lnTo>
                <a:lnTo>
                  <a:pt x="179244" y="96010"/>
                </a:lnTo>
                <a:lnTo>
                  <a:pt x="187991" y="111458"/>
                </a:lnTo>
                <a:lnTo>
                  <a:pt x="200310" y="123311"/>
                </a:lnTo>
                <a:lnTo>
                  <a:pt x="217677" y="130175"/>
                </a:lnTo>
                <a:lnTo>
                  <a:pt x="243258" y="127472"/>
                </a:lnTo>
                <a:lnTo>
                  <a:pt x="284847" y="91062"/>
                </a:lnTo>
                <a:lnTo>
                  <a:pt x="305814" y="49702"/>
                </a:lnTo>
                <a:lnTo>
                  <a:pt x="296545" y="0"/>
                </a:lnTo>
                <a:lnTo>
                  <a:pt x="284023" y="4073"/>
                </a:lnTo>
                <a:lnTo>
                  <a:pt x="251174" y="52375"/>
                </a:lnTo>
                <a:lnTo>
                  <a:pt x="265985" y="93531"/>
                </a:lnTo>
                <a:lnTo>
                  <a:pt x="313005" y="103999"/>
                </a:lnTo>
                <a:lnTo>
                  <a:pt x="360277" y="86111"/>
                </a:lnTo>
                <a:lnTo>
                  <a:pt x="392753" y="61077"/>
                </a:lnTo>
                <a:lnTo>
                  <a:pt x="405939" y="46783"/>
                </a:lnTo>
                <a:lnTo>
                  <a:pt x="419482" y="33418"/>
                </a:lnTo>
                <a:lnTo>
                  <a:pt x="432562" y="25018"/>
                </a:lnTo>
                <a:lnTo>
                  <a:pt x="440181" y="21590"/>
                </a:lnTo>
                <a:lnTo>
                  <a:pt x="442849" y="21081"/>
                </a:lnTo>
                <a:lnTo>
                  <a:pt x="448055" y="24384"/>
                </a:lnTo>
                <a:lnTo>
                  <a:pt x="439429" y="70175"/>
                </a:lnTo>
                <a:lnTo>
                  <a:pt x="428878" y="96012"/>
                </a:lnTo>
                <a:lnTo>
                  <a:pt x="427608" y="102362"/>
                </a:lnTo>
                <a:lnTo>
                  <a:pt x="444249" y="94519"/>
                </a:lnTo>
                <a:lnTo>
                  <a:pt x="460152" y="85725"/>
                </a:lnTo>
                <a:lnTo>
                  <a:pt x="475722" y="76358"/>
                </a:lnTo>
                <a:lnTo>
                  <a:pt x="491363" y="66802"/>
                </a:lnTo>
                <a:lnTo>
                  <a:pt x="513851" y="53635"/>
                </a:lnTo>
                <a:lnTo>
                  <a:pt x="536781" y="41290"/>
                </a:lnTo>
                <a:lnTo>
                  <a:pt x="559925" y="29350"/>
                </a:lnTo>
                <a:lnTo>
                  <a:pt x="583056" y="17399"/>
                </a:lnTo>
                <a:lnTo>
                  <a:pt x="592675" y="12400"/>
                </a:lnTo>
                <a:lnTo>
                  <a:pt x="599614" y="8747"/>
                </a:lnTo>
                <a:lnTo>
                  <a:pt x="605291" y="5451"/>
                </a:lnTo>
                <a:lnTo>
                  <a:pt x="611124" y="1524"/>
                </a:lnTo>
                <a:lnTo>
                  <a:pt x="595449" y="11382"/>
                </a:lnTo>
                <a:lnTo>
                  <a:pt x="553212" y="47243"/>
                </a:lnTo>
                <a:lnTo>
                  <a:pt x="534906" y="82069"/>
                </a:lnTo>
                <a:lnTo>
                  <a:pt x="534289" y="96647"/>
                </a:lnTo>
                <a:lnTo>
                  <a:pt x="549961" y="100357"/>
                </a:lnTo>
                <a:lnTo>
                  <a:pt x="563657" y="102330"/>
                </a:lnTo>
                <a:lnTo>
                  <a:pt x="577687" y="101683"/>
                </a:lnTo>
                <a:lnTo>
                  <a:pt x="614078" y="89392"/>
                </a:lnTo>
                <a:lnTo>
                  <a:pt x="649277" y="65960"/>
                </a:lnTo>
                <a:lnTo>
                  <a:pt x="677719" y="38179"/>
                </a:lnTo>
                <a:lnTo>
                  <a:pt x="688848" y="23494"/>
                </a:lnTo>
                <a:lnTo>
                  <a:pt x="686486" y="34127"/>
                </a:lnTo>
                <a:lnTo>
                  <a:pt x="683577" y="45212"/>
                </a:lnTo>
                <a:lnTo>
                  <a:pt x="680954" y="56391"/>
                </a:lnTo>
                <a:lnTo>
                  <a:pt x="679450" y="67309"/>
                </a:lnTo>
                <a:lnTo>
                  <a:pt x="679533" y="77184"/>
                </a:lnTo>
                <a:lnTo>
                  <a:pt x="681545" y="83153"/>
                </a:lnTo>
                <a:lnTo>
                  <a:pt x="684700" y="88312"/>
                </a:lnTo>
                <a:lnTo>
                  <a:pt x="688213" y="95758"/>
                </a:lnTo>
                <a:lnTo>
                  <a:pt x="704086" y="81668"/>
                </a:lnTo>
                <a:lnTo>
                  <a:pt x="715756" y="67246"/>
                </a:lnTo>
                <a:lnTo>
                  <a:pt x="725021" y="50823"/>
                </a:lnTo>
                <a:lnTo>
                  <a:pt x="733678" y="30734"/>
                </a:lnTo>
              </a:path>
            </a:pathLst>
          </a:custGeom>
          <a:ln w="12496">
            <a:solidFill>
              <a:srgbClr val="000000"/>
            </a:solidFill>
          </a:ln>
        </p:spPr>
        <p:txBody>
          <a:bodyPr wrap="square" lIns="0" tIns="0" rIns="0" bIns="0" rtlCol="0"/>
          <a:lstStyle/>
          <a:p>
            <a:endParaRPr/>
          </a:p>
        </p:txBody>
      </p:sp>
      <p:sp>
        <p:nvSpPr>
          <p:cNvPr id="213" name="object 213"/>
          <p:cNvSpPr/>
          <p:nvPr/>
        </p:nvSpPr>
        <p:spPr>
          <a:xfrm>
            <a:off x="7892365" y="5122417"/>
            <a:ext cx="31115" cy="227965"/>
          </a:xfrm>
          <a:custGeom>
            <a:avLst/>
            <a:gdLst/>
            <a:ahLst/>
            <a:cxnLst/>
            <a:rect l="l" t="t" r="r" b="b"/>
            <a:pathLst>
              <a:path w="31115" h="227964">
                <a:moveTo>
                  <a:pt x="20496" y="66166"/>
                </a:moveTo>
                <a:lnTo>
                  <a:pt x="23812" y="48881"/>
                </a:lnTo>
                <a:lnTo>
                  <a:pt x="26163" y="32178"/>
                </a:lnTo>
                <a:lnTo>
                  <a:pt x="26443" y="15928"/>
                </a:lnTo>
                <a:lnTo>
                  <a:pt x="23544" y="0"/>
                </a:lnTo>
                <a:lnTo>
                  <a:pt x="17823" y="17478"/>
                </a:lnTo>
                <a:lnTo>
                  <a:pt x="13876" y="36385"/>
                </a:lnTo>
                <a:lnTo>
                  <a:pt x="10953" y="55864"/>
                </a:lnTo>
                <a:lnTo>
                  <a:pt x="8304" y="75056"/>
                </a:lnTo>
                <a:lnTo>
                  <a:pt x="4536" y="101115"/>
                </a:lnTo>
                <a:lnTo>
                  <a:pt x="1208" y="128841"/>
                </a:lnTo>
                <a:lnTo>
                  <a:pt x="0" y="156567"/>
                </a:lnTo>
                <a:lnTo>
                  <a:pt x="2589" y="182625"/>
                </a:lnTo>
                <a:lnTo>
                  <a:pt x="6246" y="197256"/>
                </a:lnTo>
                <a:lnTo>
                  <a:pt x="11558" y="210518"/>
                </a:lnTo>
                <a:lnTo>
                  <a:pt x="19466" y="221041"/>
                </a:lnTo>
                <a:lnTo>
                  <a:pt x="30910" y="227456"/>
                </a:lnTo>
              </a:path>
            </a:pathLst>
          </a:custGeom>
          <a:ln w="12496">
            <a:solidFill>
              <a:srgbClr val="000000"/>
            </a:solidFill>
          </a:ln>
        </p:spPr>
        <p:txBody>
          <a:bodyPr wrap="square" lIns="0" tIns="0" rIns="0" bIns="0" rtlCol="0"/>
          <a:lstStyle/>
          <a:p>
            <a:endParaRPr/>
          </a:p>
        </p:txBody>
      </p:sp>
      <p:sp>
        <p:nvSpPr>
          <p:cNvPr id="214" name="object 214"/>
          <p:cNvSpPr/>
          <p:nvPr/>
        </p:nvSpPr>
        <p:spPr>
          <a:xfrm>
            <a:off x="8023479" y="5100192"/>
            <a:ext cx="23495" cy="292735"/>
          </a:xfrm>
          <a:custGeom>
            <a:avLst/>
            <a:gdLst/>
            <a:ahLst/>
            <a:cxnLst/>
            <a:rect l="l" t="t" r="r" b="b"/>
            <a:pathLst>
              <a:path w="23495" h="292735">
                <a:moveTo>
                  <a:pt x="23495" y="0"/>
                </a:moveTo>
                <a:lnTo>
                  <a:pt x="20458" y="16097"/>
                </a:lnTo>
                <a:lnTo>
                  <a:pt x="18256" y="32575"/>
                </a:lnTo>
                <a:lnTo>
                  <a:pt x="16386" y="49149"/>
                </a:lnTo>
                <a:lnTo>
                  <a:pt x="14350" y="65531"/>
                </a:lnTo>
                <a:lnTo>
                  <a:pt x="10402" y="97627"/>
                </a:lnTo>
                <a:lnTo>
                  <a:pt x="6381" y="130079"/>
                </a:lnTo>
                <a:lnTo>
                  <a:pt x="3171" y="162579"/>
                </a:lnTo>
                <a:lnTo>
                  <a:pt x="1650" y="194817"/>
                </a:lnTo>
                <a:lnTo>
                  <a:pt x="432" y="216056"/>
                </a:lnTo>
                <a:lnTo>
                  <a:pt x="0" y="241188"/>
                </a:lnTo>
                <a:lnTo>
                  <a:pt x="2901" y="265773"/>
                </a:lnTo>
                <a:lnTo>
                  <a:pt x="11684" y="285368"/>
                </a:lnTo>
                <a:lnTo>
                  <a:pt x="15367" y="287781"/>
                </a:lnTo>
                <a:lnTo>
                  <a:pt x="18669" y="290194"/>
                </a:lnTo>
                <a:lnTo>
                  <a:pt x="21971" y="292353"/>
                </a:lnTo>
              </a:path>
            </a:pathLst>
          </a:custGeom>
          <a:ln w="12496">
            <a:solidFill>
              <a:srgbClr val="000000"/>
            </a:solidFill>
          </a:ln>
        </p:spPr>
        <p:txBody>
          <a:bodyPr wrap="square" lIns="0" tIns="0" rIns="0" bIns="0" rtlCol="0"/>
          <a:lstStyle/>
          <a:p>
            <a:endParaRPr/>
          </a:p>
        </p:txBody>
      </p:sp>
      <p:sp>
        <p:nvSpPr>
          <p:cNvPr id="215" name="object 215"/>
          <p:cNvSpPr/>
          <p:nvPr/>
        </p:nvSpPr>
        <p:spPr>
          <a:xfrm>
            <a:off x="8122919" y="5223002"/>
            <a:ext cx="303530" cy="368300"/>
          </a:xfrm>
          <a:custGeom>
            <a:avLst/>
            <a:gdLst/>
            <a:ahLst/>
            <a:cxnLst/>
            <a:rect l="l" t="t" r="r" b="b"/>
            <a:pathLst>
              <a:path w="303529" h="368300">
                <a:moveTo>
                  <a:pt x="13715" y="47879"/>
                </a:moveTo>
                <a:lnTo>
                  <a:pt x="8018" y="57902"/>
                </a:lnTo>
                <a:lnTo>
                  <a:pt x="3762" y="67198"/>
                </a:lnTo>
                <a:lnTo>
                  <a:pt x="1053" y="76900"/>
                </a:lnTo>
                <a:lnTo>
                  <a:pt x="0" y="88138"/>
                </a:lnTo>
                <a:lnTo>
                  <a:pt x="253" y="90297"/>
                </a:lnTo>
                <a:lnTo>
                  <a:pt x="634" y="92710"/>
                </a:lnTo>
                <a:lnTo>
                  <a:pt x="1270" y="94869"/>
                </a:lnTo>
                <a:lnTo>
                  <a:pt x="12451" y="94182"/>
                </a:lnTo>
                <a:lnTo>
                  <a:pt x="21097" y="92710"/>
                </a:lnTo>
                <a:lnTo>
                  <a:pt x="29577" y="89332"/>
                </a:lnTo>
                <a:lnTo>
                  <a:pt x="40258" y="82931"/>
                </a:lnTo>
                <a:lnTo>
                  <a:pt x="53308" y="75705"/>
                </a:lnTo>
                <a:lnTo>
                  <a:pt x="93599" y="72009"/>
                </a:lnTo>
                <a:lnTo>
                  <a:pt x="140239" y="103409"/>
                </a:lnTo>
                <a:lnTo>
                  <a:pt x="172211" y="150622"/>
                </a:lnTo>
                <a:lnTo>
                  <a:pt x="189104" y="193198"/>
                </a:lnTo>
                <a:lnTo>
                  <a:pt x="197056" y="239966"/>
                </a:lnTo>
                <a:lnTo>
                  <a:pt x="193125" y="286638"/>
                </a:lnTo>
                <a:lnTo>
                  <a:pt x="174371" y="328930"/>
                </a:lnTo>
                <a:lnTo>
                  <a:pt x="136890" y="361264"/>
                </a:lnTo>
                <a:lnTo>
                  <a:pt x="113345" y="367734"/>
                </a:lnTo>
                <a:lnTo>
                  <a:pt x="88646" y="363728"/>
                </a:lnTo>
                <a:lnTo>
                  <a:pt x="68536" y="348281"/>
                </a:lnTo>
                <a:lnTo>
                  <a:pt x="56356" y="325977"/>
                </a:lnTo>
                <a:lnTo>
                  <a:pt x="51177" y="300577"/>
                </a:lnTo>
                <a:lnTo>
                  <a:pt x="52070" y="275844"/>
                </a:lnTo>
                <a:lnTo>
                  <a:pt x="67627" y="228506"/>
                </a:lnTo>
                <a:lnTo>
                  <a:pt x="93852" y="187658"/>
                </a:lnTo>
                <a:lnTo>
                  <a:pt x="126936" y="151596"/>
                </a:lnTo>
                <a:lnTo>
                  <a:pt x="163068" y="118618"/>
                </a:lnTo>
                <a:lnTo>
                  <a:pt x="197744" y="88457"/>
                </a:lnTo>
                <a:lnTo>
                  <a:pt x="232933" y="58975"/>
                </a:lnTo>
                <a:lnTo>
                  <a:pt x="268241" y="29660"/>
                </a:lnTo>
                <a:lnTo>
                  <a:pt x="303275" y="0"/>
                </a:lnTo>
              </a:path>
            </a:pathLst>
          </a:custGeom>
          <a:ln w="12496">
            <a:solidFill>
              <a:srgbClr val="000000"/>
            </a:solidFill>
          </a:ln>
        </p:spPr>
        <p:txBody>
          <a:bodyPr wrap="square" lIns="0" tIns="0" rIns="0" bIns="0" rtlCol="0"/>
          <a:lstStyle/>
          <a:p>
            <a:endParaRPr/>
          </a:p>
        </p:txBody>
      </p:sp>
      <p:sp>
        <p:nvSpPr>
          <p:cNvPr id="216" name="object 216"/>
          <p:cNvSpPr/>
          <p:nvPr/>
        </p:nvSpPr>
        <p:spPr>
          <a:xfrm>
            <a:off x="675360" y="5687263"/>
            <a:ext cx="206375" cy="184150"/>
          </a:xfrm>
          <a:custGeom>
            <a:avLst/>
            <a:gdLst/>
            <a:ahLst/>
            <a:cxnLst/>
            <a:rect l="l" t="t" r="r" b="b"/>
            <a:pathLst>
              <a:path w="206375" h="184150">
                <a:moveTo>
                  <a:pt x="29032" y="22555"/>
                </a:moveTo>
                <a:lnTo>
                  <a:pt x="22302" y="15730"/>
                </a:lnTo>
                <a:lnTo>
                  <a:pt x="15887" y="9105"/>
                </a:lnTo>
                <a:lnTo>
                  <a:pt x="9186" y="3567"/>
                </a:lnTo>
                <a:lnTo>
                  <a:pt x="1600" y="0"/>
                </a:lnTo>
                <a:lnTo>
                  <a:pt x="371" y="15721"/>
                </a:lnTo>
                <a:lnTo>
                  <a:pt x="0" y="31356"/>
                </a:lnTo>
                <a:lnTo>
                  <a:pt x="657" y="46934"/>
                </a:lnTo>
                <a:lnTo>
                  <a:pt x="9791" y="99821"/>
                </a:lnTo>
                <a:lnTo>
                  <a:pt x="25603" y="148951"/>
                </a:lnTo>
                <a:lnTo>
                  <a:pt x="45491" y="184099"/>
                </a:lnTo>
                <a:lnTo>
                  <a:pt x="56654" y="177365"/>
                </a:lnTo>
                <a:lnTo>
                  <a:pt x="62560" y="168401"/>
                </a:lnTo>
                <a:lnTo>
                  <a:pt x="65722" y="156924"/>
                </a:lnTo>
                <a:lnTo>
                  <a:pt x="68656" y="142646"/>
                </a:lnTo>
                <a:lnTo>
                  <a:pt x="72818" y="124586"/>
                </a:lnTo>
                <a:lnTo>
                  <a:pt x="79095" y="103555"/>
                </a:lnTo>
                <a:lnTo>
                  <a:pt x="89144" y="85382"/>
                </a:lnTo>
                <a:lnTo>
                  <a:pt x="104622" y="75895"/>
                </a:lnTo>
                <a:lnTo>
                  <a:pt x="116133" y="77804"/>
                </a:lnTo>
                <a:lnTo>
                  <a:pt x="152104" y="120295"/>
                </a:lnTo>
                <a:lnTo>
                  <a:pt x="163829" y="138112"/>
                </a:lnTo>
                <a:lnTo>
                  <a:pt x="177726" y="153242"/>
                </a:lnTo>
                <a:lnTo>
                  <a:pt x="194538" y="160629"/>
                </a:lnTo>
                <a:lnTo>
                  <a:pt x="196672" y="160324"/>
                </a:lnTo>
                <a:lnTo>
                  <a:pt x="198501" y="160019"/>
                </a:lnTo>
                <a:lnTo>
                  <a:pt x="200634" y="159715"/>
                </a:lnTo>
                <a:lnTo>
                  <a:pt x="204139" y="147499"/>
                </a:lnTo>
                <a:lnTo>
                  <a:pt x="205358" y="136740"/>
                </a:lnTo>
                <a:lnTo>
                  <a:pt x="204749" y="125810"/>
                </a:lnTo>
                <a:lnTo>
                  <a:pt x="202768" y="113080"/>
                </a:lnTo>
                <a:lnTo>
                  <a:pt x="201148" y="101160"/>
                </a:lnTo>
                <a:lnTo>
                  <a:pt x="200786" y="89496"/>
                </a:lnTo>
                <a:lnTo>
                  <a:pt x="201568" y="77890"/>
                </a:lnTo>
                <a:lnTo>
                  <a:pt x="203377" y="66141"/>
                </a:lnTo>
                <a:lnTo>
                  <a:pt x="204292" y="62483"/>
                </a:lnTo>
                <a:lnTo>
                  <a:pt x="204901" y="59131"/>
                </a:lnTo>
                <a:lnTo>
                  <a:pt x="205816" y="55778"/>
                </a:lnTo>
              </a:path>
            </a:pathLst>
          </a:custGeom>
          <a:ln w="12801">
            <a:solidFill>
              <a:srgbClr val="000000"/>
            </a:solidFill>
          </a:ln>
        </p:spPr>
        <p:txBody>
          <a:bodyPr wrap="square" lIns="0" tIns="0" rIns="0" bIns="0" rtlCol="0"/>
          <a:lstStyle/>
          <a:p>
            <a:endParaRPr/>
          </a:p>
        </p:txBody>
      </p:sp>
      <p:sp>
        <p:nvSpPr>
          <p:cNvPr id="217" name="object 217"/>
          <p:cNvSpPr/>
          <p:nvPr/>
        </p:nvSpPr>
        <p:spPr>
          <a:xfrm>
            <a:off x="948232" y="5678576"/>
            <a:ext cx="171450" cy="179070"/>
          </a:xfrm>
          <a:custGeom>
            <a:avLst/>
            <a:gdLst/>
            <a:ahLst/>
            <a:cxnLst/>
            <a:rect l="l" t="t" r="r" b="b"/>
            <a:pathLst>
              <a:path w="171450" h="179070">
                <a:moveTo>
                  <a:pt x="9753" y="457"/>
                </a:moveTo>
                <a:lnTo>
                  <a:pt x="18616" y="0"/>
                </a:lnTo>
                <a:lnTo>
                  <a:pt x="22136" y="7543"/>
                </a:lnTo>
                <a:lnTo>
                  <a:pt x="22055" y="20002"/>
                </a:lnTo>
                <a:lnTo>
                  <a:pt x="20116" y="34289"/>
                </a:lnTo>
                <a:lnTo>
                  <a:pt x="16921" y="54863"/>
                </a:lnTo>
                <a:lnTo>
                  <a:pt x="13754" y="75437"/>
                </a:lnTo>
                <a:lnTo>
                  <a:pt x="10644" y="96012"/>
                </a:lnTo>
                <a:lnTo>
                  <a:pt x="7619" y="116585"/>
                </a:lnTo>
                <a:lnTo>
                  <a:pt x="5572" y="130487"/>
                </a:lnTo>
                <a:lnTo>
                  <a:pt x="3581" y="144360"/>
                </a:lnTo>
                <a:lnTo>
                  <a:pt x="1704" y="158291"/>
                </a:lnTo>
                <a:lnTo>
                  <a:pt x="0" y="172364"/>
                </a:lnTo>
                <a:lnTo>
                  <a:pt x="9953" y="164087"/>
                </a:lnTo>
                <a:lnTo>
                  <a:pt x="18135" y="154609"/>
                </a:lnTo>
                <a:lnTo>
                  <a:pt x="25631" y="144332"/>
                </a:lnTo>
                <a:lnTo>
                  <a:pt x="33528" y="133654"/>
                </a:lnTo>
                <a:lnTo>
                  <a:pt x="65974" y="100350"/>
                </a:lnTo>
                <a:lnTo>
                  <a:pt x="91549" y="92673"/>
                </a:lnTo>
                <a:lnTo>
                  <a:pt x="101688" y="96964"/>
                </a:lnTo>
                <a:lnTo>
                  <a:pt x="110285" y="104741"/>
                </a:lnTo>
                <a:lnTo>
                  <a:pt x="117652" y="114147"/>
                </a:lnTo>
                <a:lnTo>
                  <a:pt x="124796" y="126239"/>
                </a:lnTo>
                <a:lnTo>
                  <a:pt x="130911" y="139331"/>
                </a:lnTo>
                <a:lnTo>
                  <a:pt x="137026" y="152252"/>
                </a:lnTo>
                <a:lnTo>
                  <a:pt x="144170" y="163829"/>
                </a:lnTo>
                <a:lnTo>
                  <a:pt x="150290" y="170664"/>
                </a:lnTo>
                <a:lnTo>
                  <a:pt x="156095" y="174612"/>
                </a:lnTo>
                <a:lnTo>
                  <a:pt x="162644" y="176903"/>
                </a:lnTo>
                <a:lnTo>
                  <a:pt x="170992" y="178765"/>
                </a:lnTo>
              </a:path>
            </a:pathLst>
          </a:custGeom>
          <a:ln w="12801">
            <a:solidFill>
              <a:srgbClr val="000000"/>
            </a:solidFill>
          </a:ln>
        </p:spPr>
        <p:txBody>
          <a:bodyPr wrap="square" lIns="0" tIns="0" rIns="0" bIns="0" rtlCol="0"/>
          <a:lstStyle/>
          <a:p>
            <a:endParaRPr/>
          </a:p>
        </p:txBody>
      </p:sp>
      <p:sp>
        <p:nvSpPr>
          <p:cNvPr id="218" name="object 218"/>
          <p:cNvSpPr/>
          <p:nvPr/>
        </p:nvSpPr>
        <p:spPr>
          <a:xfrm>
            <a:off x="1148791" y="5735116"/>
            <a:ext cx="154940" cy="125095"/>
          </a:xfrm>
          <a:custGeom>
            <a:avLst/>
            <a:gdLst/>
            <a:ahLst/>
            <a:cxnLst/>
            <a:rect l="l" t="t" r="r" b="b"/>
            <a:pathLst>
              <a:path w="154940" h="125095">
                <a:moveTo>
                  <a:pt x="81381" y="0"/>
                </a:moveTo>
                <a:lnTo>
                  <a:pt x="40405" y="30303"/>
                </a:lnTo>
                <a:lnTo>
                  <a:pt x="9753" y="73609"/>
                </a:lnTo>
                <a:lnTo>
                  <a:pt x="0" y="107289"/>
                </a:lnTo>
                <a:lnTo>
                  <a:pt x="4029" y="120572"/>
                </a:lnTo>
                <a:lnTo>
                  <a:pt x="15316" y="124625"/>
                </a:lnTo>
                <a:lnTo>
                  <a:pt x="29232" y="122677"/>
                </a:lnTo>
                <a:lnTo>
                  <a:pt x="69189" y="96659"/>
                </a:lnTo>
                <a:lnTo>
                  <a:pt x="99693" y="60898"/>
                </a:lnTo>
                <a:lnTo>
                  <a:pt x="106410" y="52006"/>
                </a:lnTo>
                <a:lnTo>
                  <a:pt x="113865" y="44086"/>
                </a:lnTo>
                <a:lnTo>
                  <a:pt x="123113" y="37795"/>
                </a:lnTo>
                <a:lnTo>
                  <a:pt x="125647" y="49391"/>
                </a:lnTo>
                <a:lnTo>
                  <a:pt x="127860" y="62217"/>
                </a:lnTo>
                <a:lnTo>
                  <a:pt x="130525" y="74871"/>
                </a:lnTo>
                <a:lnTo>
                  <a:pt x="134416" y="85953"/>
                </a:lnTo>
                <a:lnTo>
                  <a:pt x="139951" y="93530"/>
                </a:lnTo>
                <a:lnTo>
                  <a:pt x="144497" y="99021"/>
                </a:lnTo>
                <a:lnTo>
                  <a:pt x="149115" y="103312"/>
                </a:lnTo>
                <a:lnTo>
                  <a:pt x="154863" y="107289"/>
                </a:lnTo>
              </a:path>
            </a:pathLst>
          </a:custGeom>
          <a:ln w="12801">
            <a:solidFill>
              <a:srgbClr val="000000"/>
            </a:solidFill>
          </a:ln>
        </p:spPr>
        <p:txBody>
          <a:bodyPr wrap="square" lIns="0" tIns="0" rIns="0" bIns="0" rtlCol="0"/>
          <a:lstStyle/>
          <a:p>
            <a:endParaRPr/>
          </a:p>
        </p:txBody>
      </p:sp>
      <p:sp>
        <p:nvSpPr>
          <p:cNvPr id="219" name="object 219"/>
          <p:cNvSpPr/>
          <p:nvPr/>
        </p:nvSpPr>
        <p:spPr>
          <a:xfrm>
            <a:off x="1390459" y="5638495"/>
            <a:ext cx="25400" cy="203835"/>
          </a:xfrm>
          <a:custGeom>
            <a:avLst/>
            <a:gdLst/>
            <a:ahLst/>
            <a:cxnLst/>
            <a:rect l="l" t="t" r="r" b="b"/>
            <a:pathLst>
              <a:path w="25400" h="203835">
                <a:moveTo>
                  <a:pt x="22288" y="0"/>
                </a:moveTo>
                <a:lnTo>
                  <a:pt x="5107" y="49806"/>
                </a:lnTo>
                <a:lnTo>
                  <a:pt x="420" y="90116"/>
                </a:lnTo>
                <a:lnTo>
                  <a:pt x="0" y="114223"/>
                </a:lnTo>
                <a:lnTo>
                  <a:pt x="1579" y="138217"/>
                </a:lnTo>
                <a:lnTo>
                  <a:pt x="5778" y="160324"/>
                </a:lnTo>
                <a:lnTo>
                  <a:pt x="9477" y="171454"/>
                </a:lnTo>
                <a:lnTo>
                  <a:pt x="14224" y="182384"/>
                </a:lnTo>
                <a:lnTo>
                  <a:pt x="19637" y="193028"/>
                </a:lnTo>
                <a:lnTo>
                  <a:pt x="25336" y="203301"/>
                </a:lnTo>
              </a:path>
            </a:pathLst>
          </a:custGeom>
          <a:ln w="12801">
            <a:solidFill>
              <a:srgbClr val="000000"/>
            </a:solidFill>
          </a:ln>
        </p:spPr>
        <p:txBody>
          <a:bodyPr wrap="square" lIns="0" tIns="0" rIns="0" bIns="0" rtlCol="0"/>
          <a:lstStyle/>
          <a:p>
            <a:endParaRPr/>
          </a:p>
        </p:txBody>
      </p:sp>
      <p:sp>
        <p:nvSpPr>
          <p:cNvPr id="220" name="object 220"/>
          <p:cNvSpPr/>
          <p:nvPr/>
        </p:nvSpPr>
        <p:spPr>
          <a:xfrm>
            <a:off x="1315352" y="5789066"/>
            <a:ext cx="158750" cy="12065"/>
          </a:xfrm>
          <a:custGeom>
            <a:avLst/>
            <a:gdLst/>
            <a:ahLst/>
            <a:cxnLst/>
            <a:rect l="l" t="t" r="r" b="b"/>
            <a:pathLst>
              <a:path w="158750" h="12064">
                <a:moveTo>
                  <a:pt x="5320" y="0"/>
                </a:moveTo>
                <a:lnTo>
                  <a:pt x="0" y="5148"/>
                </a:lnTo>
                <a:lnTo>
                  <a:pt x="10384" y="7353"/>
                </a:lnTo>
                <a:lnTo>
                  <a:pt x="26554" y="8015"/>
                </a:lnTo>
                <a:lnTo>
                  <a:pt x="38594" y="8534"/>
                </a:lnTo>
                <a:lnTo>
                  <a:pt x="61882" y="10496"/>
                </a:lnTo>
                <a:lnTo>
                  <a:pt x="84885" y="11430"/>
                </a:lnTo>
                <a:lnTo>
                  <a:pt x="107888" y="11449"/>
                </a:lnTo>
                <a:lnTo>
                  <a:pt x="131177" y="10668"/>
                </a:lnTo>
                <a:lnTo>
                  <a:pt x="138035" y="10215"/>
                </a:lnTo>
                <a:lnTo>
                  <a:pt x="144893" y="9791"/>
                </a:lnTo>
                <a:lnTo>
                  <a:pt x="151751" y="9424"/>
                </a:lnTo>
                <a:lnTo>
                  <a:pt x="158609" y="9144"/>
                </a:lnTo>
              </a:path>
            </a:pathLst>
          </a:custGeom>
          <a:ln w="12801">
            <a:solidFill>
              <a:srgbClr val="000000"/>
            </a:solidFill>
          </a:ln>
        </p:spPr>
        <p:txBody>
          <a:bodyPr wrap="square" lIns="0" tIns="0" rIns="0" bIns="0" rtlCol="0"/>
          <a:lstStyle/>
          <a:p>
            <a:endParaRPr/>
          </a:p>
        </p:txBody>
      </p:sp>
      <p:sp>
        <p:nvSpPr>
          <p:cNvPr id="221" name="object 221"/>
          <p:cNvSpPr/>
          <p:nvPr/>
        </p:nvSpPr>
        <p:spPr>
          <a:xfrm>
            <a:off x="1691540" y="5774131"/>
            <a:ext cx="20320" cy="98425"/>
          </a:xfrm>
          <a:custGeom>
            <a:avLst/>
            <a:gdLst/>
            <a:ahLst/>
            <a:cxnLst/>
            <a:rect l="l" t="t" r="r" b="b"/>
            <a:pathLst>
              <a:path w="20319" h="98425">
                <a:moveTo>
                  <a:pt x="19911" y="12191"/>
                </a:moveTo>
                <a:lnTo>
                  <a:pt x="19657" y="8229"/>
                </a:lnTo>
                <a:lnTo>
                  <a:pt x="19657" y="4267"/>
                </a:lnTo>
                <a:lnTo>
                  <a:pt x="19022" y="0"/>
                </a:lnTo>
                <a:lnTo>
                  <a:pt x="2893" y="43891"/>
                </a:lnTo>
                <a:lnTo>
                  <a:pt x="0" y="79767"/>
                </a:lnTo>
                <a:lnTo>
                  <a:pt x="1877" y="91439"/>
                </a:lnTo>
                <a:lnTo>
                  <a:pt x="2893" y="93573"/>
                </a:lnTo>
                <a:lnTo>
                  <a:pt x="4036" y="95707"/>
                </a:lnTo>
                <a:lnTo>
                  <a:pt x="5306" y="97840"/>
                </a:lnTo>
              </a:path>
            </a:pathLst>
          </a:custGeom>
          <a:ln w="12801">
            <a:solidFill>
              <a:srgbClr val="000000"/>
            </a:solidFill>
          </a:ln>
        </p:spPr>
        <p:txBody>
          <a:bodyPr wrap="square" lIns="0" tIns="0" rIns="0" bIns="0" rtlCol="0"/>
          <a:lstStyle/>
          <a:p>
            <a:endParaRPr/>
          </a:p>
        </p:txBody>
      </p:sp>
      <p:sp>
        <p:nvSpPr>
          <p:cNvPr id="222" name="object 222"/>
          <p:cNvSpPr/>
          <p:nvPr/>
        </p:nvSpPr>
        <p:spPr>
          <a:xfrm>
            <a:off x="1633460" y="5735307"/>
            <a:ext cx="51435" cy="22225"/>
          </a:xfrm>
          <a:custGeom>
            <a:avLst/>
            <a:gdLst/>
            <a:ahLst/>
            <a:cxnLst/>
            <a:rect l="l" t="t" r="r" b="b"/>
            <a:pathLst>
              <a:path w="51435" h="22225">
                <a:moveTo>
                  <a:pt x="51194" y="2552"/>
                </a:moveTo>
                <a:lnTo>
                  <a:pt x="39149" y="433"/>
                </a:lnTo>
                <a:lnTo>
                  <a:pt x="29128" y="0"/>
                </a:lnTo>
                <a:lnTo>
                  <a:pt x="19155" y="1223"/>
                </a:lnTo>
                <a:lnTo>
                  <a:pt x="7252" y="4076"/>
                </a:lnTo>
                <a:lnTo>
                  <a:pt x="0" y="8943"/>
                </a:lnTo>
                <a:lnTo>
                  <a:pt x="4570" y="14439"/>
                </a:lnTo>
                <a:lnTo>
                  <a:pt x="14450" y="19250"/>
                </a:lnTo>
                <a:lnTo>
                  <a:pt x="23127" y="22059"/>
                </a:lnTo>
              </a:path>
            </a:pathLst>
          </a:custGeom>
          <a:ln w="12801">
            <a:solidFill>
              <a:srgbClr val="000000"/>
            </a:solidFill>
          </a:ln>
        </p:spPr>
        <p:txBody>
          <a:bodyPr wrap="square" lIns="0" tIns="0" rIns="0" bIns="0" rtlCol="0"/>
          <a:lstStyle/>
          <a:p>
            <a:endParaRPr/>
          </a:p>
        </p:txBody>
      </p:sp>
      <p:sp>
        <p:nvSpPr>
          <p:cNvPr id="223" name="object 223"/>
          <p:cNvSpPr/>
          <p:nvPr/>
        </p:nvSpPr>
        <p:spPr>
          <a:xfrm>
            <a:off x="1789810" y="5739384"/>
            <a:ext cx="105410" cy="146050"/>
          </a:xfrm>
          <a:custGeom>
            <a:avLst/>
            <a:gdLst/>
            <a:ahLst/>
            <a:cxnLst/>
            <a:rect l="l" t="t" r="r" b="b"/>
            <a:pathLst>
              <a:path w="105410" h="146050">
                <a:moveTo>
                  <a:pt x="21970" y="0"/>
                </a:moveTo>
                <a:lnTo>
                  <a:pt x="16377" y="9682"/>
                </a:lnTo>
                <a:lnTo>
                  <a:pt x="9604" y="19621"/>
                </a:lnTo>
                <a:lnTo>
                  <a:pt x="3522" y="29960"/>
                </a:lnTo>
                <a:lnTo>
                  <a:pt x="0" y="40843"/>
                </a:lnTo>
                <a:lnTo>
                  <a:pt x="2379" y="51701"/>
                </a:lnTo>
                <a:lnTo>
                  <a:pt x="10366" y="59816"/>
                </a:lnTo>
                <a:lnTo>
                  <a:pt x="46779" y="72637"/>
                </a:lnTo>
                <a:lnTo>
                  <a:pt x="78442" y="75876"/>
                </a:lnTo>
                <a:lnTo>
                  <a:pt x="94106" y="78638"/>
                </a:lnTo>
                <a:lnTo>
                  <a:pt x="105215" y="85186"/>
                </a:lnTo>
                <a:lnTo>
                  <a:pt x="103822" y="94449"/>
                </a:lnTo>
                <a:lnTo>
                  <a:pt x="96142" y="104570"/>
                </a:lnTo>
                <a:lnTo>
                  <a:pt x="88391" y="113690"/>
                </a:lnTo>
                <a:lnTo>
                  <a:pt x="81470" y="122296"/>
                </a:lnTo>
                <a:lnTo>
                  <a:pt x="74453" y="129959"/>
                </a:lnTo>
                <a:lnTo>
                  <a:pt x="67389" y="137564"/>
                </a:lnTo>
                <a:lnTo>
                  <a:pt x="60325" y="145999"/>
                </a:lnTo>
              </a:path>
            </a:pathLst>
          </a:custGeom>
          <a:ln w="12801">
            <a:solidFill>
              <a:srgbClr val="000000"/>
            </a:solidFill>
          </a:ln>
        </p:spPr>
        <p:txBody>
          <a:bodyPr wrap="square" lIns="0" tIns="0" rIns="0" bIns="0" rtlCol="0"/>
          <a:lstStyle/>
          <a:p>
            <a:endParaRPr/>
          </a:p>
        </p:txBody>
      </p:sp>
      <p:sp>
        <p:nvSpPr>
          <p:cNvPr id="224" name="object 224"/>
          <p:cNvSpPr/>
          <p:nvPr/>
        </p:nvSpPr>
        <p:spPr>
          <a:xfrm>
            <a:off x="2068702" y="5669889"/>
            <a:ext cx="156210" cy="203200"/>
          </a:xfrm>
          <a:custGeom>
            <a:avLst/>
            <a:gdLst/>
            <a:ahLst/>
            <a:cxnLst/>
            <a:rect l="l" t="t" r="r" b="b"/>
            <a:pathLst>
              <a:path w="156210" h="203200">
                <a:moveTo>
                  <a:pt x="0" y="16154"/>
                </a:moveTo>
                <a:lnTo>
                  <a:pt x="5343" y="10115"/>
                </a:lnTo>
                <a:lnTo>
                  <a:pt x="9985" y="6248"/>
                </a:lnTo>
                <a:lnTo>
                  <a:pt x="15412" y="3295"/>
                </a:lnTo>
                <a:lnTo>
                  <a:pt x="23114" y="0"/>
                </a:lnTo>
                <a:lnTo>
                  <a:pt x="30930" y="13792"/>
                </a:lnTo>
                <a:lnTo>
                  <a:pt x="34686" y="26670"/>
                </a:lnTo>
                <a:lnTo>
                  <a:pt x="35704" y="40462"/>
                </a:lnTo>
                <a:lnTo>
                  <a:pt x="35306" y="56997"/>
                </a:lnTo>
                <a:lnTo>
                  <a:pt x="34430" y="79724"/>
                </a:lnTo>
                <a:lnTo>
                  <a:pt x="33353" y="102565"/>
                </a:lnTo>
                <a:lnTo>
                  <a:pt x="32966" y="125406"/>
                </a:lnTo>
                <a:lnTo>
                  <a:pt x="36212" y="163763"/>
                </a:lnTo>
                <a:lnTo>
                  <a:pt x="62484" y="202082"/>
                </a:lnTo>
                <a:lnTo>
                  <a:pt x="78692" y="202801"/>
                </a:lnTo>
                <a:lnTo>
                  <a:pt x="95281" y="197777"/>
                </a:lnTo>
                <a:lnTo>
                  <a:pt x="135753" y="167506"/>
                </a:lnTo>
                <a:lnTo>
                  <a:pt x="155702" y="120700"/>
                </a:lnTo>
                <a:lnTo>
                  <a:pt x="152058" y="106975"/>
                </a:lnTo>
                <a:lnTo>
                  <a:pt x="143319" y="96393"/>
                </a:lnTo>
                <a:lnTo>
                  <a:pt x="131341" y="88896"/>
                </a:lnTo>
                <a:lnTo>
                  <a:pt x="117983" y="84429"/>
                </a:lnTo>
                <a:lnTo>
                  <a:pt x="103225" y="82615"/>
                </a:lnTo>
                <a:lnTo>
                  <a:pt x="88598" y="83629"/>
                </a:lnTo>
                <a:lnTo>
                  <a:pt x="74566" y="86872"/>
                </a:lnTo>
                <a:lnTo>
                  <a:pt x="61595" y="91744"/>
                </a:lnTo>
                <a:lnTo>
                  <a:pt x="53975" y="95097"/>
                </a:lnTo>
                <a:lnTo>
                  <a:pt x="50546" y="95097"/>
                </a:lnTo>
                <a:lnTo>
                  <a:pt x="53594" y="101498"/>
                </a:lnTo>
              </a:path>
            </a:pathLst>
          </a:custGeom>
          <a:ln w="12801">
            <a:solidFill>
              <a:srgbClr val="000000"/>
            </a:solidFill>
          </a:ln>
        </p:spPr>
        <p:txBody>
          <a:bodyPr wrap="square" lIns="0" tIns="0" rIns="0" bIns="0" rtlCol="0"/>
          <a:lstStyle/>
          <a:p>
            <a:endParaRPr/>
          </a:p>
        </p:txBody>
      </p:sp>
      <p:sp>
        <p:nvSpPr>
          <p:cNvPr id="225" name="object 225"/>
          <p:cNvSpPr/>
          <p:nvPr/>
        </p:nvSpPr>
        <p:spPr>
          <a:xfrm>
            <a:off x="2324100" y="5738874"/>
            <a:ext cx="111760" cy="119380"/>
          </a:xfrm>
          <a:custGeom>
            <a:avLst/>
            <a:gdLst/>
            <a:ahLst/>
            <a:cxnLst/>
            <a:rect l="l" t="t" r="r" b="b"/>
            <a:pathLst>
              <a:path w="111760" h="119379">
                <a:moveTo>
                  <a:pt x="1777" y="72442"/>
                </a:moveTo>
                <a:lnTo>
                  <a:pt x="1269" y="81281"/>
                </a:lnTo>
                <a:lnTo>
                  <a:pt x="888" y="84939"/>
                </a:lnTo>
                <a:lnTo>
                  <a:pt x="1777" y="91035"/>
                </a:lnTo>
                <a:lnTo>
                  <a:pt x="32893" y="68784"/>
                </a:lnTo>
                <a:lnTo>
                  <a:pt x="56788" y="38481"/>
                </a:lnTo>
                <a:lnTo>
                  <a:pt x="50932" y="0"/>
                </a:lnTo>
                <a:lnTo>
                  <a:pt x="40687" y="2605"/>
                </a:lnTo>
                <a:lnTo>
                  <a:pt x="12001" y="33447"/>
                </a:lnTo>
                <a:lnTo>
                  <a:pt x="0" y="81281"/>
                </a:lnTo>
                <a:lnTo>
                  <a:pt x="8074" y="101065"/>
                </a:lnTo>
                <a:lnTo>
                  <a:pt x="24304" y="113590"/>
                </a:lnTo>
                <a:lnTo>
                  <a:pt x="44987" y="119257"/>
                </a:lnTo>
                <a:lnTo>
                  <a:pt x="66420" y="118467"/>
                </a:lnTo>
                <a:lnTo>
                  <a:pt x="80448" y="112995"/>
                </a:lnTo>
                <a:lnTo>
                  <a:pt x="91297" y="108980"/>
                </a:lnTo>
                <a:lnTo>
                  <a:pt x="100978" y="105822"/>
                </a:lnTo>
                <a:lnTo>
                  <a:pt x="111506" y="102922"/>
                </a:lnTo>
              </a:path>
            </a:pathLst>
          </a:custGeom>
          <a:ln w="12801">
            <a:solidFill>
              <a:srgbClr val="000000"/>
            </a:solidFill>
          </a:ln>
        </p:spPr>
        <p:txBody>
          <a:bodyPr wrap="square" lIns="0" tIns="0" rIns="0" bIns="0" rtlCol="0"/>
          <a:lstStyle/>
          <a:p>
            <a:endParaRPr/>
          </a:p>
        </p:txBody>
      </p:sp>
      <p:sp>
        <p:nvSpPr>
          <p:cNvPr id="226" name="object 226"/>
          <p:cNvSpPr/>
          <p:nvPr/>
        </p:nvSpPr>
        <p:spPr>
          <a:xfrm>
            <a:off x="2439670" y="5737250"/>
            <a:ext cx="86360" cy="171450"/>
          </a:xfrm>
          <a:custGeom>
            <a:avLst/>
            <a:gdLst/>
            <a:ahLst/>
            <a:cxnLst/>
            <a:rect l="l" t="t" r="r" b="b"/>
            <a:pathLst>
              <a:path w="86360" h="171450">
                <a:moveTo>
                  <a:pt x="86232" y="0"/>
                </a:moveTo>
                <a:lnTo>
                  <a:pt x="44227" y="8015"/>
                </a:lnTo>
                <a:lnTo>
                  <a:pt x="8937" y="32613"/>
                </a:lnTo>
                <a:lnTo>
                  <a:pt x="0" y="57911"/>
                </a:lnTo>
                <a:lnTo>
                  <a:pt x="6201" y="69642"/>
                </a:lnTo>
                <a:lnTo>
                  <a:pt x="17033" y="79057"/>
                </a:lnTo>
                <a:lnTo>
                  <a:pt x="29700" y="86587"/>
                </a:lnTo>
                <a:lnTo>
                  <a:pt x="41402" y="92659"/>
                </a:lnTo>
                <a:lnTo>
                  <a:pt x="52875" y="99031"/>
                </a:lnTo>
                <a:lnTo>
                  <a:pt x="63468" y="106146"/>
                </a:lnTo>
                <a:lnTo>
                  <a:pt x="71727" y="115204"/>
                </a:lnTo>
                <a:lnTo>
                  <a:pt x="76200" y="127406"/>
                </a:lnTo>
                <a:lnTo>
                  <a:pt x="75535" y="136150"/>
                </a:lnTo>
                <a:lnTo>
                  <a:pt x="73072" y="150952"/>
                </a:lnTo>
                <a:lnTo>
                  <a:pt x="70109" y="164953"/>
                </a:lnTo>
                <a:lnTo>
                  <a:pt x="67944" y="171297"/>
                </a:lnTo>
                <a:lnTo>
                  <a:pt x="62103" y="162153"/>
                </a:lnTo>
                <a:lnTo>
                  <a:pt x="61213" y="158495"/>
                </a:lnTo>
                <a:lnTo>
                  <a:pt x="70104" y="152095"/>
                </a:lnTo>
              </a:path>
            </a:pathLst>
          </a:custGeom>
          <a:ln w="12801">
            <a:solidFill>
              <a:srgbClr val="000000"/>
            </a:solidFill>
          </a:ln>
        </p:spPr>
        <p:txBody>
          <a:bodyPr wrap="square" lIns="0" tIns="0" rIns="0" bIns="0" rtlCol="0"/>
          <a:lstStyle/>
          <a:p>
            <a:endParaRPr/>
          </a:p>
        </p:txBody>
      </p:sp>
      <p:sp>
        <p:nvSpPr>
          <p:cNvPr id="227" name="object 227"/>
          <p:cNvSpPr/>
          <p:nvPr/>
        </p:nvSpPr>
        <p:spPr>
          <a:xfrm>
            <a:off x="2600785" y="5685129"/>
            <a:ext cx="44450" cy="190500"/>
          </a:xfrm>
          <a:custGeom>
            <a:avLst/>
            <a:gdLst/>
            <a:ahLst/>
            <a:cxnLst/>
            <a:rect l="l" t="t" r="r" b="b"/>
            <a:pathLst>
              <a:path w="44450" h="190500">
                <a:moveTo>
                  <a:pt x="43989" y="0"/>
                </a:moveTo>
                <a:lnTo>
                  <a:pt x="24971" y="37147"/>
                </a:lnTo>
                <a:lnTo>
                  <a:pt x="9191" y="75895"/>
                </a:lnTo>
                <a:lnTo>
                  <a:pt x="0" y="125729"/>
                </a:lnTo>
                <a:lnTo>
                  <a:pt x="994" y="150390"/>
                </a:lnTo>
                <a:lnTo>
                  <a:pt x="6143" y="174650"/>
                </a:lnTo>
                <a:lnTo>
                  <a:pt x="8556" y="183794"/>
                </a:lnTo>
                <a:lnTo>
                  <a:pt x="9826" y="187147"/>
                </a:lnTo>
                <a:lnTo>
                  <a:pt x="16811" y="190195"/>
                </a:lnTo>
              </a:path>
            </a:pathLst>
          </a:custGeom>
          <a:ln w="12801">
            <a:solidFill>
              <a:srgbClr val="000000"/>
            </a:solidFill>
          </a:ln>
        </p:spPr>
        <p:txBody>
          <a:bodyPr wrap="square" lIns="0" tIns="0" rIns="0" bIns="0" rtlCol="0"/>
          <a:lstStyle/>
          <a:p>
            <a:endParaRPr/>
          </a:p>
        </p:txBody>
      </p:sp>
      <p:sp>
        <p:nvSpPr>
          <p:cNvPr id="228" name="object 228"/>
          <p:cNvSpPr/>
          <p:nvPr/>
        </p:nvSpPr>
        <p:spPr>
          <a:xfrm>
            <a:off x="2535682" y="5810707"/>
            <a:ext cx="182245" cy="33655"/>
          </a:xfrm>
          <a:custGeom>
            <a:avLst/>
            <a:gdLst/>
            <a:ahLst/>
            <a:cxnLst/>
            <a:rect l="l" t="t" r="r" b="b"/>
            <a:pathLst>
              <a:path w="182244" h="33654">
                <a:moveTo>
                  <a:pt x="14859" y="26822"/>
                </a:moveTo>
                <a:lnTo>
                  <a:pt x="7619" y="31394"/>
                </a:lnTo>
                <a:lnTo>
                  <a:pt x="5715" y="33223"/>
                </a:lnTo>
                <a:lnTo>
                  <a:pt x="0" y="31699"/>
                </a:lnTo>
                <a:lnTo>
                  <a:pt x="21016" y="27046"/>
                </a:lnTo>
                <a:lnTo>
                  <a:pt x="41544" y="23964"/>
                </a:lnTo>
                <a:lnTo>
                  <a:pt x="62097" y="21626"/>
                </a:lnTo>
                <a:lnTo>
                  <a:pt x="83185" y="19202"/>
                </a:lnTo>
                <a:lnTo>
                  <a:pt x="108182" y="15301"/>
                </a:lnTo>
                <a:lnTo>
                  <a:pt x="132953" y="10629"/>
                </a:lnTo>
                <a:lnTo>
                  <a:pt x="157605" y="5443"/>
                </a:lnTo>
                <a:lnTo>
                  <a:pt x="182244" y="0"/>
                </a:lnTo>
              </a:path>
            </a:pathLst>
          </a:custGeom>
          <a:ln w="12801">
            <a:solidFill>
              <a:srgbClr val="000000"/>
            </a:solidFill>
          </a:ln>
        </p:spPr>
        <p:txBody>
          <a:bodyPr wrap="square" lIns="0" tIns="0" rIns="0" bIns="0" rtlCol="0"/>
          <a:lstStyle/>
          <a:p>
            <a:endParaRPr/>
          </a:p>
        </p:txBody>
      </p:sp>
      <p:sp>
        <p:nvSpPr>
          <p:cNvPr id="229" name="object 229"/>
          <p:cNvSpPr/>
          <p:nvPr/>
        </p:nvSpPr>
        <p:spPr>
          <a:xfrm>
            <a:off x="1329563" y="6069482"/>
            <a:ext cx="211454" cy="16510"/>
          </a:xfrm>
          <a:custGeom>
            <a:avLst/>
            <a:gdLst/>
            <a:ahLst/>
            <a:cxnLst/>
            <a:rect l="l" t="t" r="r" b="b"/>
            <a:pathLst>
              <a:path w="211455" h="16510">
                <a:moveTo>
                  <a:pt x="0" y="0"/>
                </a:moveTo>
                <a:lnTo>
                  <a:pt x="42037" y="9144"/>
                </a:lnTo>
                <a:lnTo>
                  <a:pt x="92829" y="13687"/>
                </a:lnTo>
                <a:lnTo>
                  <a:pt x="126495" y="14701"/>
                </a:lnTo>
                <a:lnTo>
                  <a:pt x="143033" y="15278"/>
                </a:lnTo>
                <a:lnTo>
                  <a:pt x="159523" y="15911"/>
                </a:lnTo>
                <a:lnTo>
                  <a:pt x="175895" y="16459"/>
                </a:lnTo>
                <a:lnTo>
                  <a:pt x="185701" y="16116"/>
                </a:lnTo>
                <a:lnTo>
                  <a:pt x="194341" y="14630"/>
                </a:lnTo>
                <a:lnTo>
                  <a:pt x="202648" y="12001"/>
                </a:lnTo>
                <a:lnTo>
                  <a:pt x="211455" y="8229"/>
                </a:lnTo>
              </a:path>
            </a:pathLst>
          </a:custGeom>
          <a:ln w="12801">
            <a:solidFill>
              <a:srgbClr val="000000"/>
            </a:solidFill>
          </a:ln>
        </p:spPr>
        <p:txBody>
          <a:bodyPr wrap="square" lIns="0" tIns="0" rIns="0" bIns="0" rtlCol="0"/>
          <a:lstStyle/>
          <a:p>
            <a:endParaRPr/>
          </a:p>
        </p:txBody>
      </p:sp>
      <p:sp>
        <p:nvSpPr>
          <p:cNvPr id="230" name="object 230"/>
          <p:cNvSpPr/>
          <p:nvPr/>
        </p:nvSpPr>
        <p:spPr>
          <a:xfrm>
            <a:off x="2948056" y="5726153"/>
            <a:ext cx="97155" cy="120014"/>
          </a:xfrm>
          <a:custGeom>
            <a:avLst/>
            <a:gdLst/>
            <a:ahLst/>
            <a:cxnLst/>
            <a:rect l="l" t="t" r="r" b="b"/>
            <a:pathLst>
              <a:path w="97155" h="120014">
                <a:moveTo>
                  <a:pt x="84957" y="27251"/>
                </a:moveTo>
                <a:lnTo>
                  <a:pt x="90505" y="20631"/>
                </a:lnTo>
                <a:lnTo>
                  <a:pt x="93910" y="15440"/>
                </a:lnTo>
                <a:lnTo>
                  <a:pt x="95886" y="9677"/>
                </a:lnTo>
                <a:lnTo>
                  <a:pt x="97149" y="1343"/>
                </a:lnTo>
                <a:lnTo>
                  <a:pt x="86663" y="0"/>
                </a:lnTo>
                <a:lnTo>
                  <a:pt x="44041" y="12072"/>
                </a:lnTo>
                <a:lnTo>
                  <a:pt x="11805" y="40662"/>
                </a:lnTo>
                <a:lnTo>
                  <a:pt x="0" y="76280"/>
                </a:lnTo>
                <a:lnTo>
                  <a:pt x="2661" y="88820"/>
                </a:lnTo>
                <a:lnTo>
                  <a:pt x="42285" y="117167"/>
                </a:lnTo>
                <a:lnTo>
                  <a:pt x="59493" y="119529"/>
                </a:lnTo>
                <a:lnTo>
                  <a:pt x="65752" y="119310"/>
                </a:lnTo>
                <a:lnTo>
                  <a:pt x="72511" y="117776"/>
                </a:lnTo>
              </a:path>
            </a:pathLst>
          </a:custGeom>
          <a:ln w="12801">
            <a:solidFill>
              <a:srgbClr val="000000"/>
            </a:solidFill>
          </a:ln>
        </p:spPr>
        <p:txBody>
          <a:bodyPr wrap="square" lIns="0" tIns="0" rIns="0" bIns="0" rtlCol="0"/>
          <a:lstStyle/>
          <a:p>
            <a:endParaRPr/>
          </a:p>
        </p:txBody>
      </p:sp>
      <p:sp>
        <p:nvSpPr>
          <p:cNvPr id="231" name="object 231"/>
          <p:cNvSpPr/>
          <p:nvPr/>
        </p:nvSpPr>
        <p:spPr>
          <a:xfrm>
            <a:off x="3127248" y="5749442"/>
            <a:ext cx="421005" cy="91440"/>
          </a:xfrm>
          <a:custGeom>
            <a:avLst/>
            <a:gdLst/>
            <a:ahLst/>
            <a:cxnLst/>
            <a:rect l="l" t="t" r="r" b="b"/>
            <a:pathLst>
              <a:path w="421004" h="91439">
                <a:moveTo>
                  <a:pt x="60706" y="1219"/>
                </a:moveTo>
                <a:lnTo>
                  <a:pt x="49359" y="0"/>
                </a:lnTo>
                <a:lnTo>
                  <a:pt x="41084" y="838"/>
                </a:lnTo>
                <a:lnTo>
                  <a:pt x="33381" y="4991"/>
                </a:lnTo>
                <a:lnTo>
                  <a:pt x="7778" y="35128"/>
                </a:lnTo>
                <a:lnTo>
                  <a:pt x="0" y="60655"/>
                </a:lnTo>
                <a:lnTo>
                  <a:pt x="2772" y="75728"/>
                </a:lnTo>
                <a:lnTo>
                  <a:pt x="12461" y="84543"/>
                </a:lnTo>
                <a:lnTo>
                  <a:pt x="26271" y="88044"/>
                </a:lnTo>
                <a:lnTo>
                  <a:pt x="41401" y="87172"/>
                </a:lnTo>
                <a:lnTo>
                  <a:pt x="62071" y="80462"/>
                </a:lnTo>
                <a:lnTo>
                  <a:pt x="81406" y="69380"/>
                </a:lnTo>
                <a:lnTo>
                  <a:pt x="99409" y="55840"/>
                </a:lnTo>
                <a:lnTo>
                  <a:pt x="116077" y="41757"/>
                </a:lnTo>
                <a:lnTo>
                  <a:pt x="122572" y="36318"/>
                </a:lnTo>
                <a:lnTo>
                  <a:pt x="129079" y="30937"/>
                </a:lnTo>
                <a:lnTo>
                  <a:pt x="135562" y="25555"/>
                </a:lnTo>
                <a:lnTo>
                  <a:pt x="141986" y="20116"/>
                </a:lnTo>
                <a:lnTo>
                  <a:pt x="147978" y="28089"/>
                </a:lnTo>
                <a:lnTo>
                  <a:pt x="150780" y="36118"/>
                </a:lnTo>
                <a:lnTo>
                  <a:pt x="151630" y="45062"/>
                </a:lnTo>
                <a:lnTo>
                  <a:pt x="151764" y="55778"/>
                </a:lnTo>
                <a:lnTo>
                  <a:pt x="152237" y="67598"/>
                </a:lnTo>
                <a:lnTo>
                  <a:pt x="153733" y="75819"/>
                </a:lnTo>
                <a:lnTo>
                  <a:pt x="157229" y="82781"/>
                </a:lnTo>
                <a:lnTo>
                  <a:pt x="163702" y="90830"/>
                </a:lnTo>
                <a:lnTo>
                  <a:pt x="173739" y="83529"/>
                </a:lnTo>
                <a:lnTo>
                  <a:pt x="183134" y="76085"/>
                </a:lnTo>
                <a:lnTo>
                  <a:pt x="192242" y="68241"/>
                </a:lnTo>
                <a:lnTo>
                  <a:pt x="201422" y="59740"/>
                </a:lnTo>
                <a:lnTo>
                  <a:pt x="212423" y="49249"/>
                </a:lnTo>
                <a:lnTo>
                  <a:pt x="224281" y="38442"/>
                </a:lnTo>
                <a:lnTo>
                  <a:pt x="236997" y="28836"/>
                </a:lnTo>
                <a:lnTo>
                  <a:pt x="250571" y="21945"/>
                </a:lnTo>
                <a:lnTo>
                  <a:pt x="260161" y="20507"/>
                </a:lnTo>
                <a:lnTo>
                  <a:pt x="268049" y="23012"/>
                </a:lnTo>
                <a:lnTo>
                  <a:pt x="286629" y="65127"/>
                </a:lnTo>
                <a:lnTo>
                  <a:pt x="288289" y="74676"/>
                </a:lnTo>
                <a:lnTo>
                  <a:pt x="298170" y="69961"/>
                </a:lnTo>
                <a:lnTo>
                  <a:pt x="305800" y="63017"/>
                </a:lnTo>
                <a:lnTo>
                  <a:pt x="312453" y="54359"/>
                </a:lnTo>
                <a:lnTo>
                  <a:pt x="319404" y="44500"/>
                </a:lnTo>
                <a:lnTo>
                  <a:pt x="330078" y="30008"/>
                </a:lnTo>
                <a:lnTo>
                  <a:pt x="343550" y="14516"/>
                </a:lnTo>
                <a:lnTo>
                  <a:pt x="359427" y="2967"/>
                </a:lnTo>
                <a:lnTo>
                  <a:pt x="377316" y="304"/>
                </a:lnTo>
                <a:lnTo>
                  <a:pt x="384899" y="6291"/>
                </a:lnTo>
                <a:lnTo>
                  <a:pt x="398200" y="51596"/>
                </a:lnTo>
                <a:lnTo>
                  <a:pt x="400589" y="65227"/>
                </a:lnTo>
                <a:lnTo>
                  <a:pt x="404455" y="78171"/>
                </a:lnTo>
                <a:lnTo>
                  <a:pt x="410844" y="87172"/>
                </a:lnTo>
                <a:lnTo>
                  <a:pt x="414274" y="88392"/>
                </a:lnTo>
                <a:lnTo>
                  <a:pt x="417575" y="89306"/>
                </a:lnTo>
                <a:lnTo>
                  <a:pt x="420624" y="90220"/>
                </a:lnTo>
              </a:path>
            </a:pathLst>
          </a:custGeom>
          <a:ln w="12801">
            <a:solidFill>
              <a:srgbClr val="000000"/>
            </a:solidFill>
          </a:ln>
        </p:spPr>
        <p:txBody>
          <a:bodyPr wrap="square" lIns="0" tIns="0" rIns="0" bIns="0" rtlCol="0"/>
          <a:lstStyle/>
          <a:p>
            <a:endParaRPr/>
          </a:p>
        </p:txBody>
      </p:sp>
      <p:sp>
        <p:nvSpPr>
          <p:cNvPr id="232" name="object 232"/>
          <p:cNvSpPr/>
          <p:nvPr/>
        </p:nvSpPr>
        <p:spPr>
          <a:xfrm>
            <a:off x="3610911" y="5635280"/>
            <a:ext cx="126364" cy="176530"/>
          </a:xfrm>
          <a:custGeom>
            <a:avLst/>
            <a:gdLst/>
            <a:ahLst/>
            <a:cxnLst/>
            <a:rect l="l" t="t" r="r" b="b"/>
            <a:pathLst>
              <a:path w="126364" h="176529">
                <a:moveTo>
                  <a:pt x="25352" y="3214"/>
                </a:moveTo>
                <a:lnTo>
                  <a:pt x="33595" y="0"/>
                </a:lnTo>
                <a:lnTo>
                  <a:pt x="33670" y="7215"/>
                </a:lnTo>
                <a:lnTo>
                  <a:pt x="29745" y="19288"/>
                </a:lnTo>
                <a:lnTo>
                  <a:pt x="25987" y="30646"/>
                </a:lnTo>
                <a:lnTo>
                  <a:pt x="20044" y="52135"/>
                </a:lnTo>
                <a:lnTo>
                  <a:pt x="7110" y="94768"/>
                </a:lnTo>
                <a:lnTo>
                  <a:pt x="0" y="148032"/>
                </a:lnTo>
                <a:lnTo>
                  <a:pt x="4327" y="162763"/>
                </a:lnTo>
                <a:lnTo>
                  <a:pt x="15573" y="173293"/>
                </a:lnTo>
                <a:lnTo>
                  <a:pt x="31934" y="176250"/>
                </a:lnTo>
                <a:lnTo>
                  <a:pt x="49498" y="172492"/>
                </a:lnTo>
                <a:lnTo>
                  <a:pt x="94521" y="147589"/>
                </a:lnTo>
                <a:lnTo>
                  <a:pt x="125936" y="108370"/>
                </a:lnTo>
                <a:lnTo>
                  <a:pt x="125936" y="105932"/>
                </a:lnTo>
                <a:lnTo>
                  <a:pt x="125936" y="103189"/>
                </a:lnTo>
                <a:lnTo>
                  <a:pt x="125936" y="100445"/>
                </a:lnTo>
                <a:lnTo>
                  <a:pt x="113823" y="96793"/>
                </a:lnTo>
                <a:lnTo>
                  <a:pt x="76533" y="105322"/>
                </a:lnTo>
                <a:lnTo>
                  <a:pt x="42021" y="124753"/>
                </a:lnTo>
                <a:lnTo>
                  <a:pt x="13414" y="151042"/>
                </a:lnTo>
                <a:lnTo>
                  <a:pt x="10747" y="160186"/>
                </a:lnTo>
                <a:lnTo>
                  <a:pt x="9477" y="163234"/>
                </a:lnTo>
                <a:lnTo>
                  <a:pt x="19256" y="163539"/>
                </a:lnTo>
              </a:path>
            </a:pathLst>
          </a:custGeom>
          <a:ln w="12801">
            <a:solidFill>
              <a:srgbClr val="000000"/>
            </a:solidFill>
          </a:ln>
        </p:spPr>
        <p:txBody>
          <a:bodyPr wrap="square" lIns="0" tIns="0" rIns="0" bIns="0" rtlCol="0"/>
          <a:lstStyle/>
          <a:p>
            <a:endParaRPr/>
          </a:p>
        </p:txBody>
      </p:sp>
      <p:sp>
        <p:nvSpPr>
          <p:cNvPr id="233" name="object 233"/>
          <p:cNvSpPr/>
          <p:nvPr/>
        </p:nvSpPr>
        <p:spPr>
          <a:xfrm>
            <a:off x="3760966" y="5725363"/>
            <a:ext cx="104775" cy="104775"/>
          </a:xfrm>
          <a:custGeom>
            <a:avLst/>
            <a:gdLst/>
            <a:ahLst/>
            <a:cxnLst/>
            <a:rect l="l" t="t" r="r" b="b"/>
            <a:pathLst>
              <a:path w="104775" h="104775">
                <a:moveTo>
                  <a:pt x="30110" y="0"/>
                </a:moveTo>
                <a:lnTo>
                  <a:pt x="30521" y="10353"/>
                </a:lnTo>
                <a:lnTo>
                  <a:pt x="27015" y="19735"/>
                </a:lnTo>
                <a:lnTo>
                  <a:pt x="21341" y="29232"/>
                </a:lnTo>
                <a:lnTo>
                  <a:pt x="15251" y="39928"/>
                </a:lnTo>
                <a:lnTo>
                  <a:pt x="9326" y="51692"/>
                </a:lnTo>
                <a:lnTo>
                  <a:pt x="3377" y="65684"/>
                </a:lnTo>
                <a:lnTo>
                  <a:pt x="0" y="80133"/>
                </a:lnTo>
                <a:lnTo>
                  <a:pt x="1789" y="93268"/>
                </a:lnTo>
                <a:lnTo>
                  <a:pt x="10947" y="102889"/>
                </a:lnTo>
                <a:lnTo>
                  <a:pt x="23427" y="104622"/>
                </a:lnTo>
                <a:lnTo>
                  <a:pt x="36740" y="101669"/>
                </a:lnTo>
                <a:lnTo>
                  <a:pt x="78402" y="80048"/>
                </a:lnTo>
                <a:lnTo>
                  <a:pt x="104556" y="43491"/>
                </a:lnTo>
                <a:lnTo>
                  <a:pt x="104564" y="33832"/>
                </a:lnTo>
                <a:lnTo>
                  <a:pt x="100524" y="25317"/>
                </a:lnTo>
                <a:lnTo>
                  <a:pt x="63676" y="11558"/>
                </a:lnTo>
                <a:lnTo>
                  <a:pt x="53351" y="11277"/>
                </a:lnTo>
                <a:lnTo>
                  <a:pt x="51192" y="10667"/>
                </a:lnTo>
                <a:lnTo>
                  <a:pt x="49033" y="10363"/>
                </a:lnTo>
                <a:lnTo>
                  <a:pt x="47255" y="9753"/>
                </a:lnTo>
              </a:path>
            </a:pathLst>
          </a:custGeom>
          <a:ln w="12801">
            <a:solidFill>
              <a:srgbClr val="000000"/>
            </a:solidFill>
          </a:ln>
        </p:spPr>
        <p:txBody>
          <a:bodyPr wrap="square" lIns="0" tIns="0" rIns="0" bIns="0" rtlCol="0"/>
          <a:lstStyle/>
          <a:p>
            <a:endParaRPr/>
          </a:p>
        </p:txBody>
      </p:sp>
      <p:sp>
        <p:nvSpPr>
          <p:cNvPr id="234" name="object 234"/>
          <p:cNvSpPr/>
          <p:nvPr/>
        </p:nvSpPr>
        <p:spPr>
          <a:xfrm>
            <a:off x="3970273" y="5631179"/>
            <a:ext cx="69215" cy="98425"/>
          </a:xfrm>
          <a:custGeom>
            <a:avLst/>
            <a:gdLst/>
            <a:ahLst/>
            <a:cxnLst/>
            <a:rect l="l" t="t" r="r" b="b"/>
            <a:pathLst>
              <a:path w="69214" h="98425">
                <a:moveTo>
                  <a:pt x="16255" y="6400"/>
                </a:moveTo>
                <a:lnTo>
                  <a:pt x="8000" y="3048"/>
                </a:lnTo>
                <a:lnTo>
                  <a:pt x="5587" y="2133"/>
                </a:lnTo>
                <a:lnTo>
                  <a:pt x="0" y="0"/>
                </a:lnTo>
                <a:lnTo>
                  <a:pt x="9923" y="5514"/>
                </a:lnTo>
                <a:lnTo>
                  <a:pt x="19573" y="11430"/>
                </a:lnTo>
                <a:lnTo>
                  <a:pt x="29057" y="17573"/>
                </a:lnTo>
                <a:lnTo>
                  <a:pt x="38480" y="23774"/>
                </a:lnTo>
                <a:lnTo>
                  <a:pt x="46886" y="29079"/>
                </a:lnTo>
                <a:lnTo>
                  <a:pt x="58007" y="36957"/>
                </a:lnTo>
                <a:lnTo>
                  <a:pt x="66984" y="46320"/>
                </a:lnTo>
                <a:lnTo>
                  <a:pt x="68961" y="56083"/>
                </a:lnTo>
                <a:lnTo>
                  <a:pt x="63148" y="63922"/>
                </a:lnTo>
                <a:lnTo>
                  <a:pt x="24384" y="89306"/>
                </a:lnTo>
                <a:lnTo>
                  <a:pt x="21081" y="90220"/>
                </a:lnTo>
                <a:lnTo>
                  <a:pt x="18287" y="97840"/>
                </a:lnTo>
              </a:path>
            </a:pathLst>
          </a:custGeom>
          <a:ln w="12801">
            <a:solidFill>
              <a:srgbClr val="000000"/>
            </a:solidFill>
          </a:ln>
        </p:spPr>
        <p:txBody>
          <a:bodyPr wrap="square" lIns="0" tIns="0" rIns="0" bIns="0" rtlCol="0"/>
          <a:lstStyle/>
          <a:p>
            <a:endParaRPr/>
          </a:p>
        </p:txBody>
      </p:sp>
      <p:sp>
        <p:nvSpPr>
          <p:cNvPr id="235" name="object 235"/>
          <p:cNvSpPr/>
          <p:nvPr/>
        </p:nvSpPr>
        <p:spPr>
          <a:xfrm>
            <a:off x="4012035" y="5793638"/>
            <a:ext cx="19685" cy="24765"/>
          </a:xfrm>
          <a:custGeom>
            <a:avLst/>
            <a:gdLst/>
            <a:ahLst/>
            <a:cxnLst/>
            <a:rect l="l" t="t" r="r" b="b"/>
            <a:pathLst>
              <a:path w="19685" h="24764">
                <a:moveTo>
                  <a:pt x="19198" y="0"/>
                </a:moveTo>
                <a:lnTo>
                  <a:pt x="12989" y="7924"/>
                </a:lnTo>
                <a:lnTo>
                  <a:pt x="5054" y="16306"/>
                </a:lnTo>
                <a:lnTo>
                  <a:pt x="0" y="22631"/>
                </a:lnTo>
                <a:lnTo>
                  <a:pt x="2434" y="24383"/>
                </a:lnTo>
                <a:lnTo>
                  <a:pt x="6498" y="22250"/>
                </a:lnTo>
                <a:lnTo>
                  <a:pt x="10435" y="20116"/>
                </a:lnTo>
                <a:lnTo>
                  <a:pt x="14372" y="17678"/>
                </a:lnTo>
              </a:path>
            </a:pathLst>
          </a:custGeom>
          <a:ln w="12801">
            <a:solidFill>
              <a:srgbClr val="000000"/>
            </a:solidFill>
          </a:ln>
        </p:spPr>
        <p:txBody>
          <a:bodyPr wrap="square" lIns="0" tIns="0" rIns="0" bIns="0" rtlCol="0"/>
          <a:lstStyle/>
          <a:p>
            <a:endParaRPr/>
          </a:p>
        </p:txBody>
      </p:sp>
      <p:sp>
        <p:nvSpPr>
          <p:cNvPr id="236" name="object 236"/>
          <p:cNvSpPr/>
          <p:nvPr/>
        </p:nvSpPr>
        <p:spPr>
          <a:xfrm>
            <a:off x="8419544" y="6160922"/>
            <a:ext cx="33020" cy="30480"/>
          </a:xfrm>
          <a:custGeom>
            <a:avLst/>
            <a:gdLst/>
            <a:ahLst/>
            <a:cxnLst/>
            <a:rect l="l" t="t" r="r" b="b"/>
            <a:pathLst>
              <a:path w="33020" h="30479">
                <a:moveTo>
                  <a:pt x="1444" y="0"/>
                </a:moveTo>
                <a:lnTo>
                  <a:pt x="0" y="8939"/>
                </a:lnTo>
                <a:lnTo>
                  <a:pt x="841" y="16878"/>
                </a:lnTo>
                <a:lnTo>
                  <a:pt x="4873" y="23617"/>
                </a:lnTo>
                <a:lnTo>
                  <a:pt x="13001" y="28955"/>
                </a:lnTo>
                <a:lnTo>
                  <a:pt x="23161" y="30175"/>
                </a:lnTo>
                <a:lnTo>
                  <a:pt x="26717" y="29565"/>
                </a:lnTo>
                <a:lnTo>
                  <a:pt x="32813" y="25603"/>
                </a:lnTo>
              </a:path>
            </a:pathLst>
          </a:custGeom>
          <a:ln w="12496">
            <a:solidFill>
              <a:srgbClr val="000000"/>
            </a:solidFill>
          </a:ln>
        </p:spPr>
        <p:txBody>
          <a:bodyPr wrap="square" lIns="0" tIns="0" rIns="0" bIns="0" rtlCol="0"/>
          <a:lstStyle/>
          <a:p>
            <a:endParaRPr/>
          </a:p>
        </p:txBody>
      </p:sp>
      <p:sp>
        <p:nvSpPr>
          <p:cNvPr id="237" name="object 237"/>
          <p:cNvSpPr/>
          <p:nvPr/>
        </p:nvSpPr>
        <p:spPr>
          <a:xfrm>
            <a:off x="8478011" y="6168237"/>
            <a:ext cx="27940" cy="20955"/>
          </a:xfrm>
          <a:custGeom>
            <a:avLst/>
            <a:gdLst/>
            <a:ahLst/>
            <a:cxnLst/>
            <a:rect l="l" t="t" r="r" b="b"/>
            <a:pathLst>
              <a:path w="27940" h="20954">
                <a:moveTo>
                  <a:pt x="0" y="0"/>
                </a:moveTo>
                <a:lnTo>
                  <a:pt x="6554" y="6362"/>
                </a:lnTo>
                <a:lnTo>
                  <a:pt x="11763" y="11811"/>
                </a:lnTo>
                <a:lnTo>
                  <a:pt x="17948" y="16459"/>
                </a:lnTo>
                <a:lnTo>
                  <a:pt x="27432" y="20421"/>
                </a:lnTo>
              </a:path>
            </a:pathLst>
          </a:custGeom>
          <a:ln w="12496">
            <a:solidFill>
              <a:srgbClr val="000000"/>
            </a:solidFill>
          </a:ln>
        </p:spPr>
        <p:txBody>
          <a:bodyPr wrap="square" lIns="0" tIns="0" rIns="0" bIns="0" rtlCol="0"/>
          <a:lstStyle/>
          <a:p>
            <a:endParaRPr/>
          </a:p>
        </p:txBody>
      </p:sp>
      <p:sp>
        <p:nvSpPr>
          <p:cNvPr id="238" name="object 238"/>
          <p:cNvSpPr/>
          <p:nvPr/>
        </p:nvSpPr>
        <p:spPr>
          <a:xfrm>
            <a:off x="1645078" y="5985357"/>
            <a:ext cx="19050" cy="176530"/>
          </a:xfrm>
          <a:custGeom>
            <a:avLst/>
            <a:gdLst/>
            <a:ahLst/>
            <a:cxnLst/>
            <a:rect l="l" t="t" r="r" b="b"/>
            <a:pathLst>
              <a:path w="19050" h="176529">
                <a:moveTo>
                  <a:pt x="12398" y="28041"/>
                </a:moveTo>
                <a:lnTo>
                  <a:pt x="10656" y="19802"/>
                </a:lnTo>
                <a:lnTo>
                  <a:pt x="8651" y="13563"/>
                </a:lnTo>
                <a:lnTo>
                  <a:pt x="5790" y="7553"/>
                </a:lnTo>
                <a:lnTo>
                  <a:pt x="1476" y="0"/>
                </a:lnTo>
                <a:lnTo>
                  <a:pt x="101" y="13573"/>
                </a:lnTo>
                <a:lnTo>
                  <a:pt x="0" y="26746"/>
                </a:lnTo>
                <a:lnTo>
                  <a:pt x="922" y="40033"/>
                </a:lnTo>
                <a:lnTo>
                  <a:pt x="2619" y="53949"/>
                </a:lnTo>
                <a:lnTo>
                  <a:pt x="6191" y="74533"/>
                </a:lnTo>
                <a:lnTo>
                  <a:pt x="9953" y="95402"/>
                </a:lnTo>
                <a:lnTo>
                  <a:pt x="13192" y="116271"/>
                </a:lnTo>
                <a:lnTo>
                  <a:pt x="15192" y="136855"/>
                </a:lnTo>
                <a:lnTo>
                  <a:pt x="15875" y="146727"/>
                </a:lnTo>
                <a:lnTo>
                  <a:pt x="16652" y="156400"/>
                </a:lnTo>
                <a:lnTo>
                  <a:pt x="17621" y="166130"/>
                </a:lnTo>
                <a:lnTo>
                  <a:pt x="18875" y="176174"/>
                </a:lnTo>
              </a:path>
            </a:pathLst>
          </a:custGeom>
          <a:ln w="12801">
            <a:solidFill>
              <a:srgbClr val="000000"/>
            </a:solidFill>
          </a:ln>
        </p:spPr>
        <p:txBody>
          <a:bodyPr wrap="square" lIns="0" tIns="0" rIns="0" bIns="0" rtlCol="0"/>
          <a:lstStyle/>
          <a:p>
            <a:endParaRPr/>
          </a:p>
        </p:txBody>
      </p:sp>
      <p:sp>
        <p:nvSpPr>
          <p:cNvPr id="239" name="object 239"/>
          <p:cNvSpPr/>
          <p:nvPr/>
        </p:nvSpPr>
        <p:spPr>
          <a:xfrm>
            <a:off x="1751742" y="5988172"/>
            <a:ext cx="84455" cy="164465"/>
          </a:xfrm>
          <a:custGeom>
            <a:avLst/>
            <a:gdLst/>
            <a:ahLst/>
            <a:cxnLst/>
            <a:rect l="l" t="t" r="r" b="b"/>
            <a:pathLst>
              <a:path w="84455" h="164464">
                <a:moveTo>
                  <a:pt x="18891" y="4195"/>
                </a:moveTo>
                <a:lnTo>
                  <a:pt x="21798" y="0"/>
                </a:lnTo>
                <a:lnTo>
                  <a:pt x="17383" y="8577"/>
                </a:lnTo>
                <a:lnTo>
                  <a:pt x="10515" y="21897"/>
                </a:lnTo>
                <a:lnTo>
                  <a:pt x="6064" y="31932"/>
                </a:lnTo>
                <a:lnTo>
                  <a:pt x="1984" y="52949"/>
                </a:lnTo>
                <a:lnTo>
                  <a:pt x="0" y="74795"/>
                </a:lnTo>
                <a:lnTo>
                  <a:pt x="349" y="96697"/>
                </a:lnTo>
                <a:lnTo>
                  <a:pt x="16240" y="147337"/>
                </a:lnTo>
                <a:lnTo>
                  <a:pt x="42640" y="164215"/>
                </a:lnTo>
                <a:lnTo>
                  <a:pt x="55393" y="163134"/>
                </a:lnTo>
                <a:lnTo>
                  <a:pt x="66849" y="157167"/>
                </a:lnTo>
                <a:lnTo>
                  <a:pt x="75947" y="147713"/>
                </a:lnTo>
                <a:lnTo>
                  <a:pt x="81629" y="136174"/>
                </a:lnTo>
                <a:lnTo>
                  <a:pt x="84032" y="119881"/>
                </a:lnTo>
                <a:lnTo>
                  <a:pt x="81994" y="103446"/>
                </a:lnTo>
                <a:lnTo>
                  <a:pt x="63855" y="61464"/>
                </a:lnTo>
                <a:lnTo>
                  <a:pt x="36798" y="29189"/>
                </a:lnTo>
                <a:lnTo>
                  <a:pt x="34639" y="29189"/>
                </a:lnTo>
                <a:lnTo>
                  <a:pt x="32607" y="29189"/>
                </a:lnTo>
                <a:lnTo>
                  <a:pt x="30702" y="29189"/>
                </a:lnTo>
              </a:path>
            </a:pathLst>
          </a:custGeom>
          <a:ln w="12801">
            <a:solidFill>
              <a:srgbClr val="000000"/>
            </a:solidFill>
          </a:ln>
        </p:spPr>
        <p:txBody>
          <a:bodyPr wrap="square" lIns="0" tIns="0" rIns="0" bIns="0" rtlCol="0"/>
          <a:lstStyle/>
          <a:p>
            <a:endParaRPr/>
          </a:p>
        </p:txBody>
      </p:sp>
      <p:sp>
        <p:nvSpPr>
          <p:cNvPr id="240" name="object 240"/>
          <p:cNvSpPr/>
          <p:nvPr/>
        </p:nvSpPr>
        <p:spPr>
          <a:xfrm>
            <a:off x="1911730" y="6095085"/>
            <a:ext cx="73025" cy="15240"/>
          </a:xfrm>
          <a:custGeom>
            <a:avLst/>
            <a:gdLst/>
            <a:ahLst/>
            <a:cxnLst/>
            <a:rect l="l" t="t" r="r" b="b"/>
            <a:pathLst>
              <a:path w="73025" h="15239">
                <a:moveTo>
                  <a:pt x="0" y="0"/>
                </a:moveTo>
                <a:lnTo>
                  <a:pt x="37990" y="14787"/>
                </a:lnTo>
                <a:lnTo>
                  <a:pt x="45989" y="15049"/>
                </a:lnTo>
                <a:lnTo>
                  <a:pt x="53917" y="13654"/>
                </a:lnTo>
                <a:lnTo>
                  <a:pt x="63118" y="10972"/>
                </a:lnTo>
                <a:lnTo>
                  <a:pt x="66420" y="10058"/>
                </a:lnTo>
                <a:lnTo>
                  <a:pt x="69723" y="9448"/>
                </a:lnTo>
                <a:lnTo>
                  <a:pt x="72770" y="8534"/>
                </a:lnTo>
              </a:path>
            </a:pathLst>
          </a:custGeom>
          <a:ln w="12801">
            <a:solidFill>
              <a:srgbClr val="000000"/>
            </a:solidFill>
          </a:ln>
        </p:spPr>
        <p:txBody>
          <a:bodyPr wrap="square" lIns="0" tIns="0" rIns="0" bIns="0" rtlCol="0"/>
          <a:lstStyle/>
          <a:p>
            <a:endParaRPr/>
          </a:p>
        </p:txBody>
      </p:sp>
      <p:sp>
        <p:nvSpPr>
          <p:cNvPr id="241" name="object 241"/>
          <p:cNvSpPr/>
          <p:nvPr/>
        </p:nvSpPr>
        <p:spPr>
          <a:xfrm>
            <a:off x="2061249" y="5992520"/>
            <a:ext cx="142240" cy="206375"/>
          </a:xfrm>
          <a:custGeom>
            <a:avLst/>
            <a:gdLst/>
            <a:ahLst/>
            <a:cxnLst/>
            <a:rect l="l" t="t" r="r" b="b"/>
            <a:pathLst>
              <a:path w="142239" h="206375">
                <a:moveTo>
                  <a:pt x="14438" y="196138"/>
                </a:moveTo>
                <a:lnTo>
                  <a:pt x="16597" y="203454"/>
                </a:lnTo>
                <a:lnTo>
                  <a:pt x="17740" y="206197"/>
                </a:lnTo>
                <a:lnTo>
                  <a:pt x="14438" y="197662"/>
                </a:lnTo>
                <a:lnTo>
                  <a:pt x="13678" y="185146"/>
                </a:lnTo>
                <a:lnTo>
                  <a:pt x="12644" y="172745"/>
                </a:lnTo>
                <a:lnTo>
                  <a:pt x="11205" y="160458"/>
                </a:lnTo>
                <a:lnTo>
                  <a:pt x="9231" y="148285"/>
                </a:lnTo>
                <a:lnTo>
                  <a:pt x="6219" y="130230"/>
                </a:lnTo>
                <a:lnTo>
                  <a:pt x="3611" y="112433"/>
                </a:lnTo>
                <a:lnTo>
                  <a:pt x="1623" y="94578"/>
                </a:lnTo>
                <a:lnTo>
                  <a:pt x="468" y="76352"/>
                </a:lnTo>
                <a:lnTo>
                  <a:pt x="0" y="60821"/>
                </a:lnTo>
                <a:lnTo>
                  <a:pt x="912" y="44691"/>
                </a:lnTo>
                <a:lnTo>
                  <a:pt x="21197" y="6134"/>
                </a:lnTo>
                <a:lnTo>
                  <a:pt x="45398" y="0"/>
                </a:lnTo>
                <a:lnTo>
                  <a:pt x="58380" y="1676"/>
                </a:lnTo>
                <a:lnTo>
                  <a:pt x="105011" y="20921"/>
                </a:lnTo>
                <a:lnTo>
                  <a:pt x="137100" y="52406"/>
                </a:lnTo>
                <a:lnTo>
                  <a:pt x="141819" y="61722"/>
                </a:lnTo>
              </a:path>
            </a:pathLst>
          </a:custGeom>
          <a:ln w="12801">
            <a:solidFill>
              <a:srgbClr val="000000"/>
            </a:solidFill>
          </a:ln>
        </p:spPr>
        <p:txBody>
          <a:bodyPr wrap="square" lIns="0" tIns="0" rIns="0" bIns="0" rtlCol="0"/>
          <a:lstStyle/>
          <a:p>
            <a:endParaRPr/>
          </a:p>
        </p:txBody>
      </p:sp>
      <p:sp>
        <p:nvSpPr>
          <p:cNvPr id="242" name="object 242"/>
          <p:cNvSpPr/>
          <p:nvPr/>
        </p:nvSpPr>
        <p:spPr>
          <a:xfrm>
            <a:off x="2046985" y="6090513"/>
            <a:ext cx="217170" cy="118110"/>
          </a:xfrm>
          <a:custGeom>
            <a:avLst/>
            <a:gdLst/>
            <a:ahLst/>
            <a:cxnLst/>
            <a:rect l="l" t="t" r="r" b="b"/>
            <a:pathLst>
              <a:path w="217169" h="118110">
                <a:moveTo>
                  <a:pt x="6095" y="68884"/>
                </a:moveTo>
                <a:lnTo>
                  <a:pt x="4063" y="69799"/>
                </a:lnTo>
                <a:lnTo>
                  <a:pt x="1905" y="70713"/>
                </a:lnTo>
                <a:lnTo>
                  <a:pt x="0" y="71628"/>
                </a:lnTo>
                <a:lnTo>
                  <a:pt x="966" y="62993"/>
                </a:lnTo>
                <a:lnTo>
                  <a:pt x="6969" y="58559"/>
                </a:lnTo>
                <a:lnTo>
                  <a:pt x="16662" y="56240"/>
                </a:lnTo>
                <a:lnTo>
                  <a:pt x="28701" y="53949"/>
                </a:lnTo>
                <a:lnTo>
                  <a:pt x="44041" y="50820"/>
                </a:lnTo>
                <a:lnTo>
                  <a:pt x="59404" y="48120"/>
                </a:lnTo>
                <a:lnTo>
                  <a:pt x="74814" y="45591"/>
                </a:lnTo>
                <a:lnTo>
                  <a:pt x="90296" y="42976"/>
                </a:lnTo>
                <a:lnTo>
                  <a:pt x="100964" y="40852"/>
                </a:lnTo>
                <a:lnTo>
                  <a:pt x="111537" y="38785"/>
                </a:lnTo>
                <a:lnTo>
                  <a:pt x="122158" y="37061"/>
                </a:lnTo>
                <a:lnTo>
                  <a:pt x="132969" y="35966"/>
                </a:lnTo>
                <a:lnTo>
                  <a:pt x="129539" y="45529"/>
                </a:lnTo>
                <a:lnTo>
                  <a:pt x="126015" y="55092"/>
                </a:lnTo>
                <a:lnTo>
                  <a:pt x="122824" y="64770"/>
                </a:lnTo>
                <a:lnTo>
                  <a:pt x="120395" y="74676"/>
                </a:lnTo>
                <a:lnTo>
                  <a:pt x="119449" y="85367"/>
                </a:lnTo>
                <a:lnTo>
                  <a:pt x="120729" y="96659"/>
                </a:lnTo>
                <a:lnTo>
                  <a:pt x="124985" y="106865"/>
                </a:lnTo>
                <a:lnTo>
                  <a:pt x="132969" y="114300"/>
                </a:lnTo>
                <a:lnTo>
                  <a:pt x="145762" y="117809"/>
                </a:lnTo>
                <a:lnTo>
                  <a:pt x="159781" y="116547"/>
                </a:lnTo>
                <a:lnTo>
                  <a:pt x="195982" y="96807"/>
                </a:lnTo>
                <a:lnTo>
                  <a:pt x="216788" y="59131"/>
                </a:lnTo>
                <a:lnTo>
                  <a:pt x="216560" y="47767"/>
                </a:lnTo>
                <a:lnTo>
                  <a:pt x="197865" y="9753"/>
                </a:lnTo>
                <a:lnTo>
                  <a:pt x="195071" y="6096"/>
                </a:lnTo>
                <a:lnTo>
                  <a:pt x="190881" y="0"/>
                </a:lnTo>
              </a:path>
            </a:pathLst>
          </a:custGeom>
          <a:ln w="12801">
            <a:solidFill>
              <a:srgbClr val="000000"/>
            </a:solidFill>
          </a:ln>
        </p:spPr>
        <p:txBody>
          <a:bodyPr wrap="square" lIns="0" tIns="0" rIns="0" bIns="0" rtlCol="0"/>
          <a:lstStyle/>
          <a:p>
            <a:endParaRPr/>
          </a:p>
        </p:txBody>
      </p:sp>
      <p:sp>
        <p:nvSpPr>
          <p:cNvPr id="243" name="object 243"/>
          <p:cNvSpPr/>
          <p:nvPr/>
        </p:nvSpPr>
        <p:spPr>
          <a:xfrm>
            <a:off x="2296032" y="5935065"/>
            <a:ext cx="53975" cy="243840"/>
          </a:xfrm>
          <a:custGeom>
            <a:avLst/>
            <a:gdLst/>
            <a:ahLst/>
            <a:cxnLst/>
            <a:rect l="l" t="t" r="r" b="b"/>
            <a:pathLst>
              <a:path w="53975" h="243839">
                <a:moveTo>
                  <a:pt x="0" y="0"/>
                </a:moveTo>
                <a:lnTo>
                  <a:pt x="8512" y="6096"/>
                </a:lnTo>
                <a:lnTo>
                  <a:pt x="11811" y="15163"/>
                </a:lnTo>
                <a:lnTo>
                  <a:pt x="12251" y="26403"/>
                </a:lnTo>
                <a:lnTo>
                  <a:pt x="12192" y="39014"/>
                </a:lnTo>
                <a:lnTo>
                  <a:pt x="12408" y="65293"/>
                </a:lnTo>
                <a:lnTo>
                  <a:pt x="13031" y="117624"/>
                </a:lnTo>
                <a:lnTo>
                  <a:pt x="16442" y="165701"/>
                </a:lnTo>
                <a:lnTo>
                  <a:pt x="25356" y="210211"/>
                </a:lnTo>
                <a:lnTo>
                  <a:pt x="43942" y="239572"/>
                </a:lnTo>
                <a:lnTo>
                  <a:pt x="45085" y="242620"/>
                </a:lnTo>
                <a:lnTo>
                  <a:pt x="53975" y="243230"/>
                </a:lnTo>
              </a:path>
            </a:pathLst>
          </a:custGeom>
          <a:ln w="12801">
            <a:solidFill>
              <a:srgbClr val="000000"/>
            </a:solidFill>
          </a:ln>
        </p:spPr>
        <p:txBody>
          <a:bodyPr wrap="square" lIns="0" tIns="0" rIns="0" bIns="0" rtlCol="0"/>
          <a:lstStyle/>
          <a:p>
            <a:endParaRPr/>
          </a:p>
        </p:txBody>
      </p:sp>
      <p:sp>
        <p:nvSpPr>
          <p:cNvPr id="244" name="object 244"/>
          <p:cNvSpPr/>
          <p:nvPr/>
        </p:nvSpPr>
        <p:spPr>
          <a:xfrm>
            <a:off x="2423160" y="5932322"/>
            <a:ext cx="166370" cy="283845"/>
          </a:xfrm>
          <a:custGeom>
            <a:avLst/>
            <a:gdLst/>
            <a:ahLst/>
            <a:cxnLst/>
            <a:rect l="l" t="t" r="r" b="b"/>
            <a:pathLst>
              <a:path w="166369" h="283845">
                <a:moveTo>
                  <a:pt x="70103" y="164287"/>
                </a:moveTo>
                <a:lnTo>
                  <a:pt x="33781" y="178003"/>
                </a:lnTo>
                <a:lnTo>
                  <a:pt x="5992" y="211435"/>
                </a:lnTo>
                <a:lnTo>
                  <a:pt x="253" y="235915"/>
                </a:lnTo>
                <a:lnTo>
                  <a:pt x="0" y="239268"/>
                </a:lnTo>
                <a:lnTo>
                  <a:pt x="37972" y="244687"/>
                </a:lnTo>
                <a:lnTo>
                  <a:pt x="80708" y="200406"/>
                </a:lnTo>
                <a:lnTo>
                  <a:pt x="100583" y="156667"/>
                </a:lnTo>
                <a:lnTo>
                  <a:pt x="110839" y="102412"/>
                </a:lnTo>
                <a:lnTo>
                  <a:pt x="112140" y="47244"/>
                </a:lnTo>
                <a:lnTo>
                  <a:pt x="107314" y="0"/>
                </a:lnTo>
                <a:lnTo>
                  <a:pt x="104705" y="20188"/>
                </a:lnTo>
                <a:lnTo>
                  <a:pt x="107582" y="61593"/>
                </a:lnTo>
                <a:lnTo>
                  <a:pt x="117562" y="123277"/>
                </a:lnTo>
                <a:lnTo>
                  <a:pt x="125983" y="164401"/>
                </a:lnTo>
                <a:lnTo>
                  <a:pt x="136405" y="205011"/>
                </a:lnTo>
                <a:lnTo>
                  <a:pt x="149351" y="244449"/>
                </a:lnTo>
                <a:lnTo>
                  <a:pt x="161871" y="274067"/>
                </a:lnTo>
                <a:lnTo>
                  <a:pt x="166115" y="283768"/>
                </a:lnTo>
              </a:path>
            </a:pathLst>
          </a:custGeom>
          <a:ln w="12801">
            <a:solidFill>
              <a:srgbClr val="000000"/>
            </a:solidFill>
          </a:ln>
        </p:spPr>
        <p:txBody>
          <a:bodyPr wrap="square" lIns="0" tIns="0" rIns="0" bIns="0" rtlCol="0"/>
          <a:lstStyle/>
          <a:p>
            <a:endParaRPr/>
          </a:p>
        </p:txBody>
      </p:sp>
      <p:sp>
        <p:nvSpPr>
          <p:cNvPr id="245" name="object 245"/>
          <p:cNvSpPr/>
          <p:nvPr/>
        </p:nvSpPr>
        <p:spPr>
          <a:xfrm>
            <a:off x="1486153" y="5955182"/>
            <a:ext cx="66040" cy="173990"/>
          </a:xfrm>
          <a:custGeom>
            <a:avLst/>
            <a:gdLst/>
            <a:ahLst/>
            <a:cxnLst/>
            <a:rect l="l" t="t" r="r" b="b"/>
            <a:pathLst>
              <a:path w="66040" h="173989">
                <a:moveTo>
                  <a:pt x="6731" y="21640"/>
                </a:moveTo>
                <a:lnTo>
                  <a:pt x="3429" y="10972"/>
                </a:lnTo>
                <a:lnTo>
                  <a:pt x="2159" y="7315"/>
                </a:lnTo>
                <a:lnTo>
                  <a:pt x="0" y="0"/>
                </a:lnTo>
                <a:lnTo>
                  <a:pt x="4300" y="11515"/>
                </a:lnTo>
                <a:lnTo>
                  <a:pt x="8588" y="23088"/>
                </a:lnTo>
                <a:lnTo>
                  <a:pt x="13090" y="34547"/>
                </a:lnTo>
                <a:lnTo>
                  <a:pt x="35161" y="75337"/>
                </a:lnTo>
                <a:lnTo>
                  <a:pt x="58928" y="96735"/>
                </a:lnTo>
                <a:lnTo>
                  <a:pt x="64777" y="103970"/>
                </a:lnTo>
                <a:lnTo>
                  <a:pt x="52304" y="141050"/>
                </a:lnTo>
                <a:lnTo>
                  <a:pt x="38338" y="160743"/>
                </a:lnTo>
                <a:lnTo>
                  <a:pt x="35292" y="166101"/>
                </a:lnTo>
                <a:lnTo>
                  <a:pt x="32639" y="173431"/>
                </a:lnTo>
              </a:path>
            </a:pathLst>
          </a:custGeom>
          <a:ln w="12801">
            <a:solidFill>
              <a:srgbClr val="000000"/>
            </a:solidFill>
          </a:ln>
        </p:spPr>
        <p:txBody>
          <a:bodyPr wrap="square" lIns="0" tIns="0" rIns="0" bIns="0" rtlCol="0"/>
          <a:lstStyle/>
          <a:p>
            <a:endParaRPr/>
          </a:p>
        </p:txBody>
      </p:sp>
      <p:sp>
        <p:nvSpPr>
          <p:cNvPr id="246" name="object 246"/>
          <p:cNvSpPr/>
          <p:nvPr/>
        </p:nvSpPr>
        <p:spPr>
          <a:xfrm>
            <a:off x="2825134" y="5978918"/>
            <a:ext cx="113664" cy="176530"/>
          </a:xfrm>
          <a:custGeom>
            <a:avLst/>
            <a:gdLst/>
            <a:ahLst/>
            <a:cxnLst/>
            <a:rect l="l" t="t" r="r" b="b"/>
            <a:pathLst>
              <a:path w="113664" h="176529">
                <a:moveTo>
                  <a:pt x="84816" y="38747"/>
                </a:moveTo>
                <a:lnTo>
                  <a:pt x="65758" y="1023"/>
                </a:lnTo>
                <a:lnTo>
                  <a:pt x="57479" y="0"/>
                </a:lnTo>
                <a:lnTo>
                  <a:pt x="49152" y="747"/>
                </a:lnTo>
                <a:lnTo>
                  <a:pt x="14716" y="24812"/>
                </a:lnTo>
                <a:lnTo>
                  <a:pt x="424" y="67894"/>
                </a:lnTo>
                <a:lnTo>
                  <a:pt x="0" y="84853"/>
                </a:lnTo>
                <a:lnTo>
                  <a:pt x="1885" y="101841"/>
                </a:lnTo>
                <a:lnTo>
                  <a:pt x="21584" y="147275"/>
                </a:lnTo>
                <a:lnTo>
                  <a:pt x="58543" y="173126"/>
                </a:lnTo>
                <a:lnTo>
                  <a:pt x="87229" y="176517"/>
                </a:lnTo>
                <a:lnTo>
                  <a:pt x="96138" y="175888"/>
                </a:lnTo>
                <a:lnTo>
                  <a:pt x="102691" y="174917"/>
                </a:lnTo>
                <a:lnTo>
                  <a:pt x="108053" y="172916"/>
                </a:lnTo>
                <a:lnTo>
                  <a:pt x="113391" y="169202"/>
                </a:lnTo>
              </a:path>
            </a:pathLst>
          </a:custGeom>
          <a:ln w="12801">
            <a:solidFill>
              <a:srgbClr val="000000"/>
            </a:solidFill>
          </a:ln>
        </p:spPr>
        <p:txBody>
          <a:bodyPr wrap="square" lIns="0" tIns="0" rIns="0" bIns="0" rtlCol="0"/>
          <a:lstStyle/>
          <a:p>
            <a:endParaRPr/>
          </a:p>
        </p:txBody>
      </p:sp>
      <p:sp>
        <p:nvSpPr>
          <p:cNvPr id="247" name="object 247"/>
          <p:cNvSpPr/>
          <p:nvPr/>
        </p:nvSpPr>
        <p:spPr>
          <a:xfrm>
            <a:off x="3021337" y="5973470"/>
            <a:ext cx="170180" cy="190500"/>
          </a:xfrm>
          <a:custGeom>
            <a:avLst/>
            <a:gdLst/>
            <a:ahLst/>
            <a:cxnLst/>
            <a:rect l="l" t="t" r="r" b="b"/>
            <a:pathLst>
              <a:path w="170180" h="190500">
                <a:moveTo>
                  <a:pt x="5072" y="27736"/>
                </a:moveTo>
                <a:lnTo>
                  <a:pt x="0" y="22879"/>
                </a:lnTo>
                <a:lnTo>
                  <a:pt x="309" y="31623"/>
                </a:lnTo>
                <a:lnTo>
                  <a:pt x="3000" y="45053"/>
                </a:lnTo>
                <a:lnTo>
                  <a:pt x="5072" y="54254"/>
                </a:lnTo>
                <a:lnTo>
                  <a:pt x="8423" y="73204"/>
                </a:lnTo>
                <a:lnTo>
                  <a:pt x="12549" y="91782"/>
                </a:lnTo>
                <a:lnTo>
                  <a:pt x="17412" y="110189"/>
                </a:lnTo>
                <a:lnTo>
                  <a:pt x="22979" y="128625"/>
                </a:lnTo>
                <a:lnTo>
                  <a:pt x="27029" y="142084"/>
                </a:lnTo>
                <a:lnTo>
                  <a:pt x="45585" y="183489"/>
                </a:lnTo>
                <a:lnTo>
                  <a:pt x="51681" y="188061"/>
                </a:lnTo>
                <a:lnTo>
                  <a:pt x="54729" y="190195"/>
                </a:lnTo>
                <a:lnTo>
                  <a:pt x="61981" y="174721"/>
                </a:lnTo>
                <a:lnTo>
                  <a:pt x="68175" y="158991"/>
                </a:lnTo>
                <a:lnTo>
                  <a:pt x="73963" y="143089"/>
                </a:lnTo>
                <a:lnTo>
                  <a:pt x="80002" y="127101"/>
                </a:lnTo>
                <a:lnTo>
                  <a:pt x="101258" y="71361"/>
                </a:lnTo>
                <a:lnTo>
                  <a:pt x="131183" y="20421"/>
                </a:lnTo>
                <a:lnTo>
                  <a:pt x="158240" y="2419"/>
                </a:lnTo>
                <a:lnTo>
                  <a:pt x="169918" y="0"/>
                </a:lnTo>
              </a:path>
            </a:pathLst>
          </a:custGeom>
          <a:ln w="12801">
            <a:solidFill>
              <a:srgbClr val="000000"/>
            </a:solidFill>
          </a:ln>
        </p:spPr>
        <p:txBody>
          <a:bodyPr wrap="square" lIns="0" tIns="0" rIns="0" bIns="0" rtlCol="0"/>
          <a:lstStyle/>
          <a:p>
            <a:endParaRPr/>
          </a:p>
        </p:txBody>
      </p:sp>
      <p:sp>
        <p:nvSpPr>
          <p:cNvPr id="248" name="object 248"/>
          <p:cNvSpPr/>
          <p:nvPr/>
        </p:nvSpPr>
        <p:spPr>
          <a:xfrm>
            <a:off x="3449891" y="5957011"/>
            <a:ext cx="80010" cy="271780"/>
          </a:xfrm>
          <a:custGeom>
            <a:avLst/>
            <a:gdLst/>
            <a:ahLst/>
            <a:cxnLst/>
            <a:rect l="l" t="t" r="r" b="b"/>
            <a:pathLst>
              <a:path w="80010" h="271779">
                <a:moveTo>
                  <a:pt x="79692" y="0"/>
                </a:moveTo>
                <a:lnTo>
                  <a:pt x="40703" y="16764"/>
                </a:lnTo>
                <a:lnTo>
                  <a:pt x="19161" y="50939"/>
                </a:lnTo>
                <a:lnTo>
                  <a:pt x="5905" y="89001"/>
                </a:lnTo>
                <a:lnTo>
                  <a:pt x="0" y="141655"/>
                </a:lnTo>
                <a:lnTo>
                  <a:pt x="1476" y="168040"/>
                </a:lnTo>
                <a:lnTo>
                  <a:pt x="11795" y="214064"/>
                </a:lnTo>
                <a:lnTo>
                  <a:pt x="32480" y="250602"/>
                </a:lnTo>
                <a:lnTo>
                  <a:pt x="69391" y="270900"/>
                </a:lnTo>
                <a:lnTo>
                  <a:pt x="76009" y="271272"/>
                </a:lnTo>
              </a:path>
            </a:pathLst>
          </a:custGeom>
          <a:ln w="12496">
            <a:solidFill>
              <a:srgbClr val="000000"/>
            </a:solidFill>
          </a:ln>
        </p:spPr>
        <p:txBody>
          <a:bodyPr wrap="square" lIns="0" tIns="0" rIns="0" bIns="0" rtlCol="0"/>
          <a:lstStyle/>
          <a:p>
            <a:endParaRPr/>
          </a:p>
        </p:txBody>
      </p:sp>
      <p:sp>
        <p:nvSpPr>
          <p:cNvPr id="249" name="object 249"/>
          <p:cNvSpPr/>
          <p:nvPr/>
        </p:nvSpPr>
        <p:spPr>
          <a:xfrm>
            <a:off x="3634547" y="6095047"/>
            <a:ext cx="118745" cy="110489"/>
          </a:xfrm>
          <a:custGeom>
            <a:avLst/>
            <a:gdLst/>
            <a:ahLst/>
            <a:cxnLst/>
            <a:rect l="l" t="t" r="r" b="b"/>
            <a:pathLst>
              <a:path w="118745" h="110489">
                <a:moveTo>
                  <a:pt x="66359" y="3086"/>
                </a:moveTo>
                <a:lnTo>
                  <a:pt x="56386" y="328"/>
                </a:lnTo>
                <a:lnTo>
                  <a:pt x="48579" y="0"/>
                </a:lnTo>
                <a:lnTo>
                  <a:pt x="40963" y="2357"/>
                </a:lnTo>
                <a:lnTo>
                  <a:pt x="6469" y="36033"/>
                </a:lnTo>
                <a:lnTo>
                  <a:pt x="0" y="58678"/>
                </a:lnTo>
                <a:lnTo>
                  <a:pt x="17" y="69646"/>
                </a:lnTo>
                <a:lnTo>
                  <a:pt x="2917" y="79871"/>
                </a:lnTo>
                <a:lnTo>
                  <a:pt x="9590" y="88125"/>
                </a:lnTo>
                <a:lnTo>
                  <a:pt x="19520" y="92454"/>
                </a:lnTo>
                <a:lnTo>
                  <a:pt x="29973" y="91897"/>
                </a:lnTo>
                <a:lnTo>
                  <a:pt x="69629" y="64160"/>
                </a:lnTo>
                <a:lnTo>
                  <a:pt x="86425" y="42710"/>
                </a:lnTo>
                <a:lnTo>
                  <a:pt x="93156" y="33870"/>
                </a:lnTo>
                <a:lnTo>
                  <a:pt x="95569" y="31127"/>
                </a:lnTo>
                <a:lnTo>
                  <a:pt x="102935" y="28384"/>
                </a:lnTo>
                <a:lnTo>
                  <a:pt x="108624" y="40233"/>
                </a:lnTo>
                <a:lnTo>
                  <a:pt x="111492" y="51396"/>
                </a:lnTo>
                <a:lnTo>
                  <a:pt x="112811" y="63017"/>
                </a:lnTo>
                <a:lnTo>
                  <a:pt x="113857" y="76238"/>
                </a:lnTo>
                <a:lnTo>
                  <a:pt x="114942" y="84696"/>
                </a:lnTo>
                <a:lnTo>
                  <a:pt x="116159" y="93154"/>
                </a:lnTo>
                <a:lnTo>
                  <a:pt x="117304" y="101612"/>
                </a:lnTo>
                <a:lnTo>
                  <a:pt x="118175" y="110070"/>
                </a:lnTo>
              </a:path>
            </a:pathLst>
          </a:custGeom>
          <a:ln w="12801">
            <a:solidFill>
              <a:srgbClr val="000000"/>
            </a:solidFill>
          </a:ln>
        </p:spPr>
        <p:txBody>
          <a:bodyPr wrap="square" lIns="0" tIns="0" rIns="0" bIns="0" rtlCol="0"/>
          <a:lstStyle/>
          <a:p>
            <a:endParaRPr/>
          </a:p>
        </p:txBody>
      </p:sp>
      <p:sp>
        <p:nvSpPr>
          <p:cNvPr id="250" name="object 250"/>
          <p:cNvSpPr/>
          <p:nvPr/>
        </p:nvSpPr>
        <p:spPr>
          <a:xfrm>
            <a:off x="3814571" y="6108744"/>
            <a:ext cx="104775" cy="78740"/>
          </a:xfrm>
          <a:custGeom>
            <a:avLst/>
            <a:gdLst/>
            <a:ahLst/>
            <a:cxnLst/>
            <a:rect l="l" t="t" r="r" b="b"/>
            <a:pathLst>
              <a:path w="104775" h="78739">
                <a:moveTo>
                  <a:pt x="1269" y="57"/>
                </a:moveTo>
                <a:lnTo>
                  <a:pt x="8959" y="5395"/>
                </a:lnTo>
                <a:lnTo>
                  <a:pt x="11160" y="12134"/>
                </a:lnTo>
                <a:lnTo>
                  <a:pt x="10003" y="20759"/>
                </a:lnTo>
                <a:lnTo>
                  <a:pt x="7619" y="31756"/>
                </a:lnTo>
                <a:lnTo>
                  <a:pt x="6215" y="39138"/>
                </a:lnTo>
                <a:lnTo>
                  <a:pt x="4381" y="46005"/>
                </a:lnTo>
                <a:lnTo>
                  <a:pt x="2262" y="52758"/>
                </a:lnTo>
                <a:lnTo>
                  <a:pt x="0" y="59797"/>
                </a:lnTo>
                <a:lnTo>
                  <a:pt x="11102" y="49634"/>
                </a:lnTo>
                <a:lnTo>
                  <a:pt x="44195" y="18345"/>
                </a:lnTo>
                <a:lnTo>
                  <a:pt x="77200" y="0"/>
                </a:lnTo>
                <a:lnTo>
                  <a:pt x="89662" y="57"/>
                </a:lnTo>
                <a:lnTo>
                  <a:pt x="97891" y="5138"/>
                </a:lnTo>
                <a:lnTo>
                  <a:pt x="102155" y="14192"/>
                </a:lnTo>
                <a:lnTo>
                  <a:pt x="103824" y="24788"/>
                </a:lnTo>
                <a:lnTo>
                  <a:pt x="104266" y="34499"/>
                </a:lnTo>
                <a:lnTo>
                  <a:pt x="104011" y="45777"/>
                </a:lnTo>
                <a:lnTo>
                  <a:pt x="102600" y="56826"/>
                </a:lnTo>
                <a:lnTo>
                  <a:pt x="100498" y="67760"/>
                </a:lnTo>
                <a:lnTo>
                  <a:pt x="98170" y="78695"/>
                </a:lnTo>
              </a:path>
            </a:pathLst>
          </a:custGeom>
          <a:ln w="12801">
            <a:solidFill>
              <a:srgbClr val="000000"/>
            </a:solidFill>
          </a:ln>
        </p:spPr>
        <p:txBody>
          <a:bodyPr wrap="square" lIns="0" tIns="0" rIns="0" bIns="0" rtlCol="0"/>
          <a:lstStyle/>
          <a:p>
            <a:endParaRPr/>
          </a:p>
        </p:txBody>
      </p:sp>
      <p:sp>
        <p:nvSpPr>
          <p:cNvPr id="251" name="object 251"/>
          <p:cNvSpPr/>
          <p:nvPr/>
        </p:nvSpPr>
        <p:spPr>
          <a:xfrm>
            <a:off x="3988942" y="6092342"/>
            <a:ext cx="113030" cy="106045"/>
          </a:xfrm>
          <a:custGeom>
            <a:avLst/>
            <a:gdLst/>
            <a:ahLst/>
            <a:cxnLst/>
            <a:rect l="l" t="t" r="r" b="b"/>
            <a:pathLst>
              <a:path w="113029" h="106045">
                <a:moveTo>
                  <a:pt x="73787" y="0"/>
                </a:moveTo>
                <a:lnTo>
                  <a:pt x="64127" y="10139"/>
                </a:lnTo>
                <a:lnTo>
                  <a:pt x="53276" y="18707"/>
                </a:lnTo>
                <a:lnTo>
                  <a:pt x="42140" y="27217"/>
                </a:lnTo>
                <a:lnTo>
                  <a:pt x="31623" y="37185"/>
                </a:lnTo>
                <a:lnTo>
                  <a:pt x="21967" y="48548"/>
                </a:lnTo>
                <a:lnTo>
                  <a:pt x="12382" y="61341"/>
                </a:lnTo>
                <a:lnTo>
                  <a:pt x="4512" y="75161"/>
                </a:lnTo>
                <a:lnTo>
                  <a:pt x="0" y="89611"/>
                </a:lnTo>
                <a:lnTo>
                  <a:pt x="1885" y="99398"/>
                </a:lnTo>
                <a:lnTo>
                  <a:pt x="8985" y="104355"/>
                </a:lnTo>
                <a:lnTo>
                  <a:pt x="18609" y="105598"/>
                </a:lnTo>
                <a:lnTo>
                  <a:pt x="28067" y="104241"/>
                </a:lnTo>
                <a:lnTo>
                  <a:pt x="67839" y="82081"/>
                </a:lnTo>
                <a:lnTo>
                  <a:pt x="100351" y="45662"/>
                </a:lnTo>
                <a:lnTo>
                  <a:pt x="106299" y="36271"/>
                </a:lnTo>
                <a:lnTo>
                  <a:pt x="107376" y="47010"/>
                </a:lnTo>
                <a:lnTo>
                  <a:pt x="107203" y="57721"/>
                </a:lnTo>
                <a:lnTo>
                  <a:pt x="106959" y="68375"/>
                </a:lnTo>
                <a:lnTo>
                  <a:pt x="107823" y="78943"/>
                </a:lnTo>
                <a:lnTo>
                  <a:pt x="111252" y="90525"/>
                </a:lnTo>
                <a:lnTo>
                  <a:pt x="112776" y="92964"/>
                </a:lnTo>
                <a:lnTo>
                  <a:pt x="112141" y="100279"/>
                </a:lnTo>
              </a:path>
            </a:pathLst>
          </a:custGeom>
          <a:ln w="12801">
            <a:solidFill>
              <a:srgbClr val="000000"/>
            </a:solidFill>
          </a:ln>
        </p:spPr>
        <p:txBody>
          <a:bodyPr wrap="square" lIns="0" tIns="0" rIns="0" bIns="0" rtlCol="0"/>
          <a:lstStyle/>
          <a:p>
            <a:endParaRPr/>
          </a:p>
        </p:txBody>
      </p:sp>
      <p:sp>
        <p:nvSpPr>
          <p:cNvPr id="252" name="object 252"/>
          <p:cNvSpPr/>
          <p:nvPr/>
        </p:nvSpPr>
        <p:spPr>
          <a:xfrm>
            <a:off x="4187952" y="5944819"/>
            <a:ext cx="16510" cy="230504"/>
          </a:xfrm>
          <a:custGeom>
            <a:avLst/>
            <a:gdLst/>
            <a:ahLst/>
            <a:cxnLst/>
            <a:rect l="l" t="t" r="r" b="b"/>
            <a:pathLst>
              <a:path w="16510" h="230504">
                <a:moveTo>
                  <a:pt x="0" y="0"/>
                </a:moveTo>
                <a:lnTo>
                  <a:pt x="3811" y="17011"/>
                </a:lnTo>
                <a:lnTo>
                  <a:pt x="4683" y="33451"/>
                </a:lnTo>
                <a:lnTo>
                  <a:pt x="3911" y="50234"/>
                </a:lnTo>
                <a:lnTo>
                  <a:pt x="2794" y="68275"/>
                </a:lnTo>
                <a:lnTo>
                  <a:pt x="1748" y="96202"/>
                </a:lnTo>
                <a:lnTo>
                  <a:pt x="1095" y="123901"/>
                </a:lnTo>
                <a:lnTo>
                  <a:pt x="1133" y="151599"/>
                </a:lnTo>
                <a:lnTo>
                  <a:pt x="2159" y="179527"/>
                </a:lnTo>
                <a:lnTo>
                  <a:pt x="2948" y="193648"/>
                </a:lnTo>
                <a:lnTo>
                  <a:pt x="4572" y="206768"/>
                </a:lnTo>
                <a:lnTo>
                  <a:pt x="8481" y="218917"/>
                </a:lnTo>
                <a:lnTo>
                  <a:pt x="16128" y="230123"/>
                </a:lnTo>
              </a:path>
            </a:pathLst>
          </a:custGeom>
          <a:ln w="12801">
            <a:solidFill>
              <a:srgbClr val="000000"/>
            </a:solidFill>
          </a:ln>
        </p:spPr>
        <p:txBody>
          <a:bodyPr wrap="square" lIns="0" tIns="0" rIns="0" bIns="0" rtlCol="0"/>
          <a:lstStyle/>
          <a:p>
            <a:endParaRPr/>
          </a:p>
        </p:txBody>
      </p:sp>
      <p:sp>
        <p:nvSpPr>
          <p:cNvPr id="253" name="object 253"/>
          <p:cNvSpPr/>
          <p:nvPr/>
        </p:nvSpPr>
        <p:spPr>
          <a:xfrm>
            <a:off x="4273296" y="6064605"/>
            <a:ext cx="60325" cy="96520"/>
          </a:xfrm>
          <a:custGeom>
            <a:avLst/>
            <a:gdLst/>
            <a:ahLst/>
            <a:cxnLst/>
            <a:rect l="l" t="t" r="r" b="b"/>
            <a:pathLst>
              <a:path w="60325" h="96520">
                <a:moveTo>
                  <a:pt x="0" y="3352"/>
                </a:moveTo>
                <a:lnTo>
                  <a:pt x="2793" y="2133"/>
                </a:lnTo>
                <a:lnTo>
                  <a:pt x="5206" y="914"/>
                </a:lnTo>
                <a:lnTo>
                  <a:pt x="7874" y="0"/>
                </a:lnTo>
                <a:lnTo>
                  <a:pt x="12884" y="10567"/>
                </a:lnTo>
                <a:lnTo>
                  <a:pt x="17478" y="21221"/>
                </a:lnTo>
                <a:lnTo>
                  <a:pt x="22000" y="31932"/>
                </a:lnTo>
                <a:lnTo>
                  <a:pt x="26796" y="42671"/>
                </a:lnTo>
                <a:lnTo>
                  <a:pt x="44495" y="79405"/>
                </a:lnTo>
                <a:lnTo>
                  <a:pt x="57657" y="94183"/>
                </a:lnTo>
                <a:lnTo>
                  <a:pt x="60325" y="96316"/>
                </a:lnTo>
              </a:path>
            </a:pathLst>
          </a:custGeom>
          <a:ln w="12801">
            <a:solidFill>
              <a:srgbClr val="000000"/>
            </a:solidFill>
          </a:ln>
        </p:spPr>
        <p:txBody>
          <a:bodyPr wrap="square" lIns="0" tIns="0" rIns="0" bIns="0" rtlCol="0"/>
          <a:lstStyle/>
          <a:p>
            <a:endParaRPr/>
          </a:p>
        </p:txBody>
      </p:sp>
      <p:sp>
        <p:nvSpPr>
          <p:cNvPr id="254" name="object 254"/>
          <p:cNvSpPr/>
          <p:nvPr/>
        </p:nvSpPr>
        <p:spPr>
          <a:xfrm>
            <a:off x="4326001" y="6023762"/>
            <a:ext cx="76835" cy="226060"/>
          </a:xfrm>
          <a:custGeom>
            <a:avLst/>
            <a:gdLst/>
            <a:ahLst/>
            <a:cxnLst/>
            <a:rect l="l" t="t" r="r" b="b"/>
            <a:pathLst>
              <a:path w="76835" h="226060">
                <a:moveTo>
                  <a:pt x="76835" y="0"/>
                </a:moveTo>
                <a:lnTo>
                  <a:pt x="67315" y="41362"/>
                </a:lnTo>
                <a:lnTo>
                  <a:pt x="50903" y="78247"/>
                </a:lnTo>
                <a:lnTo>
                  <a:pt x="40512" y="101803"/>
                </a:lnTo>
                <a:lnTo>
                  <a:pt x="30694" y="125587"/>
                </a:lnTo>
                <a:lnTo>
                  <a:pt x="21971" y="149656"/>
                </a:lnTo>
                <a:lnTo>
                  <a:pt x="15484" y="166477"/>
                </a:lnTo>
                <a:lnTo>
                  <a:pt x="8366" y="184099"/>
                </a:lnTo>
                <a:lnTo>
                  <a:pt x="2557" y="201949"/>
                </a:lnTo>
                <a:lnTo>
                  <a:pt x="0" y="219455"/>
                </a:lnTo>
                <a:lnTo>
                  <a:pt x="635" y="221589"/>
                </a:lnTo>
                <a:lnTo>
                  <a:pt x="1524" y="223723"/>
                </a:lnTo>
                <a:lnTo>
                  <a:pt x="2159" y="225856"/>
                </a:lnTo>
              </a:path>
            </a:pathLst>
          </a:custGeom>
          <a:ln w="12496">
            <a:solidFill>
              <a:srgbClr val="000000"/>
            </a:solidFill>
          </a:ln>
        </p:spPr>
        <p:txBody>
          <a:bodyPr wrap="square" lIns="0" tIns="0" rIns="0" bIns="0" rtlCol="0"/>
          <a:lstStyle/>
          <a:p>
            <a:endParaRPr/>
          </a:p>
        </p:txBody>
      </p:sp>
      <p:sp>
        <p:nvSpPr>
          <p:cNvPr id="255" name="object 255"/>
          <p:cNvSpPr/>
          <p:nvPr/>
        </p:nvSpPr>
        <p:spPr>
          <a:xfrm>
            <a:off x="4433951" y="6079007"/>
            <a:ext cx="127000" cy="117475"/>
          </a:xfrm>
          <a:custGeom>
            <a:avLst/>
            <a:gdLst/>
            <a:ahLst/>
            <a:cxnLst/>
            <a:rect l="l" t="t" r="r" b="b"/>
            <a:pathLst>
              <a:path w="127000" h="117475">
                <a:moveTo>
                  <a:pt x="0" y="10896"/>
                </a:moveTo>
                <a:lnTo>
                  <a:pt x="4536" y="4267"/>
                </a:lnTo>
                <a:lnTo>
                  <a:pt x="11620" y="1523"/>
                </a:lnTo>
                <a:lnTo>
                  <a:pt x="20895" y="952"/>
                </a:lnTo>
                <a:lnTo>
                  <a:pt x="32003" y="838"/>
                </a:lnTo>
                <a:lnTo>
                  <a:pt x="43072" y="219"/>
                </a:lnTo>
                <a:lnTo>
                  <a:pt x="86566" y="13435"/>
                </a:lnTo>
                <a:lnTo>
                  <a:pt x="88709" y="22821"/>
                </a:lnTo>
                <a:lnTo>
                  <a:pt x="87328" y="33180"/>
                </a:lnTo>
                <a:lnTo>
                  <a:pt x="84709" y="44424"/>
                </a:lnTo>
                <a:lnTo>
                  <a:pt x="81801" y="56540"/>
                </a:lnTo>
                <a:lnTo>
                  <a:pt x="79454" y="68427"/>
                </a:lnTo>
                <a:lnTo>
                  <a:pt x="78368" y="80429"/>
                </a:lnTo>
                <a:lnTo>
                  <a:pt x="79248" y="92887"/>
                </a:lnTo>
                <a:lnTo>
                  <a:pt x="83591" y="105894"/>
                </a:lnTo>
                <a:lnTo>
                  <a:pt x="91328" y="113728"/>
                </a:lnTo>
                <a:lnTo>
                  <a:pt x="101947" y="116933"/>
                </a:lnTo>
                <a:lnTo>
                  <a:pt x="114935" y="116052"/>
                </a:lnTo>
                <a:lnTo>
                  <a:pt x="118490" y="115138"/>
                </a:lnTo>
                <a:lnTo>
                  <a:pt x="122809" y="113918"/>
                </a:lnTo>
                <a:lnTo>
                  <a:pt x="126746" y="113004"/>
                </a:lnTo>
              </a:path>
            </a:pathLst>
          </a:custGeom>
          <a:ln w="12801">
            <a:solidFill>
              <a:srgbClr val="000000"/>
            </a:solidFill>
          </a:ln>
        </p:spPr>
        <p:txBody>
          <a:bodyPr wrap="square" lIns="0" tIns="0" rIns="0" bIns="0" rtlCol="0"/>
          <a:lstStyle/>
          <a:p>
            <a:endParaRPr/>
          </a:p>
        </p:txBody>
      </p:sp>
      <p:sp>
        <p:nvSpPr>
          <p:cNvPr id="256" name="object 256"/>
          <p:cNvSpPr/>
          <p:nvPr/>
        </p:nvSpPr>
        <p:spPr>
          <a:xfrm>
            <a:off x="4610353" y="6049670"/>
            <a:ext cx="86360" cy="129539"/>
          </a:xfrm>
          <a:custGeom>
            <a:avLst/>
            <a:gdLst/>
            <a:ahLst/>
            <a:cxnLst/>
            <a:rect l="l" t="t" r="r" b="b"/>
            <a:pathLst>
              <a:path w="86360" h="129539">
                <a:moveTo>
                  <a:pt x="0" y="82905"/>
                </a:moveTo>
                <a:lnTo>
                  <a:pt x="0" y="94488"/>
                </a:lnTo>
                <a:lnTo>
                  <a:pt x="635" y="98755"/>
                </a:lnTo>
                <a:lnTo>
                  <a:pt x="40471" y="86334"/>
                </a:lnTo>
                <a:lnTo>
                  <a:pt x="67133" y="46058"/>
                </a:lnTo>
                <a:lnTo>
                  <a:pt x="64416" y="5281"/>
                </a:lnTo>
                <a:lnTo>
                  <a:pt x="56769" y="0"/>
                </a:lnTo>
                <a:lnTo>
                  <a:pt x="46493" y="1190"/>
                </a:lnTo>
                <a:lnTo>
                  <a:pt x="16589" y="42833"/>
                </a:lnTo>
                <a:lnTo>
                  <a:pt x="14732" y="94183"/>
                </a:lnTo>
                <a:lnTo>
                  <a:pt x="51450" y="126415"/>
                </a:lnTo>
                <a:lnTo>
                  <a:pt x="67437" y="129540"/>
                </a:lnTo>
                <a:lnTo>
                  <a:pt x="73533" y="128930"/>
                </a:lnTo>
                <a:lnTo>
                  <a:pt x="79883" y="128016"/>
                </a:lnTo>
                <a:lnTo>
                  <a:pt x="85979" y="127406"/>
                </a:lnTo>
              </a:path>
            </a:pathLst>
          </a:custGeom>
          <a:ln w="12801">
            <a:solidFill>
              <a:srgbClr val="000000"/>
            </a:solidFill>
          </a:ln>
        </p:spPr>
        <p:txBody>
          <a:bodyPr wrap="square" lIns="0" tIns="0" rIns="0" bIns="0" rtlCol="0"/>
          <a:lstStyle/>
          <a:p>
            <a:endParaRPr/>
          </a:p>
        </p:txBody>
      </p:sp>
      <p:sp>
        <p:nvSpPr>
          <p:cNvPr id="257" name="object 257"/>
          <p:cNvSpPr/>
          <p:nvPr/>
        </p:nvSpPr>
        <p:spPr>
          <a:xfrm>
            <a:off x="4922265" y="6076797"/>
            <a:ext cx="62865" cy="114935"/>
          </a:xfrm>
          <a:custGeom>
            <a:avLst/>
            <a:gdLst/>
            <a:ahLst/>
            <a:cxnLst/>
            <a:rect l="l" t="t" r="r" b="b"/>
            <a:pathLst>
              <a:path w="62864" h="114935">
                <a:moveTo>
                  <a:pt x="0" y="67665"/>
                </a:moveTo>
                <a:lnTo>
                  <a:pt x="1524" y="77419"/>
                </a:lnTo>
                <a:lnTo>
                  <a:pt x="1524" y="80772"/>
                </a:lnTo>
                <a:lnTo>
                  <a:pt x="8128" y="83820"/>
                </a:lnTo>
                <a:lnTo>
                  <a:pt x="45338" y="59436"/>
                </a:lnTo>
                <a:lnTo>
                  <a:pt x="62484" y="16764"/>
                </a:lnTo>
                <a:lnTo>
                  <a:pt x="59689" y="6705"/>
                </a:lnTo>
                <a:lnTo>
                  <a:pt x="58166" y="3048"/>
                </a:lnTo>
                <a:lnTo>
                  <a:pt x="50292" y="0"/>
                </a:lnTo>
                <a:lnTo>
                  <a:pt x="38750" y="5486"/>
                </a:lnTo>
                <a:lnTo>
                  <a:pt x="8645" y="46053"/>
                </a:lnTo>
                <a:lnTo>
                  <a:pt x="3157" y="77581"/>
                </a:lnTo>
                <a:lnTo>
                  <a:pt x="6985" y="91744"/>
                </a:lnTo>
                <a:lnTo>
                  <a:pt x="16781" y="105298"/>
                </a:lnTo>
                <a:lnTo>
                  <a:pt x="28495" y="112395"/>
                </a:lnTo>
                <a:lnTo>
                  <a:pt x="42185" y="114804"/>
                </a:lnTo>
                <a:lnTo>
                  <a:pt x="57912" y="114300"/>
                </a:lnTo>
              </a:path>
            </a:pathLst>
          </a:custGeom>
          <a:ln w="12801">
            <a:solidFill>
              <a:srgbClr val="000000"/>
            </a:solidFill>
          </a:ln>
        </p:spPr>
        <p:txBody>
          <a:bodyPr wrap="square" lIns="0" tIns="0" rIns="0" bIns="0" rtlCol="0"/>
          <a:lstStyle/>
          <a:p>
            <a:endParaRPr/>
          </a:p>
        </p:txBody>
      </p:sp>
      <p:sp>
        <p:nvSpPr>
          <p:cNvPr id="258" name="object 258"/>
          <p:cNvSpPr/>
          <p:nvPr/>
        </p:nvSpPr>
        <p:spPr>
          <a:xfrm>
            <a:off x="5050972" y="5982919"/>
            <a:ext cx="379095" cy="200025"/>
          </a:xfrm>
          <a:custGeom>
            <a:avLst/>
            <a:gdLst/>
            <a:ahLst/>
            <a:cxnLst/>
            <a:rect l="l" t="t" r="r" b="b"/>
            <a:pathLst>
              <a:path w="379095" h="200025">
                <a:moveTo>
                  <a:pt x="11501" y="111251"/>
                </a:moveTo>
                <a:lnTo>
                  <a:pt x="4841" y="121329"/>
                </a:lnTo>
                <a:lnTo>
                  <a:pt x="1277" y="130378"/>
                </a:lnTo>
                <a:lnTo>
                  <a:pt x="0" y="140227"/>
                </a:lnTo>
                <a:lnTo>
                  <a:pt x="198" y="152704"/>
                </a:lnTo>
                <a:lnTo>
                  <a:pt x="10485" y="192633"/>
                </a:lnTo>
                <a:lnTo>
                  <a:pt x="13533" y="195072"/>
                </a:lnTo>
                <a:lnTo>
                  <a:pt x="16073" y="197510"/>
                </a:lnTo>
                <a:lnTo>
                  <a:pt x="34361" y="164287"/>
                </a:lnTo>
                <a:lnTo>
                  <a:pt x="39034" y="150056"/>
                </a:lnTo>
                <a:lnTo>
                  <a:pt x="60269" y="112166"/>
                </a:lnTo>
                <a:lnTo>
                  <a:pt x="79468" y="96264"/>
                </a:lnTo>
                <a:lnTo>
                  <a:pt x="88209" y="97840"/>
                </a:lnTo>
                <a:lnTo>
                  <a:pt x="94732" y="105027"/>
                </a:lnTo>
                <a:lnTo>
                  <a:pt x="98194" y="116471"/>
                </a:lnTo>
                <a:lnTo>
                  <a:pt x="99871" y="128658"/>
                </a:lnTo>
                <a:lnTo>
                  <a:pt x="101036" y="138074"/>
                </a:lnTo>
                <a:lnTo>
                  <a:pt x="103441" y="150280"/>
                </a:lnTo>
                <a:lnTo>
                  <a:pt x="106084" y="162572"/>
                </a:lnTo>
                <a:lnTo>
                  <a:pt x="108965" y="174807"/>
                </a:lnTo>
                <a:lnTo>
                  <a:pt x="112085" y="186842"/>
                </a:lnTo>
                <a:lnTo>
                  <a:pt x="116623" y="177969"/>
                </a:lnTo>
                <a:lnTo>
                  <a:pt x="120578" y="169125"/>
                </a:lnTo>
                <a:lnTo>
                  <a:pt x="124319" y="160224"/>
                </a:lnTo>
                <a:lnTo>
                  <a:pt x="128214" y="151180"/>
                </a:lnTo>
                <a:lnTo>
                  <a:pt x="153487" y="112471"/>
                </a:lnTo>
                <a:lnTo>
                  <a:pt x="168981" y="100888"/>
                </a:lnTo>
                <a:lnTo>
                  <a:pt x="168203" y="108837"/>
                </a:lnTo>
                <a:lnTo>
                  <a:pt x="166758" y="116243"/>
                </a:lnTo>
                <a:lnTo>
                  <a:pt x="164838" y="123820"/>
                </a:lnTo>
                <a:lnTo>
                  <a:pt x="162631" y="132283"/>
                </a:lnTo>
                <a:lnTo>
                  <a:pt x="159942" y="148890"/>
                </a:lnTo>
                <a:lnTo>
                  <a:pt x="160837" y="165925"/>
                </a:lnTo>
                <a:lnTo>
                  <a:pt x="167042" y="180846"/>
                </a:lnTo>
                <a:lnTo>
                  <a:pt x="180284" y="191109"/>
                </a:lnTo>
                <a:lnTo>
                  <a:pt x="201425" y="192924"/>
                </a:lnTo>
                <a:lnTo>
                  <a:pt x="221114" y="183908"/>
                </a:lnTo>
                <a:lnTo>
                  <a:pt x="236327" y="167749"/>
                </a:lnTo>
                <a:lnTo>
                  <a:pt x="244038" y="148132"/>
                </a:lnTo>
                <a:lnTo>
                  <a:pt x="245181" y="140512"/>
                </a:lnTo>
                <a:lnTo>
                  <a:pt x="243657" y="133807"/>
                </a:lnTo>
                <a:lnTo>
                  <a:pt x="244038" y="125882"/>
                </a:lnTo>
                <a:lnTo>
                  <a:pt x="248703" y="133330"/>
                </a:lnTo>
                <a:lnTo>
                  <a:pt x="253452" y="140665"/>
                </a:lnTo>
                <a:lnTo>
                  <a:pt x="258129" y="147999"/>
                </a:lnTo>
                <a:lnTo>
                  <a:pt x="262580" y="155447"/>
                </a:lnTo>
                <a:lnTo>
                  <a:pt x="265969" y="161210"/>
                </a:lnTo>
                <a:lnTo>
                  <a:pt x="269311" y="167030"/>
                </a:lnTo>
                <a:lnTo>
                  <a:pt x="272653" y="172850"/>
                </a:lnTo>
                <a:lnTo>
                  <a:pt x="276042" y="178612"/>
                </a:lnTo>
                <a:lnTo>
                  <a:pt x="276635" y="168554"/>
                </a:lnTo>
                <a:lnTo>
                  <a:pt x="277264" y="158495"/>
                </a:lnTo>
                <a:lnTo>
                  <a:pt x="284553" y="115947"/>
                </a:lnTo>
                <a:lnTo>
                  <a:pt x="302067" y="69027"/>
                </a:lnTo>
                <a:lnTo>
                  <a:pt x="328586" y="35618"/>
                </a:lnTo>
                <a:lnTo>
                  <a:pt x="362634" y="11491"/>
                </a:lnTo>
                <a:lnTo>
                  <a:pt x="379039" y="0"/>
                </a:lnTo>
              </a:path>
            </a:pathLst>
          </a:custGeom>
          <a:ln w="12801">
            <a:solidFill>
              <a:srgbClr val="000000"/>
            </a:solidFill>
          </a:ln>
        </p:spPr>
        <p:txBody>
          <a:bodyPr wrap="square" lIns="0" tIns="0" rIns="0" bIns="0" rtlCol="0"/>
          <a:lstStyle/>
          <a:p>
            <a:endParaRPr/>
          </a:p>
        </p:txBody>
      </p:sp>
      <p:sp>
        <p:nvSpPr>
          <p:cNvPr id="259" name="object 259"/>
          <p:cNvSpPr/>
          <p:nvPr/>
        </p:nvSpPr>
        <p:spPr>
          <a:xfrm>
            <a:off x="5644641" y="6025896"/>
            <a:ext cx="103505" cy="125730"/>
          </a:xfrm>
          <a:custGeom>
            <a:avLst/>
            <a:gdLst/>
            <a:ahLst/>
            <a:cxnLst/>
            <a:rect l="l" t="t" r="r" b="b"/>
            <a:pathLst>
              <a:path w="103504" h="125729">
                <a:moveTo>
                  <a:pt x="0" y="31394"/>
                </a:moveTo>
                <a:lnTo>
                  <a:pt x="27729" y="67894"/>
                </a:lnTo>
                <a:lnTo>
                  <a:pt x="36195" y="109727"/>
                </a:lnTo>
                <a:lnTo>
                  <a:pt x="36830" y="117957"/>
                </a:lnTo>
                <a:lnTo>
                  <a:pt x="36830" y="120091"/>
                </a:lnTo>
                <a:lnTo>
                  <a:pt x="37719" y="125272"/>
                </a:lnTo>
                <a:lnTo>
                  <a:pt x="41433" y="69765"/>
                </a:lnTo>
                <a:lnTo>
                  <a:pt x="64325" y="26822"/>
                </a:lnTo>
                <a:lnTo>
                  <a:pt x="92583" y="3047"/>
                </a:lnTo>
                <a:lnTo>
                  <a:pt x="97790" y="1523"/>
                </a:lnTo>
                <a:lnTo>
                  <a:pt x="103250" y="0"/>
                </a:lnTo>
              </a:path>
            </a:pathLst>
          </a:custGeom>
          <a:ln w="12801">
            <a:solidFill>
              <a:srgbClr val="000000"/>
            </a:solidFill>
          </a:ln>
        </p:spPr>
        <p:txBody>
          <a:bodyPr wrap="square" lIns="0" tIns="0" rIns="0" bIns="0" rtlCol="0"/>
          <a:lstStyle/>
          <a:p>
            <a:endParaRPr/>
          </a:p>
        </p:txBody>
      </p:sp>
      <p:sp>
        <p:nvSpPr>
          <p:cNvPr id="260" name="object 260"/>
          <p:cNvSpPr/>
          <p:nvPr/>
        </p:nvSpPr>
        <p:spPr>
          <a:xfrm>
            <a:off x="5823203" y="6082284"/>
            <a:ext cx="135890" cy="92075"/>
          </a:xfrm>
          <a:custGeom>
            <a:avLst/>
            <a:gdLst/>
            <a:ahLst/>
            <a:cxnLst/>
            <a:rect l="l" t="t" r="r" b="b"/>
            <a:pathLst>
              <a:path w="135889" h="92075">
                <a:moveTo>
                  <a:pt x="42418" y="0"/>
                </a:moveTo>
                <a:lnTo>
                  <a:pt x="37181" y="12030"/>
                </a:lnTo>
                <a:lnTo>
                  <a:pt x="31289" y="21716"/>
                </a:lnTo>
                <a:lnTo>
                  <a:pt x="24326" y="30603"/>
                </a:lnTo>
                <a:lnTo>
                  <a:pt x="15875" y="40233"/>
                </a:lnTo>
                <a:lnTo>
                  <a:pt x="10054" y="47082"/>
                </a:lnTo>
                <a:lnTo>
                  <a:pt x="4746" y="55016"/>
                </a:lnTo>
                <a:lnTo>
                  <a:pt x="1033" y="63636"/>
                </a:lnTo>
                <a:lnTo>
                  <a:pt x="0" y="72542"/>
                </a:lnTo>
                <a:lnTo>
                  <a:pt x="4885" y="82015"/>
                </a:lnTo>
                <a:lnTo>
                  <a:pt x="15176" y="85001"/>
                </a:lnTo>
                <a:lnTo>
                  <a:pt x="27181" y="83815"/>
                </a:lnTo>
                <a:lnTo>
                  <a:pt x="70143" y="55954"/>
                </a:lnTo>
                <a:lnTo>
                  <a:pt x="91441" y="23764"/>
                </a:lnTo>
                <a:lnTo>
                  <a:pt x="95123" y="16154"/>
                </a:lnTo>
                <a:lnTo>
                  <a:pt x="97545" y="28817"/>
                </a:lnTo>
                <a:lnTo>
                  <a:pt x="99266" y="41338"/>
                </a:lnTo>
                <a:lnTo>
                  <a:pt x="100820" y="53916"/>
                </a:lnTo>
                <a:lnTo>
                  <a:pt x="102743" y="66751"/>
                </a:lnTo>
                <a:lnTo>
                  <a:pt x="107007" y="83539"/>
                </a:lnTo>
                <a:lnTo>
                  <a:pt x="113236" y="91554"/>
                </a:lnTo>
                <a:lnTo>
                  <a:pt x="122441" y="91740"/>
                </a:lnTo>
                <a:lnTo>
                  <a:pt x="135636" y="85039"/>
                </a:lnTo>
              </a:path>
            </a:pathLst>
          </a:custGeom>
          <a:ln w="12801">
            <a:solidFill>
              <a:srgbClr val="000000"/>
            </a:solidFill>
          </a:ln>
        </p:spPr>
        <p:txBody>
          <a:bodyPr wrap="square" lIns="0" tIns="0" rIns="0" bIns="0" rtlCol="0"/>
          <a:lstStyle/>
          <a:p>
            <a:endParaRPr/>
          </a:p>
        </p:txBody>
      </p:sp>
      <p:sp>
        <p:nvSpPr>
          <p:cNvPr id="261" name="object 261"/>
          <p:cNvSpPr/>
          <p:nvPr/>
        </p:nvSpPr>
        <p:spPr>
          <a:xfrm>
            <a:off x="5993891" y="5941771"/>
            <a:ext cx="42545" cy="198755"/>
          </a:xfrm>
          <a:custGeom>
            <a:avLst/>
            <a:gdLst/>
            <a:ahLst/>
            <a:cxnLst/>
            <a:rect l="l" t="t" r="r" b="b"/>
            <a:pathLst>
              <a:path w="42545" h="198754">
                <a:moveTo>
                  <a:pt x="7366" y="10363"/>
                </a:moveTo>
                <a:lnTo>
                  <a:pt x="4825" y="6705"/>
                </a:lnTo>
                <a:lnTo>
                  <a:pt x="2412" y="3352"/>
                </a:lnTo>
                <a:lnTo>
                  <a:pt x="0" y="0"/>
                </a:lnTo>
                <a:lnTo>
                  <a:pt x="6340" y="50534"/>
                </a:lnTo>
                <a:lnTo>
                  <a:pt x="15118" y="91616"/>
                </a:lnTo>
                <a:lnTo>
                  <a:pt x="26941" y="139326"/>
                </a:lnTo>
                <a:lnTo>
                  <a:pt x="36667" y="171892"/>
                </a:lnTo>
                <a:lnTo>
                  <a:pt x="39147" y="180632"/>
                </a:lnTo>
                <a:lnTo>
                  <a:pt x="41104" y="189428"/>
                </a:lnTo>
                <a:lnTo>
                  <a:pt x="42418" y="198424"/>
                </a:lnTo>
              </a:path>
            </a:pathLst>
          </a:custGeom>
          <a:ln w="12801">
            <a:solidFill>
              <a:srgbClr val="000000"/>
            </a:solidFill>
          </a:ln>
        </p:spPr>
        <p:txBody>
          <a:bodyPr wrap="square" lIns="0" tIns="0" rIns="0" bIns="0" rtlCol="0"/>
          <a:lstStyle/>
          <a:p>
            <a:endParaRPr/>
          </a:p>
        </p:txBody>
      </p:sp>
      <p:sp>
        <p:nvSpPr>
          <p:cNvPr id="262" name="object 262"/>
          <p:cNvSpPr/>
          <p:nvPr/>
        </p:nvSpPr>
        <p:spPr>
          <a:xfrm>
            <a:off x="5994527" y="6042659"/>
            <a:ext cx="167640" cy="87630"/>
          </a:xfrm>
          <a:custGeom>
            <a:avLst/>
            <a:gdLst/>
            <a:ahLst/>
            <a:cxnLst/>
            <a:rect l="l" t="t" r="r" b="b"/>
            <a:pathLst>
              <a:path w="167639" h="87629">
                <a:moveTo>
                  <a:pt x="15875" y="81381"/>
                </a:moveTo>
                <a:lnTo>
                  <a:pt x="6731" y="72542"/>
                </a:lnTo>
                <a:lnTo>
                  <a:pt x="3937" y="71018"/>
                </a:lnTo>
                <a:lnTo>
                  <a:pt x="0" y="64312"/>
                </a:lnTo>
                <a:lnTo>
                  <a:pt x="48327" y="77771"/>
                </a:lnTo>
                <a:lnTo>
                  <a:pt x="98806" y="76733"/>
                </a:lnTo>
                <a:lnTo>
                  <a:pt x="138791" y="58012"/>
                </a:lnTo>
                <a:lnTo>
                  <a:pt x="151441" y="20188"/>
                </a:lnTo>
                <a:lnTo>
                  <a:pt x="135636" y="0"/>
                </a:lnTo>
                <a:lnTo>
                  <a:pt x="127301" y="895"/>
                </a:lnTo>
                <a:lnTo>
                  <a:pt x="113537" y="47205"/>
                </a:lnTo>
                <a:lnTo>
                  <a:pt x="132974" y="80471"/>
                </a:lnTo>
                <a:lnTo>
                  <a:pt x="154656" y="87301"/>
                </a:lnTo>
                <a:lnTo>
                  <a:pt x="167639" y="86258"/>
                </a:lnTo>
              </a:path>
            </a:pathLst>
          </a:custGeom>
          <a:ln w="12801">
            <a:solidFill>
              <a:srgbClr val="000000"/>
            </a:solidFill>
          </a:ln>
        </p:spPr>
        <p:txBody>
          <a:bodyPr wrap="square" lIns="0" tIns="0" rIns="0" bIns="0" rtlCol="0"/>
          <a:lstStyle/>
          <a:p>
            <a:endParaRPr/>
          </a:p>
        </p:txBody>
      </p:sp>
      <p:sp>
        <p:nvSpPr>
          <p:cNvPr id="263" name="object 263"/>
          <p:cNvSpPr/>
          <p:nvPr/>
        </p:nvSpPr>
        <p:spPr>
          <a:xfrm>
            <a:off x="6181195" y="6017971"/>
            <a:ext cx="52069" cy="146685"/>
          </a:xfrm>
          <a:custGeom>
            <a:avLst/>
            <a:gdLst/>
            <a:ahLst/>
            <a:cxnLst/>
            <a:rect l="l" t="t" r="r" b="b"/>
            <a:pathLst>
              <a:path w="52070" h="146685">
                <a:moveTo>
                  <a:pt x="28850" y="0"/>
                </a:moveTo>
                <a:lnTo>
                  <a:pt x="1418" y="28956"/>
                </a:lnTo>
                <a:lnTo>
                  <a:pt x="0" y="41400"/>
                </a:lnTo>
                <a:lnTo>
                  <a:pt x="1974" y="53759"/>
                </a:lnTo>
                <a:lnTo>
                  <a:pt x="27231" y="95669"/>
                </a:lnTo>
                <a:lnTo>
                  <a:pt x="35522" y="104408"/>
                </a:lnTo>
                <a:lnTo>
                  <a:pt x="43455" y="113690"/>
                </a:lnTo>
                <a:lnTo>
                  <a:pt x="49283" y="122305"/>
                </a:lnTo>
                <a:lnTo>
                  <a:pt x="51504" y="129806"/>
                </a:lnTo>
                <a:lnTo>
                  <a:pt x="50367" y="137479"/>
                </a:lnTo>
                <a:lnTo>
                  <a:pt x="46122" y="146608"/>
                </a:lnTo>
              </a:path>
            </a:pathLst>
          </a:custGeom>
          <a:ln w="12496">
            <a:solidFill>
              <a:srgbClr val="000000"/>
            </a:solidFill>
          </a:ln>
        </p:spPr>
        <p:txBody>
          <a:bodyPr wrap="square" lIns="0" tIns="0" rIns="0" bIns="0" rtlCol="0"/>
          <a:lstStyle/>
          <a:p>
            <a:endParaRPr/>
          </a:p>
        </p:txBody>
      </p:sp>
      <p:sp>
        <p:nvSpPr>
          <p:cNvPr id="264" name="object 264"/>
          <p:cNvSpPr/>
          <p:nvPr/>
        </p:nvSpPr>
        <p:spPr>
          <a:xfrm>
            <a:off x="6292850" y="6103010"/>
            <a:ext cx="45085" cy="197485"/>
          </a:xfrm>
          <a:custGeom>
            <a:avLst/>
            <a:gdLst/>
            <a:ahLst/>
            <a:cxnLst/>
            <a:rect l="l" t="t" r="r" b="b"/>
            <a:pathLst>
              <a:path w="45085" h="197485">
                <a:moveTo>
                  <a:pt x="37211" y="0"/>
                </a:moveTo>
                <a:lnTo>
                  <a:pt x="42558" y="12182"/>
                </a:lnTo>
                <a:lnTo>
                  <a:pt x="44465" y="23621"/>
                </a:lnTo>
                <a:lnTo>
                  <a:pt x="43729" y="35747"/>
                </a:lnTo>
                <a:lnTo>
                  <a:pt x="32067" y="93916"/>
                </a:lnTo>
                <a:lnTo>
                  <a:pt x="21082" y="137159"/>
                </a:lnTo>
                <a:lnTo>
                  <a:pt x="5580" y="182294"/>
                </a:lnTo>
                <a:lnTo>
                  <a:pt x="0" y="197205"/>
                </a:lnTo>
              </a:path>
            </a:pathLst>
          </a:custGeom>
          <a:ln w="12496">
            <a:solidFill>
              <a:srgbClr val="000000"/>
            </a:solidFill>
          </a:ln>
        </p:spPr>
        <p:txBody>
          <a:bodyPr wrap="square" lIns="0" tIns="0" rIns="0" bIns="0" rtlCol="0"/>
          <a:lstStyle/>
          <a:p>
            <a:endParaRPr/>
          </a:p>
        </p:txBody>
      </p:sp>
      <p:sp>
        <p:nvSpPr>
          <p:cNvPr id="265" name="object 265"/>
          <p:cNvSpPr/>
          <p:nvPr/>
        </p:nvSpPr>
        <p:spPr>
          <a:xfrm>
            <a:off x="6603745" y="5952744"/>
            <a:ext cx="11430" cy="203835"/>
          </a:xfrm>
          <a:custGeom>
            <a:avLst/>
            <a:gdLst/>
            <a:ahLst/>
            <a:cxnLst/>
            <a:rect l="l" t="t" r="r" b="b"/>
            <a:pathLst>
              <a:path w="11429" h="203835">
                <a:moveTo>
                  <a:pt x="2539" y="35966"/>
                </a:moveTo>
                <a:lnTo>
                  <a:pt x="2071" y="26917"/>
                </a:lnTo>
                <a:lnTo>
                  <a:pt x="1365" y="17983"/>
                </a:lnTo>
                <a:lnTo>
                  <a:pt x="611" y="9048"/>
                </a:lnTo>
                <a:lnTo>
                  <a:pt x="0" y="0"/>
                </a:lnTo>
                <a:lnTo>
                  <a:pt x="2464" y="15959"/>
                </a:lnTo>
                <a:lnTo>
                  <a:pt x="3714" y="31889"/>
                </a:lnTo>
                <a:lnTo>
                  <a:pt x="4250" y="47877"/>
                </a:lnTo>
                <a:lnTo>
                  <a:pt x="4572" y="64007"/>
                </a:lnTo>
                <a:lnTo>
                  <a:pt x="5701" y="85915"/>
                </a:lnTo>
                <a:lnTo>
                  <a:pt x="7127" y="108051"/>
                </a:lnTo>
                <a:lnTo>
                  <a:pt x="8197" y="130187"/>
                </a:lnTo>
                <a:lnTo>
                  <a:pt x="8254" y="152095"/>
                </a:lnTo>
                <a:lnTo>
                  <a:pt x="7874" y="165153"/>
                </a:lnTo>
                <a:lnTo>
                  <a:pt x="7969" y="177698"/>
                </a:lnTo>
                <a:lnTo>
                  <a:pt x="8969" y="190242"/>
                </a:lnTo>
                <a:lnTo>
                  <a:pt x="11302" y="203301"/>
                </a:lnTo>
              </a:path>
            </a:pathLst>
          </a:custGeom>
          <a:ln w="12496">
            <a:solidFill>
              <a:srgbClr val="000000"/>
            </a:solidFill>
          </a:ln>
        </p:spPr>
        <p:txBody>
          <a:bodyPr wrap="square" lIns="0" tIns="0" rIns="0" bIns="0" rtlCol="0"/>
          <a:lstStyle/>
          <a:p>
            <a:endParaRPr/>
          </a:p>
        </p:txBody>
      </p:sp>
      <p:sp>
        <p:nvSpPr>
          <p:cNvPr id="266" name="object 266"/>
          <p:cNvSpPr/>
          <p:nvPr/>
        </p:nvSpPr>
        <p:spPr>
          <a:xfrm>
            <a:off x="6694678" y="6077102"/>
            <a:ext cx="312420" cy="117475"/>
          </a:xfrm>
          <a:custGeom>
            <a:avLst/>
            <a:gdLst/>
            <a:ahLst/>
            <a:cxnLst/>
            <a:rect l="l" t="t" r="r" b="b"/>
            <a:pathLst>
              <a:path w="312420" h="117475">
                <a:moveTo>
                  <a:pt x="12446" y="0"/>
                </a:moveTo>
                <a:lnTo>
                  <a:pt x="9983" y="12482"/>
                </a:lnTo>
                <a:lnTo>
                  <a:pt x="5984" y="25107"/>
                </a:lnTo>
                <a:lnTo>
                  <a:pt x="2105" y="37676"/>
                </a:lnTo>
                <a:lnTo>
                  <a:pt x="0" y="49987"/>
                </a:lnTo>
                <a:lnTo>
                  <a:pt x="631" y="63341"/>
                </a:lnTo>
                <a:lnTo>
                  <a:pt x="3238" y="76809"/>
                </a:lnTo>
                <a:lnTo>
                  <a:pt x="24104" y="109780"/>
                </a:lnTo>
                <a:lnTo>
                  <a:pt x="45547" y="117390"/>
                </a:lnTo>
                <a:lnTo>
                  <a:pt x="57912" y="115823"/>
                </a:lnTo>
                <a:lnTo>
                  <a:pt x="89535" y="85039"/>
                </a:lnTo>
                <a:lnTo>
                  <a:pt x="89535" y="40233"/>
                </a:lnTo>
                <a:lnTo>
                  <a:pt x="81661" y="23469"/>
                </a:lnTo>
                <a:lnTo>
                  <a:pt x="85919" y="35294"/>
                </a:lnTo>
                <a:lnTo>
                  <a:pt x="110025" y="75352"/>
                </a:lnTo>
                <a:lnTo>
                  <a:pt x="146893" y="94988"/>
                </a:lnTo>
                <a:lnTo>
                  <a:pt x="167640" y="71323"/>
                </a:lnTo>
                <a:lnTo>
                  <a:pt x="170052" y="68275"/>
                </a:lnTo>
                <a:lnTo>
                  <a:pt x="199263" y="85953"/>
                </a:lnTo>
                <a:lnTo>
                  <a:pt x="205099" y="91682"/>
                </a:lnTo>
                <a:lnTo>
                  <a:pt x="211375" y="95897"/>
                </a:lnTo>
                <a:lnTo>
                  <a:pt x="218390" y="97655"/>
                </a:lnTo>
                <a:lnTo>
                  <a:pt x="226441" y="96012"/>
                </a:lnTo>
                <a:lnTo>
                  <a:pt x="249834" y="55144"/>
                </a:lnTo>
                <a:lnTo>
                  <a:pt x="252696" y="33456"/>
                </a:lnTo>
                <a:lnTo>
                  <a:pt x="251460" y="23469"/>
                </a:lnTo>
                <a:lnTo>
                  <a:pt x="250190" y="21335"/>
                </a:lnTo>
                <a:lnTo>
                  <a:pt x="249300" y="18897"/>
                </a:lnTo>
                <a:lnTo>
                  <a:pt x="248030" y="16459"/>
                </a:lnTo>
                <a:lnTo>
                  <a:pt x="248388" y="25736"/>
                </a:lnTo>
                <a:lnTo>
                  <a:pt x="249745" y="34213"/>
                </a:lnTo>
                <a:lnTo>
                  <a:pt x="276987" y="61874"/>
                </a:lnTo>
                <a:lnTo>
                  <a:pt x="312039" y="32918"/>
                </a:lnTo>
                <a:lnTo>
                  <a:pt x="311788" y="22174"/>
                </a:lnTo>
                <a:lnTo>
                  <a:pt x="306324" y="10972"/>
                </a:lnTo>
                <a:lnTo>
                  <a:pt x="295959" y="15716"/>
                </a:lnTo>
                <a:lnTo>
                  <a:pt x="274331" y="56026"/>
                </a:lnTo>
                <a:lnTo>
                  <a:pt x="296799" y="93573"/>
                </a:lnTo>
                <a:lnTo>
                  <a:pt x="300481" y="93573"/>
                </a:lnTo>
                <a:lnTo>
                  <a:pt x="304800" y="93573"/>
                </a:lnTo>
                <a:lnTo>
                  <a:pt x="308737" y="93573"/>
                </a:lnTo>
              </a:path>
            </a:pathLst>
          </a:custGeom>
          <a:ln w="12496">
            <a:solidFill>
              <a:srgbClr val="000000"/>
            </a:solidFill>
          </a:ln>
        </p:spPr>
        <p:txBody>
          <a:bodyPr wrap="square" lIns="0" tIns="0" rIns="0" bIns="0" rtlCol="0"/>
          <a:lstStyle/>
          <a:p>
            <a:endParaRPr/>
          </a:p>
        </p:txBody>
      </p:sp>
      <p:sp>
        <p:nvSpPr>
          <p:cNvPr id="267" name="object 267"/>
          <p:cNvSpPr/>
          <p:nvPr/>
        </p:nvSpPr>
        <p:spPr>
          <a:xfrm>
            <a:off x="7042880" y="6080150"/>
            <a:ext cx="40640" cy="137160"/>
          </a:xfrm>
          <a:custGeom>
            <a:avLst/>
            <a:gdLst/>
            <a:ahLst/>
            <a:cxnLst/>
            <a:rect l="l" t="t" r="r" b="b"/>
            <a:pathLst>
              <a:path w="40640" h="137160">
                <a:moveTo>
                  <a:pt x="40417" y="0"/>
                </a:moveTo>
                <a:lnTo>
                  <a:pt x="12449" y="26874"/>
                </a:lnTo>
                <a:lnTo>
                  <a:pt x="0" y="57302"/>
                </a:lnTo>
                <a:lnTo>
                  <a:pt x="1222" y="67360"/>
                </a:lnTo>
                <a:lnTo>
                  <a:pt x="4730" y="77419"/>
                </a:lnTo>
                <a:lnTo>
                  <a:pt x="9016" y="85363"/>
                </a:lnTo>
                <a:lnTo>
                  <a:pt x="14065" y="92963"/>
                </a:lnTo>
                <a:lnTo>
                  <a:pt x="19018" y="100564"/>
                </a:lnTo>
                <a:lnTo>
                  <a:pt x="23018" y="108508"/>
                </a:lnTo>
                <a:lnTo>
                  <a:pt x="24943" y="117767"/>
                </a:lnTo>
                <a:lnTo>
                  <a:pt x="25749" y="128854"/>
                </a:lnTo>
                <a:lnTo>
                  <a:pt x="25411" y="136626"/>
                </a:lnTo>
                <a:lnTo>
                  <a:pt x="23907" y="135940"/>
                </a:lnTo>
                <a:lnTo>
                  <a:pt x="23653" y="132587"/>
                </a:lnTo>
                <a:lnTo>
                  <a:pt x="23272" y="129235"/>
                </a:lnTo>
                <a:lnTo>
                  <a:pt x="23018" y="125577"/>
                </a:lnTo>
              </a:path>
            </a:pathLst>
          </a:custGeom>
          <a:ln w="12496">
            <a:solidFill>
              <a:srgbClr val="000000"/>
            </a:solidFill>
          </a:ln>
        </p:spPr>
        <p:txBody>
          <a:bodyPr wrap="square" lIns="0" tIns="0" rIns="0" bIns="0" rtlCol="0"/>
          <a:lstStyle/>
          <a:p>
            <a:endParaRPr/>
          </a:p>
        </p:txBody>
      </p:sp>
      <p:sp>
        <p:nvSpPr>
          <p:cNvPr id="268" name="object 268"/>
          <p:cNvSpPr/>
          <p:nvPr/>
        </p:nvSpPr>
        <p:spPr>
          <a:xfrm>
            <a:off x="7155433" y="5991758"/>
            <a:ext cx="27305" cy="177165"/>
          </a:xfrm>
          <a:custGeom>
            <a:avLst/>
            <a:gdLst/>
            <a:ahLst/>
            <a:cxnLst/>
            <a:rect l="l" t="t" r="r" b="b"/>
            <a:pathLst>
              <a:path w="27304" h="177164">
                <a:moveTo>
                  <a:pt x="0" y="0"/>
                </a:moveTo>
                <a:lnTo>
                  <a:pt x="5691" y="10248"/>
                </a:lnTo>
                <a:lnTo>
                  <a:pt x="7524" y="22326"/>
                </a:lnTo>
                <a:lnTo>
                  <a:pt x="7500" y="35661"/>
                </a:lnTo>
                <a:lnTo>
                  <a:pt x="7620" y="49682"/>
                </a:lnTo>
                <a:lnTo>
                  <a:pt x="11620" y="96316"/>
                </a:lnTo>
                <a:lnTo>
                  <a:pt x="17145" y="142951"/>
                </a:lnTo>
                <a:lnTo>
                  <a:pt x="23681" y="168240"/>
                </a:lnTo>
                <a:lnTo>
                  <a:pt x="26924" y="176783"/>
                </a:lnTo>
              </a:path>
            </a:pathLst>
          </a:custGeom>
          <a:ln w="12496">
            <a:solidFill>
              <a:srgbClr val="000000"/>
            </a:solidFill>
          </a:ln>
        </p:spPr>
        <p:txBody>
          <a:bodyPr wrap="square" lIns="0" tIns="0" rIns="0" bIns="0" rtlCol="0"/>
          <a:lstStyle/>
          <a:p>
            <a:endParaRPr/>
          </a:p>
        </p:txBody>
      </p:sp>
      <p:sp>
        <p:nvSpPr>
          <p:cNvPr id="269" name="object 269"/>
          <p:cNvSpPr/>
          <p:nvPr/>
        </p:nvSpPr>
        <p:spPr>
          <a:xfrm>
            <a:off x="7102729" y="6085332"/>
            <a:ext cx="145415" cy="52069"/>
          </a:xfrm>
          <a:custGeom>
            <a:avLst/>
            <a:gdLst/>
            <a:ahLst/>
            <a:cxnLst/>
            <a:rect l="l" t="t" r="r" b="b"/>
            <a:pathLst>
              <a:path w="145415" h="52070">
                <a:moveTo>
                  <a:pt x="0" y="51816"/>
                </a:moveTo>
                <a:lnTo>
                  <a:pt x="42672" y="21336"/>
                </a:lnTo>
                <a:lnTo>
                  <a:pt x="93678" y="9867"/>
                </a:lnTo>
                <a:lnTo>
                  <a:pt x="119520" y="5091"/>
                </a:lnTo>
                <a:lnTo>
                  <a:pt x="145161" y="0"/>
                </a:lnTo>
              </a:path>
            </a:pathLst>
          </a:custGeom>
          <a:ln w="12496">
            <a:solidFill>
              <a:srgbClr val="000000"/>
            </a:solidFill>
          </a:ln>
        </p:spPr>
        <p:txBody>
          <a:bodyPr wrap="square" lIns="0" tIns="0" rIns="0" bIns="0" rtlCol="0"/>
          <a:lstStyle/>
          <a:p>
            <a:endParaRPr/>
          </a:p>
        </p:txBody>
      </p:sp>
      <p:sp>
        <p:nvSpPr>
          <p:cNvPr id="270" name="object 270"/>
          <p:cNvSpPr/>
          <p:nvPr/>
        </p:nvSpPr>
        <p:spPr>
          <a:xfrm>
            <a:off x="7442327" y="6071615"/>
            <a:ext cx="69850" cy="96520"/>
          </a:xfrm>
          <a:custGeom>
            <a:avLst/>
            <a:gdLst/>
            <a:ahLst/>
            <a:cxnLst/>
            <a:rect l="l" t="t" r="r" b="b"/>
            <a:pathLst>
              <a:path w="69850" h="96520">
                <a:moveTo>
                  <a:pt x="0" y="13411"/>
                </a:moveTo>
                <a:lnTo>
                  <a:pt x="1910" y="24145"/>
                </a:lnTo>
                <a:lnTo>
                  <a:pt x="4238" y="34594"/>
                </a:lnTo>
                <a:lnTo>
                  <a:pt x="6732" y="45043"/>
                </a:lnTo>
                <a:lnTo>
                  <a:pt x="9144" y="55778"/>
                </a:lnTo>
                <a:lnTo>
                  <a:pt x="11481" y="63979"/>
                </a:lnTo>
                <a:lnTo>
                  <a:pt x="14414" y="71780"/>
                </a:lnTo>
                <a:lnTo>
                  <a:pt x="17823" y="79352"/>
                </a:lnTo>
                <a:lnTo>
                  <a:pt x="21590" y="86868"/>
                </a:lnTo>
                <a:lnTo>
                  <a:pt x="23114" y="89916"/>
                </a:lnTo>
                <a:lnTo>
                  <a:pt x="24638" y="92964"/>
                </a:lnTo>
                <a:lnTo>
                  <a:pt x="26543" y="96012"/>
                </a:lnTo>
                <a:lnTo>
                  <a:pt x="28658" y="88082"/>
                </a:lnTo>
                <a:lnTo>
                  <a:pt x="29654" y="80124"/>
                </a:lnTo>
                <a:lnTo>
                  <a:pt x="30364" y="71880"/>
                </a:lnTo>
                <a:lnTo>
                  <a:pt x="31623" y="63093"/>
                </a:lnTo>
                <a:lnTo>
                  <a:pt x="44410" y="26317"/>
                </a:lnTo>
                <a:lnTo>
                  <a:pt x="60959" y="2438"/>
                </a:lnTo>
                <a:lnTo>
                  <a:pt x="69469" y="0"/>
                </a:lnTo>
              </a:path>
            </a:pathLst>
          </a:custGeom>
          <a:ln w="12496">
            <a:solidFill>
              <a:srgbClr val="000000"/>
            </a:solidFill>
          </a:ln>
        </p:spPr>
        <p:txBody>
          <a:bodyPr wrap="square" lIns="0" tIns="0" rIns="0" bIns="0" rtlCol="0"/>
          <a:lstStyle/>
          <a:p>
            <a:endParaRPr/>
          </a:p>
        </p:txBody>
      </p:sp>
      <p:sp>
        <p:nvSpPr>
          <p:cNvPr id="271" name="object 271"/>
          <p:cNvSpPr/>
          <p:nvPr/>
        </p:nvSpPr>
        <p:spPr>
          <a:xfrm>
            <a:off x="7581010" y="6089903"/>
            <a:ext cx="24765" cy="65405"/>
          </a:xfrm>
          <a:custGeom>
            <a:avLst/>
            <a:gdLst/>
            <a:ahLst/>
            <a:cxnLst/>
            <a:rect l="l" t="t" r="r" b="b"/>
            <a:pathLst>
              <a:path w="24765" h="65404">
                <a:moveTo>
                  <a:pt x="0" y="0"/>
                </a:moveTo>
                <a:lnTo>
                  <a:pt x="1670" y="10644"/>
                </a:lnTo>
                <a:lnTo>
                  <a:pt x="3175" y="21145"/>
                </a:lnTo>
                <a:lnTo>
                  <a:pt x="4679" y="31589"/>
                </a:lnTo>
                <a:lnTo>
                  <a:pt x="6350" y="42062"/>
                </a:lnTo>
                <a:lnTo>
                  <a:pt x="8385" y="51296"/>
                </a:lnTo>
                <a:lnTo>
                  <a:pt x="11493" y="57416"/>
                </a:lnTo>
                <a:lnTo>
                  <a:pt x="16601" y="61650"/>
                </a:lnTo>
                <a:lnTo>
                  <a:pt x="24638" y="65227"/>
                </a:lnTo>
              </a:path>
            </a:pathLst>
          </a:custGeom>
          <a:ln w="12496">
            <a:solidFill>
              <a:srgbClr val="000000"/>
            </a:solidFill>
          </a:ln>
        </p:spPr>
        <p:txBody>
          <a:bodyPr wrap="square" lIns="0" tIns="0" rIns="0" bIns="0" rtlCol="0"/>
          <a:lstStyle/>
          <a:p>
            <a:endParaRPr/>
          </a:p>
        </p:txBody>
      </p:sp>
      <p:sp>
        <p:nvSpPr>
          <p:cNvPr id="272" name="object 272"/>
          <p:cNvSpPr/>
          <p:nvPr/>
        </p:nvSpPr>
        <p:spPr>
          <a:xfrm>
            <a:off x="7583995" y="6004864"/>
            <a:ext cx="17145" cy="15240"/>
          </a:xfrm>
          <a:custGeom>
            <a:avLst/>
            <a:gdLst/>
            <a:ahLst/>
            <a:cxnLst/>
            <a:rect l="l" t="t" r="r" b="b"/>
            <a:pathLst>
              <a:path w="17145" h="15239">
                <a:moveTo>
                  <a:pt x="4635" y="14935"/>
                </a:moveTo>
                <a:lnTo>
                  <a:pt x="7" y="4038"/>
                </a:lnTo>
                <a:lnTo>
                  <a:pt x="0" y="0"/>
                </a:lnTo>
                <a:lnTo>
                  <a:pt x="5421" y="1219"/>
                </a:lnTo>
                <a:lnTo>
                  <a:pt x="17081" y="6095"/>
                </a:lnTo>
              </a:path>
            </a:pathLst>
          </a:custGeom>
          <a:ln w="12496">
            <a:solidFill>
              <a:srgbClr val="000000"/>
            </a:solidFill>
          </a:ln>
        </p:spPr>
        <p:txBody>
          <a:bodyPr wrap="square" lIns="0" tIns="0" rIns="0" bIns="0" rtlCol="0"/>
          <a:lstStyle/>
          <a:p>
            <a:endParaRPr/>
          </a:p>
        </p:txBody>
      </p:sp>
      <p:sp>
        <p:nvSpPr>
          <p:cNvPr id="273" name="object 273"/>
          <p:cNvSpPr/>
          <p:nvPr/>
        </p:nvSpPr>
        <p:spPr>
          <a:xfrm>
            <a:off x="7637018" y="6048755"/>
            <a:ext cx="55244" cy="126364"/>
          </a:xfrm>
          <a:custGeom>
            <a:avLst/>
            <a:gdLst/>
            <a:ahLst/>
            <a:cxnLst/>
            <a:rect l="l" t="t" r="r" b="b"/>
            <a:pathLst>
              <a:path w="55245" h="126364">
                <a:moveTo>
                  <a:pt x="14097" y="0"/>
                </a:moveTo>
                <a:lnTo>
                  <a:pt x="9590" y="10020"/>
                </a:lnTo>
                <a:lnTo>
                  <a:pt x="4619" y="20955"/>
                </a:lnTo>
                <a:lnTo>
                  <a:pt x="863" y="32232"/>
                </a:lnTo>
                <a:lnTo>
                  <a:pt x="0" y="43281"/>
                </a:lnTo>
                <a:lnTo>
                  <a:pt x="4294" y="52387"/>
                </a:lnTo>
                <a:lnTo>
                  <a:pt x="12826" y="60807"/>
                </a:lnTo>
                <a:lnTo>
                  <a:pt x="22502" y="68313"/>
                </a:lnTo>
                <a:lnTo>
                  <a:pt x="30225" y="74676"/>
                </a:lnTo>
                <a:lnTo>
                  <a:pt x="38951" y="83643"/>
                </a:lnTo>
                <a:lnTo>
                  <a:pt x="46878" y="93383"/>
                </a:lnTo>
                <a:lnTo>
                  <a:pt x="52639" y="104208"/>
                </a:lnTo>
                <a:lnTo>
                  <a:pt x="54863" y="116433"/>
                </a:lnTo>
                <a:lnTo>
                  <a:pt x="53715" y="125182"/>
                </a:lnTo>
                <a:lnTo>
                  <a:pt x="50911" y="125844"/>
                </a:lnTo>
                <a:lnTo>
                  <a:pt x="47416" y="121191"/>
                </a:lnTo>
                <a:lnTo>
                  <a:pt x="44196" y="113995"/>
                </a:lnTo>
              </a:path>
            </a:pathLst>
          </a:custGeom>
          <a:ln w="12496">
            <a:solidFill>
              <a:srgbClr val="000000"/>
            </a:solidFill>
          </a:ln>
        </p:spPr>
        <p:txBody>
          <a:bodyPr wrap="square" lIns="0" tIns="0" rIns="0" bIns="0" rtlCol="0"/>
          <a:lstStyle/>
          <a:p>
            <a:endParaRPr/>
          </a:p>
        </p:txBody>
      </p:sp>
      <p:sp>
        <p:nvSpPr>
          <p:cNvPr id="274" name="object 274"/>
          <p:cNvSpPr/>
          <p:nvPr/>
        </p:nvSpPr>
        <p:spPr>
          <a:xfrm>
            <a:off x="7733021" y="6027115"/>
            <a:ext cx="93980" cy="137160"/>
          </a:xfrm>
          <a:custGeom>
            <a:avLst/>
            <a:gdLst/>
            <a:ahLst/>
            <a:cxnLst/>
            <a:rect l="l" t="t" r="r" b="b"/>
            <a:pathLst>
              <a:path w="93979" h="137160">
                <a:moveTo>
                  <a:pt x="642" y="0"/>
                </a:moveTo>
                <a:lnTo>
                  <a:pt x="508" y="11110"/>
                </a:lnTo>
                <a:lnTo>
                  <a:pt x="230" y="22136"/>
                </a:lnTo>
                <a:lnTo>
                  <a:pt x="0" y="33218"/>
                </a:lnTo>
                <a:lnTo>
                  <a:pt x="7" y="44500"/>
                </a:lnTo>
                <a:lnTo>
                  <a:pt x="640" y="61231"/>
                </a:lnTo>
                <a:lnTo>
                  <a:pt x="976" y="77990"/>
                </a:lnTo>
                <a:lnTo>
                  <a:pt x="4012" y="120300"/>
                </a:lnTo>
                <a:lnTo>
                  <a:pt x="17406" y="133502"/>
                </a:lnTo>
                <a:lnTo>
                  <a:pt x="26400" y="123491"/>
                </a:lnTo>
                <a:lnTo>
                  <a:pt x="50045" y="90830"/>
                </a:lnTo>
                <a:lnTo>
                  <a:pt x="71459" y="43167"/>
                </a:lnTo>
                <a:lnTo>
                  <a:pt x="78112" y="27127"/>
                </a:lnTo>
                <a:lnTo>
                  <a:pt x="82938" y="18592"/>
                </a:lnTo>
                <a:lnTo>
                  <a:pt x="84462" y="16459"/>
                </a:lnTo>
                <a:lnTo>
                  <a:pt x="84208" y="9753"/>
                </a:lnTo>
                <a:lnTo>
                  <a:pt x="59443" y="50291"/>
                </a:lnTo>
                <a:lnTo>
                  <a:pt x="55776" y="80048"/>
                </a:lnTo>
                <a:lnTo>
                  <a:pt x="57711" y="93883"/>
                </a:lnTo>
                <a:lnTo>
                  <a:pt x="60967" y="109118"/>
                </a:lnTo>
                <a:lnTo>
                  <a:pt x="65710" y="119919"/>
                </a:lnTo>
                <a:lnTo>
                  <a:pt x="73096" y="126949"/>
                </a:lnTo>
                <a:lnTo>
                  <a:pt x="82577" y="131921"/>
                </a:lnTo>
                <a:lnTo>
                  <a:pt x="93606" y="136550"/>
                </a:lnTo>
              </a:path>
            </a:pathLst>
          </a:custGeom>
          <a:ln w="12496">
            <a:solidFill>
              <a:srgbClr val="000000"/>
            </a:solidFill>
          </a:ln>
        </p:spPr>
        <p:txBody>
          <a:bodyPr wrap="square" lIns="0" tIns="0" rIns="0" bIns="0" rtlCol="0"/>
          <a:lstStyle/>
          <a:p>
            <a:endParaRPr/>
          </a:p>
        </p:txBody>
      </p:sp>
      <p:sp>
        <p:nvSpPr>
          <p:cNvPr id="275" name="object 275"/>
          <p:cNvSpPr/>
          <p:nvPr/>
        </p:nvSpPr>
        <p:spPr>
          <a:xfrm>
            <a:off x="7876920" y="6144463"/>
            <a:ext cx="15240" cy="113030"/>
          </a:xfrm>
          <a:custGeom>
            <a:avLst/>
            <a:gdLst/>
            <a:ahLst/>
            <a:cxnLst/>
            <a:rect l="l" t="t" r="r" b="b"/>
            <a:pathLst>
              <a:path w="15240" h="113029">
                <a:moveTo>
                  <a:pt x="14985" y="0"/>
                </a:moveTo>
                <a:lnTo>
                  <a:pt x="8889" y="39928"/>
                </a:lnTo>
                <a:lnTo>
                  <a:pt x="6340" y="51977"/>
                </a:lnTo>
                <a:lnTo>
                  <a:pt x="3635" y="64769"/>
                </a:lnTo>
                <a:lnTo>
                  <a:pt x="1335" y="77562"/>
                </a:lnTo>
                <a:lnTo>
                  <a:pt x="0" y="89611"/>
                </a:lnTo>
                <a:lnTo>
                  <a:pt x="1524" y="101803"/>
                </a:lnTo>
                <a:lnTo>
                  <a:pt x="2158" y="105460"/>
                </a:lnTo>
                <a:lnTo>
                  <a:pt x="5460" y="112775"/>
                </a:lnTo>
              </a:path>
            </a:pathLst>
          </a:custGeom>
          <a:ln w="12496">
            <a:solidFill>
              <a:srgbClr val="000000"/>
            </a:solidFill>
          </a:ln>
        </p:spPr>
        <p:txBody>
          <a:bodyPr wrap="square" lIns="0" tIns="0" rIns="0" bIns="0" rtlCol="0"/>
          <a:lstStyle/>
          <a:p>
            <a:endParaRPr/>
          </a:p>
        </p:txBody>
      </p:sp>
      <p:sp>
        <p:nvSpPr>
          <p:cNvPr id="276" name="object 276"/>
          <p:cNvSpPr/>
          <p:nvPr/>
        </p:nvSpPr>
        <p:spPr>
          <a:xfrm>
            <a:off x="8045450" y="6018276"/>
            <a:ext cx="128270" cy="128905"/>
          </a:xfrm>
          <a:custGeom>
            <a:avLst/>
            <a:gdLst/>
            <a:ahLst/>
            <a:cxnLst/>
            <a:rect l="l" t="t" r="r" b="b"/>
            <a:pathLst>
              <a:path w="128270" h="128904">
                <a:moveTo>
                  <a:pt x="0" y="127101"/>
                </a:moveTo>
                <a:lnTo>
                  <a:pt x="13398" y="128706"/>
                </a:lnTo>
                <a:lnTo>
                  <a:pt x="24606" y="128282"/>
                </a:lnTo>
                <a:lnTo>
                  <a:pt x="35575" y="125515"/>
                </a:lnTo>
                <a:lnTo>
                  <a:pt x="72008" y="104698"/>
                </a:lnTo>
                <a:lnTo>
                  <a:pt x="95432" y="69865"/>
                </a:lnTo>
                <a:lnTo>
                  <a:pt x="95503" y="30175"/>
                </a:lnTo>
                <a:lnTo>
                  <a:pt x="73532" y="0"/>
                </a:lnTo>
                <a:lnTo>
                  <a:pt x="63946" y="3562"/>
                </a:lnTo>
                <a:lnTo>
                  <a:pt x="47515" y="52587"/>
                </a:lnTo>
                <a:lnTo>
                  <a:pt x="55695" y="91773"/>
                </a:lnTo>
                <a:lnTo>
                  <a:pt x="97043" y="120662"/>
                </a:lnTo>
                <a:lnTo>
                  <a:pt x="111702" y="120696"/>
                </a:lnTo>
                <a:lnTo>
                  <a:pt x="128016" y="117043"/>
                </a:lnTo>
              </a:path>
            </a:pathLst>
          </a:custGeom>
          <a:ln w="12496">
            <a:solidFill>
              <a:srgbClr val="000000"/>
            </a:solidFill>
          </a:ln>
        </p:spPr>
        <p:txBody>
          <a:bodyPr wrap="square" lIns="0" tIns="0" rIns="0" bIns="0" rtlCol="0"/>
          <a:lstStyle/>
          <a:p>
            <a:endParaRPr/>
          </a:p>
        </p:txBody>
      </p:sp>
      <p:sp>
        <p:nvSpPr>
          <p:cNvPr id="277" name="object 277"/>
          <p:cNvSpPr/>
          <p:nvPr/>
        </p:nvSpPr>
        <p:spPr>
          <a:xfrm>
            <a:off x="8230758" y="5984747"/>
            <a:ext cx="41910" cy="192405"/>
          </a:xfrm>
          <a:custGeom>
            <a:avLst/>
            <a:gdLst/>
            <a:ahLst/>
            <a:cxnLst/>
            <a:rect l="l" t="t" r="r" b="b"/>
            <a:pathLst>
              <a:path w="41909" h="192404">
                <a:moveTo>
                  <a:pt x="4937" y="7619"/>
                </a:moveTo>
                <a:lnTo>
                  <a:pt x="3667" y="4876"/>
                </a:lnTo>
                <a:lnTo>
                  <a:pt x="3159" y="2438"/>
                </a:lnTo>
                <a:lnTo>
                  <a:pt x="2143" y="0"/>
                </a:lnTo>
                <a:lnTo>
                  <a:pt x="113" y="13501"/>
                </a:lnTo>
                <a:lnTo>
                  <a:pt x="0" y="27317"/>
                </a:lnTo>
                <a:lnTo>
                  <a:pt x="1339" y="41190"/>
                </a:lnTo>
                <a:lnTo>
                  <a:pt x="9530" y="82138"/>
                </a:lnTo>
                <a:lnTo>
                  <a:pt x="24116" y="136345"/>
                </a:lnTo>
                <a:lnTo>
                  <a:pt x="35337" y="170464"/>
                </a:lnTo>
                <a:lnTo>
                  <a:pt x="37576" y="177507"/>
                </a:lnTo>
                <a:lnTo>
                  <a:pt x="39624" y="184494"/>
                </a:lnTo>
                <a:lnTo>
                  <a:pt x="41767" y="192023"/>
                </a:lnTo>
              </a:path>
            </a:pathLst>
          </a:custGeom>
          <a:ln w="12496">
            <a:solidFill>
              <a:srgbClr val="000000"/>
            </a:solidFill>
          </a:ln>
        </p:spPr>
        <p:txBody>
          <a:bodyPr wrap="square" lIns="0" tIns="0" rIns="0" bIns="0" rtlCol="0"/>
          <a:lstStyle/>
          <a:p>
            <a:endParaRPr/>
          </a:p>
        </p:txBody>
      </p:sp>
      <p:sp>
        <p:nvSpPr>
          <p:cNvPr id="278" name="object 278"/>
          <p:cNvSpPr/>
          <p:nvPr/>
        </p:nvSpPr>
        <p:spPr>
          <a:xfrm>
            <a:off x="8217661" y="6096000"/>
            <a:ext cx="175260" cy="91440"/>
          </a:xfrm>
          <a:custGeom>
            <a:avLst/>
            <a:gdLst/>
            <a:ahLst/>
            <a:cxnLst/>
            <a:rect l="l" t="t" r="r" b="b"/>
            <a:pathLst>
              <a:path w="175259" h="91439">
                <a:moveTo>
                  <a:pt x="0" y="17983"/>
                </a:moveTo>
                <a:lnTo>
                  <a:pt x="47244" y="9143"/>
                </a:lnTo>
                <a:lnTo>
                  <a:pt x="61283" y="7267"/>
                </a:lnTo>
                <a:lnTo>
                  <a:pt x="75358" y="5333"/>
                </a:lnTo>
                <a:lnTo>
                  <a:pt x="89409" y="3400"/>
                </a:lnTo>
                <a:lnTo>
                  <a:pt x="103378" y="1523"/>
                </a:lnTo>
                <a:lnTo>
                  <a:pt x="112776" y="609"/>
                </a:lnTo>
                <a:lnTo>
                  <a:pt x="118872" y="0"/>
                </a:lnTo>
                <a:lnTo>
                  <a:pt x="127762" y="1523"/>
                </a:lnTo>
                <a:lnTo>
                  <a:pt x="124930" y="10625"/>
                </a:lnTo>
                <a:lnTo>
                  <a:pt x="122062" y="19697"/>
                </a:lnTo>
                <a:lnTo>
                  <a:pt x="119314" y="28827"/>
                </a:lnTo>
                <a:lnTo>
                  <a:pt x="116840" y="38100"/>
                </a:lnTo>
                <a:lnTo>
                  <a:pt x="115345" y="47991"/>
                </a:lnTo>
                <a:lnTo>
                  <a:pt x="115649" y="57797"/>
                </a:lnTo>
                <a:lnTo>
                  <a:pt x="147546" y="88325"/>
                </a:lnTo>
                <a:lnTo>
                  <a:pt x="167640" y="89915"/>
                </a:lnTo>
                <a:lnTo>
                  <a:pt x="170434" y="90830"/>
                </a:lnTo>
                <a:lnTo>
                  <a:pt x="175260" y="85343"/>
                </a:lnTo>
              </a:path>
            </a:pathLst>
          </a:custGeom>
          <a:ln w="12496">
            <a:solidFill>
              <a:srgbClr val="000000"/>
            </a:solidFill>
          </a:ln>
        </p:spPr>
        <p:txBody>
          <a:bodyPr wrap="square" lIns="0" tIns="0" rIns="0" bIns="0" rtlCol="0"/>
          <a:lstStyle/>
          <a:p>
            <a:endParaRPr/>
          </a:p>
        </p:txBody>
      </p:sp>
      <p:sp>
        <p:nvSpPr>
          <p:cNvPr id="279" name="object 279"/>
          <p:cNvSpPr/>
          <p:nvPr/>
        </p:nvSpPr>
        <p:spPr>
          <a:xfrm>
            <a:off x="8570976" y="6162751"/>
            <a:ext cx="24765" cy="45720"/>
          </a:xfrm>
          <a:custGeom>
            <a:avLst/>
            <a:gdLst/>
            <a:ahLst/>
            <a:cxnLst/>
            <a:rect l="l" t="t" r="r" b="b"/>
            <a:pathLst>
              <a:path w="24765" h="45720">
                <a:moveTo>
                  <a:pt x="0" y="0"/>
                </a:moveTo>
                <a:lnTo>
                  <a:pt x="2587" y="9272"/>
                </a:lnTo>
                <a:lnTo>
                  <a:pt x="3175" y="18402"/>
                </a:lnTo>
                <a:lnTo>
                  <a:pt x="4143" y="27474"/>
                </a:lnTo>
                <a:lnTo>
                  <a:pt x="7874" y="36576"/>
                </a:lnTo>
                <a:lnTo>
                  <a:pt x="14985" y="42976"/>
                </a:lnTo>
                <a:lnTo>
                  <a:pt x="17652" y="45415"/>
                </a:lnTo>
                <a:lnTo>
                  <a:pt x="24383" y="39319"/>
                </a:lnTo>
              </a:path>
            </a:pathLst>
          </a:custGeom>
          <a:ln w="12496">
            <a:solidFill>
              <a:srgbClr val="000000"/>
            </a:solidFill>
          </a:ln>
        </p:spPr>
        <p:txBody>
          <a:bodyPr wrap="square" lIns="0" tIns="0" rIns="0" bIns="0" rtlCol="0"/>
          <a:lstStyle/>
          <a:p>
            <a:endParaRPr/>
          </a:p>
        </p:txBody>
      </p:sp>
      <p:sp>
        <p:nvSpPr>
          <p:cNvPr id="280" name="object 280"/>
          <p:cNvSpPr/>
          <p:nvPr/>
        </p:nvSpPr>
        <p:spPr>
          <a:xfrm>
            <a:off x="8628253" y="5932322"/>
            <a:ext cx="102870" cy="276225"/>
          </a:xfrm>
          <a:custGeom>
            <a:avLst/>
            <a:gdLst/>
            <a:ahLst/>
            <a:cxnLst/>
            <a:rect l="l" t="t" r="r" b="b"/>
            <a:pathLst>
              <a:path w="102870" h="276225">
                <a:moveTo>
                  <a:pt x="0" y="0"/>
                </a:moveTo>
                <a:lnTo>
                  <a:pt x="31789" y="22674"/>
                </a:lnTo>
                <a:lnTo>
                  <a:pt x="66363" y="68903"/>
                </a:lnTo>
                <a:lnTo>
                  <a:pt x="86566" y="108051"/>
                </a:lnTo>
                <a:lnTo>
                  <a:pt x="99458" y="149942"/>
                </a:lnTo>
                <a:lnTo>
                  <a:pt x="102743" y="193548"/>
                </a:lnTo>
                <a:lnTo>
                  <a:pt x="101661" y="212812"/>
                </a:lnTo>
                <a:lnTo>
                  <a:pt x="93831" y="252141"/>
                </a:lnTo>
                <a:lnTo>
                  <a:pt x="76835" y="273405"/>
                </a:lnTo>
                <a:lnTo>
                  <a:pt x="73532" y="275844"/>
                </a:lnTo>
              </a:path>
            </a:pathLst>
          </a:custGeom>
          <a:ln w="12496">
            <a:solidFill>
              <a:srgbClr val="000000"/>
            </a:solidFill>
          </a:ln>
        </p:spPr>
        <p:txBody>
          <a:bodyPr wrap="square" lIns="0" tIns="0" rIns="0" bIns="0" rtlCol="0"/>
          <a:lstStyle/>
          <a:p>
            <a:endParaRPr/>
          </a:p>
        </p:txBody>
      </p:sp>
      <p:sp>
        <p:nvSpPr>
          <p:cNvPr id="281" name="object 281"/>
          <p:cNvSpPr/>
          <p:nvPr/>
        </p:nvSpPr>
        <p:spPr>
          <a:xfrm>
            <a:off x="1329182" y="6380988"/>
            <a:ext cx="207010" cy="24765"/>
          </a:xfrm>
          <a:custGeom>
            <a:avLst/>
            <a:gdLst/>
            <a:ahLst/>
            <a:cxnLst/>
            <a:rect l="l" t="t" r="r" b="b"/>
            <a:pathLst>
              <a:path w="207009" h="24764">
                <a:moveTo>
                  <a:pt x="28067" y="11277"/>
                </a:moveTo>
                <a:lnTo>
                  <a:pt x="20413" y="9386"/>
                </a:lnTo>
                <a:lnTo>
                  <a:pt x="13509" y="6896"/>
                </a:lnTo>
                <a:lnTo>
                  <a:pt x="6867" y="3776"/>
                </a:lnTo>
                <a:lnTo>
                  <a:pt x="0" y="0"/>
                </a:lnTo>
                <a:lnTo>
                  <a:pt x="8925" y="3543"/>
                </a:lnTo>
                <a:lnTo>
                  <a:pt x="17684" y="5715"/>
                </a:lnTo>
                <a:lnTo>
                  <a:pt x="26681" y="6857"/>
                </a:lnTo>
                <a:lnTo>
                  <a:pt x="36321" y="7315"/>
                </a:lnTo>
                <a:lnTo>
                  <a:pt x="53367" y="7977"/>
                </a:lnTo>
                <a:lnTo>
                  <a:pt x="70294" y="8724"/>
                </a:lnTo>
                <a:lnTo>
                  <a:pt x="117772" y="12663"/>
                </a:lnTo>
                <a:lnTo>
                  <a:pt x="144736" y="16121"/>
                </a:lnTo>
                <a:lnTo>
                  <a:pt x="158242" y="17678"/>
                </a:lnTo>
                <a:lnTo>
                  <a:pt x="167824" y="19454"/>
                </a:lnTo>
                <a:lnTo>
                  <a:pt x="177180" y="22059"/>
                </a:lnTo>
                <a:lnTo>
                  <a:pt x="186656" y="24150"/>
                </a:lnTo>
                <a:lnTo>
                  <a:pt x="196596" y="24384"/>
                </a:lnTo>
                <a:lnTo>
                  <a:pt x="200025" y="23774"/>
                </a:lnTo>
                <a:lnTo>
                  <a:pt x="203327" y="22860"/>
                </a:lnTo>
                <a:lnTo>
                  <a:pt x="207009" y="22250"/>
                </a:lnTo>
              </a:path>
            </a:pathLst>
          </a:custGeom>
          <a:ln w="12496">
            <a:solidFill>
              <a:srgbClr val="000000"/>
            </a:solidFill>
          </a:ln>
        </p:spPr>
        <p:txBody>
          <a:bodyPr wrap="square" lIns="0" tIns="0" rIns="0" bIns="0" rtlCol="0"/>
          <a:lstStyle/>
          <a:p>
            <a:endParaRPr/>
          </a:p>
        </p:txBody>
      </p:sp>
      <p:sp>
        <p:nvSpPr>
          <p:cNvPr id="282" name="object 282"/>
          <p:cNvSpPr/>
          <p:nvPr/>
        </p:nvSpPr>
        <p:spPr>
          <a:xfrm>
            <a:off x="1502787" y="6301740"/>
            <a:ext cx="79375" cy="170180"/>
          </a:xfrm>
          <a:custGeom>
            <a:avLst/>
            <a:gdLst/>
            <a:ahLst/>
            <a:cxnLst/>
            <a:rect l="l" t="t" r="r" b="b"/>
            <a:pathLst>
              <a:path w="79375" h="170179">
                <a:moveTo>
                  <a:pt x="1400" y="0"/>
                </a:moveTo>
                <a:lnTo>
                  <a:pt x="0" y="4043"/>
                </a:lnTo>
                <a:lnTo>
                  <a:pt x="5052" y="9715"/>
                </a:lnTo>
                <a:lnTo>
                  <a:pt x="13295" y="16244"/>
                </a:lnTo>
                <a:lnTo>
                  <a:pt x="21466" y="22860"/>
                </a:lnTo>
                <a:lnTo>
                  <a:pt x="29567" y="29932"/>
                </a:lnTo>
                <a:lnTo>
                  <a:pt x="37786" y="36690"/>
                </a:lnTo>
                <a:lnTo>
                  <a:pt x="46005" y="43391"/>
                </a:lnTo>
                <a:lnTo>
                  <a:pt x="54105" y="50292"/>
                </a:lnTo>
                <a:lnTo>
                  <a:pt x="78757" y="87529"/>
                </a:lnTo>
                <a:lnTo>
                  <a:pt x="75299" y="96735"/>
                </a:lnTo>
                <a:lnTo>
                  <a:pt x="46390" y="133159"/>
                </a:lnTo>
                <a:lnTo>
                  <a:pt x="36806" y="142736"/>
                </a:lnTo>
                <a:lnTo>
                  <a:pt x="28197" y="152400"/>
                </a:lnTo>
                <a:lnTo>
                  <a:pt x="22990" y="163372"/>
                </a:lnTo>
                <a:lnTo>
                  <a:pt x="22101" y="165811"/>
                </a:lnTo>
                <a:lnTo>
                  <a:pt x="15751" y="169773"/>
                </a:lnTo>
              </a:path>
            </a:pathLst>
          </a:custGeom>
          <a:ln w="12496">
            <a:solidFill>
              <a:srgbClr val="000000"/>
            </a:solidFill>
          </a:ln>
        </p:spPr>
        <p:txBody>
          <a:bodyPr wrap="square" lIns="0" tIns="0" rIns="0" bIns="0" rtlCol="0"/>
          <a:lstStyle/>
          <a:p>
            <a:endParaRPr/>
          </a:p>
        </p:txBody>
      </p:sp>
      <p:sp>
        <p:nvSpPr>
          <p:cNvPr id="283" name="object 283"/>
          <p:cNvSpPr/>
          <p:nvPr/>
        </p:nvSpPr>
        <p:spPr>
          <a:xfrm>
            <a:off x="1695203" y="6292596"/>
            <a:ext cx="153035" cy="243840"/>
          </a:xfrm>
          <a:custGeom>
            <a:avLst/>
            <a:gdLst/>
            <a:ahLst/>
            <a:cxnLst/>
            <a:rect l="l" t="t" r="r" b="b"/>
            <a:pathLst>
              <a:path w="153035" h="243840">
                <a:moveTo>
                  <a:pt x="18026" y="22555"/>
                </a:moveTo>
                <a:lnTo>
                  <a:pt x="14978" y="11277"/>
                </a:lnTo>
                <a:lnTo>
                  <a:pt x="13835" y="7010"/>
                </a:lnTo>
                <a:lnTo>
                  <a:pt x="9898" y="0"/>
                </a:lnTo>
                <a:lnTo>
                  <a:pt x="6512" y="14082"/>
                </a:lnTo>
                <a:lnTo>
                  <a:pt x="5008" y="27851"/>
                </a:lnTo>
                <a:lnTo>
                  <a:pt x="4647" y="41790"/>
                </a:lnTo>
                <a:lnTo>
                  <a:pt x="4691" y="56387"/>
                </a:lnTo>
                <a:lnTo>
                  <a:pt x="4429" y="80981"/>
                </a:lnTo>
                <a:lnTo>
                  <a:pt x="3738" y="105460"/>
                </a:lnTo>
                <a:lnTo>
                  <a:pt x="2762" y="129940"/>
                </a:lnTo>
                <a:lnTo>
                  <a:pt x="1643" y="154533"/>
                </a:lnTo>
                <a:lnTo>
                  <a:pt x="857" y="173383"/>
                </a:lnTo>
                <a:lnTo>
                  <a:pt x="23" y="192633"/>
                </a:lnTo>
                <a:lnTo>
                  <a:pt x="0" y="211883"/>
                </a:lnTo>
                <a:lnTo>
                  <a:pt x="1643" y="230733"/>
                </a:lnTo>
                <a:lnTo>
                  <a:pt x="6552" y="240358"/>
                </a:lnTo>
                <a:lnTo>
                  <a:pt x="15295" y="243725"/>
                </a:lnTo>
                <a:lnTo>
                  <a:pt x="25753" y="243035"/>
                </a:lnTo>
                <a:lnTo>
                  <a:pt x="35806" y="240487"/>
                </a:lnTo>
                <a:lnTo>
                  <a:pt x="49831" y="236658"/>
                </a:lnTo>
                <a:lnTo>
                  <a:pt x="63809" y="232943"/>
                </a:lnTo>
                <a:lnTo>
                  <a:pt x="77882" y="229342"/>
                </a:lnTo>
                <a:lnTo>
                  <a:pt x="92194" y="225856"/>
                </a:lnTo>
                <a:lnTo>
                  <a:pt x="105804" y="223970"/>
                </a:lnTo>
                <a:lnTo>
                  <a:pt x="119260" y="224027"/>
                </a:lnTo>
                <a:lnTo>
                  <a:pt x="132645" y="224313"/>
                </a:lnTo>
                <a:lnTo>
                  <a:pt x="146042" y="223113"/>
                </a:lnTo>
                <a:lnTo>
                  <a:pt x="147947" y="221894"/>
                </a:lnTo>
                <a:lnTo>
                  <a:pt x="150360" y="220675"/>
                </a:lnTo>
                <a:lnTo>
                  <a:pt x="152519" y="219760"/>
                </a:lnTo>
              </a:path>
            </a:pathLst>
          </a:custGeom>
          <a:ln w="12496">
            <a:solidFill>
              <a:srgbClr val="000000"/>
            </a:solidFill>
          </a:ln>
        </p:spPr>
        <p:txBody>
          <a:bodyPr wrap="square" lIns="0" tIns="0" rIns="0" bIns="0" rtlCol="0"/>
          <a:lstStyle/>
          <a:p>
            <a:endParaRPr/>
          </a:p>
        </p:txBody>
      </p:sp>
      <p:sp>
        <p:nvSpPr>
          <p:cNvPr id="284" name="object 284"/>
          <p:cNvSpPr/>
          <p:nvPr/>
        </p:nvSpPr>
        <p:spPr>
          <a:xfrm>
            <a:off x="1845992" y="6393170"/>
            <a:ext cx="219075" cy="160655"/>
          </a:xfrm>
          <a:custGeom>
            <a:avLst/>
            <a:gdLst/>
            <a:ahLst/>
            <a:cxnLst/>
            <a:rect l="l" t="t" r="r" b="b"/>
            <a:pathLst>
              <a:path w="219075" h="160654">
                <a:moveTo>
                  <a:pt x="82502" y="3057"/>
                </a:moveTo>
                <a:lnTo>
                  <a:pt x="71346" y="0"/>
                </a:lnTo>
                <a:lnTo>
                  <a:pt x="64023" y="1685"/>
                </a:lnTo>
                <a:lnTo>
                  <a:pt x="57177" y="7258"/>
                </a:lnTo>
                <a:lnTo>
                  <a:pt x="24130" y="40852"/>
                </a:lnTo>
                <a:lnTo>
                  <a:pt x="2958" y="82215"/>
                </a:lnTo>
                <a:lnTo>
                  <a:pt x="0" y="95069"/>
                </a:lnTo>
                <a:lnTo>
                  <a:pt x="636" y="107637"/>
                </a:lnTo>
                <a:lnTo>
                  <a:pt x="7191" y="117662"/>
                </a:lnTo>
                <a:lnTo>
                  <a:pt x="17928" y="121062"/>
                </a:lnTo>
                <a:lnTo>
                  <a:pt x="30416" y="118805"/>
                </a:lnTo>
                <a:lnTo>
                  <a:pt x="72834" y="92249"/>
                </a:lnTo>
                <a:lnTo>
                  <a:pt x="95504" y="54721"/>
                </a:lnTo>
                <a:lnTo>
                  <a:pt x="98188" y="46491"/>
                </a:lnTo>
                <a:lnTo>
                  <a:pt x="105362" y="35975"/>
                </a:lnTo>
                <a:lnTo>
                  <a:pt x="108410" y="32927"/>
                </a:lnTo>
                <a:lnTo>
                  <a:pt x="111077" y="30184"/>
                </a:lnTo>
                <a:lnTo>
                  <a:pt x="114125" y="27136"/>
                </a:lnTo>
                <a:lnTo>
                  <a:pt x="119495" y="36837"/>
                </a:lnTo>
                <a:lnTo>
                  <a:pt x="121269" y="46453"/>
                </a:lnTo>
                <a:lnTo>
                  <a:pt x="121376" y="56926"/>
                </a:lnTo>
                <a:lnTo>
                  <a:pt x="121745" y="69199"/>
                </a:lnTo>
                <a:lnTo>
                  <a:pt x="131335" y="122777"/>
                </a:lnTo>
                <a:lnTo>
                  <a:pt x="159321" y="157324"/>
                </a:lnTo>
                <a:lnTo>
                  <a:pt x="171904" y="160520"/>
                </a:lnTo>
                <a:lnTo>
                  <a:pt x="185499" y="158200"/>
                </a:lnTo>
                <a:lnTo>
                  <a:pt x="197917" y="150942"/>
                </a:lnTo>
                <a:lnTo>
                  <a:pt x="207883" y="140141"/>
                </a:lnTo>
                <a:lnTo>
                  <a:pt x="215038" y="127168"/>
                </a:lnTo>
                <a:lnTo>
                  <a:pt x="219027" y="113395"/>
                </a:lnTo>
                <a:lnTo>
                  <a:pt x="218551" y="91630"/>
                </a:lnTo>
                <a:lnTo>
                  <a:pt x="210550" y="72551"/>
                </a:lnTo>
                <a:lnTo>
                  <a:pt x="196881" y="56902"/>
                </a:lnTo>
                <a:lnTo>
                  <a:pt x="179403" y="45424"/>
                </a:lnTo>
                <a:lnTo>
                  <a:pt x="168342" y="41843"/>
                </a:lnTo>
                <a:lnTo>
                  <a:pt x="159877" y="42605"/>
                </a:lnTo>
                <a:lnTo>
                  <a:pt x="153935" y="47139"/>
                </a:lnTo>
                <a:lnTo>
                  <a:pt x="150447" y="54873"/>
                </a:lnTo>
              </a:path>
            </a:pathLst>
          </a:custGeom>
          <a:ln w="12496">
            <a:solidFill>
              <a:srgbClr val="000000"/>
            </a:solidFill>
          </a:ln>
        </p:spPr>
        <p:txBody>
          <a:bodyPr wrap="square" lIns="0" tIns="0" rIns="0" bIns="0" rtlCol="0"/>
          <a:lstStyle/>
          <a:p>
            <a:endParaRPr/>
          </a:p>
        </p:txBody>
      </p:sp>
      <p:sp>
        <p:nvSpPr>
          <p:cNvPr id="285" name="object 285"/>
          <p:cNvSpPr/>
          <p:nvPr/>
        </p:nvSpPr>
        <p:spPr>
          <a:xfrm>
            <a:off x="2074164" y="6408115"/>
            <a:ext cx="208915" cy="149225"/>
          </a:xfrm>
          <a:custGeom>
            <a:avLst/>
            <a:gdLst/>
            <a:ahLst/>
            <a:cxnLst/>
            <a:rect l="l" t="t" r="r" b="b"/>
            <a:pathLst>
              <a:path w="208914" h="149225">
                <a:moveTo>
                  <a:pt x="0" y="0"/>
                </a:moveTo>
                <a:lnTo>
                  <a:pt x="8975" y="2090"/>
                </a:lnTo>
                <a:lnTo>
                  <a:pt x="12080" y="9639"/>
                </a:lnTo>
                <a:lnTo>
                  <a:pt x="11876" y="21131"/>
                </a:lnTo>
                <a:lnTo>
                  <a:pt x="10922" y="35051"/>
                </a:lnTo>
                <a:lnTo>
                  <a:pt x="10705" y="53101"/>
                </a:lnTo>
                <a:lnTo>
                  <a:pt x="11937" y="106679"/>
                </a:lnTo>
                <a:lnTo>
                  <a:pt x="22225" y="136245"/>
                </a:lnTo>
                <a:lnTo>
                  <a:pt x="39393" y="108870"/>
                </a:lnTo>
                <a:lnTo>
                  <a:pt x="55086" y="80695"/>
                </a:lnTo>
                <a:lnTo>
                  <a:pt x="70445" y="52406"/>
                </a:lnTo>
                <a:lnTo>
                  <a:pt x="86613" y="24688"/>
                </a:lnTo>
                <a:lnTo>
                  <a:pt x="93218" y="14630"/>
                </a:lnTo>
                <a:lnTo>
                  <a:pt x="94742" y="11887"/>
                </a:lnTo>
                <a:lnTo>
                  <a:pt x="99060" y="5791"/>
                </a:lnTo>
                <a:lnTo>
                  <a:pt x="96752" y="19021"/>
                </a:lnTo>
                <a:lnTo>
                  <a:pt x="92408" y="31622"/>
                </a:lnTo>
                <a:lnTo>
                  <a:pt x="87040" y="44110"/>
                </a:lnTo>
                <a:lnTo>
                  <a:pt x="81661" y="56997"/>
                </a:lnTo>
                <a:lnTo>
                  <a:pt x="75565" y="72866"/>
                </a:lnTo>
                <a:lnTo>
                  <a:pt x="71088" y="89992"/>
                </a:lnTo>
                <a:lnTo>
                  <a:pt x="70373" y="107232"/>
                </a:lnTo>
                <a:lnTo>
                  <a:pt x="75565" y="123443"/>
                </a:lnTo>
                <a:lnTo>
                  <a:pt x="108965" y="144779"/>
                </a:lnTo>
                <a:lnTo>
                  <a:pt x="149606" y="148742"/>
                </a:lnTo>
                <a:lnTo>
                  <a:pt x="168943" y="149075"/>
                </a:lnTo>
                <a:lnTo>
                  <a:pt x="183435" y="148666"/>
                </a:lnTo>
                <a:lnTo>
                  <a:pt x="195808" y="146770"/>
                </a:lnTo>
                <a:lnTo>
                  <a:pt x="208787" y="142646"/>
                </a:lnTo>
              </a:path>
            </a:pathLst>
          </a:custGeom>
          <a:ln w="12496">
            <a:solidFill>
              <a:srgbClr val="000000"/>
            </a:solidFill>
          </a:ln>
        </p:spPr>
        <p:txBody>
          <a:bodyPr wrap="square" lIns="0" tIns="0" rIns="0" bIns="0" rtlCol="0"/>
          <a:lstStyle/>
          <a:p>
            <a:endParaRPr/>
          </a:p>
        </p:txBody>
      </p:sp>
      <p:sp>
        <p:nvSpPr>
          <p:cNvPr id="286" name="object 286"/>
          <p:cNvSpPr/>
          <p:nvPr/>
        </p:nvSpPr>
        <p:spPr>
          <a:xfrm>
            <a:off x="2453578" y="6424879"/>
            <a:ext cx="127000" cy="118745"/>
          </a:xfrm>
          <a:custGeom>
            <a:avLst/>
            <a:gdLst/>
            <a:ahLst/>
            <a:cxnLst/>
            <a:rect l="l" t="t" r="r" b="b"/>
            <a:pathLst>
              <a:path w="127000" h="118745">
                <a:moveTo>
                  <a:pt x="66863" y="19507"/>
                </a:moveTo>
                <a:lnTo>
                  <a:pt x="62545" y="9143"/>
                </a:lnTo>
                <a:lnTo>
                  <a:pt x="60767" y="5486"/>
                </a:lnTo>
                <a:lnTo>
                  <a:pt x="54290" y="0"/>
                </a:lnTo>
                <a:lnTo>
                  <a:pt x="41719" y="7924"/>
                </a:lnTo>
                <a:lnTo>
                  <a:pt x="15555" y="40843"/>
                </a:lnTo>
                <a:lnTo>
                  <a:pt x="0" y="88977"/>
                </a:lnTo>
                <a:lnTo>
                  <a:pt x="315" y="105765"/>
                </a:lnTo>
                <a:lnTo>
                  <a:pt x="3109" y="113995"/>
                </a:lnTo>
                <a:lnTo>
                  <a:pt x="3998" y="116738"/>
                </a:lnTo>
                <a:lnTo>
                  <a:pt x="45765" y="102488"/>
                </a:lnTo>
                <a:lnTo>
                  <a:pt x="74689" y="63855"/>
                </a:lnTo>
                <a:lnTo>
                  <a:pt x="90866" y="21640"/>
                </a:lnTo>
                <a:lnTo>
                  <a:pt x="92771" y="11887"/>
                </a:lnTo>
                <a:lnTo>
                  <a:pt x="87437" y="24160"/>
                </a:lnTo>
                <a:lnTo>
                  <a:pt x="88403" y="75995"/>
                </a:lnTo>
                <a:lnTo>
                  <a:pt x="118679" y="85343"/>
                </a:lnTo>
                <a:lnTo>
                  <a:pt x="122870" y="82905"/>
                </a:lnTo>
                <a:lnTo>
                  <a:pt x="126553" y="80162"/>
                </a:lnTo>
              </a:path>
            </a:pathLst>
          </a:custGeom>
          <a:ln w="12496">
            <a:solidFill>
              <a:srgbClr val="000000"/>
            </a:solidFill>
          </a:ln>
        </p:spPr>
        <p:txBody>
          <a:bodyPr wrap="square" lIns="0" tIns="0" rIns="0" bIns="0" rtlCol="0"/>
          <a:lstStyle/>
          <a:p>
            <a:endParaRPr/>
          </a:p>
        </p:txBody>
      </p:sp>
      <p:sp>
        <p:nvSpPr>
          <p:cNvPr id="287" name="object 287"/>
          <p:cNvSpPr/>
          <p:nvPr/>
        </p:nvSpPr>
        <p:spPr>
          <a:xfrm>
            <a:off x="2654583" y="6313322"/>
            <a:ext cx="59690" cy="226060"/>
          </a:xfrm>
          <a:custGeom>
            <a:avLst/>
            <a:gdLst/>
            <a:ahLst/>
            <a:cxnLst/>
            <a:rect l="l" t="t" r="r" b="b"/>
            <a:pathLst>
              <a:path w="59689" h="226059">
                <a:moveTo>
                  <a:pt x="3018" y="0"/>
                </a:moveTo>
                <a:lnTo>
                  <a:pt x="1805" y="17192"/>
                </a:lnTo>
                <a:lnTo>
                  <a:pt x="557" y="33985"/>
                </a:lnTo>
                <a:lnTo>
                  <a:pt x="0" y="51006"/>
                </a:lnTo>
                <a:lnTo>
                  <a:pt x="4119" y="96840"/>
                </a:lnTo>
                <a:lnTo>
                  <a:pt x="16450" y="150237"/>
                </a:lnTo>
                <a:lnTo>
                  <a:pt x="31942" y="190838"/>
                </a:lnTo>
                <a:lnTo>
                  <a:pt x="48642" y="215098"/>
                </a:lnTo>
                <a:lnTo>
                  <a:pt x="59660" y="225856"/>
                </a:lnTo>
              </a:path>
            </a:pathLst>
          </a:custGeom>
          <a:ln w="12496">
            <a:solidFill>
              <a:srgbClr val="000000"/>
            </a:solidFill>
          </a:ln>
        </p:spPr>
        <p:txBody>
          <a:bodyPr wrap="square" lIns="0" tIns="0" rIns="0" bIns="0" rtlCol="0"/>
          <a:lstStyle/>
          <a:p>
            <a:endParaRPr/>
          </a:p>
        </p:txBody>
      </p:sp>
      <p:sp>
        <p:nvSpPr>
          <p:cNvPr id="288" name="object 288"/>
          <p:cNvSpPr/>
          <p:nvPr/>
        </p:nvSpPr>
        <p:spPr>
          <a:xfrm>
            <a:off x="2594482" y="6416649"/>
            <a:ext cx="161925" cy="66675"/>
          </a:xfrm>
          <a:custGeom>
            <a:avLst/>
            <a:gdLst/>
            <a:ahLst/>
            <a:cxnLst/>
            <a:rect l="l" t="t" r="r" b="b"/>
            <a:pathLst>
              <a:path w="161925" h="66675">
                <a:moveTo>
                  <a:pt x="21590" y="63093"/>
                </a:moveTo>
                <a:lnTo>
                  <a:pt x="10668" y="65532"/>
                </a:lnTo>
                <a:lnTo>
                  <a:pt x="6731" y="66141"/>
                </a:lnTo>
                <a:lnTo>
                  <a:pt x="0" y="61569"/>
                </a:lnTo>
                <a:lnTo>
                  <a:pt x="16230" y="48525"/>
                </a:lnTo>
                <a:lnTo>
                  <a:pt x="33924" y="40195"/>
                </a:lnTo>
                <a:lnTo>
                  <a:pt x="53167" y="34094"/>
                </a:lnTo>
                <a:lnTo>
                  <a:pt x="74041" y="27736"/>
                </a:lnTo>
                <a:lnTo>
                  <a:pt x="96129" y="20488"/>
                </a:lnTo>
                <a:lnTo>
                  <a:pt x="118062" y="13639"/>
                </a:lnTo>
                <a:lnTo>
                  <a:pt x="139924" y="6905"/>
                </a:lnTo>
                <a:lnTo>
                  <a:pt x="161798" y="0"/>
                </a:lnTo>
              </a:path>
            </a:pathLst>
          </a:custGeom>
          <a:ln w="12496">
            <a:solidFill>
              <a:srgbClr val="000000"/>
            </a:solidFill>
          </a:ln>
        </p:spPr>
        <p:txBody>
          <a:bodyPr wrap="square" lIns="0" tIns="0" rIns="0" bIns="0" rtlCol="0"/>
          <a:lstStyle/>
          <a:p>
            <a:endParaRPr/>
          </a:p>
        </p:txBody>
      </p:sp>
      <p:sp>
        <p:nvSpPr>
          <p:cNvPr id="289" name="object 289"/>
          <p:cNvSpPr/>
          <p:nvPr/>
        </p:nvSpPr>
        <p:spPr>
          <a:xfrm>
            <a:off x="2960623" y="6315608"/>
            <a:ext cx="190500" cy="217170"/>
          </a:xfrm>
          <a:custGeom>
            <a:avLst/>
            <a:gdLst/>
            <a:ahLst/>
            <a:cxnLst/>
            <a:rect l="l" t="t" r="r" b="b"/>
            <a:pathLst>
              <a:path w="190500" h="217170">
                <a:moveTo>
                  <a:pt x="19431" y="217170"/>
                </a:moveTo>
                <a:lnTo>
                  <a:pt x="762" y="180898"/>
                </a:lnTo>
                <a:lnTo>
                  <a:pt x="0" y="159629"/>
                </a:lnTo>
                <a:lnTo>
                  <a:pt x="762" y="137845"/>
                </a:lnTo>
                <a:lnTo>
                  <a:pt x="6857" y="95250"/>
                </a:lnTo>
                <a:lnTo>
                  <a:pt x="20955" y="50749"/>
                </a:lnTo>
                <a:lnTo>
                  <a:pt x="46862" y="12649"/>
                </a:lnTo>
                <a:lnTo>
                  <a:pt x="73628" y="0"/>
                </a:lnTo>
                <a:lnTo>
                  <a:pt x="87618" y="1590"/>
                </a:lnTo>
                <a:lnTo>
                  <a:pt x="100202" y="10210"/>
                </a:lnTo>
                <a:lnTo>
                  <a:pt x="110565" y="29322"/>
                </a:lnTo>
                <a:lnTo>
                  <a:pt x="112426" y="50863"/>
                </a:lnTo>
                <a:lnTo>
                  <a:pt x="107953" y="72575"/>
                </a:lnTo>
                <a:lnTo>
                  <a:pt x="77216" y="117881"/>
                </a:lnTo>
                <a:lnTo>
                  <a:pt x="43814" y="126339"/>
                </a:lnTo>
                <a:lnTo>
                  <a:pt x="41401" y="124510"/>
                </a:lnTo>
                <a:lnTo>
                  <a:pt x="39243" y="122682"/>
                </a:lnTo>
                <a:lnTo>
                  <a:pt x="48648" y="116890"/>
                </a:lnTo>
                <a:lnTo>
                  <a:pt x="57626" y="114985"/>
                </a:lnTo>
                <a:lnTo>
                  <a:pt x="67317" y="116166"/>
                </a:lnTo>
                <a:lnTo>
                  <a:pt x="111156" y="133616"/>
                </a:lnTo>
                <a:lnTo>
                  <a:pt x="154168" y="163106"/>
                </a:lnTo>
                <a:lnTo>
                  <a:pt x="178421" y="185089"/>
                </a:lnTo>
                <a:lnTo>
                  <a:pt x="190119" y="197053"/>
                </a:lnTo>
              </a:path>
            </a:pathLst>
          </a:custGeom>
          <a:ln w="12496">
            <a:solidFill>
              <a:srgbClr val="000000"/>
            </a:solidFill>
          </a:ln>
        </p:spPr>
        <p:txBody>
          <a:bodyPr wrap="square" lIns="0" tIns="0" rIns="0" bIns="0" rtlCol="0"/>
          <a:lstStyle/>
          <a:p>
            <a:endParaRPr/>
          </a:p>
        </p:txBody>
      </p:sp>
      <p:sp>
        <p:nvSpPr>
          <p:cNvPr id="290" name="object 290"/>
          <p:cNvSpPr/>
          <p:nvPr/>
        </p:nvSpPr>
        <p:spPr>
          <a:xfrm>
            <a:off x="3168142" y="6341006"/>
            <a:ext cx="125730" cy="208279"/>
          </a:xfrm>
          <a:custGeom>
            <a:avLst/>
            <a:gdLst/>
            <a:ahLst/>
            <a:cxnLst/>
            <a:rect l="l" t="t" r="r" b="b"/>
            <a:pathLst>
              <a:path w="125729" h="208279">
                <a:moveTo>
                  <a:pt x="54482" y="32970"/>
                </a:moveTo>
                <a:lnTo>
                  <a:pt x="13876" y="66379"/>
                </a:lnTo>
                <a:lnTo>
                  <a:pt x="2133" y="111975"/>
                </a:lnTo>
                <a:lnTo>
                  <a:pt x="0" y="135688"/>
                </a:lnTo>
                <a:lnTo>
                  <a:pt x="454" y="155233"/>
                </a:lnTo>
                <a:lnTo>
                  <a:pt x="4016" y="176150"/>
                </a:lnTo>
                <a:lnTo>
                  <a:pt x="12555" y="194667"/>
                </a:lnTo>
                <a:lnTo>
                  <a:pt x="27939" y="207011"/>
                </a:lnTo>
                <a:lnTo>
                  <a:pt x="47315" y="207906"/>
                </a:lnTo>
                <a:lnTo>
                  <a:pt x="65595" y="198172"/>
                </a:lnTo>
                <a:lnTo>
                  <a:pt x="92963" y="168301"/>
                </a:lnTo>
                <a:lnTo>
                  <a:pt x="116458" y="119381"/>
                </a:lnTo>
                <a:lnTo>
                  <a:pt x="125475" y="65889"/>
                </a:lnTo>
                <a:lnTo>
                  <a:pt x="124702" y="48806"/>
                </a:lnTo>
                <a:lnTo>
                  <a:pt x="121094" y="31408"/>
                </a:lnTo>
                <a:lnTo>
                  <a:pt x="113581" y="15782"/>
                </a:lnTo>
                <a:lnTo>
                  <a:pt x="101092" y="4014"/>
                </a:lnTo>
                <a:lnTo>
                  <a:pt x="87864" y="0"/>
                </a:lnTo>
                <a:lnTo>
                  <a:pt x="78327" y="3900"/>
                </a:lnTo>
                <a:lnTo>
                  <a:pt x="71123" y="12887"/>
                </a:lnTo>
                <a:lnTo>
                  <a:pt x="64896" y="24131"/>
                </a:lnTo>
              </a:path>
            </a:pathLst>
          </a:custGeom>
          <a:ln w="12496">
            <a:solidFill>
              <a:srgbClr val="000000"/>
            </a:solidFill>
          </a:ln>
        </p:spPr>
        <p:txBody>
          <a:bodyPr wrap="square" lIns="0" tIns="0" rIns="0" bIns="0" rtlCol="0"/>
          <a:lstStyle/>
          <a:p>
            <a:endParaRPr/>
          </a:p>
        </p:txBody>
      </p:sp>
      <p:sp>
        <p:nvSpPr>
          <p:cNvPr id="291" name="object 291"/>
          <p:cNvSpPr/>
          <p:nvPr/>
        </p:nvSpPr>
        <p:spPr>
          <a:xfrm>
            <a:off x="3321633" y="6331915"/>
            <a:ext cx="155575" cy="213360"/>
          </a:xfrm>
          <a:custGeom>
            <a:avLst/>
            <a:gdLst/>
            <a:ahLst/>
            <a:cxnLst/>
            <a:rect l="l" t="t" r="r" b="b"/>
            <a:pathLst>
              <a:path w="155575" h="213359">
                <a:moveTo>
                  <a:pt x="104953" y="25603"/>
                </a:moveTo>
                <a:lnTo>
                  <a:pt x="102358" y="13287"/>
                </a:lnTo>
                <a:lnTo>
                  <a:pt x="96762" y="5029"/>
                </a:lnTo>
                <a:lnTo>
                  <a:pt x="88022" y="657"/>
                </a:lnTo>
                <a:lnTo>
                  <a:pt x="75997" y="0"/>
                </a:lnTo>
                <a:lnTo>
                  <a:pt x="57185" y="4981"/>
                </a:lnTo>
                <a:lnTo>
                  <a:pt x="19609" y="47243"/>
                </a:lnTo>
                <a:lnTo>
                  <a:pt x="1258" y="97002"/>
                </a:lnTo>
                <a:lnTo>
                  <a:pt x="0" y="123110"/>
                </a:lnTo>
                <a:lnTo>
                  <a:pt x="4623" y="149961"/>
                </a:lnTo>
                <a:lnTo>
                  <a:pt x="28261" y="189966"/>
                </a:lnTo>
                <a:lnTo>
                  <a:pt x="69520" y="210311"/>
                </a:lnTo>
                <a:lnTo>
                  <a:pt x="92777" y="212750"/>
                </a:lnTo>
                <a:lnTo>
                  <a:pt x="113081" y="210159"/>
                </a:lnTo>
                <a:lnTo>
                  <a:pt x="133099" y="204139"/>
                </a:lnTo>
                <a:lnTo>
                  <a:pt x="155499" y="196291"/>
                </a:lnTo>
              </a:path>
            </a:pathLst>
          </a:custGeom>
          <a:ln w="12496">
            <a:solidFill>
              <a:srgbClr val="000000"/>
            </a:solidFill>
          </a:ln>
        </p:spPr>
        <p:txBody>
          <a:bodyPr wrap="square" lIns="0" tIns="0" rIns="0" bIns="0" rtlCol="0"/>
          <a:lstStyle/>
          <a:p>
            <a:endParaRPr/>
          </a:p>
        </p:txBody>
      </p:sp>
      <p:sp>
        <p:nvSpPr>
          <p:cNvPr id="292" name="object 292"/>
          <p:cNvSpPr/>
          <p:nvPr/>
        </p:nvSpPr>
        <p:spPr>
          <a:xfrm>
            <a:off x="3805011" y="6371844"/>
            <a:ext cx="73660" cy="135255"/>
          </a:xfrm>
          <a:custGeom>
            <a:avLst/>
            <a:gdLst/>
            <a:ahLst/>
            <a:cxnLst/>
            <a:rect l="l" t="t" r="r" b="b"/>
            <a:pathLst>
              <a:path w="73660" h="135254">
                <a:moveTo>
                  <a:pt x="45882" y="56387"/>
                </a:moveTo>
                <a:lnTo>
                  <a:pt x="53715" y="52644"/>
                </a:lnTo>
                <a:lnTo>
                  <a:pt x="56725" y="46786"/>
                </a:lnTo>
                <a:lnTo>
                  <a:pt x="57044" y="38642"/>
                </a:lnTo>
                <a:lnTo>
                  <a:pt x="56804" y="28041"/>
                </a:lnTo>
                <a:lnTo>
                  <a:pt x="56876" y="19716"/>
                </a:lnTo>
                <a:lnTo>
                  <a:pt x="56423" y="13106"/>
                </a:lnTo>
                <a:lnTo>
                  <a:pt x="55018" y="6953"/>
                </a:lnTo>
                <a:lnTo>
                  <a:pt x="52232" y="0"/>
                </a:lnTo>
                <a:lnTo>
                  <a:pt x="43707" y="4100"/>
                </a:lnTo>
                <a:lnTo>
                  <a:pt x="15632" y="31346"/>
                </a:lnTo>
                <a:lnTo>
                  <a:pt x="416" y="66751"/>
                </a:lnTo>
                <a:lnTo>
                  <a:pt x="0" y="79829"/>
                </a:lnTo>
                <a:lnTo>
                  <a:pt x="2988" y="92506"/>
                </a:lnTo>
                <a:lnTo>
                  <a:pt x="30041" y="123234"/>
                </a:lnTo>
                <a:lnTo>
                  <a:pt x="57667" y="133064"/>
                </a:lnTo>
                <a:lnTo>
                  <a:pt x="73314" y="134721"/>
                </a:lnTo>
              </a:path>
            </a:pathLst>
          </a:custGeom>
          <a:ln w="12496">
            <a:solidFill>
              <a:srgbClr val="000000"/>
            </a:solidFill>
          </a:ln>
        </p:spPr>
        <p:txBody>
          <a:bodyPr wrap="square" lIns="0" tIns="0" rIns="0" bIns="0" rtlCol="0"/>
          <a:lstStyle/>
          <a:p>
            <a:endParaRPr/>
          </a:p>
        </p:txBody>
      </p:sp>
      <p:sp>
        <p:nvSpPr>
          <p:cNvPr id="293" name="object 293"/>
          <p:cNvSpPr/>
          <p:nvPr/>
        </p:nvSpPr>
        <p:spPr>
          <a:xfrm>
            <a:off x="3945382" y="6428232"/>
            <a:ext cx="147955" cy="102870"/>
          </a:xfrm>
          <a:custGeom>
            <a:avLst/>
            <a:gdLst/>
            <a:ahLst/>
            <a:cxnLst/>
            <a:rect l="l" t="t" r="r" b="b"/>
            <a:pathLst>
              <a:path w="147954" h="102870">
                <a:moveTo>
                  <a:pt x="6603" y="14325"/>
                </a:moveTo>
                <a:lnTo>
                  <a:pt x="1777" y="7315"/>
                </a:lnTo>
                <a:lnTo>
                  <a:pt x="0" y="5486"/>
                </a:lnTo>
                <a:lnTo>
                  <a:pt x="3047" y="0"/>
                </a:lnTo>
                <a:lnTo>
                  <a:pt x="12749" y="12549"/>
                </a:lnTo>
                <a:lnTo>
                  <a:pt x="21320" y="25869"/>
                </a:lnTo>
                <a:lnTo>
                  <a:pt x="29962" y="39133"/>
                </a:lnTo>
                <a:lnTo>
                  <a:pt x="39877" y="51511"/>
                </a:lnTo>
                <a:lnTo>
                  <a:pt x="50383" y="56530"/>
                </a:lnTo>
                <a:lnTo>
                  <a:pt x="60102" y="51892"/>
                </a:lnTo>
                <a:lnTo>
                  <a:pt x="68631" y="42338"/>
                </a:lnTo>
                <a:lnTo>
                  <a:pt x="75564" y="32613"/>
                </a:lnTo>
                <a:lnTo>
                  <a:pt x="80656" y="25593"/>
                </a:lnTo>
                <a:lnTo>
                  <a:pt x="85439" y="18973"/>
                </a:lnTo>
                <a:lnTo>
                  <a:pt x="90459" y="12468"/>
                </a:lnTo>
                <a:lnTo>
                  <a:pt x="96265" y="5791"/>
                </a:lnTo>
                <a:lnTo>
                  <a:pt x="101330" y="19064"/>
                </a:lnTo>
                <a:lnTo>
                  <a:pt x="105155" y="32194"/>
                </a:lnTo>
                <a:lnTo>
                  <a:pt x="108410" y="45610"/>
                </a:lnTo>
                <a:lnTo>
                  <a:pt x="111759" y="59740"/>
                </a:lnTo>
                <a:lnTo>
                  <a:pt x="114609" y="70480"/>
                </a:lnTo>
                <a:lnTo>
                  <a:pt x="118935" y="83705"/>
                </a:lnTo>
                <a:lnTo>
                  <a:pt x="125261" y="95616"/>
                </a:lnTo>
                <a:lnTo>
                  <a:pt x="134112" y="102412"/>
                </a:lnTo>
                <a:lnTo>
                  <a:pt x="138683" y="102412"/>
                </a:lnTo>
                <a:lnTo>
                  <a:pt x="143255" y="102412"/>
                </a:lnTo>
                <a:lnTo>
                  <a:pt x="147827" y="102412"/>
                </a:lnTo>
              </a:path>
            </a:pathLst>
          </a:custGeom>
          <a:ln w="12496">
            <a:solidFill>
              <a:srgbClr val="000000"/>
            </a:solidFill>
          </a:ln>
        </p:spPr>
        <p:txBody>
          <a:bodyPr wrap="square" lIns="0" tIns="0" rIns="0" bIns="0" rtlCol="0"/>
          <a:lstStyle/>
          <a:p>
            <a:endParaRPr/>
          </a:p>
        </p:txBody>
      </p:sp>
      <p:sp>
        <p:nvSpPr>
          <p:cNvPr id="294" name="object 294"/>
          <p:cNvSpPr/>
          <p:nvPr/>
        </p:nvSpPr>
        <p:spPr>
          <a:xfrm>
            <a:off x="4145026" y="6398971"/>
            <a:ext cx="52705" cy="117475"/>
          </a:xfrm>
          <a:custGeom>
            <a:avLst/>
            <a:gdLst/>
            <a:ahLst/>
            <a:cxnLst/>
            <a:rect l="l" t="t" r="r" b="b"/>
            <a:pathLst>
              <a:path w="52704" h="117475">
                <a:moveTo>
                  <a:pt x="0" y="38404"/>
                </a:moveTo>
                <a:lnTo>
                  <a:pt x="6028" y="41576"/>
                </a:lnTo>
                <a:lnTo>
                  <a:pt x="7270" y="48234"/>
                </a:lnTo>
                <a:lnTo>
                  <a:pt x="6465" y="57521"/>
                </a:lnTo>
                <a:lnTo>
                  <a:pt x="6350" y="68580"/>
                </a:lnTo>
                <a:lnTo>
                  <a:pt x="7461" y="80781"/>
                </a:lnTo>
                <a:lnTo>
                  <a:pt x="8572" y="92811"/>
                </a:lnTo>
                <a:lnTo>
                  <a:pt x="9778" y="104841"/>
                </a:lnTo>
                <a:lnTo>
                  <a:pt x="11175" y="117043"/>
                </a:lnTo>
                <a:lnTo>
                  <a:pt x="12459" y="106579"/>
                </a:lnTo>
                <a:lnTo>
                  <a:pt x="13636" y="96202"/>
                </a:lnTo>
                <a:lnTo>
                  <a:pt x="14980" y="85882"/>
                </a:lnTo>
                <a:lnTo>
                  <a:pt x="22129" y="47929"/>
                </a:lnTo>
                <a:lnTo>
                  <a:pt x="40481" y="10020"/>
                </a:lnTo>
                <a:lnTo>
                  <a:pt x="46414" y="4681"/>
                </a:lnTo>
                <a:lnTo>
                  <a:pt x="52324" y="0"/>
                </a:lnTo>
              </a:path>
            </a:pathLst>
          </a:custGeom>
          <a:ln w="12496">
            <a:solidFill>
              <a:srgbClr val="000000"/>
            </a:solidFill>
          </a:ln>
        </p:spPr>
        <p:txBody>
          <a:bodyPr wrap="square" lIns="0" tIns="0" rIns="0" bIns="0" rtlCol="0"/>
          <a:lstStyle/>
          <a:p>
            <a:endParaRPr/>
          </a:p>
        </p:txBody>
      </p:sp>
      <p:sp>
        <p:nvSpPr>
          <p:cNvPr id="295" name="object 295"/>
          <p:cNvSpPr/>
          <p:nvPr/>
        </p:nvSpPr>
        <p:spPr>
          <a:xfrm>
            <a:off x="4244085" y="6379464"/>
            <a:ext cx="293370" cy="146685"/>
          </a:xfrm>
          <a:custGeom>
            <a:avLst/>
            <a:gdLst/>
            <a:ahLst/>
            <a:cxnLst/>
            <a:rect l="l" t="t" r="r" b="b"/>
            <a:pathLst>
              <a:path w="293370" h="146684">
                <a:moveTo>
                  <a:pt x="0" y="22555"/>
                </a:moveTo>
                <a:lnTo>
                  <a:pt x="4738" y="33613"/>
                </a:lnTo>
                <a:lnTo>
                  <a:pt x="8477" y="44500"/>
                </a:lnTo>
                <a:lnTo>
                  <a:pt x="11787" y="55387"/>
                </a:lnTo>
                <a:lnTo>
                  <a:pt x="15239" y="66446"/>
                </a:lnTo>
                <a:lnTo>
                  <a:pt x="18883" y="78471"/>
                </a:lnTo>
                <a:lnTo>
                  <a:pt x="22288" y="90411"/>
                </a:lnTo>
                <a:lnTo>
                  <a:pt x="25598" y="102408"/>
                </a:lnTo>
                <a:lnTo>
                  <a:pt x="28955" y="114604"/>
                </a:lnTo>
                <a:lnTo>
                  <a:pt x="31555" y="123720"/>
                </a:lnTo>
                <a:lnTo>
                  <a:pt x="34512" y="131978"/>
                </a:lnTo>
                <a:lnTo>
                  <a:pt x="38564" y="139550"/>
                </a:lnTo>
                <a:lnTo>
                  <a:pt x="44450" y="146608"/>
                </a:lnTo>
                <a:lnTo>
                  <a:pt x="48748" y="135597"/>
                </a:lnTo>
                <a:lnTo>
                  <a:pt x="52736" y="124587"/>
                </a:lnTo>
                <a:lnTo>
                  <a:pt x="56772" y="113690"/>
                </a:lnTo>
                <a:lnTo>
                  <a:pt x="78859" y="75590"/>
                </a:lnTo>
                <a:lnTo>
                  <a:pt x="89535" y="72542"/>
                </a:lnTo>
                <a:lnTo>
                  <a:pt x="96934" y="75280"/>
                </a:lnTo>
                <a:lnTo>
                  <a:pt x="104822" y="81648"/>
                </a:lnTo>
                <a:lnTo>
                  <a:pt x="112305" y="88873"/>
                </a:lnTo>
                <a:lnTo>
                  <a:pt x="118490" y="94183"/>
                </a:lnTo>
                <a:lnTo>
                  <a:pt x="160019" y="101193"/>
                </a:lnTo>
                <a:lnTo>
                  <a:pt x="191404" y="70789"/>
                </a:lnTo>
                <a:lnTo>
                  <a:pt x="202311" y="28041"/>
                </a:lnTo>
                <a:lnTo>
                  <a:pt x="192277" y="0"/>
                </a:lnTo>
                <a:lnTo>
                  <a:pt x="181945" y="8820"/>
                </a:lnTo>
                <a:lnTo>
                  <a:pt x="167971" y="60159"/>
                </a:lnTo>
                <a:lnTo>
                  <a:pt x="183134" y="108508"/>
                </a:lnTo>
                <a:lnTo>
                  <a:pt x="224246" y="136883"/>
                </a:lnTo>
                <a:lnTo>
                  <a:pt x="253664" y="142022"/>
                </a:lnTo>
                <a:lnTo>
                  <a:pt x="267065" y="140322"/>
                </a:lnTo>
                <a:lnTo>
                  <a:pt x="280156" y="136964"/>
                </a:lnTo>
                <a:lnTo>
                  <a:pt x="293115" y="132892"/>
                </a:lnTo>
              </a:path>
            </a:pathLst>
          </a:custGeom>
          <a:ln w="12496">
            <a:solidFill>
              <a:srgbClr val="000000"/>
            </a:solidFill>
          </a:ln>
        </p:spPr>
        <p:txBody>
          <a:bodyPr wrap="square" lIns="0" tIns="0" rIns="0" bIns="0" rtlCol="0"/>
          <a:lstStyle/>
          <a:p>
            <a:endParaRPr/>
          </a:p>
        </p:txBody>
      </p:sp>
      <p:sp>
        <p:nvSpPr>
          <p:cNvPr id="296" name="object 296"/>
          <p:cNvSpPr/>
          <p:nvPr/>
        </p:nvSpPr>
        <p:spPr>
          <a:xfrm>
            <a:off x="4577841" y="6333744"/>
            <a:ext cx="86995" cy="194310"/>
          </a:xfrm>
          <a:custGeom>
            <a:avLst/>
            <a:gdLst/>
            <a:ahLst/>
            <a:cxnLst/>
            <a:rect l="l" t="t" r="r" b="b"/>
            <a:pathLst>
              <a:path w="86995" h="194309">
                <a:moveTo>
                  <a:pt x="86868" y="33223"/>
                </a:moveTo>
                <a:lnTo>
                  <a:pt x="86246" y="24088"/>
                </a:lnTo>
                <a:lnTo>
                  <a:pt x="85042" y="13411"/>
                </a:lnTo>
                <a:lnTo>
                  <a:pt x="81385" y="4333"/>
                </a:lnTo>
                <a:lnTo>
                  <a:pt x="73406" y="0"/>
                </a:lnTo>
                <a:lnTo>
                  <a:pt x="63325" y="1724"/>
                </a:lnTo>
                <a:lnTo>
                  <a:pt x="53816" y="6705"/>
                </a:lnTo>
                <a:lnTo>
                  <a:pt x="45116" y="13287"/>
                </a:lnTo>
                <a:lnTo>
                  <a:pt x="37465" y="19811"/>
                </a:lnTo>
                <a:lnTo>
                  <a:pt x="28602" y="27065"/>
                </a:lnTo>
                <a:lnTo>
                  <a:pt x="20193" y="35090"/>
                </a:lnTo>
                <a:lnTo>
                  <a:pt x="12640" y="43857"/>
                </a:lnTo>
                <a:lnTo>
                  <a:pt x="6350" y="53339"/>
                </a:lnTo>
                <a:lnTo>
                  <a:pt x="3387" y="61426"/>
                </a:lnTo>
                <a:lnTo>
                  <a:pt x="3794" y="68198"/>
                </a:lnTo>
                <a:lnTo>
                  <a:pt x="7225" y="74171"/>
                </a:lnTo>
                <a:lnTo>
                  <a:pt x="13335" y="79857"/>
                </a:lnTo>
                <a:lnTo>
                  <a:pt x="30984" y="90311"/>
                </a:lnTo>
                <a:lnTo>
                  <a:pt x="50037" y="99707"/>
                </a:lnTo>
                <a:lnTo>
                  <a:pt x="67663" y="110761"/>
                </a:lnTo>
                <a:lnTo>
                  <a:pt x="81025" y="126187"/>
                </a:lnTo>
                <a:lnTo>
                  <a:pt x="84425" y="136936"/>
                </a:lnTo>
                <a:lnTo>
                  <a:pt x="83740" y="147485"/>
                </a:lnTo>
                <a:lnTo>
                  <a:pt x="52831" y="183870"/>
                </a:lnTo>
                <a:lnTo>
                  <a:pt x="10747" y="193967"/>
                </a:lnTo>
                <a:lnTo>
                  <a:pt x="5201" y="191771"/>
                </a:lnTo>
                <a:lnTo>
                  <a:pt x="0" y="186232"/>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7925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5539435"/>
            <a:ext cx="7251065" cy="991869"/>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000" dirty="0">
                <a:latin typeface="Calibri"/>
                <a:cs typeface="Calibri"/>
              </a:rPr>
              <a:t>So – </a:t>
            </a:r>
            <a:r>
              <a:rPr sz="3000" spc="-5" dirty="0">
                <a:latin typeface="Calibri"/>
                <a:cs typeface="Calibri"/>
              </a:rPr>
              <a:t>find </a:t>
            </a:r>
            <a:r>
              <a:rPr sz="3000" spc="-15" dirty="0">
                <a:latin typeface="Calibri"/>
                <a:cs typeface="Calibri"/>
              </a:rPr>
              <a:t>eigenvalues </a:t>
            </a:r>
            <a:r>
              <a:rPr sz="3000" dirty="0">
                <a:latin typeface="Calibri"/>
                <a:cs typeface="Calibri"/>
              </a:rPr>
              <a:t>and </a:t>
            </a:r>
            <a:r>
              <a:rPr sz="3000" spc="-20" dirty="0">
                <a:latin typeface="Calibri"/>
                <a:cs typeface="Calibri"/>
              </a:rPr>
              <a:t>vectors </a:t>
            </a:r>
            <a:r>
              <a:rPr sz="3000" spc="-5" dirty="0">
                <a:latin typeface="Calibri"/>
                <a:cs typeface="Calibri"/>
              </a:rPr>
              <a:t>of</a:t>
            </a:r>
            <a:r>
              <a:rPr sz="3000" spc="-55" dirty="0">
                <a:latin typeface="Calibri"/>
                <a:cs typeface="Calibri"/>
              </a:rPr>
              <a:t> </a:t>
            </a:r>
            <a:r>
              <a:rPr sz="3000" spc="-5" dirty="0">
                <a:latin typeface="Calibri"/>
                <a:cs typeface="Calibri"/>
              </a:rPr>
              <a:t>Sigma_x</a:t>
            </a:r>
            <a:endParaRPr sz="3000">
              <a:latin typeface="Calibri"/>
              <a:cs typeface="Calibri"/>
            </a:endParaRPr>
          </a:p>
          <a:p>
            <a:pPr marL="355600" indent="-342900">
              <a:lnSpc>
                <a:spcPct val="100000"/>
              </a:lnSpc>
              <a:spcBef>
                <a:spcPts val="359"/>
              </a:spcBef>
              <a:buFont typeface="Arial"/>
              <a:buChar char="•"/>
              <a:tabLst>
                <a:tab pos="356235" algn="l"/>
              </a:tabLst>
            </a:pPr>
            <a:r>
              <a:rPr sz="3000" dirty="0">
                <a:latin typeface="Calibri"/>
                <a:cs typeface="Calibri"/>
              </a:rPr>
              <a:t>PCA - </a:t>
            </a:r>
            <a:r>
              <a:rPr sz="3000" spc="-15" dirty="0">
                <a:latin typeface="Calibri"/>
                <a:cs typeface="Calibri"/>
              </a:rPr>
              <a:t>aka </a:t>
            </a:r>
            <a:r>
              <a:rPr sz="3000" spc="-10" dirty="0">
                <a:latin typeface="Calibri"/>
                <a:cs typeface="Calibri"/>
              </a:rPr>
              <a:t>Karhunen-Loeve</a:t>
            </a:r>
            <a:r>
              <a:rPr sz="3000" spc="-110" dirty="0">
                <a:latin typeface="Calibri"/>
                <a:cs typeface="Calibri"/>
              </a:rPr>
              <a:t> </a:t>
            </a:r>
            <a:r>
              <a:rPr sz="3000" spc="-20" dirty="0">
                <a:latin typeface="Calibri"/>
                <a:cs typeface="Calibri"/>
              </a:rPr>
              <a:t>transform</a:t>
            </a:r>
            <a:endParaRPr sz="3000">
              <a:latin typeface="Calibri"/>
              <a:cs typeface="Calibri"/>
            </a:endParaRPr>
          </a:p>
        </p:txBody>
      </p:sp>
      <p:sp>
        <p:nvSpPr>
          <p:cNvPr id="4" name="object 4"/>
          <p:cNvSpPr txBox="1"/>
          <p:nvPr/>
        </p:nvSpPr>
        <p:spPr>
          <a:xfrm>
            <a:off x="307340" y="131698"/>
            <a:ext cx="8726805" cy="2839239"/>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ts val="3420"/>
              </a:lnSpc>
              <a:spcBef>
                <a:spcPts val="1005"/>
              </a:spcBef>
              <a:buFont typeface="Arial"/>
              <a:buChar char="•"/>
              <a:tabLst>
                <a:tab pos="584835" algn="l"/>
              </a:tabLst>
            </a:pPr>
            <a:r>
              <a:rPr sz="3000" spc="-5" dirty="0">
                <a:latin typeface="Calibri"/>
                <a:cs typeface="Calibri"/>
              </a:rPr>
              <a:t>Seek solution </a:t>
            </a:r>
            <a:r>
              <a:rPr sz="3000" spc="-10" dirty="0">
                <a:latin typeface="Calibri"/>
                <a:cs typeface="Calibri"/>
              </a:rPr>
              <a:t>that minimizes </a:t>
            </a:r>
            <a:r>
              <a:rPr sz="3000" dirty="0">
                <a:latin typeface="Calibri"/>
                <a:cs typeface="Calibri"/>
              </a:rPr>
              <a:t>the </a:t>
            </a:r>
            <a:r>
              <a:rPr sz="3000" spc="-15" dirty="0">
                <a:latin typeface="Calibri"/>
                <a:cs typeface="Calibri"/>
              </a:rPr>
              <a:t>last</a:t>
            </a:r>
            <a:r>
              <a:rPr sz="3000" spc="-60" dirty="0">
                <a:latin typeface="Calibri"/>
                <a:cs typeface="Calibri"/>
              </a:rPr>
              <a:t> </a:t>
            </a:r>
            <a:r>
              <a:rPr sz="3000" spc="-15" dirty="0">
                <a:latin typeface="Calibri"/>
                <a:cs typeface="Calibri"/>
              </a:rPr>
              <a:t>expression,</a:t>
            </a:r>
            <a:endParaRPr sz="3000" dirty="0">
              <a:latin typeface="Calibri"/>
              <a:cs typeface="Calibri"/>
            </a:endParaRPr>
          </a:p>
          <a:p>
            <a:pPr marL="584200">
              <a:lnSpc>
                <a:spcPts val="3420"/>
              </a:lnSpc>
            </a:pPr>
            <a:r>
              <a:rPr sz="3000" spc="-5" dirty="0">
                <a:latin typeface="Calibri"/>
                <a:cs typeface="Calibri"/>
              </a:rPr>
              <a:t>subject </a:t>
            </a:r>
            <a:r>
              <a:rPr sz="3000" spc="-15" dirty="0">
                <a:latin typeface="Calibri"/>
                <a:cs typeface="Calibri"/>
              </a:rPr>
              <a:t>to </a:t>
            </a:r>
            <a:r>
              <a:rPr sz="3000" spc="-5" dirty="0">
                <a:latin typeface="Calibri"/>
                <a:cs typeface="Calibri"/>
              </a:rPr>
              <a:t>orthnormality</a:t>
            </a:r>
            <a:r>
              <a:rPr sz="3000" spc="-50" dirty="0">
                <a:latin typeface="Calibri"/>
                <a:cs typeface="Calibri"/>
              </a:rPr>
              <a:t> </a:t>
            </a:r>
            <a:r>
              <a:rPr sz="3000" spc="-20" dirty="0">
                <a:latin typeface="Calibri"/>
                <a:cs typeface="Calibri"/>
              </a:rPr>
              <a:t>constraint</a:t>
            </a:r>
            <a:endParaRPr sz="3000" dirty="0">
              <a:latin typeface="Calibri"/>
              <a:cs typeface="Calibri"/>
            </a:endParaRPr>
          </a:p>
        </p:txBody>
      </p:sp>
      <p:sp>
        <p:nvSpPr>
          <p:cNvPr id="5" name="object 5"/>
          <p:cNvSpPr/>
          <p:nvPr/>
        </p:nvSpPr>
        <p:spPr>
          <a:xfrm>
            <a:off x="5340984" y="3439414"/>
            <a:ext cx="8890" cy="19050"/>
          </a:xfrm>
          <a:custGeom>
            <a:avLst/>
            <a:gdLst/>
            <a:ahLst/>
            <a:cxnLst/>
            <a:rect l="l" t="t" r="r" b="b"/>
            <a:pathLst>
              <a:path w="8889" h="19050">
                <a:moveTo>
                  <a:pt x="8889" y="18541"/>
                </a:moveTo>
                <a:lnTo>
                  <a:pt x="2412" y="9398"/>
                </a:lnTo>
                <a:lnTo>
                  <a:pt x="0" y="6985"/>
                </a:lnTo>
                <a:lnTo>
                  <a:pt x="4572" y="0"/>
                </a:lnTo>
              </a:path>
            </a:pathLst>
          </a:custGeom>
          <a:ln w="12801">
            <a:solidFill>
              <a:srgbClr val="000000"/>
            </a:solidFill>
          </a:ln>
        </p:spPr>
        <p:txBody>
          <a:bodyPr wrap="square" lIns="0" tIns="0" rIns="0" bIns="0" rtlCol="0"/>
          <a:lstStyle/>
          <a:p>
            <a:endParaRPr/>
          </a:p>
        </p:txBody>
      </p:sp>
      <p:sp>
        <p:nvSpPr>
          <p:cNvPr id="6" name="object 6"/>
          <p:cNvSpPr/>
          <p:nvPr/>
        </p:nvSpPr>
        <p:spPr>
          <a:xfrm>
            <a:off x="6185263" y="3378737"/>
            <a:ext cx="22225" cy="17145"/>
          </a:xfrm>
          <a:custGeom>
            <a:avLst/>
            <a:gdLst/>
            <a:ahLst/>
            <a:cxnLst/>
            <a:rect l="l" t="t" r="r" b="b"/>
            <a:pathLst>
              <a:path w="22225" h="17145">
                <a:moveTo>
                  <a:pt x="8526" y="3272"/>
                </a:moveTo>
                <a:lnTo>
                  <a:pt x="0" y="0"/>
                </a:lnTo>
                <a:lnTo>
                  <a:pt x="4034" y="4526"/>
                </a:lnTo>
                <a:lnTo>
                  <a:pt x="13616" y="11791"/>
                </a:lnTo>
                <a:lnTo>
                  <a:pt x="21734" y="16734"/>
                </a:lnTo>
              </a:path>
            </a:pathLst>
          </a:custGeom>
          <a:ln w="12801">
            <a:solidFill>
              <a:srgbClr val="000000"/>
            </a:solidFill>
          </a:ln>
        </p:spPr>
        <p:txBody>
          <a:bodyPr wrap="square" lIns="0" tIns="0" rIns="0" bIns="0" rtlCol="0"/>
          <a:lstStyle/>
          <a:p>
            <a:endParaRPr/>
          </a:p>
        </p:txBody>
      </p:sp>
      <p:sp>
        <p:nvSpPr>
          <p:cNvPr id="7" name="object 7"/>
          <p:cNvSpPr/>
          <p:nvPr/>
        </p:nvSpPr>
        <p:spPr>
          <a:xfrm>
            <a:off x="7229602" y="3252215"/>
            <a:ext cx="13970" cy="1905"/>
          </a:xfrm>
          <a:custGeom>
            <a:avLst/>
            <a:gdLst/>
            <a:ahLst/>
            <a:cxnLst/>
            <a:rect l="l" t="t" r="r" b="b"/>
            <a:pathLst>
              <a:path w="13970" h="1904">
                <a:moveTo>
                  <a:pt x="0" y="1778"/>
                </a:moveTo>
                <a:lnTo>
                  <a:pt x="6984" y="1778"/>
                </a:lnTo>
                <a:lnTo>
                  <a:pt x="9144" y="1778"/>
                </a:lnTo>
                <a:lnTo>
                  <a:pt x="13716" y="0"/>
                </a:lnTo>
              </a:path>
            </a:pathLst>
          </a:custGeom>
          <a:ln w="12496">
            <a:solidFill>
              <a:srgbClr val="000000"/>
            </a:solidFill>
          </a:ln>
        </p:spPr>
        <p:txBody>
          <a:bodyPr wrap="square" lIns="0" tIns="0" rIns="0" bIns="0" rtlCol="0"/>
          <a:lstStyle/>
          <a:p>
            <a:endParaRPr/>
          </a:p>
        </p:txBody>
      </p:sp>
      <p:sp>
        <p:nvSpPr>
          <p:cNvPr id="8" name="object 8"/>
          <p:cNvSpPr/>
          <p:nvPr/>
        </p:nvSpPr>
        <p:spPr>
          <a:xfrm>
            <a:off x="1647709" y="3159886"/>
            <a:ext cx="186690" cy="273050"/>
          </a:xfrm>
          <a:custGeom>
            <a:avLst/>
            <a:gdLst/>
            <a:ahLst/>
            <a:cxnLst/>
            <a:rect l="l" t="t" r="r" b="b"/>
            <a:pathLst>
              <a:path w="186689" h="273050">
                <a:moveTo>
                  <a:pt x="172835" y="24637"/>
                </a:moveTo>
                <a:lnTo>
                  <a:pt x="179566" y="21589"/>
                </a:lnTo>
                <a:lnTo>
                  <a:pt x="182360" y="20447"/>
                </a:lnTo>
                <a:lnTo>
                  <a:pt x="186297" y="17017"/>
                </a:lnTo>
                <a:lnTo>
                  <a:pt x="179415" y="8661"/>
                </a:lnTo>
                <a:lnTo>
                  <a:pt x="172485" y="3127"/>
                </a:lnTo>
                <a:lnTo>
                  <a:pt x="164080" y="283"/>
                </a:lnTo>
                <a:lnTo>
                  <a:pt x="152769" y="0"/>
                </a:lnTo>
                <a:lnTo>
                  <a:pt x="141948" y="1295"/>
                </a:lnTo>
                <a:lnTo>
                  <a:pt x="95573" y="14450"/>
                </a:lnTo>
                <a:lnTo>
                  <a:pt x="56122" y="34416"/>
                </a:lnTo>
                <a:lnTo>
                  <a:pt x="18956" y="75957"/>
                </a:lnTo>
                <a:lnTo>
                  <a:pt x="4421" y="114276"/>
                </a:lnTo>
                <a:lnTo>
                  <a:pt x="0" y="159186"/>
                </a:lnTo>
                <a:lnTo>
                  <a:pt x="2528" y="181355"/>
                </a:lnTo>
                <a:lnTo>
                  <a:pt x="26927" y="232092"/>
                </a:lnTo>
                <a:lnTo>
                  <a:pt x="73521" y="263016"/>
                </a:lnTo>
                <a:lnTo>
                  <a:pt x="118955" y="272268"/>
                </a:lnTo>
                <a:lnTo>
                  <a:pt x="133846" y="272796"/>
                </a:lnTo>
                <a:lnTo>
                  <a:pt x="145232" y="271827"/>
                </a:lnTo>
                <a:lnTo>
                  <a:pt x="155785" y="269144"/>
                </a:lnTo>
                <a:lnTo>
                  <a:pt x="165814" y="265080"/>
                </a:lnTo>
                <a:lnTo>
                  <a:pt x="175629" y="259968"/>
                </a:lnTo>
              </a:path>
            </a:pathLst>
          </a:custGeom>
          <a:ln w="12801">
            <a:solidFill>
              <a:srgbClr val="000000"/>
            </a:solidFill>
          </a:ln>
        </p:spPr>
        <p:txBody>
          <a:bodyPr wrap="square" lIns="0" tIns="0" rIns="0" bIns="0" rtlCol="0"/>
          <a:lstStyle/>
          <a:p>
            <a:endParaRPr/>
          </a:p>
        </p:txBody>
      </p:sp>
      <p:sp>
        <p:nvSpPr>
          <p:cNvPr id="9" name="object 9"/>
          <p:cNvSpPr/>
          <p:nvPr/>
        </p:nvSpPr>
        <p:spPr>
          <a:xfrm>
            <a:off x="1643507" y="3320160"/>
            <a:ext cx="163195" cy="20955"/>
          </a:xfrm>
          <a:custGeom>
            <a:avLst/>
            <a:gdLst/>
            <a:ahLst/>
            <a:cxnLst/>
            <a:rect l="l" t="t" r="r" b="b"/>
            <a:pathLst>
              <a:path w="163194" h="20954">
                <a:moveTo>
                  <a:pt x="0" y="0"/>
                </a:moveTo>
                <a:lnTo>
                  <a:pt x="7899" y="5339"/>
                </a:lnTo>
                <a:lnTo>
                  <a:pt x="18240" y="7667"/>
                </a:lnTo>
                <a:lnTo>
                  <a:pt x="30128" y="8447"/>
                </a:lnTo>
                <a:lnTo>
                  <a:pt x="42672" y="9143"/>
                </a:lnTo>
                <a:lnTo>
                  <a:pt x="57630" y="10929"/>
                </a:lnTo>
                <a:lnTo>
                  <a:pt x="72707" y="13049"/>
                </a:lnTo>
                <a:lnTo>
                  <a:pt x="87784" y="15501"/>
                </a:lnTo>
                <a:lnTo>
                  <a:pt x="102743" y="18287"/>
                </a:lnTo>
                <a:lnTo>
                  <a:pt x="115492" y="20216"/>
                </a:lnTo>
                <a:lnTo>
                  <a:pt x="155448" y="11556"/>
                </a:lnTo>
                <a:lnTo>
                  <a:pt x="159385" y="9143"/>
                </a:lnTo>
                <a:lnTo>
                  <a:pt x="163068" y="6985"/>
                </a:lnTo>
              </a:path>
            </a:pathLst>
          </a:custGeom>
          <a:ln w="12801">
            <a:solidFill>
              <a:srgbClr val="000000"/>
            </a:solidFill>
          </a:ln>
        </p:spPr>
        <p:txBody>
          <a:bodyPr wrap="square" lIns="0" tIns="0" rIns="0" bIns="0" rtlCol="0"/>
          <a:lstStyle/>
          <a:p>
            <a:endParaRPr/>
          </a:p>
        </p:txBody>
      </p:sp>
      <p:sp>
        <p:nvSpPr>
          <p:cNvPr id="10" name="object 10"/>
          <p:cNvSpPr/>
          <p:nvPr/>
        </p:nvSpPr>
        <p:spPr>
          <a:xfrm>
            <a:off x="1649602" y="3088258"/>
            <a:ext cx="181610" cy="14604"/>
          </a:xfrm>
          <a:custGeom>
            <a:avLst/>
            <a:gdLst/>
            <a:ahLst/>
            <a:cxnLst/>
            <a:rect l="l" t="t" r="r" b="b"/>
            <a:pathLst>
              <a:path w="181610" h="14605">
                <a:moveTo>
                  <a:pt x="0" y="9778"/>
                </a:moveTo>
                <a:lnTo>
                  <a:pt x="11221" y="12934"/>
                </a:lnTo>
                <a:lnTo>
                  <a:pt x="21478" y="14255"/>
                </a:lnTo>
                <a:lnTo>
                  <a:pt x="31950" y="14386"/>
                </a:lnTo>
                <a:lnTo>
                  <a:pt x="43815" y="13969"/>
                </a:lnTo>
                <a:lnTo>
                  <a:pt x="59624" y="12995"/>
                </a:lnTo>
                <a:lnTo>
                  <a:pt x="75422" y="11604"/>
                </a:lnTo>
                <a:lnTo>
                  <a:pt x="91195" y="10094"/>
                </a:lnTo>
                <a:lnTo>
                  <a:pt x="106934" y="8762"/>
                </a:lnTo>
                <a:lnTo>
                  <a:pt x="148814" y="5173"/>
                </a:lnTo>
                <a:lnTo>
                  <a:pt x="172847" y="2158"/>
                </a:lnTo>
                <a:lnTo>
                  <a:pt x="175260" y="2158"/>
                </a:lnTo>
                <a:lnTo>
                  <a:pt x="181356" y="0"/>
                </a:lnTo>
              </a:path>
            </a:pathLst>
          </a:custGeom>
          <a:ln w="12801">
            <a:solidFill>
              <a:srgbClr val="000000"/>
            </a:solidFill>
          </a:ln>
        </p:spPr>
        <p:txBody>
          <a:bodyPr wrap="square" lIns="0" tIns="0" rIns="0" bIns="0" rtlCol="0"/>
          <a:lstStyle/>
          <a:p>
            <a:endParaRPr/>
          </a:p>
        </p:txBody>
      </p:sp>
      <p:sp>
        <p:nvSpPr>
          <p:cNvPr id="11" name="object 11"/>
          <p:cNvSpPr/>
          <p:nvPr/>
        </p:nvSpPr>
        <p:spPr>
          <a:xfrm>
            <a:off x="1891538" y="3049523"/>
            <a:ext cx="57150" cy="95885"/>
          </a:xfrm>
          <a:custGeom>
            <a:avLst/>
            <a:gdLst/>
            <a:ahLst/>
            <a:cxnLst/>
            <a:rect l="l" t="t" r="r" b="b"/>
            <a:pathLst>
              <a:path w="57150" h="95885">
                <a:moveTo>
                  <a:pt x="8255" y="0"/>
                </a:moveTo>
                <a:lnTo>
                  <a:pt x="5587" y="1777"/>
                </a:lnTo>
                <a:lnTo>
                  <a:pt x="2793" y="3937"/>
                </a:lnTo>
                <a:lnTo>
                  <a:pt x="0" y="6096"/>
                </a:lnTo>
                <a:lnTo>
                  <a:pt x="41148" y="13715"/>
                </a:lnTo>
                <a:lnTo>
                  <a:pt x="49514" y="29289"/>
                </a:lnTo>
                <a:lnTo>
                  <a:pt x="46023" y="37486"/>
                </a:lnTo>
                <a:lnTo>
                  <a:pt x="40259" y="45720"/>
                </a:lnTo>
                <a:lnTo>
                  <a:pt x="34349" y="53236"/>
                </a:lnTo>
                <a:lnTo>
                  <a:pt x="28511" y="62039"/>
                </a:lnTo>
                <a:lnTo>
                  <a:pt x="25435" y="71508"/>
                </a:lnTo>
                <a:lnTo>
                  <a:pt x="27812" y="81025"/>
                </a:lnTo>
                <a:lnTo>
                  <a:pt x="33408" y="86965"/>
                </a:lnTo>
                <a:lnTo>
                  <a:pt x="40862" y="90725"/>
                </a:lnTo>
                <a:lnTo>
                  <a:pt x="49029" y="93223"/>
                </a:lnTo>
                <a:lnTo>
                  <a:pt x="56768" y="95376"/>
                </a:lnTo>
              </a:path>
            </a:pathLst>
          </a:custGeom>
          <a:ln w="12801">
            <a:solidFill>
              <a:srgbClr val="000000"/>
            </a:solidFill>
          </a:ln>
        </p:spPr>
        <p:txBody>
          <a:bodyPr wrap="square" lIns="0" tIns="0" rIns="0" bIns="0" rtlCol="0"/>
          <a:lstStyle/>
          <a:p>
            <a:endParaRPr/>
          </a:p>
        </p:txBody>
      </p:sp>
      <p:sp>
        <p:nvSpPr>
          <p:cNvPr id="12" name="object 12"/>
          <p:cNvSpPr/>
          <p:nvPr/>
        </p:nvSpPr>
        <p:spPr>
          <a:xfrm>
            <a:off x="1960959" y="3112642"/>
            <a:ext cx="57785" cy="300990"/>
          </a:xfrm>
          <a:custGeom>
            <a:avLst/>
            <a:gdLst/>
            <a:ahLst/>
            <a:cxnLst/>
            <a:rect l="l" t="t" r="r" b="b"/>
            <a:pathLst>
              <a:path w="57785" h="300989">
                <a:moveTo>
                  <a:pt x="57451" y="0"/>
                </a:moveTo>
                <a:lnTo>
                  <a:pt x="26971" y="25019"/>
                </a:lnTo>
                <a:lnTo>
                  <a:pt x="12445" y="60451"/>
                </a:lnTo>
                <a:lnTo>
                  <a:pt x="4111" y="97790"/>
                </a:lnTo>
                <a:lnTo>
                  <a:pt x="0" y="152796"/>
                </a:lnTo>
                <a:lnTo>
                  <a:pt x="771" y="180246"/>
                </a:lnTo>
                <a:lnTo>
                  <a:pt x="6022" y="227830"/>
                </a:lnTo>
                <a:lnTo>
                  <a:pt x="17099" y="269025"/>
                </a:lnTo>
                <a:lnTo>
                  <a:pt x="35734" y="295656"/>
                </a:lnTo>
                <a:lnTo>
                  <a:pt x="38274" y="298323"/>
                </a:lnTo>
                <a:lnTo>
                  <a:pt x="46402" y="300482"/>
                </a:lnTo>
              </a:path>
            </a:pathLst>
          </a:custGeom>
          <a:ln w="12801">
            <a:solidFill>
              <a:srgbClr val="000000"/>
            </a:solidFill>
          </a:ln>
        </p:spPr>
        <p:txBody>
          <a:bodyPr wrap="square" lIns="0" tIns="0" rIns="0" bIns="0" rtlCol="0"/>
          <a:lstStyle/>
          <a:p>
            <a:endParaRPr/>
          </a:p>
        </p:txBody>
      </p:sp>
      <p:sp>
        <p:nvSpPr>
          <p:cNvPr id="13" name="object 13"/>
          <p:cNvSpPr/>
          <p:nvPr/>
        </p:nvSpPr>
        <p:spPr>
          <a:xfrm>
            <a:off x="2102230" y="3160522"/>
            <a:ext cx="249554" cy="219075"/>
          </a:xfrm>
          <a:custGeom>
            <a:avLst/>
            <a:gdLst/>
            <a:ahLst/>
            <a:cxnLst/>
            <a:rect l="l" t="t" r="r" b="b"/>
            <a:pathLst>
              <a:path w="249555" h="219075">
                <a:moveTo>
                  <a:pt x="0" y="206882"/>
                </a:moveTo>
                <a:lnTo>
                  <a:pt x="5387" y="201005"/>
                </a:lnTo>
                <a:lnTo>
                  <a:pt x="7572" y="195961"/>
                </a:lnTo>
                <a:lnTo>
                  <a:pt x="8161" y="190059"/>
                </a:lnTo>
                <a:lnTo>
                  <a:pt x="8762" y="181610"/>
                </a:lnTo>
                <a:lnTo>
                  <a:pt x="11126" y="161659"/>
                </a:lnTo>
                <a:lnTo>
                  <a:pt x="13668" y="141636"/>
                </a:lnTo>
                <a:lnTo>
                  <a:pt x="16424" y="121566"/>
                </a:lnTo>
                <a:lnTo>
                  <a:pt x="19431" y="101473"/>
                </a:lnTo>
                <a:lnTo>
                  <a:pt x="22786" y="77791"/>
                </a:lnTo>
                <a:lnTo>
                  <a:pt x="26558" y="53562"/>
                </a:lnTo>
                <a:lnTo>
                  <a:pt x="31593" y="29571"/>
                </a:lnTo>
                <a:lnTo>
                  <a:pt x="38735" y="6603"/>
                </a:lnTo>
                <a:lnTo>
                  <a:pt x="40258" y="4572"/>
                </a:lnTo>
                <a:lnTo>
                  <a:pt x="41401" y="2031"/>
                </a:lnTo>
                <a:lnTo>
                  <a:pt x="61594" y="44450"/>
                </a:lnTo>
                <a:lnTo>
                  <a:pt x="69609" y="73941"/>
                </a:lnTo>
                <a:lnTo>
                  <a:pt x="79136" y="102457"/>
                </a:lnTo>
                <a:lnTo>
                  <a:pt x="91545" y="129782"/>
                </a:lnTo>
                <a:lnTo>
                  <a:pt x="108204" y="155701"/>
                </a:lnTo>
                <a:lnTo>
                  <a:pt x="118639" y="150711"/>
                </a:lnTo>
                <a:lnTo>
                  <a:pt x="124729" y="144351"/>
                </a:lnTo>
                <a:lnTo>
                  <a:pt x="128938" y="135824"/>
                </a:lnTo>
                <a:lnTo>
                  <a:pt x="133731" y="124332"/>
                </a:lnTo>
                <a:lnTo>
                  <a:pt x="140217" y="109378"/>
                </a:lnTo>
                <a:lnTo>
                  <a:pt x="160274" y="64515"/>
                </a:lnTo>
                <a:lnTo>
                  <a:pt x="176402" y="44450"/>
                </a:lnTo>
                <a:lnTo>
                  <a:pt x="183852" y="61333"/>
                </a:lnTo>
                <a:lnTo>
                  <a:pt x="188944" y="78358"/>
                </a:lnTo>
                <a:lnTo>
                  <a:pt x="192655" y="95956"/>
                </a:lnTo>
                <a:lnTo>
                  <a:pt x="195961" y="114553"/>
                </a:lnTo>
                <a:lnTo>
                  <a:pt x="199856" y="136636"/>
                </a:lnTo>
                <a:lnTo>
                  <a:pt x="204454" y="158241"/>
                </a:lnTo>
                <a:lnTo>
                  <a:pt x="209980" y="179562"/>
                </a:lnTo>
                <a:lnTo>
                  <a:pt x="216662" y="200787"/>
                </a:lnTo>
                <a:lnTo>
                  <a:pt x="223908" y="215130"/>
                </a:lnTo>
                <a:lnTo>
                  <a:pt x="231870" y="218566"/>
                </a:lnTo>
                <a:lnTo>
                  <a:pt x="240450" y="213431"/>
                </a:lnTo>
                <a:lnTo>
                  <a:pt x="249555" y="202056"/>
                </a:lnTo>
              </a:path>
            </a:pathLst>
          </a:custGeom>
          <a:ln w="12801">
            <a:solidFill>
              <a:srgbClr val="000000"/>
            </a:solidFill>
          </a:ln>
        </p:spPr>
        <p:txBody>
          <a:bodyPr wrap="square" lIns="0" tIns="0" rIns="0" bIns="0" rtlCol="0"/>
          <a:lstStyle/>
          <a:p>
            <a:endParaRPr/>
          </a:p>
        </p:txBody>
      </p:sp>
      <p:sp>
        <p:nvSpPr>
          <p:cNvPr id="14" name="object 14"/>
          <p:cNvSpPr/>
          <p:nvPr/>
        </p:nvSpPr>
        <p:spPr>
          <a:xfrm>
            <a:off x="2385314" y="3054730"/>
            <a:ext cx="75565" cy="372745"/>
          </a:xfrm>
          <a:custGeom>
            <a:avLst/>
            <a:gdLst/>
            <a:ahLst/>
            <a:cxnLst/>
            <a:rect l="l" t="t" r="r" b="b"/>
            <a:pathLst>
              <a:path w="75564" h="372745">
                <a:moveTo>
                  <a:pt x="0" y="0"/>
                </a:moveTo>
                <a:lnTo>
                  <a:pt x="20828" y="39179"/>
                </a:lnTo>
                <a:lnTo>
                  <a:pt x="36322" y="81407"/>
                </a:lnTo>
                <a:lnTo>
                  <a:pt x="56340" y="150828"/>
                </a:lnTo>
                <a:lnTo>
                  <a:pt x="71119" y="221869"/>
                </a:lnTo>
                <a:lnTo>
                  <a:pt x="74945" y="287480"/>
                </a:lnTo>
                <a:lnTo>
                  <a:pt x="72173" y="318970"/>
                </a:lnTo>
                <a:lnTo>
                  <a:pt x="67437" y="351663"/>
                </a:lnTo>
                <a:lnTo>
                  <a:pt x="67437" y="364236"/>
                </a:lnTo>
                <a:lnTo>
                  <a:pt x="68580" y="367538"/>
                </a:lnTo>
                <a:lnTo>
                  <a:pt x="61341" y="372491"/>
                </a:lnTo>
              </a:path>
            </a:pathLst>
          </a:custGeom>
          <a:ln w="12801">
            <a:solidFill>
              <a:srgbClr val="000000"/>
            </a:solidFill>
          </a:ln>
        </p:spPr>
        <p:txBody>
          <a:bodyPr wrap="square" lIns="0" tIns="0" rIns="0" bIns="0" rtlCol="0"/>
          <a:lstStyle/>
          <a:p>
            <a:endParaRPr/>
          </a:p>
        </p:txBody>
      </p:sp>
      <p:sp>
        <p:nvSpPr>
          <p:cNvPr id="15" name="object 15"/>
          <p:cNvSpPr/>
          <p:nvPr/>
        </p:nvSpPr>
        <p:spPr>
          <a:xfrm>
            <a:off x="2625851" y="3221101"/>
            <a:ext cx="73025" cy="38100"/>
          </a:xfrm>
          <a:custGeom>
            <a:avLst/>
            <a:gdLst/>
            <a:ahLst/>
            <a:cxnLst/>
            <a:rect l="l" t="t" r="r" b="b"/>
            <a:pathLst>
              <a:path w="73025" h="38100">
                <a:moveTo>
                  <a:pt x="0" y="0"/>
                </a:moveTo>
                <a:lnTo>
                  <a:pt x="1287" y="7790"/>
                </a:lnTo>
                <a:lnTo>
                  <a:pt x="5064" y="13176"/>
                </a:lnTo>
                <a:lnTo>
                  <a:pt x="11197" y="17466"/>
                </a:lnTo>
                <a:lnTo>
                  <a:pt x="19558" y="21971"/>
                </a:lnTo>
                <a:lnTo>
                  <a:pt x="28501" y="27170"/>
                </a:lnTo>
                <a:lnTo>
                  <a:pt x="37385" y="32416"/>
                </a:lnTo>
                <a:lnTo>
                  <a:pt x="46722" y="36472"/>
                </a:lnTo>
                <a:lnTo>
                  <a:pt x="57023" y="38100"/>
                </a:lnTo>
                <a:lnTo>
                  <a:pt x="64643" y="36575"/>
                </a:lnTo>
                <a:lnTo>
                  <a:pt x="67056" y="36322"/>
                </a:lnTo>
                <a:lnTo>
                  <a:pt x="72517" y="35940"/>
                </a:lnTo>
              </a:path>
            </a:pathLst>
          </a:custGeom>
          <a:ln w="12801">
            <a:solidFill>
              <a:srgbClr val="000000"/>
            </a:solidFill>
          </a:ln>
        </p:spPr>
        <p:txBody>
          <a:bodyPr wrap="square" lIns="0" tIns="0" rIns="0" bIns="0" rtlCol="0"/>
          <a:lstStyle/>
          <a:p>
            <a:endParaRPr/>
          </a:p>
        </p:txBody>
      </p:sp>
      <p:sp>
        <p:nvSpPr>
          <p:cNvPr id="16" name="object 16"/>
          <p:cNvSpPr/>
          <p:nvPr/>
        </p:nvSpPr>
        <p:spPr>
          <a:xfrm>
            <a:off x="2569717" y="3300095"/>
            <a:ext cx="167640" cy="48895"/>
          </a:xfrm>
          <a:custGeom>
            <a:avLst/>
            <a:gdLst/>
            <a:ahLst/>
            <a:cxnLst/>
            <a:rect l="l" t="t" r="r" b="b"/>
            <a:pathLst>
              <a:path w="167639" h="48895">
                <a:moveTo>
                  <a:pt x="21970" y="0"/>
                </a:moveTo>
                <a:lnTo>
                  <a:pt x="14662" y="6340"/>
                </a:lnTo>
                <a:lnTo>
                  <a:pt x="9318" y="11001"/>
                </a:lnTo>
                <a:lnTo>
                  <a:pt x="4808" y="15019"/>
                </a:lnTo>
                <a:lnTo>
                  <a:pt x="0" y="19430"/>
                </a:lnTo>
                <a:lnTo>
                  <a:pt x="6665" y="32321"/>
                </a:lnTo>
                <a:lnTo>
                  <a:pt x="15890" y="39782"/>
                </a:lnTo>
                <a:lnTo>
                  <a:pt x="28092" y="43862"/>
                </a:lnTo>
                <a:lnTo>
                  <a:pt x="43687" y="46608"/>
                </a:lnTo>
                <a:lnTo>
                  <a:pt x="64230" y="48311"/>
                </a:lnTo>
                <a:lnTo>
                  <a:pt x="85058" y="47942"/>
                </a:lnTo>
                <a:lnTo>
                  <a:pt x="126237" y="43560"/>
                </a:lnTo>
                <a:lnTo>
                  <a:pt x="158706" y="36702"/>
                </a:lnTo>
                <a:lnTo>
                  <a:pt x="167386" y="32257"/>
                </a:lnTo>
              </a:path>
            </a:pathLst>
          </a:custGeom>
          <a:ln w="12801">
            <a:solidFill>
              <a:srgbClr val="000000"/>
            </a:solidFill>
          </a:ln>
        </p:spPr>
        <p:txBody>
          <a:bodyPr wrap="square" lIns="0" tIns="0" rIns="0" bIns="0" rtlCol="0"/>
          <a:lstStyle/>
          <a:p>
            <a:endParaRPr/>
          </a:p>
        </p:txBody>
      </p:sp>
      <p:sp>
        <p:nvSpPr>
          <p:cNvPr id="17" name="object 17"/>
          <p:cNvSpPr/>
          <p:nvPr/>
        </p:nvSpPr>
        <p:spPr>
          <a:xfrm>
            <a:off x="2743108" y="3109848"/>
            <a:ext cx="272415" cy="345440"/>
          </a:xfrm>
          <a:custGeom>
            <a:avLst/>
            <a:gdLst/>
            <a:ahLst/>
            <a:cxnLst/>
            <a:rect l="l" t="t" r="r" b="b"/>
            <a:pathLst>
              <a:path w="272414" h="345439">
                <a:moveTo>
                  <a:pt x="257393" y="6096"/>
                </a:moveTo>
                <a:lnTo>
                  <a:pt x="265013" y="3048"/>
                </a:lnTo>
                <a:lnTo>
                  <a:pt x="267045" y="2159"/>
                </a:lnTo>
                <a:lnTo>
                  <a:pt x="271998" y="0"/>
                </a:lnTo>
                <a:lnTo>
                  <a:pt x="228056" y="7620"/>
                </a:lnTo>
                <a:lnTo>
                  <a:pt x="203781" y="9780"/>
                </a:lnTo>
                <a:lnTo>
                  <a:pt x="179494" y="12430"/>
                </a:lnTo>
                <a:lnTo>
                  <a:pt x="131790" y="21336"/>
                </a:lnTo>
                <a:lnTo>
                  <a:pt x="90124" y="40427"/>
                </a:lnTo>
                <a:lnTo>
                  <a:pt x="77815" y="50037"/>
                </a:lnTo>
                <a:lnTo>
                  <a:pt x="85030" y="58517"/>
                </a:lnTo>
                <a:lnTo>
                  <a:pt x="119199" y="82803"/>
                </a:lnTo>
                <a:lnTo>
                  <a:pt x="129424" y="87439"/>
                </a:lnTo>
                <a:lnTo>
                  <a:pt x="139055" y="92932"/>
                </a:lnTo>
                <a:lnTo>
                  <a:pt x="146649" y="99949"/>
                </a:lnTo>
                <a:lnTo>
                  <a:pt x="151584" y="107539"/>
                </a:lnTo>
                <a:lnTo>
                  <a:pt x="153745" y="114474"/>
                </a:lnTo>
                <a:lnTo>
                  <a:pt x="153596" y="121862"/>
                </a:lnTo>
                <a:lnTo>
                  <a:pt x="135997" y="156606"/>
                </a:lnTo>
                <a:lnTo>
                  <a:pt x="86981" y="201175"/>
                </a:lnTo>
                <a:lnTo>
                  <a:pt x="55415" y="224853"/>
                </a:lnTo>
                <a:lnTo>
                  <a:pt x="25683" y="249959"/>
                </a:lnTo>
                <a:lnTo>
                  <a:pt x="3774" y="277113"/>
                </a:lnTo>
                <a:lnTo>
                  <a:pt x="0" y="288361"/>
                </a:lnTo>
                <a:lnTo>
                  <a:pt x="2440" y="297084"/>
                </a:lnTo>
                <a:lnTo>
                  <a:pt x="56393" y="322460"/>
                </a:lnTo>
                <a:lnTo>
                  <a:pt x="94309" y="330200"/>
                </a:lnTo>
                <a:lnTo>
                  <a:pt x="132677" y="336224"/>
                </a:lnTo>
                <a:lnTo>
                  <a:pt x="169890" y="343535"/>
                </a:lnTo>
                <a:lnTo>
                  <a:pt x="172938" y="344170"/>
                </a:lnTo>
                <a:lnTo>
                  <a:pt x="175605" y="344804"/>
                </a:lnTo>
                <a:lnTo>
                  <a:pt x="178653" y="345059"/>
                </a:lnTo>
              </a:path>
            </a:pathLst>
          </a:custGeom>
          <a:ln w="12801">
            <a:solidFill>
              <a:srgbClr val="000000"/>
            </a:solidFill>
          </a:ln>
        </p:spPr>
        <p:txBody>
          <a:bodyPr wrap="square" lIns="0" tIns="0" rIns="0" bIns="0" rtlCol="0"/>
          <a:lstStyle/>
          <a:p>
            <a:endParaRPr/>
          </a:p>
        </p:txBody>
      </p:sp>
      <p:sp>
        <p:nvSpPr>
          <p:cNvPr id="18" name="object 18"/>
          <p:cNvSpPr/>
          <p:nvPr/>
        </p:nvSpPr>
        <p:spPr>
          <a:xfrm>
            <a:off x="3021202" y="3416808"/>
            <a:ext cx="10795" cy="61594"/>
          </a:xfrm>
          <a:custGeom>
            <a:avLst/>
            <a:gdLst/>
            <a:ahLst/>
            <a:cxnLst/>
            <a:rect l="l" t="t" r="r" b="b"/>
            <a:pathLst>
              <a:path w="10794" h="61595">
                <a:moveTo>
                  <a:pt x="10287" y="6730"/>
                </a:moveTo>
                <a:lnTo>
                  <a:pt x="10287" y="4571"/>
                </a:lnTo>
                <a:lnTo>
                  <a:pt x="10287" y="2412"/>
                </a:lnTo>
                <a:lnTo>
                  <a:pt x="10287" y="0"/>
                </a:lnTo>
                <a:lnTo>
                  <a:pt x="8624" y="9376"/>
                </a:lnTo>
                <a:lnTo>
                  <a:pt x="6699" y="18430"/>
                </a:lnTo>
                <a:lnTo>
                  <a:pt x="4536" y="27414"/>
                </a:lnTo>
                <a:lnTo>
                  <a:pt x="2159" y="36575"/>
                </a:lnTo>
                <a:lnTo>
                  <a:pt x="0" y="45719"/>
                </a:lnTo>
                <a:lnTo>
                  <a:pt x="1143" y="52450"/>
                </a:lnTo>
                <a:lnTo>
                  <a:pt x="2159" y="61213"/>
                </a:lnTo>
              </a:path>
            </a:pathLst>
          </a:custGeom>
          <a:ln w="12801">
            <a:solidFill>
              <a:srgbClr val="000000"/>
            </a:solidFill>
          </a:ln>
        </p:spPr>
        <p:txBody>
          <a:bodyPr wrap="square" lIns="0" tIns="0" rIns="0" bIns="0" rtlCol="0"/>
          <a:lstStyle/>
          <a:p>
            <a:endParaRPr/>
          </a:p>
        </p:txBody>
      </p:sp>
      <p:sp>
        <p:nvSpPr>
          <p:cNvPr id="19" name="object 19"/>
          <p:cNvSpPr/>
          <p:nvPr/>
        </p:nvSpPr>
        <p:spPr>
          <a:xfrm>
            <a:off x="3047745" y="3314505"/>
            <a:ext cx="19050" cy="10795"/>
          </a:xfrm>
          <a:custGeom>
            <a:avLst/>
            <a:gdLst/>
            <a:ahLst/>
            <a:cxnLst/>
            <a:rect l="l" t="t" r="r" b="b"/>
            <a:pathLst>
              <a:path w="19050" h="10795">
                <a:moveTo>
                  <a:pt x="0" y="5655"/>
                </a:moveTo>
                <a:lnTo>
                  <a:pt x="883" y="0"/>
                </a:lnTo>
                <a:lnTo>
                  <a:pt x="5540" y="1273"/>
                </a:lnTo>
                <a:lnTo>
                  <a:pt x="12126" y="5976"/>
                </a:lnTo>
                <a:lnTo>
                  <a:pt x="18796" y="10608"/>
                </a:lnTo>
              </a:path>
            </a:pathLst>
          </a:custGeom>
          <a:ln w="12801">
            <a:solidFill>
              <a:srgbClr val="000000"/>
            </a:solidFill>
          </a:ln>
        </p:spPr>
        <p:txBody>
          <a:bodyPr wrap="square" lIns="0" tIns="0" rIns="0" bIns="0" rtlCol="0"/>
          <a:lstStyle/>
          <a:p>
            <a:endParaRPr/>
          </a:p>
        </p:txBody>
      </p:sp>
      <p:sp>
        <p:nvSpPr>
          <p:cNvPr id="20" name="object 20"/>
          <p:cNvSpPr/>
          <p:nvPr/>
        </p:nvSpPr>
        <p:spPr>
          <a:xfrm>
            <a:off x="3095879" y="3382645"/>
            <a:ext cx="116839" cy="21590"/>
          </a:xfrm>
          <a:custGeom>
            <a:avLst/>
            <a:gdLst/>
            <a:ahLst/>
            <a:cxnLst/>
            <a:rect l="l" t="t" r="r" b="b"/>
            <a:pathLst>
              <a:path w="116839" h="21589">
                <a:moveTo>
                  <a:pt x="0" y="0"/>
                </a:moveTo>
                <a:lnTo>
                  <a:pt x="1256" y="9382"/>
                </a:lnTo>
                <a:lnTo>
                  <a:pt x="6143" y="13239"/>
                </a:lnTo>
                <a:lnTo>
                  <a:pt x="14341" y="14287"/>
                </a:lnTo>
                <a:lnTo>
                  <a:pt x="25526" y="15239"/>
                </a:lnTo>
                <a:lnTo>
                  <a:pt x="35595" y="16974"/>
                </a:lnTo>
                <a:lnTo>
                  <a:pt x="45878" y="18732"/>
                </a:lnTo>
                <a:lnTo>
                  <a:pt x="56209" y="20204"/>
                </a:lnTo>
                <a:lnTo>
                  <a:pt x="66420" y="21081"/>
                </a:lnTo>
                <a:lnTo>
                  <a:pt x="79418" y="20790"/>
                </a:lnTo>
                <a:lnTo>
                  <a:pt x="91535" y="19605"/>
                </a:lnTo>
                <a:lnTo>
                  <a:pt x="103604" y="17635"/>
                </a:lnTo>
                <a:lnTo>
                  <a:pt x="116458" y="14985"/>
                </a:lnTo>
              </a:path>
            </a:pathLst>
          </a:custGeom>
          <a:ln w="12801">
            <a:solidFill>
              <a:srgbClr val="000000"/>
            </a:solidFill>
          </a:ln>
        </p:spPr>
        <p:txBody>
          <a:bodyPr wrap="square" lIns="0" tIns="0" rIns="0" bIns="0" rtlCol="0"/>
          <a:lstStyle/>
          <a:p>
            <a:endParaRPr/>
          </a:p>
        </p:txBody>
      </p:sp>
      <p:sp>
        <p:nvSpPr>
          <p:cNvPr id="21" name="object 21"/>
          <p:cNvSpPr/>
          <p:nvPr/>
        </p:nvSpPr>
        <p:spPr>
          <a:xfrm>
            <a:off x="3150361" y="3416808"/>
            <a:ext cx="91440" cy="10160"/>
          </a:xfrm>
          <a:custGeom>
            <a:avLst/>
            <a:gdLst/>
            <a:ahLst/>
            <a:cxnLst/>
            <a:rect l="l" t="t" r="r" b="b"/>
            <a:pathLst>
              <a:path w="91439" h="10160">
                <a:moveTo>
                  <a:pt x="9143" y="0"/>
                </a:moveTo>
                <a:lnTo>
                  <a:pt x="6095" y="2158"/>
                </a:lnTo>
                <a:lnTo>
                  <a:pt x="3048" y="4317"/>
                </a:lnTo>
                <a:lnTo>
                  <a:pt x="0" y="6095"/>
                </a:lnTo>
                <a:lnTo>
                  <a:pt x="10564" y="7939"/>
                </a:lnTo>
                <a:lnTo>
                  <a:pt x="20891" y="8842"/>
                </a:lnTo>
                <a:lnTo>
                  <a:pt x="31218" y="9292"/>
                </a:lnTo>
                <a:lnTo>
                  <a:pt x="41782" y="9778"/>
                </a:lnTo>
                <a:lnTo>
                  <a:pt x="54449" y="10126"/>
                </a:lnTo>
                <a:lnTo>
                  <a:pt x="66627" y="9128"/>
                </a:lnTo>
                <a:lnTo>
                  <a:pt x="78734" y="7153"/>
                </a:lnTo>
                <a:lnTo>
                  <a:pt x="91186" y="4571"/>
                </a:lnTo>
              </a:path>
            </a:pathLst>
          </a:custGeom>
          <a:ln w="12801">
            <a:solidFill>
              <a:srgbClr val="000000"/>
            </a:solidFill>
          </a:ln>
        </p:spPr>
        <p:txBody>
          <a:bodyPr wrap="square" lIns="0" tIns="0" rIns="0" bIns="0" rtlCol="0"/>
          <a:lstStyle/>
          <a:p>
            <a:endParaRPr/>
          </a:p>
        </p:txBody>
      </p:sp>
      <p:sp>
        <p:nvSpPr>
          <p:cNvPr id="22" name="object 22"/>
          <p:cNvSpPr/>
          <p:nvPr/>
        </p:nvSpPr>
        <p:spPr>
          <a:xfrm>
            <a:off x="3298190" y="3371088"/>
            <a:ext cx="265430" cy="116205"/>
          </a:xfrm>
          <a:custGeom>
            <a:avLst/>
            <a:gdLst/>
            <a:ahLst/>
            <a:cxnLst/>
            <a:rect l="l" t="t" r="r" b="b"/>
            <a:pathLst>
              <a:path w="265429" h="116204">
                <a:moveTo>
                  <a:pt x="0" y="111506"/>
                </a:moveTo>
                <a:lnTo>
                  <a:pt x="10287" y="115570"/>
                </a:lnTo>
                <a:lnTo>
                  <a:pt x="18287" y="116205"/>
                </a:lnTo>
                <a:lnTo>
                  <a:pt x="24860" y="112077"/>
                </a:lnTo>
                <a:lnTo>
                  <a:pt x="30861" y="101853"/>
                </a:lnTo>
                <a:lnTo>
                  <a:pt x="35331" y="91055"/>
                </a:lnTo>
                <a:lnTo>
                  <a:pt x="39385" y="79946"/>
                </a:lnTo>
                <a:lnTo>
                  <a:pt x="43273" y="68742"/>
                </a:lnTo>
                <a:lnTo>
                  <a:pt x="47244" y="57658"/>
                </a:lnTo>
                <a:lnTo>
                  <a:pt x="53040" y="42201"/>
                </a:lnTo>
                <a:lnTo>
                  <a:pt x="59039" y="27447"/>
                </a:lnTo>
                <a:lnTo>
                  <a:pt x="66157" y="13384"/>
                </a:lnTo>
                <a:lnTo>
                  <a:pt x="75311" y="0"/>
                </a:lnTo>
                <a:lnTo>
                  <a:pt x="80704" y="11745"/>
                </a:lnTo>
                <a:lnTo>
                  <a:pt x="90777" y="61668"/>
                </a:lnTo>
                <a:lnTo>
                  <a:pt x="92360" y="74914"/>
                </a:lnTo>
                <a:lnTo>
                  <a:pt x="94563" y="88040"/>
                </a:lnTo>
                <a:lnTo>
                  <a:pt x="98171" y="100584"/>
                </a:lnTo>
                <a:lnTo>
                  <a:pt x="101854" y="107314"/>
                </a:lnTo>
                <a:lnTo>
                  <a:pt x="103377" y="109474"/>
                </a:lnTo>
                <a:lnTo>
                  <a:pt x="108585" y="111506"/>
                </a:lnTo>
                <a:lnTo>
                  <a:pt x="119241" y="103542"/>
                </a:lnTo>
                <a:lnTo>
                  <a:pt x="129159" y="95043"/>
                </a:lnTo>
                <a:lnTo>
                  <a:pt x="138695" y="85949"/>
                </a:lnTo>
                <a:lnTo>
                  <a:pt x="148209" y="76200"/>
                </a:lnTo>
                <a:lnTo>
                  <a:pt x="159946" y="64004"/>
                </a:lnTo>
                <a:lnTo>
                  <a:pt x="173148" y="51022"/>
                </a:lnTo>
                <a:lnTo>
                  <a:pt x="187660" y="39802"/>
                </a:lnTo>
                <a:lnTo>
                  <a:pt x="203326" y="32892"/>
                </a:lnTo>
                <a:lnTo>
                  <a:pt x="214979" y="33877"/>
                </a:lnTo>
                <a:lnTo>
                  <a:pt x="238579" y="72007"/>
                </a:lnTo>
                <a:lnTo>
                  <a:pt x="242046" y="82502"/>
                </a:lnTo>
                <a:lnTo>
                  <a:pt x="245965" y="92831"/>
                </a:lnTo>
                <a:lnTo>
                  <a:pt x="251206" y="102742"/>
                </a:lnTo>
                <a:lnTo>
                  <a:pt x="256667" y="110362"/>
                </a:lnTo>
                <a:lnTo>
                  <a:pt x="258190" y="113411"/>
                </a:lnTo>
                <a:lnTo>
                  <a:pt x="265175" y="109092"/>
                </a:lnTo>
              </a:path>
            </a:pathLst>
          </a:custGeom>
          <a:ln w="12801">
            <a:solidFill>
              <a:srgbClr val="000000"/>
            </a:solidFill>
          </a:ln>
        </p:spPr>
        <p:txBody>
          <a:bodyPr wrap="square" lIns="0" tIns="0" rIns="0" bIns="0" rtlCol="0"/>
          <a:lstStyle/>
          <a:p>
            <a:endParaRPr/>
          </a:p>
        </p:txBody>
      </p:sp>
      <p:sp>
        <p:nvSpPr>
          <p:cNvPr id="23" name="object 23"/>
          <p:cNvSpPr/>
          <p:nvPr/>
        </p:nvSpPr>
        <p:spPr>
          <a:xfrm>
            <a:off x="3609721" y="3426586"/>
            <a:ext cx="140335" cy="22225"/>
          </a:xfrm>
          <a:custGeom>
            <a:avLst/>
            <a:gdLst/>
            <a:ahLst/>
            <a:cxnLst/>
            <a:rect l="l" t="t" r="r" b="b"/>
            <a:pathLst>
              <a:path w="140335" h="22225">
                <a:moveTo>
                  <a:pt x="0" y="0"/>
                </a:moveTo>
                <a:lnTo>
                  <a:pt x="39624" y="16383"/>
                </a:lnTo>
                <a:lnTo>
                  <a:pt x="86201" y="21740"/>
                </a:lnTo>
                <a:lnTo>
                  <a:pt x="101853" y="21589"/>
                </a:lnTo>
                <a:lnTo>
                  <a:pt x="111986" y="21089"/>
                </a:lnTo>
                <a:lnTo>
                  <a:pt x="121094" y="19970"/>
                </a:lnTo>
                <a:lnTo>
                  <a:pt x="130107" y="18232"/>
                </a:lnTo>
                <a:lnTo>
                  <a:pt x="139953" y="15875"/>
                </a:lnTo>
              </a:path>
            </a:pathLst>
          </a:custGeom>
          <a:ln w="12801">
            <a:solidFill>
              <a:srgbClr val="000000"/>
            </a:solidFill>
          </a:ln>
        </p:spPr>
        <p:txBody>
          <a:bodyPr wrap="square" lIns="0" tIns="0" rIns="0" bIns="0" rtlCol="0"/>
          <a:lstStyle/>
          <a:p>
            <a:endParaRPr/>
          </a:p>
        </p:txBody>
      </p:sp>
      <p:sp>
        <p:nvSpPr>
          <p:cNvPr id="24" name="object 24"/>
          <p:cNvSpPr/>
          <p:nvPr/>
        </p:nvSpPr>
        <p:spPr>
          <a:xfrm>
            <a:off x="3687445" y="3402967"/>
            <a:ext cx="51435" cy="121920"/>
          </a:xfrm>
          <a:custGeom>
            <a:avLst/>
            <a:gdLst/>
            <a:ahLst/>
            <a:cxnLst/>
            <a:rect l="l" t="t" r="r" b="b"/>
            <a:pathLst>
              <a:path w="51435" h="121920">
                <a:moveTo>
                  <a:pt x="0" y="2538"/>
                </a:moveTo>
                <a:lnTo>
                  <a:pt x="9755" y="0"/>
                </a:lnTo>
                <a:lnTo>
                  <a:pt x="14890" y="1664"/>
                </a:lnTo>
                <a:lnTo>
                  <a:pt x="16930" y="7735"/>
                </a:lnTo>
                <a:lnTo>
                  <a:pt x="17399" y="18413"/>
                </a:lnTo>
                <a:lnTo>
                  <a:pt x="17652" y="26820"/>
                </a:lnTo>
                <a:lnTo>
                  <a:pt x="18192" y="35097"/>
                </a:lnTo>
                <a:lnTo>
                  <a:pt x="26654" y="73753"/>
                </a:lnTo>
                <a:lnTo>
                  <a:pt x="46650" y="114964"/>
                </a:lnTo>
                <a:lnTo>
                  <a:pt x="50926" y="121410"/>
                </a:lnTo>
              </a:path>
            </a:pathLst>
          </a:custGeom>
          <a:ln w="12801">
            <a:solidFill>
              <a:srgbClr val="000000"/>
            </a:solidFill>
          </a:ln>
        </p:spPr>
        <p:txBody>
          <a:bodyPr wrap="square" lIns="0" tIns="0" rIns="0" bIns="0" rtlCol="0"/>
          <a:lstStyle/>
          <a:p>
            <a:endParaRPr/>
          </a:p>
        </p:txBody>
      </p:sp>
      <p:sp>
        <p:nvSpPr>
          <p:cNvPr id="25" name="object 25"/>
          <p:cNvSpPr/>
          <p:nvPr/>
        </p:nvSpPr>
        <p:spPr>
          <a:xfrm>
            <a:off x="3825875" y="3415284"/>
            <a:ext cx="20320" cy="114300"/>
          </a:xfrm>
          <a:custGeom>
            <a:avLst/>
            <a:gdLst/>
            <a:ahLst/>
            <a:cxnLst/>
            <a:rect l="l" t="t" r="r" b="b"/>
            <a:pathLst>
              <a:path w="20320" h="114300">
                <a:moveTo>
                  <a:pt x="0" y="0"/>
                </a:moveTo>
                <a:lnTo>
                  <a:pt x="3331" y="10521"/>
                </a:lnTo>
                <a:lnTo>
                  <a:pt x="4746" y="19399"/>
                </a:lnTo>
                <a:lnTo>
                  <a:pt x="5089" y="28324"/>
                </a:lnTo>
                <a:lnTo>
                  <a:pt x="5207" y="38988"/>
                </a:lnTo>
                <a:lnTo>
                  <a:pt x="5492" y="50885"/>
                </a:lnTo>
                <a:lnTo>
                  <a:pt x="11439" y="93904"/>
                </a:lnTo>
                <a:lnTo>
                  <a:pt x="16333" y="107374"/>
                </a:lnTo>
                <a:lnTo>
                  <a:pt x="20065" y="114300"/>
                </a:lnTo>
              </a:path>
            </a:pathLst>
          </a:custGeom>
          <a:ln w="12801">
            <a:solidFill>
              <a:srgbClr val="000000"/>
            </a:solidFill>
          </a:ln>
        </p:spPr>
        <p:txBody>
          <a:bodyPr wrap="square" lIns="0" tIns="0" rIns="0" bIns="0" rtlCol="0"/>
          <a:lstStyle/>
          <a:p>
            <a:endParaRPr/>
          </a:p>
        </p:txBody>
      </p:sp>
      <p:sp>
        <p:nvSpPr>
          <p:cNvPr id="26" name="object 26"/>
          <p:cNvSpPr/>
          <p:nvPr/>
        </p:nvSpPr>
        <p:spPr>
          <a:xfrm>
            <a:off x="3058667" y="3043427"/>
            <a:ext cx="200660" cy="158750"/>
          </a:xfrm>
          <a:custGeom>
            <a:avLst/>
            <a:gdLst/>
            <a:ahLst/>
            <a:cxnLst/>
            <a:rect l="l" t="t" r="r" b="b"/>
            <a:pathLst>
              <a:path w="200660" h="158750">
                <a:moveTo>
                  <a:pt x="0" y="152400"/>
                </a:moveTo>
                <a:lnTo>
                  <a:pt x="6350" y="156718"/>
                </a:lnTo>
                <a:lnTo>
                  <a:pt x="8889" y="158242"/>
                </a:lnTo>
                <a:lnTo>
                  <a:pt x="13969" y="154559"/>
                </a:lnTo>
                <a:lnTo>
                  <a:pt x="13200" y="144047"/>
                </a:lnTo>
                <a:lnTo>
                  <a:pt x="13239" y="133619"/>
                </a:lnTo>
                <a:lnTo>
                  <a:pt x="21812" y="91694"/>
                </a:lnTo>
                <a:lnTo>
                  <a:pt x="38068" y="52768"/>
                </a:lnTo>
                <a:lnTo>
                  <a:pt x="52069" y="38735"/>
                </a:lnTo>
                <a:lnTo>
                  <a:pt x="61545" y="39423"/>
                </a:lnTo>
                <a:lnTo>
                  <a:pt x="70342" y="46339"/>
                </a:lnTo>
                <a:lnTo>
                  <a:pt x="77876" y="55612"/>
                </a:lnTo>
                <a:lnTo>
                  <a:pt x="83565" y="63373"/>
                </a:lnTo>
                <a:lnTo>
                  <a:pt x="92313" y="74114"/>
                </a:lnTo>
                <a:lnTo>
                  <a:pt x="121031" y="103886"/>
                </a:lnTo>
                <a:lnTo>
                  <a:pt x="160393" y="132371"/>
                </a:lnTo>
                <a:lnTo>
                  <a:pt x="173989" y="132334"/>
                </a:lnTo>
                <a:lnTo>
                  <a:pt x="180185" y="126170"/>
                </a:lnTo>
                <a:lnTo>
                  <a:pt x="183070" y="117506"/>
                </a:lnTo>
                <a:lnTo>
                  <a:pt x="183955" y="107938"/>
                </a:lnTo>
                <a:lnTo>
                  <a:pt x="184150" y="99060"/>
                </a:lnTo>
                <a:lnTo>
                  <a:pt x="184556" y="81954"/>
                </a:lnTo>
                <a:lnTo>
                  <a:pt x="184451" y="64897"/>
                </a:lnTo>
                <a:lnTo>
                  <a:pt x="184417" y="47839"/>
                </a:lnTo>
                <a:lnTo>
                  <a:pt x="185038" y="30734"/>
                </a:lnTo>
                <a:lnTo>
                  <a:pt x="186009" y="19484"/>
                </a:lnTo>
                <a:lnTo>
                  <a:pt x="188039" y="12747"/>
                </a:lnTo>
                <a:lnTo>
                  <a:pt x="192379" y="7320"/>
                </a:lnTo>
                <a:lnTo>
                  <a:pt x="200279" y="0"/>
                </a:lnTo>
              </a:path>
            </a:pathLst>
          </a:custGeom>
          <a:ln w="12801">
            <a:solidFill>
              <a:srgbClr val="000000"/>
            </a:solidFill>
          </a:ln>
        </p:spPr>
        <p:txBody>
          <a:bodyPr wrap="square" lIns="0" tIns="0" rIns="0" bIns="0" rtlCol="0"/>
          <a:lstStyle/>
          <a:p>
            <a:endParaRPr/>
          </a:p>
        </p:txBody>
      </p:sp>
      <p:sp>
        <p:nvSpPr>
          <p:cNvPr id="27" name="object 27"/>
          <p:cNvSpPr/>
          <p:nvPr/>
        </p:nvSpPr>
        <p:spPr>
          <a:xfrm>
            <a:off x="3989720" y="3151266"/>
            <a:ext cx="283845" cy="217804"/>
          </a:xfrm>
          <a:custGeom>
            <a:avLst/>
            <a:gdLst/>
            <a:ahLst/>
            <a:cxnLst/>
            <a:rect l="l" t="t" r="r" b="b"/>
            <a:pathLst>
              <a:path w="283845" h="217804">
                <a:moveTo>
                  <a:pt x="76565" y="66151"/>
                </a:moveTo>
                <a:lnTo>
                  <a:pt x="29479" y="63740"/>
                </a:lnTo>
                <a:lnTo>
                  <a:pt x="8620" y="101584"/>
                </a:lnTo>
                <a:lnTo>
                  <a:pt x="0" y="138953"/>
                </a:lnTo>
                <a:lnTo>
                  <a:pt x="1315" y="157841"/>
                </a:lnTo>
                <a:lnTo>
                  <a:pt x="20526" y="195427"/>
                </a:lnTo>
                <a:lnTo>
                  <a:pt x="61817" y="215393"/>
                </a:lnTo>
                <a:lnTo>
                  <a:pt x="84820" y="217662"/>
                </a:lnTo>
                <a:lnTo>
                  <a:pt x="117943" y="214616"/>
                </a:lnTo>
                <a:lnTo>
                  <a:pt x="182618" y="192855"/>
                </a:lnTo>
                <a:lnTo>
                  <a:pt x="234291" y="157831"/>
                </a:lnTo>
                <a:lnTo>
                  <a:pt x="272819" y="110353"/>
                </a:lnTo>
                <a:lnTo>
                  <a:pt x="283630" y="60993"/>
                </a:lnTo>
                <a:lnTo>
                  <a:pt x="277796" y="40004"/>
                </a:lnTo>
                <a:lnTo>
                  <a:pt x="265866" y="21992"/>
                </a:lnTo>
                <a:lnTo>
                  <a:pt x="248269" y="9255"/>
                </a:lnTo>
                <a:lnTo>
                  <a:pt x="224027" y="1859"/>
                </a:lnTo>
                <a:lnTo>
                  <a:pt x="197596" y="0"/>
                </a:lnTo>
                <a:lnTo>
                  <a:pt x="170973" y="2450"/>
                </a:lnTo>
                <a:lnTo>
                  <a:pt x="146161" y="7985"/>
                </a:lnTo>
                <a:lnTo>
                  <a:pt x="132375" y="13382"/>
                </a:lnTo>
                <a:lnTo>
                  <a:pt x="122078" y="17160"/>
                </a:lnTo>
                <a:lnTo>
                  <a:pt x="112996" y="19843"/>
                </a:lnTo>
                <a:lnTo>
                  <a:pt x="102854" y="21955"/>
                </a:lnTo>
              </a:path>
            </a:pathLst>
          </a:custGeom>
          <a:ln w="12801">
            <a:solidFill>
              <a:srgbClr val="000000"/>
            </a:solidFill>
          </a:ln>
        </p:spPr>
        <p:txBody>
          <a:bodyPr wrap="square" lIns="0" tIns="0" rIns="0" bIns="0" rtlCol="0"/>
          <a:lstStyle/>
          <a:p>
            <a:endParaRPr/>
          </a:p>
        </p:txBody>
      </p:sp>
      <p:sp>
        <p:nvSpPr>
          <p:cNvPr id="28" name="object 28"/>
          <p:cNvSpPr/>
          <p:nvPr/>
        </p:nvSpPr>
        <p:spPr>
          <a:xfrm>
            <a:off x="4076065" y="3104133"/>
            <a:ext cx="106045" cy="374650"/>
          </a:xfrm>
          <a:custGeom>
            <a:avLst/>
            <a:gdLst/>
            <a:ahLst/>
            <a:cxnLst/>
            <a:rect l="l" t="t" r="r" b="b"/>
            <a:pathLst>
              <a:path w="106045" h="374650">
                <a:moveTo>
                  <a:pt x="87502" y="12445"/>
                </a:moveTo>
                <a:lnTo>
                  <a:pt x="96393" y="4825"/>
                </a:lnTo>
                <a:lnTo>
                  <a:pt x="99060" y="2412"/>
                </a:lnTo>
                <a:lnTo>
                  <a:pt x="106045" y="0"/>
                </a:lnTo>
                <a:lnTo>
                  <a:pt x="90560" y="48095"/>
                </a:lnTo>
                <a:lnTo>
                  <a:pt x="68877" y="98889"/>
                </a:lnTo>
                <a:lnTo>
                  <a:pt x="54737" y="133476"/>
                </a:lnTo>
                <a:lnTo>
                  <a:pt x="29337" y="203580"/>
                </a:lnTo>
                <a:lnTo>
                  <a:pt x="10763" y="264445"/>
                </a:lnTo>
                <a:lnTo>
                  <a:pt x="0" y="326643"/>
                </a:lnTo>
                <a:lnTo>
                  <a:pt x="156" y="339554"/>
                </a:lnTo>
                <a:lnTo>
                  <a:pt x="1825" y="351536"/>
                </a:lnTo>
                <a:lnTo>
                  <a:pt x="4804" y="363041"/>
                </a:lnTo>
                <a:lnTo>
                  <a:pt x="8889" y="374523"/>
                </a:lnTo>
              </a:path>
            </a:pathLst>
          </a:custGeom>
          <a:ln w="12801">
            <a:solidFill>
              <a:srgbClr val="000000"/>
            </a:solidFill>
          </a:ln>
        </p:spPr>
        <p:txBody>
          <a:bodyPr wrap="square" lIns="0" tIns="0" rIns="0" bIns="0" rtlCol="0"/>
          <a:lstStyle/>
          <a:p>
            <a:endParaRPr/>
          </a:p>
        </p:txBody>
      </p:sp>
      <p:sp>
        <p:nvSpPr>
          <p:cNvPr id="29" name="object 29"/>
          <p:cNvSpPr/>
          <p:nvPr/>
        </p:nvSpPr>
        <p:spPr>
          <a:xfrm>
            <a:off x="4292955" y="3057398"/>
            <a:ext cx="164465" cy="12065"/>
          </a:xfrm>
          <a:custGeom>
            <a:avLst/>
            <a:gdLst/>
            <a:ahLst/>
            <a:cxnLst/>
            <a:rect l="l" t="t" r="r" b="b"/>
            <a:pathLst>
              <a:path w="164464" h="12064">
                <a:moveTo>
                  <a:pt x="3454" y="0"/>
                </a:moveTo>
                <a:lnTo>
                  <a:pt x="0" y="253"/>
                </a:lnTo>
                <a:lnTo>
                  <a:pt x="8582" y="888"/>
                </a:lnTo>
                <a:lnTo>
                  <a:pt x="21332" y="1714"/>
                </a:lnTo>
                <a:lnTo>
                  <a:pt x="30378" y="2539"/>
                </a:lnTo>
                <a:lnTo>
                  <a:pt x="45434" y="4304"/>
                </a:lnTo>
                <a:lnTo>
                  <a:pt x="60525" y="6270"/>
                </a:lnTo>
                <a:lnTo>
                  <a:pt x="75688" y="8022"/>
                </a:lnTo>
                <a:lnTo>
                  <a:pt x="90957" y="9143"/>
                </a:lnTo>
                <a:lnTo>
                  <a:pt x="104138" y="10017"/>
                </a:lnTo>
                <a:lnTo>
                  <a:pt x="118008" y="11175"/>
                </a:lnTo>
                <a:lnTo>
                  <a:pt x="131784" y="11858"/>
                </a:lnTo>
                <a:lnTo>
                  <a:pt x="144678" y="11302"/>
                </a:lnTo>
                <a:lnTo>
                  <a:pt x="155600" y="8254"/>
                </a:lnTo>
                <a:lnTo>
                  <a:pt x="157378" y="7619"/>
                </a:lnTo>
                <a:lnTo>
                  <a:pt x="164109" y="5841"/>
                </a:lnTo>
              </a:path>
            </a:pathLst>
          </a:custGeom>
          <a:ln w="12801">
            <a:solidFill>
              <a:srgbClr val="000000"/>
            </a:solidFill>
          </a:ln>
        </p:spPr>
        <p:txBody>
          <a:bodyPr wrap="square" lIns="0" tIns="0" rIns="0" bIns="0" rtlCol="0"/>
          <a:lstStyle/>
          <a:p>
            <a:endParaRPr/>
          </a:p>
        </p:txBody>
      </p:sp>
      <p:sp>
        <p:nvSpPr>
          <p:cNvPr id="30" name="object 30"/>
          <p:cNvSpPr/>
          <p:nvPr/>
        </p:nvSpPr>
        <p:spPr>
          <a:xfrm>
            <a:off x="4356417" y="3055620"/>
            <a:ext cx="22225" cy="81280"/>
          </a:xfrm>
          <a:custGeom>
            <a:avLst/>
            <a:gdLst/>
            <a:ahLst/>
            <a:cxnLst/>
            <a:rect l="l" t="t" r="r" b="b"/>
            <a:pathLst>
              <a:path w="22225" h="81280">
                <a:moveTo>
                  <a:pt x="22034" y="0"/>
                </a:moveTo>
                <a:lnTo>
                  <a:pt x="12872" y="4909"/>
                </a:lnTo>
                <a:lnTo>
                  <a:pt x="7985" y="9270"/>
                </a:lnTo>
                <a:lnTo>
                  <a:pt x="5550" y="15251"/>
                </a:lnTo>
                <a:lnTo>
                  <a:pt x="3746" y="25018"/>
                </a:lnTo>
                <a:lnTo>
                  <a:pt x="1266" y="37582"/>
                </a:lnTo>
                <a:lnTo>
                  <a:pt x="0" y="47894"/>
                </a:lnTo>
                <a:lnTo>
                  <a:pt x="924" y="58040"/>
                </a:lnTo>
                <a:lnTo>
                  <a:pt x="5016" y="70103"/>
                </a:lnTo>
                <a:lnTo>
                  <a:pt x="7048" y="73787"/>
                </a:lnTo>
                <a:lnTo>
                  <a:pt x="8953" y="77469"/>
                </a:lnTo>
                <a:lnTo>
                  <a:pt x="10731" y="81025"/>
                </a:lnTo>
              </a:path>
            </a:pathLst>
          </a:custGeom>
          <a:ln w="12801">
            <a:solidFill>
              <a:srgbClr val="000000"/>
            </a:solidFill>
          </a:ln>
        </p:spPr>
        <p:txBody>
          <a:bodyPr wrap="square" lIns="0" tIns="0" rIns="0" bIns="0" rtlCol="0"/>
          <a:lstStyle/>
          <a:p>
            <a:endParaRPr/>
          </a:p>
        </p:txBody>
      </p:sp>
      <p:sp>
        <p:nvSpPr>
          <p:cNvPr id="31" name="object 31"/>
          <p:cNvSpPr/>
          <p:nvPr/>
        </p:nvSpPr>
        <p:spPr>
          <a:xfrm>
            <a:off x="4369942" y="3449446"/>
            <a:ext cx="68580" cy="60960"/>
          </a:xfrm>
          <a:custGeom>
            <a:avLst/>
            <a:gdLst/>
            <a:ahLst/>
            <a:cxnLst/>
            <a:rect l="l" t="t" r="r" b="b"/>
            <a:pathLst>
              <a:path w="68579" h="60960">
                <a:moveTo>
                  <a:pt x="2667" y="6985"/>
                </a:moveTo>
                <a:lnTo>
                  <a:pt x="1778" y="4572"/>
                </a:lnTo>
                <a:lnTo>
                  <a:pt x="889" y="2412"/>
                </a:lnTo>
                <a:lnTo>
                  <a:pt x="0" y="0"/>
                </a:lnTo>
                <a:lnTo>
                  <a:pt x="881" y="9237"/>
                </a:lnTo>
                <a:lnTo>
                  <a:pt x="1238" y="18557"/>
                </a:lnTo>
                <a:lnTo>
                  <a:pt x="1643" y="27807"/>
                </a:lnTo>
                <a:lnTo>
                  <a:pt x="31369" y="60070"/>
                </a:lnTo>
                <a:lnTo>
                  <a:pt x="40526" y="60571"/>
                </a:lnTo>
                <a:lnTo>
                  <a:pt x="48053" y="59499"/>
                </a:lnTo>
                <a:lnTo>
                  <a:pt x="54318" y="56427"/>
                </a:lnTo>
                <a:lnTo>
                  <a:pt x="59690" y="50926"/>
                </a:lnTo>
                <a:lnTo>
                  <a:pt x="65151" y="43306"/>
                </a:lnTo>
                <a:lnTo>
                  <a:pt x="67310" y="41401"/>
                </a:lnTo>
                <a:lnTo>
                  <a:pt x="68199" y="35687"/>
                </a:lnTo>
              </a:path>
            </a:pathLst>
          </a:custGeom>
          <a:ln w="12801">
            <a:solidFill>
              <a:srgbClr val="000000"/>
            </a:solidFill>
          </a:ln>
        </p:spPr>
        <p:txBody>
          <a:bodyPr wrap="square" lIns="0" tIns="0" rIns="0" bIns="0" rtlCol="0"/>
          <a:lstStyle/>
          <a:p>
            <a:endParaRPr/>
          </a:p>
        </p:txBody>
      </p:sp>
      <p:sp>
        <p:nvSpPr>
          <p:cNvPr id="32" name="object 32"/>
          <p:cNvSpPr/>
          <p:nvPr/>
        </p:nvSpPr>
        <p:spPr>
          <a:xfrm>
            <a:off x="4382385" y="3341352"/>
            <a:ext cx="14604" cy="12065"/>
          </a:xfrm>
          <a:custGeom>
            <a:avLst/>
            <a:gdLst/>
            <a:ahLst/>
            <a:cxnLst/>
            <a:rect l="l" t="t" r="r" b="b"/>
            <a:pathLst>
              <a:path w="14604" h="12064">
                <a:moveTo>
                  <a:pt x="14608" y="11447"/>
                </a:moveTo>
                <a:lnTo>
                  <a:pt x="6738" y="4044"/>
                </a:lnTo>
                <a:lnTo>
                  <a:pt x="1083" y="509"/>
                </a:lnTo>
                <a:lnTo>
                  <a:pt x="0" y="0"/>
                </a:lnTo>
                <a:lnTo>
                  <a:pt x="5845" y="1668"/>
                </a:lnTo>
              </a:path>
            </a:pathLst>
          </a:custGeom>
          <a:ln w="12801">
            <a:solidFill>
              <a:srgbClr val="000000"/>
            </a:solidFill>
          </a:ln>
        </p:spPr>
        <p:txBody>
          <a:bodyPr wrap="square" lIns="0" tIns="0" rIns="0" bIns="0" rtlCol="0"/>
          <a:lstStyle/>
          <a:p>
            <a:endParaRPr/>
          </a:p>
        </p:txBody>
      </p:sp>
      <p:sp>
        <p:nvSpPr>
          <p:cNvPr id="33" name="object 33"/>
          <p:cNvSpPr/>
          <p:nvPr/>
        </p:nvSpPr>
        <p:spPr>
          <a:xfrm>
            <a:off x="3997705" y="3030601"/>
            <a:ext cx="187960" cy="82550"/>
          </a:xfrm>
          <a:custGeom>
            <a:avLst/>
            <a:gdLst/>
            <a:ahLst/>
            <a:cxnLst/>
            <a:rect l="l" t="t" r="r" b="b"/>
            <a:pathLst>
              <a:path w="187960" h="82550">
                <a:moveTo>
                  <a:pt x="17780" y="79883"/>
                </a:moveTo>
                <a:lnTo>
                  <a:pt x="7620" y="81407"/>
                </a:lnTo>
                <a:lnTo>
                  <a:pt x="4572" y="82296"/>
                </a:lnTo>
                <a:lnTo>
                  <a:pt x="0" y="76200"/>
                </a:lnTo>
                <a:lnTo>
                  <a:pt x="9511" y="72645"/>
                </a:lnTo>
                <a:lnTo>
                  <a:pt x="18176" y="71104"/>
                </a:lnTo>
                <a:lnTo>
                  <a:pt x="27056" y="70967"/>
                </a:lnTo>
                <a:lnTo>
                  <a:pt x="37211" y="71627"/>
                </a:lnTo>
                <a:lnTo>
                  <a:pt x="50008" y="73038"/>
                </a:lnTo>
                <a:lnTo>
                  <a:pt x="62722" y="74628"/>
                </a:lnTo>
                <a:lnTo>
                  <a:pt x="75412" y="75860"/>
                </a:lnTo>
                <a:lnTo>
                  <a:pt x="88138" y="76200"/>
                </a:lnTo>
                <a:lnTo>
                  <a:pt x="101701" y="76033"/>
                </a:lnTo>
                <a:lnTo>
                  <a:pt x="115300" y="75533"/>
                </a:lnTo>
                <a:lnTo>
                  <a:pt x="128875" y="74699"/>
                </a:lnTo>
                <a:lnTo>
                  <a:pt x="142367" y="73533"/>
                </a:lnTo>
                <a:lnTo>
                  <a:pt x="153679" y="72276"/>
                </a:lnTo>
                <a:lnTo>
                  <a:pt x="165052" y="71104"/>
                </a:lnTo>
                <a:lnTo>
                  <a:pt x="176353" y="69621"/>
                </a:lnTo>
                <a:lnTo>
                  <a:pt x="187452" y="67437"/>
                </a:lnTo>
                <a:lnTo>
                  <a:pt x="183403" y="58221"/>
                </a:lnTo>
                <a:lnTo>
                  <a:pt x="178974" y="49339"/>
                </a:lnTo>
                <a:lnTo>
                  <a:pt x="174307" y="40647"/>
                </a:lnTo>
                <a:lnTo>
                  <a:pt x="169545" y="32003"/>
                </a:lnTo>
                <a:lnTo>
                  <a:pt x="165681" y="24270"/>
                </a:lnTo>
                <a:lnTo>
                  <a:pt x="162163" y="16240"/>
                </a:lnTo>
                <a:lnTo>
                  <a:pt x="158811" y="8090"/>
                </a:lnTo>
                <a:lnTo>
                  <a:pt x="155448" y="0"/>
                </a:lnTo>
              </a:path>
            </a:pathLst>
          </a:custGeom>
          <a:ln w="12801">
            <a:solidFill>
              <a:srgbClr val="000000"/>
            </a:solidFill>
          </a:ln>
        </p:spPr>
        <p:txBody>
          <a:bodyPr wrap="square" lIns="0" tIns="0" rIns="0" bIns="0" rtlCol="0"/>
          <a:lstStyle/>
          <a:p>
            <a:endParaRPr/>
          </a:p>
        </p:txBody>
      </p:sp>
      <p:sp>
        <p:nvSpPr>
          <p:cNvPr id="34" name="object 34"/>
          <p:cNvSpPr/>
          <p:nvPr/>
        </p:nvSpPr>
        <p:spPr>
          <a:xfrm>
            <a:off x="4560444" y="3157727"/>
            <a:ext cx="132080" cy="311150"/>
          </a:xfrm>
          <a:custGeom>
            <a:avLst/>
            <a:gdLst/>
            <a:ahLst/>
            <a:cxnLst/>
            <a:rect l="l" t="t" r="r" b="b"/>
            <a:pathLst>
              <a:path w="132079" h="311150">
                <a:moveTo>
                  <a:pt x="105154" y="0"/>
                </a:moveTo>
                <a:lnTo>
                  <a:pt x="107491" y="3361"/>
                </a:lnTo>
                <a:lnTo>
                  <a:pt x="101185" y="4127"/>
                </a:lnTo>
                <a:lnTo>
                  <a:pt x="90830" y="4036"/>
                </a:lnTo>
                <a:lnTo>
                  <a:pt x="81024" y="4825"/>
                </a:lnTo>
                <a:lnTo>
                  <a:pt x="38399" y="18256"/>
                </a:lnTo>
                <a:lnTo>
                  <a:pt x="3300" y="44450"/>
                </a:lnTo>
                <a:lnTo>
                  <a:pt x="0" y="54693"/>
                </a:lnTo>
                <a:lnTo>
                  <a:pt x="1950" y="63055"/>
                </a:lnTo>
                <a:lnTo>
                  <a:pt x="7782" y="70274"/>
                </a:lnTo>
                <a:lnTo>
                  <a:pt x="16127" y="77088"/>
                </a:lnTo>
                <a:lnTo>
                  <a:pt x="27275" y="85076"/>
                </a:lnTo>
                <a:lnTo>
                  <a:pt x="38637" y="92694"/>
                </a:lnTo>
                <a:lnTo>
                  <a:pt x="49952" y="100288"/>
                </a:lnTo>
                <a:lnTo>
                  <a:pt x="96137" y="142112"/>
                </a:lnTo>
                <a:lnTo>
                  <a:pt x="110361" y="187451"/>
                </a:lnTo>
                <a:lnTo>
                  <a:pt x="107551" y="199522"/>
                </a:lnTo>
                <a:lnTo>
                  <a:pt x="73155" y="245937"/>
                </a:lnTo>
                <a:lnTo>
                  <a:pt x="43275" y="274103"/>
                </a:lnTo>
                <a:lnTo>
                  <a:pt x="28954" y="288925"/>
                </a:lnTo>
                <a:lnTo>
                  <a:pt x="27430" y="291719"/>
                </a:lnTo>
                <a:lnTo>
                  <a:pt x="25271" y="294132"/>
                </a:lnTo>
                <a:lnTo>
                  <a:pt x="23747" y="296545"/>
                </a:lnTo>
                <a:lnTo>
                  <a:pt x="31277" y="298368"/>
                </a:lnTo>
                <a:lnTo>
                  <a:pt x="38844" y="299799"/>
                </a:lnTo>
                <a:lnTo>
                  <a:pt x="46482" y="301063"/>
                </a:lnTo>
                <a:lnTo>
                  <a:pt x="54227" y="302387"/>
                </a:lnTo>
                <a:lnTo>
                  <a:pt x="102983" y="308959"/>
                </a:lnTo>
                <a:lnTo>
                  <a:pt x="123696" y="310896"/>
                </a:lnTo>
                <a:lnTo>
                  <a:pt x="128014" y="310896"/>
                </a:lnTo>
                <a:lnTo>
                  <a:pt x="131951" y="311150"/>
                </a:lnTo>
              </a:path>
            </a:pathLst>
          </a:custGeom>
          <a:ln w="12801">
            <a:solidFill>
              <a:srgbClr val="000000"/>
            </a:solidFill>
          </a:ln>
        </p:spPr>
        <p:txBody>
          <a:bodyPr wrap="square" lIns="0" tIns="0" rIns="0" bIns="0" rtlCol="0"/>
          <a:lstStyle/>
          <a:p>
            <a:endParaRPr/>
          </a:p>
        </p:txBody>
      </p:sp>
      <p:sp>
        <p:nvSpPr>
          <p:cNvPr id="35" name="object 35"/>
          <p:cNvSpPr/>
          <p:nvPr/>
        </p:nvSpPr>
        <p:spPr>
          <a:xfrm>
            <a:off x="4789678" y="3457955"/>
            <a:ext cx="123189" cy="83185"/>
          </a:xfrm>
          <a:custGeom>
            <a:avLst/>
            <a:gdLst/>
            <a:ahLst/>
            <a:cxnLst/>
            <a:rect l="l" t="t" r="r" b="b"/>
            <a:pathLst>
              <a:path w="123189" h="83185">
                <a:moveTo>
                  <a:pt x="0" y="0"/>
                </a:moveTo>
                <a:lnTo>
                  <a:pt x="11221" y="4131"/>
                </a:lnTo>
                <a:lnTo>
                  <a:pt x="20526" y="11144"/>
                </a:lnTo>
                <a:lnTo>
                  <a:pt x="29092" y="19823"/>
                </a:lnTo>
                <a:lnTo>
                  <a:pt x="38100" y="28956"/>
                </a:lnTo>
                <a:lnTo>
                  <a:pt x="50786" y="40378"/>
                </a:lnTo>
                <a:lnTo>
                  <a:pt x="91059" y="70739"/>
                </a:lnTo>
                <a:lnTo>
                  <a:pt x="114133" y="81722"/>
                </a:lnTo>
                <a:lnTo>
                  <a:pt x="123062" y="82931"/>
                </a:lnTo>
              </a:path>
            </a:pathLst>
          </a:custGeom>
          <a:ln w="12801">
            <a:solidFill>
              <a:srgbClr val="000000"/>
            </a:solidFill>
          </a:ln>
        </p:spPr>
        <p:txBody>
          <a:bodyPr wrap="square" lIns="0" tIns="0" rIns="0" bIns="0" rtlCol="0"/>
          <a:lstStyle/>
          <a:p>
            <a:endParaRPr/>
          </a:p>
        </p:txBody>
      </p:sp>
      <p:sp>
        <p:nvSpPr>
          <p:cNvPr id="36" name="object 36"/>
          <p:cNvSpPr/>
          <p:nvPr/>
        </p:nvSpPr>
        <p:spPr>
          <a:xfrm>
            <a:off x="4799329" y="3451605"/>
            <a:ext cx="83820" cy="106680"/>
          </a:xfrm>
          <a:custGeom>
            <a:avLst/>
            <a:gdLst/>
            <a:ahLst/>
            <a:cxnLst/>
            <a:rect l="l" t="t" r="r" b="b"/>
            <a:pathLst>
              <a:path w="83820" h="106679">
                <a:moveTo>
                  <a:pt x="83566" y="16764"/>
                </a:moveTo>
                <a:lnTo>
                  <a:pt x="82931" y="7620"/>
                </a:lnTo>
                <a:lnTo>
                  <a:pt x="82677" y="5461"/>
                </a:lnTo>
                <a:lnTo>
                  <a:pt x="82677" y="0"/>
                </a:lnTo>
                <a:lnTo>
                  <a:pt x="74175" y="7350"/>
                </a:lnTo>
                <a:lnTo>
                  <a:pt x="67341" y="15367"/>
                </a:lnTo>
                <a:lnTo>
                  <a:pt x="61317" y="24145"/>
                </a:lnTo>
                <a:lnTo>
                  <a:pt x="55245" y="33782"/>
                </a:lnTo>
                <a:lnTo>
                  <a:pt x="48069" y="44450"/>
                </a:lnTo>
                <a:lnTo>
                  <a:pt x="40608" y="55022"/>
                </a:lnTo>
                <a:lnTo>
                  <a:pt x="33385" y="65643"/>
                </a:lnTo>
                <a:lnTo>
                  <a:pt x="26924" y="76454"/>
                </a:lnTo>
                <a:lnTo>
                  <a:pt x="21288" y="85403"/>
                </a:lnTo>
                <a:lnTo>
                  <a:pt x="15176" y="92995"/>
                </a:lnTo>
                <a:lnTo>
                  <a:pt x="8207" y="99778"/>
                </a:lnTo>
                <a:lnTo>
                  <a:pt x="0" y="106299"/>
                </a:lnTo>
              </a:path>
            </a:pathLst>
          </a:custGeom>
          <a:ln w="12801">
            <a:solidFill>
              <a:srgbClr val="000000"/>
            </a:solidFill>
          </a:ln>
        </p:spPr>
        <p:txBody>
          <a:bodyPr wrap="square" lIns="0" tIns="0" rIns="0" bIns="0" rtlCol="0"/>
          <a:lstStyle/>
          <a:p>
            <a:endParaRPr/>
          </a:p>
        </p:txBody>
      </p:sp>
      <p:sp>
        <p:nvSpPr>
          <p:cNvPr id="37" name="object 37"/>
          <p:cNvSpPr/>
          <p:nvPr/>
        </p:nvSpPr>
        <p:spPr>
          <a:xfrm>
            <a:off x="4793263" y="3310763"/>
            <a:ext cx="125730" cy="120014"/>
          </a:xfrm>
          <a:custGeom>
            <a:avLst/>
            <a:gdLst/>
            <a:ahLst/>
            <a:cxnLst/>
            <a:rect l="l" t="t" r="r" b="b"/>
            <a:pathLst>
              <a:path w="125729" h="120014">
                <a:moveTo>
                  <a:pt x="4542" y="115824"/>
                </a:moveTo>
                <a:lnTo>
                  <a:pt x="0" y="119878"/>
                </a:lnTo>
                <a:lnTo>
                  <a:pt x="4399" y="119586"/>
                </a:lnTo>
                <a:lnTo>
                  <a:pt x="12775" y="117413"/>
                </a:lnTo>
                <a:lnTo>
                  <a:pt x="20163" y="115824"/>
                </a:lnTo>
                <a:lnTo>
                  <a:pt x="32009" y="114784"/>
                </a:lnTo>
                <a:lnTo>
                  <a:pt x="43785" y="113887"/>
                </a:lnTo>
                <a:lnTo>
                  <a:pt x="55560" y="113037"/>
                </a:lnTo>
                <a:lnTo>
                  <a:pt x="67407" y="112140"/>
                </a:lnTo>
                <a:lnTo>
                  <a:pt x="78210" y="111414"/>
                </a:lnTo>
                <a:lnTo>
                  <a:pt x="89060" y="110616"/>
                </a:lnTo>
                <a:lnTo>
                  <a:pt x="99911" y="109819"/>
                </a:lnTo>
                <a:lnTo>
                  <a:pt x="110714" y="109092"/>
                </a:lnTo>
                <a:lnTo>
                  <a:pt x="122007" y="106324"/>
                </a:lnTo>
                <a:lnTo>
                  <a:pt x="125620" y="100758"/>
                </a:lnTo>
                <a:lnTo>
                  <a:pt x="123305" y="92501"/>
                </a:lnTo>
                <a:lnTo>
                  <a:pt x="116810" y="81661"/>
                </a:lnTo>
                <a:lnTo>
                  <a:pt x="110644" y="73396"/>
                </a:lnTo>
                <a:lnTo>
                  <a:pt x="103872" y="65452"/>
                </a:lnTo>
                <a:lnTo>
                  <a:pt x="96932" y="57675"/>
                </a:lnTo>
                <a:lnTo>
                  <a:pt x="90267" y="49911"/>
                </a:lnTo>
                <a:lnTo>
                  <a:pt x="83075" y="40848"/>
                </a:lnTo>
                <a:lnTo>
                  <a:pt x="76170" y="31035"/>
                </a:lnTo>
                <a:lnTo>
                  <a:pt x="70979" y="20532"/>
                </a:lnTo>
                <a:lnTo>
                  <a:pt x="68931" y="9398"/>
                </a:lnTo>
                <a:lnTo>
                  <a:pt x="69185" y="6350"/>
                </a:lnTo>
                <a:lnTo>
                  <a:pt x="69820" y="3048"/>
                </a:lnTo>
                <a:lnTo>
                  <a:pt x="70074" y="0"/>
                </a:lnTo>
              </a:path>
            </a:pathLst>
          </a:custGeom>
          <a:ln w="12801">
            <a:solidFill>
              <a:srgbClr val="000000"/>
            </a:solidFill>
          </a:ln>
        </p:spPr>
        <p:txBody>
          <a:bodyPr wrap="square" lIns="0" tIns="0" rIns="0" bIns="0" rtlCol="0"/>
          <a:lstStyle/>
          <a:p>
            <a:endParaRPr/>
          </a:p>
        </p:txBody>
      </p:sp>
      <p:sp>
        <p:nvSpPr>
          <p:cNvPr id="38" name="object 38"/>
          <p:cNvSpPr/>
          <p:nvPr/>
        </p:nvSpPr>
        <p:spPr>
          <a:xfrm>
            <a:off x="5018200" y="3174031"/>
            <a:ext cx="231775" cy="224154"/>
          </a:xfrm>
          <a:custGeom>
            <a:avLst/>
            <a:gdLst/>
            <a:ahLst/>
            <a:cxnLst/>
            <a:rect l="l" t="t" r="r" b="b"/>
            <a:pathLst>
              <a:path w="231775" h="224154">
                <a:moveTo>
                  <a:pt x="58497" y="24844"/>
                </a:moveTo>
                <a:lnTo>
                  <a:pt x="66498" y="16335"/>
                </a:lnTo>
                <a:lnTo>
                  <a:pt x="69165" y="14176"/>
                </a:lnTo>
                <a:lnTo>
                  <a:pt x="72213" y="7445"/>
                </a:lnTo>
                <a:lnTo>
                  <a:pt x="27253" y="42636"/>
                </a:lnTo>
                <a:lnTo>
                  <a:pt x="8643" y="81236"/>
                </a:lnTo>
                <a:lnTo>
                  <a:pt x="0" y="125216"/>
                </a:lnTo>
                <a:lnTo>
                  <a:pt x="1077" y="148621"/>
                </a:lnTo>
                <a:lnTo>
                  <a:pt x="17984" y="191849"/>
                </a:lnTo>
                <a:lnTo>
                  <a:pt x="55957" y="218948"/>
                </a:lnTo>
                <a:lnTo>
                  <a:pt x="103074" y="223853"/>
                </a:lnTo>
                <a:lnTo>
                  <a:pt x="128968" y="220771"/>
                </a:lnTo>
                <a:lnTo>
                  <a:pt x="175708" y="201939"/>
                </a:lnTo>
                <a:lnTo>
                  <a:pt x="212705" y="170187"/>
                </a:lnTo>
                <a:lnTo>
                  <a:pt x="230909" y="130421"/>
                </a:lnTo>
                <a:lnTo>
                  <a:pt x="231725" y="107394"/>
                </a:lnTo>
                <a:lnTo>
                  <a:pt x="226595" y="85842"/>
                </a:lnTo>
                <a:lnTo>
                  <a:pt x="202953" y="47404"/>
                </a:lnTo>
                <a:lnTo>
                  <a:pt x="169380" y="20740"/>
                </a:lnTo>
                <a:lnTo>
                  <a:pt x="131923" y="6850"/>
                </a:lnTo>
                <a:lnTo>
                  <a:pt x="84865" y="0"/>
                </a:lnTo>
                <a:lnTo>
                  <a:pt x="71814" y="827"/>
                </a:lnTo>
                <a:lnTo>
                  <a:pt x="57608" y="2238"/>
                </a:lnTo>
              </a:path>
            </a:pathLst>
          </a:custGeom>
          <a:ln w="12801">
            <a:solidFill>
              <a:srgbClr val="000000"/>
            </a:solidFill>
          </a:ln>
        </p:spPr>
        <p:txBody>
          <a:bodyPr wrap="square" lIns="0" tIns="0" rIns="0" bIns="0" rtlCol="0"/>
          <a:lstStyle/>
          <a:p>
            <a:endParaRPr/>
          </a:p>
        </p:txBody>
      </p:sp>
      <p:sp>
        <p:nvSpPr>
          <p:cNvPr id="39" name="object 39"/>
          <p:cNvSpPr/>
          <p:nvPr/>
        </p:nvSpPr>
        <p:spPr>
          <a:xfrm>
            <a:off x="5102355" y="3102864"/>
            <a:ext cx="44450" cy="461009"/>
          </a:xfrm>
          <a:custGeom>
            <a:avLst/>
            <a:gdLst/>
            <a:ahLst/>
            <a:cxnLst/>
            <a:rect l="l" t="t" r="r" b="b"/>
            <a:pathLst>
              <a:path w="44450" h="461010">
                <a:moveTo>
                  <a:pt x="44446" y="0"/>
                </a:moveTo>
                <a:lnTo>
                  <a:pt x="39885" y="20290"/>
                </a:lnTo>
                <a:lnTo>
                  <a:pt x="34349" y="40211"/>
                </a:lnTo>
                <a:lnTo>
                  <a:pt x="28622" y="60061"/>
                </a:lnTo>
                <a:lnTo>
                  <a:pt x="23491" y="80137"/>
                </a:lnTo>
                <a:lnTo>
                  <a:pt x="12108" y="147589"/>
                </a:lnTo>
                <a:lnTo>
                  <a:pt x="4822" y="215519"/>
                </a:lnTo>
                <a:lnTo>
                  <a:pt x="472" y="283781"/>
                </a:lnTo>
                <a:lnTo>
                  <a:pt x="0" y="317853"/>
                </a:lnTo>
                <a:lnTo>
                  <a:pt x="885" y="352044"/>
                </a:lnTo>
                <a:lnTo>
                  <a:pt x="3980" y="400700"/>
                </a:lnTo>
                <a:lnTo>
                  <a:pt x="11934" y="448690"/>
                </a:lnTo>
                <a:lnTo>
                  <a:pt x="15662" y="460759"/>
                </a:lnTo>
                <a:lnTo>
                  <a:pt x="17379" y="460565"/>
                </a:lnTo>
                <a:lnTo>
                  <a:pt x="17738" y="452370"/>
                </a:lnTo>
                <a:lnTo>
                  <a:pt x="17395" y="440436"/>
                </a:lnTo>
              </a:path>
            </a:pathLst>
          </a:custGeom>
          <a:ln w="12801">
            <a:solidFill>
              <a:srgbClr val="000000"/>
            </a:solidFill>
          </a:ln>
        </p:spPr>
        <p:txBody>
          <a:bodyPr wrap="square" lIns="0" tIns="0" rIns="0" bIns="0" rtlCol="0"/>
          <a:lstStyle/>
          <a:p>
            <a:endParaRPr/>
          </a:p>
        </p:txBody>
      </p:sp>
      <p:sp>
        <p:nvSpPr>
          <p:cNvPr id="40" name="object 40"/>
          <p:cNvSpPr/>
          <p:nvPr/>
        </p:nvSpPr>
        <p:spPr>
          <a:xfrm>
            <a:off x="5297678" y="3514090"/>
            <a:ext cx="62230" cy="49530"/>
          </a:xfrm>
          <a:custGeom>
            <a:avLst/>
            <a:gdLst/>
            <a:ahLst/>
            <a:cxnLst/>
            <a:rect l="l" t="t" r="r" b="b"/>
            <a:pathLst>
              <a:path w="62229" h="49529">
                <a:moveTo>
                  <a:pt x="4952" y="15494"/>
                </a:moveTo>
                <a:lnTo>
                  <a:pt x="2539" y="7874"/>
                </a:lnTo>
                <a:lnTo>
                  <a:pt x="1905" y="4825"/>
                </a:lnTo>
                <a:lnTo>
                  <a:pt x="0" y="0"/>
                </a:lnTo>
                <a:lnTo>
                  <a:pt x="754" y="10348"/>
                </a:lnTo>
                <a:lnTo>
                  <a:pt x="1079" y="21732"/>
                </a:lnTo>
                <a:lnTo>
                  <a:pt x="2928" y="32664"/>
                </a:lnTo>
                <a:lnTo>
                  <a:pt x="8255" y="41656"/>
                </a:lnTo>
                <a:lnTo>
                  <a:pt x="14860" y="45106"/>
                </a:lnTo>
                <a:lnTo>
                  <a:pt x="25003" y="47736"/>
                </a:lnTo>
                <a:lnTo>
                  <a:pt x="35311" y="49103"/>
                </a:lnTo>
                <a:lnTo>
                  <a:pt x="42418" y="48768"/>
                </a:lnTo>
                <a:lnTo>
                  <a:pt x="48920" y="44942"/>
                </a:lnTo>
                <a:lnTo>
                  <a:pt x="53863" y="39496"/>
                </a:lnTo>
                <a:lnTo>
                  <a:pt x="57973" y="33194"/>
                </a:lnTo>
                <a:lnTo>
                  <a:pt x="61975" y="26797"/>
                </a:lnTo>
              </a:path>
            </a:pathLst>
          </a:custGeom>
          <a:ln w="12801">
            <a:solidFill>
              <a:srgbClr val="000000"/>
            </a:solidFill>
          </a:ln>
        </p:spPr>
        <p:txBody>
          <a:bodyPr wrap="square" lIns="0" tIns="0" rIns="0" bIns="0" rtlCol="0"/>
          <a:lstStyle/>
          <a:p>
            <a:endParaRPr/>
          </a:p>
        </p:txBody>
      </p:sp>
      <p:sp>
        <p:nvSpPr>
          <p:cNvPr id="41" name="object 41"/>
          <p:cNvSpPr/>
          <p:nvPr/>
        </p:nvSpPr>
        <p:spPr>
          <a:xfrm>
            <a:off x="4943602" y="3051301"/>
            <a:ext cx="160020" cy="84455"/>
          </a:xfrm>
          <a:custGeom>
            <a:avLst/>
            <a:gdLst/>
            <a:ahLst/>
            <a:cxnLst/>
            <a:rect l="l" t="t" r="r" b="b"/>
            <a:pathLst>
              <a:path w="160020" h="84455">
                <a:moveTo>
                  <a:pt x="9398" y="73533"/>
                </a:moveTo>
                <a:lnTo>
                  <a:pt x="6350" y="72898"/>
                </a:lnTo>
                <a:lnTo>
                  <a:pt x="3048" y="72262"/>
                </a:lnTo>
                <a:lnTo>
                  <a:pt x="0" y="71627"/>
                </a:lnTo>
                <a:lnTo>
                  <a:pt x="11626" y="73757"/>
                </a:lnTo>
                <a:lnTo>
                  <a:pt x="23288" y="75898"/>
                </a:lnTo>
                <a:lnTo>
                  <a:pt x="35022" y="77968"/>
                </a:lnTo>
                <a:lnTo>
                  <a:pt x="46862" y="79883"/>
                </a:lnTo>
                <a:lnTo>
                  <a:pt x="62551" y="82222"/>
                </a:lnTo>
                <a:lnTo>
                  <a:pt x="78454" y="83645"/>
                </a:lnTo>
                <a:lnTo>
                  <a:pt x="94404" y="84044"/>
                </a:lnTo>
                <a:lnTo>
                  <a:pt x="110236" y="83312"/>
                </a:lnTo>
                <a:lnTo>
                  <a:pt x="148008" y="73060"/>
                </a:lnTo>
                <a:lnTo>
                  <a:pt x="159879" y="56417"/>
                </a:lnTo>
                <a:lnTo>
                  <a:pt x="159432" y="47164"/>
                </a:lnTo>
                <a:lnTo>
                  <a:pt x="140335" y="12334"/>
                </a:lnTo>
                <a:lnTo>
                  <a:pt x="127381" y="0"/>
                </a:lnTo>
                <a:lnTo>
                  <a:pt x="129539" y="3683"/>
                </a:lnTo>
                <a:lnTo>
                  <a:pt x="131063" y="7365"/>
                </a:lnTo>
                <a:lnTo>
                  <a:pt x="133096" y="10668"/>
                </a:lnTo>
              </a:path>
            </a:pathLst>
          </a:custGeom>
          <a:ln w="12801">
            <a:solidFill>
              <a:srgbClr val="000000"/>
            </a:solidFill>
          </a:ln>
        </p:spPr>
        <p:txBody>
          <a:bodyPr wrap="square" lIns="0" tIns="0" rIns="0" bIns="0" rtlCol="0"/>
          <a:lstStyle/>
          <a:p>
            <a:endParaRPr/>
          </a:p>
        </p:txBody>
      </p:sp>
      <p:sp>
        <p:nvSpPr>
          <p:cNvPr id="42" name="object 42"/>
          <p:cNvSpPr/>
          <p:nvPr/>
        </p:nvSpPr>
        <p:spPr>
          <a:xfrm>
            <a:off x="5458333" y="3291204"/>
            <a:ext cx="211454" cy="20320"/>
          </a:xfrm>
          <a:custGeom>
            <a:avLst/>
            <a:gdLst/>
            <a:ahLst/>
            <a:cxnLst/>
            <a:rect l="l" t="t" r="r" b="b"/>
            <a:pathLst>
              <a:path w="211454" h="20320">
                <a:moveTo>
                  <a:pt x="0" y="12192"/>
                </a:moveTo>
                <a:lnTo>
                  <a:pt x="7879" y="17400"/>
                </a:lnTo>
                <a:lnTo>
                  <a:pt x="17510" y="19764"/>
                </a:lnTo>
                <a:lnTo>
                  <a:pt x="28449" y="19960"/>
                </a:lnTo>
                <a:lnTo>
                  <a:pt x="40258" y="18669"/>
                </a:lnTo>
                <a:lnTo>
                  <a:pt x="88907" y="11382"/>
                </a:lnTo>
                <a:lnTo>
                  <a:pt x="138271" y="2873"/>
                </a:lnTo>
                <a:lnTo>
                  <a:pt x="155340" y="478"/>
                </a:lnTo>
                <a:lnTo>
                  <a:pt x="171576" y="0"/>
                </a:lnTo>
                <a:lnTo>
                  <a:pt x="181197" y="980"/>
                </a:lnTo>
                <a:lnTo>
                  <a:pt x="191388" y="2698"/>
                </a:lnTo>
                <a:lnTo>
                  <a:pt x="201580" y="4750"/>
                </a:lnTo>
                <a:lnTo>
                  <a:pt x="211200" y="6731"/>
                </a:lnTo>
              </a:path>
            </a:pathLst>
          </a:custGeom>
          <a:ln w="12801">
            <a:solidFill>
              <a:srgbClr val="000000"/>
            </a:solidFill>
          </a:ln>
        </p:spPr>
        <p:txBody>
          <a:bodyPr wrap="square" lIns="0" tIns="0" rIns="0" bIns="0" rtlCol="0"/>
          <a:lstStyle/>
          <a:p>
            <a:endParaRPr/>
          </a:p>
        </p:txBody>
      </p:sp>
      <p:sp>
        <p:nvSpPr>
          <p:cNvPr id="43" name="object 43"/>
          <p:cNvSpPr/>
          <p:nvPr/>
        </p:nvSpPr>
        <p:spPr>
          <a:xfrm>
            <a:off x="5574791" y="3233292"/>
            <a:ext cx="14604" cy="149860"/>
          </a:xfrm>
          <a:custGeom>
            <a:avLst/>
            <a:gdLst/>
            <a:ahLst/>
            <a:cxnLst/>
            <a:rect l="l" t="t" r="r" b="b"/>
            <a:pathLst>
              <a:path w="14604" h="149860">
                <a:moveTo>
                  <a:pt x="7620" y="0"/>
                </a:moveTo>
                <a:lnTo>
                  <a:pt x="4143" y="10677"/>
                </a:lnTo>
                <a:lnTo>
                  <a:pt x="1619" y="21320"/>
                </a:lnTo>
                <a:lnTo>
                  <a:pt x="190" y="32129"/>
                </a:lnTo>
                <a:lnTo>
                  <a:pt x="0" y="43307"/>
                </a:lnTo>
                <a:lnTo>
                  <a:pt x="575" y="58058"/>
                </a:lnTo>
                <a:lnTo>
                  <a:pt x="3683" y="102743"/>
                </a:lnTo>
                <a:lnTo>
                  <a:pt x="10648" y="138068"/>
                </a:lnTo>
                <a:lnTo>
                  <a:pt x="14605" y="149352"/>
                </a:lnTo>
              </a:path>
            </a:pathLst>
          </a:custGeom>
          <a:ln w="12801">
            <a:solidFill>
              <a:srgbClr val="000000"/>
            </a:solidFill>
          </a:ln>
        </p:spPr>
        <p:txBody>
          <a:bodyPr wrap="square" lIns="0" tIns="0" rIns="0" bIns="0" rtlCol="0"/>
          <a:lstStyle/>
          <a:p>
            <a:endParaRPr/>
          </a:p>
        </p:txBody>
      </p:sp>
      <p:sp>
        <p:nvSpPr>
          <p:cNvPr id="44" name="object 44"/>
          <p:cNvSpPr/>
          <p:nvPr/>
        </p:nvSpPr>
        <p:spPr>
          <a:xfrm>
            <a:off x="5805551" y="3132073"/>
            <a:ext cx="200660" cy="327025"/>
          </a:xfrm>
          <a:custGeom>
            <a:avLst/>
            <a:gdLst/>
            <a:ahLst/>
            <a:cxnLst/>
            <a:rect l="l" t="t" r="r" b="b"/>
            <a:pathLst>
              <a:path w="200660" h="327025">
                <a:moveTo>
                  <a:pt x="127126" y="4572"/>
                </a:moveTo>
                <a:lnTo>
                  <a:pt x="135636" y="4063"/>
                </a:lnTo>
                <a:lnTo>
                  <a:pt x="138049" y="4063"/>
                </a:lnTo>
                <a:lnTo>
                  <a:pt x="142621" y="0"/>
                </a:lnTo>
                <a:lnTo>
                  <a:pt x="103632" y="5587"/>
                </a:lnTo>
                <a:lnTo>
                  <a:pt x="59816" y="19923"/>
                </a:lnTo>
                <a:lnTo>
                  <a:pt x="19431" y="42163"/>
                </a:lnTo>
                <a:lnTo>
                  <a:pt x="3048" y="68579"/>
                </a:lnTo>
                <a:lnTo>
                  <a:pt x="13579" y="74608"/>
                </a:lnTo>
                <a:lnTo>
                  <a:pt x="63174" y="92017"/>
                </a:lnTo>
                <a:lnTo>
                  <a:pt x="79343" y="96186"/>
                </a:lnTo>
                <a:lnTo>
                  <a:pt x="95464" y="100522"/>
                </a:lnTo>
                <a:lnTo>
                  <a:pt x="134762" y="113807"/>
                </a:lnTo>
                <a:lnTo>
                  <a:pt x="157448" y="145002"/>
                </a:lnTo>
                <a:lnTo>
                  <a:pt x="156499" y="153546"/>
                </a:lnTo>
                <a:lnTo>
                  <a:pt x="142208" y="192738"/>
                </a:lnTo>
                <a:lnTo>
                  <a:pt x="108628" y="234600"/>
                </a:lnTo>
                <a:lnTo>
                  <a:pt x="78585" y="261270"/>
                </a:lnTo>
                <a:lnTo>
                  <a:pt x="63373" y="274320"/>
                </a:lnTo>
                <a:lnTo>
                  <a:pt x="48131" y="287158"/>
                </a:lnTo>
                <a:lnTo>
                  <a:pt x="32496" y="299212"/>
                </a:lnTo>
                <a:lnTo>
                  <a:pt x="16456" y="310788"/>
                </a:lnTo>
                <a:lnTo>
                  <a:pt x="0" y="322199"/>
                </a:lnTo>
                <a:lnTo>
                  <a:pt x="10152" y="324623"/>
                </a:lnTo>
                <a:lnTo>
                  <a:pt x="19685" y="326072"/>
                </a:lnTo>
                <a:lnTo>
                  <a:pt x="29503" y="326663"/>
                </a:lnTo>
                <a:lnTo>
                  <a:pt x="40512" y="326516"/>
                </a:lnTo>
                <a:lnTo>
                  <a:pt x="71889" y="325185"/>
                </a:lnTo>
                <a:lnTo>
                  <a:pt x="103314" y="323103"/>
                </a:lnTo>
                <a:lnTo>
                  <a:pt x="134739" y="320284"/>
                </a:lnTo>
                <a:lnTo>
                  <a:pt x="166115" y="316738"/>
                </a:lnTo>
                <a:lnTo>
                  <a:pt x="174650" y="315821"/>
                </a:lnTo>
                <a:lnTo>
                  <a:pt x="183054" y="315309"/>
                </a:lnTo>
                <a:lnTo>
                  <a:pt x="191529" y="315130"/>
                </a:lnTo>
                <a:lnTo>
                  <a:pt x="200278" y="315213"/>
                </a:lnTo>
              </a:path>
            </a:pathLst>
          </a:custGeom>
          <a:ln w="12801">
            <a:solidFill>
              <a:srgbClr val="000000"/>
            </a:solidFill>
          </a:ln>
        </p:spPr>
        <p:txBody>
          <a:bodyPr wrap="square" lIns="0" tIns="0" rIns="0" bIns="0" rtlCol="0"/>
          <a:lstStyle/>
          <a:p>
            <a:endParaRPr/>
          </a:p>
        </p:txBody>
      </p:sp>
      <p:sp>
        <p:nvSpPr>
          <p:cNvPr id="45" name="object 45"/>
          <p:cNvSpPr/>
          <p:nvPr/>
        </p:nvSpPr>
        <p:spPr>
          <a:xfrm>
            <a:off x="6134989" y="3497579"/>
            <a:ext cx="27940" cy="137160"/>
          </a:xfrm>
          <a:custGeom>
            <a:avLst/>
            <a:gdLst/>
            <a:ahLst/>
            <a:cxnLst/>
            <a:rect l="l" t="t" r="r" b="b"/>
            <a:pathLst>
              <a:path w="27939" h="137160">
                <a:moveTo>
                  <a:pt x="0" y="0"/>
                </a:moveTo>
                <a:lnTo>
                  <a:pt x="7629" y="3500"/>
                </a:lnTo>
                <a:lnTo>
                  <a:pt x="10080" y="9525"/>
                </a:lnTo>
                <a:lnTo>
                  <a:pt x="9554" y="17645"/>
                </a:lnTo>
                <a:lnTo>
                  <a:pt x="8255" y="27432"/>
                </a:lnTo>
                <a:lnTo>
                  <a:pt x="7969" y="35502"/>
                </a:lnTo>
                <a:lnTo>
                  <a:pt x="8159" y="43037"/>
                </a:lnTo>
                <a:lnTo>
                  <a:pt x="8397" y="50452"/>
                </a:lnTo>
                <a:lnTo>
                  <a:pt x="8255" y="58166"/>
                </a:lnTo>
                <a:lnTo>
                  <a:pt x="6729" y="68595"/>
                </a:lnTo>
                <a:lnTo>
                  <a:pt x="4905" y="76168"/>
                </a:lnTo>
                <a:lnTo>
                  <a:pt x="4058" y="83883"/>
                </a:lnTo>
                <a:lnTo>
                  <a:pt x="18069" y="131996"/>
                </a:lnTo>
                <a:lnTo>
                  <a:pt x="26288" y="136906"/>
                </a:lnTo>
                <a:lnTo>
                  <a:pt x="26797" y="133858"/>
                </a:lnTo>
                <a:lnTo>
                  <a:pt x="27177" y="131318"/>
                </a:lnTo>
                <a:lnTo>
                  <a:pt x="27812" y="128270"/>
                </a:lnTo>
              </a:path>
            </a:pathLst>
          </a:custGeom>
          <a:ln w="12801">
            <a:solidFill>
              <a:srgbClr val="000000"/>
            </a:solidFill>
          </a:ln>
        </p:spPr>
        <p:txBody>
          <a:bodyPr wrap="square" lIns="0" tIns="0" rIns="0" bIns="0" rtlCol="0"/>
          <a:lstStyle/>
          <a:p>
            <a:endParaRPr/>
          </a:p>
        </p:txBody>
      </p:sp>
      <p:sp>
        <p:nvSpPr>
          <p:cNvPr id="46" name="object 46"/>
          <p:cNvSpPr/>
          <p:nvPr/>
        </p:nvSpPr>
        <p:spPr>
          <a:xfrm>
            <a:off x="6255384" y="3465576"/>
            <a:ext cx="136525" cy="15240"/>
          </a:xfrm>
          <a:custGeom>
            <a:avLst/>
            <a:gdLst/>
            <a:ahLst/>
            <a:cxnLst/>
            <a:rect l="l" t="t" r="r" b="b"/>
            <a:pathLst>
              <a:path w="136525" h="15239">
                <a:moveTo>
                  <a:pt x="11049" y="0"/>
                </a:moveTo>
                <a:lnTo>
                  <a:pt x="7619" y="1524"/>
                </a:lnTo>
                <a:lnTo>
                  <a:pt x="3682" y="3301"/>
                </a:lnTo>
                <a:lnTo>
                  <a:pt x="0" y="4825"/>
                </a:lnTo>
                <a:lnTo>
                  <a:pt x="43844" y="13112"/>
                </a:lnTo>
                <a:lnTo>
                  <a:pt x="89249" y="15065"/>
                </a:lnTo>
                <a:lnTo>
                  <a:pt x="104128" y="14916"/>
                </a:lnTo>
                <a:lnTo>
                  <a:pt x="119506" y="13970"/>
                </a:lnTo>
                <a:lnTo>
                  <a:pt x="127380" y="12446"/>
                </a:lnTo>
                <a:lnTo>
                  <a:pt x="130428" y="12191"/>
                </a:lnTo>
                <a:lnTo>
                  <a:pt x="136016" y="11937"/>
                </a:lnTo>
              </a:path>
            </a:pathLst>
          </a:custGeom>
          <a:ln w="12496">
            <a:solidFill>
              <a:srgbClr val="000000"/>
            </a:solidFill>
          </a:ln>
        </p:spPr>
        <p:txBody>
          <a:bodyPr wrap="square" lIns="0" tIns="0" rIns="0" bIns="0" rtlCol="0"/>
          <a:lstStyle/>
          <a:p>
            <a:endParaRPr/>
          </a:p>
        </p:txBody>
      </p:sp>
      <p:sp>
        <p:nvSpPr>
          <p:cNvPr id="47" name="object 47"/>
          <p:cNvSpPr/>
          <p:nvPr/>
        </p:nvSpPr>
        <p:spPr>
          <a:xfrm>
            <a:off x="6292341" y="3520694"/>
            <a:ext cx="111760" cy="26034"/>
          </a:xfrm>
          <a:custGeom>
            <a:avLst/>
            <a:gdLst/>
            <a:ahLst/>
            <a:cxnLst/>
            <a:rect l="l" t="t" r="r" b="b"/>
            <a:pathLst>
              <a:path w="111760" h="26035">
                <a:moveTo>
                  <a:pt x="4825" y="0"/>
                </a:moveTo>
                <a:lnTo>
                  <a:pt x="3048" y="4063"/>
                </a:lnTo>
                <a:lnTo>
                  <a:pt x="1524" y="7365"/>
                </a:lnTo>
                <a:lnTo>
                  <a:pt x="0" y="10667"/>
                </a:lnTo>
                <a:lnTo>
                  <a:pt x="10703" y="13180"/>
                </a:lnTo>
                <a:lnTo>
                  <a:pt x="21526" y="14858"/>
                </a:lnTo>
                <a:lnTo>
                  <a:pt x="32539" y="16061"/>
                </a:lnTo>
                <a:lnTo>
                  <a:pt x="43815" y="17144"/>
                </a:lnTo>
                <a:lnTo>
                  <a:pt x="56663" y="18391"/>
                </a:lnTo>
                <a:lnTo>
                  <a:pt x="68976" y="19780"/>
                </a:lnTo>
                <a:lnTo>
                  <a:pt x="81123" y="21216"/>
                </a:lnTo>
                <a:lnTo>
                  <a:pt x="93472" y="22605"/>
                </a:lnTo>
                <a:lnTo>
                  <a:pt x="102362" y="23240"/>
                </a:lnTo>
                <a:lnTo>
                  <a:pt x="105663" y="23875"/>
                </a:lnTo>
                <a:lnTo>
                  <a:pt x="111506" y="25907"/>
                </a:lnTo>
              </a:path>
            </a:pathLst>
          </a:custGeom>
          <a:ln w="12496">
            <a:solidFill>
              <a:srgbClr val="000000"/>
            </a:solidFill>
          </a:ln>
        </p:spPr>
        <p:txBody>
          <a:bodyPr wrap="square" lIns="0" tIns="0" rIns="0" bIns="0" rtlCol="0"/>
          <a:lstStyle/>
          <a:p>
            <a:endParaRPr/>
          </a:p>
        </p:txBody>
      </p:sp>
      <p:sp>
        <p:nvSpPr>
          <p:cNvPr id="48" name="object 48"/>
          <p:cNvSpPr/>
          <p:nvPr/>
        </p:nvSpPr>
        <p:spPr>
          <a:xfrm>
            <a:off x="6429121" y="3462273"/>
            <a:ext cx="200025" cy="125095"/>
          </a:xfrm>
          <a:custGeom>
            <a:avLst/>
            <a:gdLst/>
            <a:ahLst/>
            <a:cxnLst/>
            <a:rect l="l" t="t" r="r" b="b"/>
            <a:pathLst>
              <a:path w="200025" h="125095">
                <a:moveTo>
                  <a:pt x="0" y="116712"/>
                </a:moveTo>
                <a:lnTo>
                  <a:pt x="380" y="119379"/>
                </a:lnTo>
                <a:lnTo>
                  <a:pt x="634" y="122174"/>
                </a:lnTo>
                <a:lnTo>
                  <a:pt x="888" y="124967"/>
                </a:lnTo>
                <a:lnTo>
                  <a:pt x="10054" y="120701"/>
                </a:lnTo>
                <a:lnTo>
                  <a:pt x="16208" y="114649"/>
                </a:lnTo>
                <a:lnTo>
                  <a:pt x="21052" y="106644"/>
                </a:lnTo>
                <a:lnTo>
                  <a:pt x="26288" y="96520"/>
                </a:lnTo>
                <a:lnTo>
                  <a:pt x="33321" y="82946"/>
                </a:lnTo>
                <a:lnTo>
                  <a:pt x="51180" y="40512"/>
                </a:lnTo>
                <a:lnTo>
                  <a:pt x="61253" y="10277"/>
                </a:lnTo>
                <a:lnTo>
                  <a:pt x="64642" y="0"/>
                </a:lnTo>
                <a:lnTo>
                  <a:pt x="65002" y="10009"/>
                </a:lnTo>
                <a:lnTo>
                  <a:pt x="65039" y="20256"/>
                </a:lnTo>
                <a:lnTo>
                  <a:pt x="65196" y="30503"/>
                </a:lnTo>
                <a:lnTo>
                  <a:pt x="72592" y="79142"/>
                </a:lnTo>
                <a:lnTo>
                  <a:pt x="88773" y="105410"/>
                </a:lnTo>
                <a:lnTo>
                  <a:pt x="96994" y="97127"/>
                </a:lnTo>
                <a:lnTo>
                  <a:pt x="104251" y="88296"/>
                </a:lnTo>
                <a:lnTo>
                  <a:pt x="111007" y="78942"/>
                </a:lnTo>
                <a:lnTo>
                  <a:pt x="117728" y="69087"/>
                </a:lnTo>
                <a:lnTo>
                  <a:pt x="125398" y="58072"/>
                </a:lnTo>
                <a:lnTo>
                  <a:pt x="150240" y="25908"/>
                </a:lnTo>
                <a:lnTo>
                  <a:pt x="160908" y="18796"/>
                </a:lnTo>
                <a:lnTo>
                  <a:pt x="168021" y="19812"/>
                </a:lnTo>
                <a:lnTo>
                  <a:pt x="172096" y="35055"/>
                </a:lnTo>
                <a:lnTo>
                  <a:pt x="175101" y="50514"/>
                </a:lnTo>
                <a:lnTo>
                  <a:pt x="178057" y="65924"/>
                </a:lnTo>
                <a:lnTo>
                  <a:pt x="181990" y="81025"/>
                </a:lnTo>
                <a:lnTo>
                  <a:pt x="185291" y="90310"/>
                </a:lnTo>
                <a:lnTo>
                  <a:pt x="189055" y="97964"/>
                </a:lnTo>
                <a:lnTo>
                  <a:pt x="193796" y="104546"/>
                </a:lnTo>
                <a:lnTo>
                  <a:pt x="200025" y="110616"/>
                </a:lnTo>
              </a:path>
            </a:pathLst>
          </a:custGeom>
          <a:ln w="12496">
            <a:solidFill>
              <a:srgbClr val="000000"/>
            </a:solidFill>
          </a:ln>
        </p:spPr>
        <p:txBody>
          <a:bodyPr wrap="square" lIns="0" tIns="0" rIns="0" bIns="0" rtlCol="0"/>
          <a:lstStyle/>
          <a:p>
            <a:endParaRPr/>
          </a:p>
        </p:txBody>
      </p:sp>
      <p:sp>
        <p:nvSpPr>
          <p:cNvPr id="49" name="object 49"/>
          <p:cNvSpPr/>
          <p:nvPr/>
        </p:nvSpPr>
        <p:spPr>
          <a:xfrm>
            <a:off x="6626606" y="3532378"/>
            <a:ext cx="97155" cy="7620"/>
          </a:xfrm>
          <a:custGeom>
            <a:avLst/>
            <a:gdLst/>
            <a:ahLst/>
            <a:cxnLst/>
            <a:rect l="l" t="t" r="r" b="b"/>
            <a:pathLst>
              <a:path w="97154" h="7620">
                <a:moveTo>
                  <a:pt x="0" y="3301"/>
                </a:moveTo>
                <a:lnTo>
                  <a:pt x="11291" y="2795"/>
                </a:lnTo>
                <a:lnTo>
                  <a:pt x="22415" y="3349"/>
                </a:lnTo>
                <a:lnTo>
                  <a:pt x="33539" y="4641"/>
                </a:lnTo>
                <a:lnTo>
                  <a:pt x="44830" y="6350"/>
                </a:lnTo>
                <a:lnTo>
                  <a:pt x="55957" y="7074"/>
                </a:lnTo>
                <a:lnTo>
                  <a:pt x="94234" y="508"/>
                </a:lnTo>
                <a:lnTo>
                  <a:pt x="97027" y="0"/>
                </a:lnTo>
              </a:path>
            </a:pathLst>
          </a:custGeom>
          <a:ln w="12496">
            <a:solidFill>
              <a:srgbClr val="000000"/>
            </a:solidFill>
          </a:ln>
        </p:spPr>
        <p:txBody>
          <a:bodyPr wrap="square" lIns="0" tIns="0" rIns="0" bIns="0" rtlCol="0"/>
          <a:lstStyle/>
          <a:p>
            <a:endParaRPr/>
          </a:p>
        </p:txBody>
      </p:sp>
      <p:sp>
        <p:nvSpPr>
          <p:cNvPr id="50" name="object 50"/>
          <p:cNvSpPr/>
          <p:nvPr/>
        </p:nvSpPr>
        <p:spPr>
          <a:xfrm>
            <a:off x="6685788" y="3469894"/>
            <a:ext cx="18415" cy="118110"/>
          </a:xfrm>
          <a:custGeom>
            <a:avLst/>
            <a:gdLst/>
            <a:ahLst/>
            <a:cxnLst/>
            <a:rect l="l" t="t" r="r" b="b"/>
            <a:pathLst>
              <a:path w="18415" h="118110">
                <a:moveTo>
                  <a:pt x="18287" y="0"/>
                </a:moveTo>
                <a:lnTo>
                  <a:pt x="9822" y="6205"/>
                </a:lnTo>
                <a:lnTo>
                  <a:pt x="4000" y="14303"/>
                </a:lnTo>
                <a:lnTo>
                  <a:pt x="750" y="24235"/>
                </a:lnTo>
                <a:lnTo>
                  <a:pt x="0" y="35940"/>
                </a:lnTo>
                <a:lnTo>
                  <a:pt x="865" y="49250"/>
                </a:lnTo>
                <a:lnTo>
                  <a:pt x="1968" y="62690"/>
                </a:lnTo>
                <a:lnTo>
                  <a:pt x="3071" y="76249"/>
                </a:lnTo>
                <a:lnTo>
                  <a:pt x="3936" y="89915"/>
                </a:lnTo>
                <a:lnTo>
                  <a:pt x="3502" y="102866"/>
                </a:lnTo>
                <a:lnTo>
                  <a:pt x="3413" y="112744"/>
                </a:lnTo>
                <a:lnTo>
                  <a:pt x="6348" y="117812"/>
                </a:lnTo>
                <a:lnTo>
                  <a:pt x="14985" y="116331"/>
                </a:lnTo>
              </a:path>
            </a:pathLst>
          </a:custGeom>
          <a:ln w="12496">
            <a:solidFill>
              <a:srgbClr val="000000"/>
            </a:solidFill>
          </a:ln>
        </p:spPr>
        <p:txBody>
          <a:bodyPr wrap="square" lIns="0" tIns="0" rIns="0" bIns="0" rtlCol="0"/>
          <a:lstStyle/>
          <a:p>
            <a:endParaRPr/>
          </a:p>
        </p:txBody>
      </p:sp>
      <p:sp>
        <p:nvSpPr>
          <p:cNvPr id="51" name="object 51"/>
          <p:cNvSpPr/>
          <p:nvPr/>
        </p:nvSpPr>
        <p:spPr>
          <a:xfrm>
            <a:off x="6819010" y="3474041"/>
            <a:ext cx="42545" cy="100330"/>
          </a:xfrm>
          <a:custGeom>
            <a:avLst/>
            <a:gdLst/>
            <a:ahLst/>
            <a:cxnLst/>
            <a:rect l="l" t="t" r="r" b="b"/>
            <a:pathLst>
              <a:path w="42545" h="100329">
                <a:moveTo>
                  <a:pt x="0" y="2456"/>
                </a:moveTo>
                <a:lnTo>
                  <a:pt x="13557" y="0"/>
                </a:lnTo>
                <a:lnTo>
                  <a:pt x="18923" y="3758"/>
                </a:lnTo>
                <a:lnTo>
                  <a:pt x="20002" y="13279"/>
                </a:lnTo>
                <a:lnTo>
                  <a:pt x="20700" y="28110"/>
                </a:lnTo>
                <a:lnTo>
                  <a:pt x="22657" y="41298"/>
                </a:lnTo>
                <a:lnTo>
                  <a:pt x="25590" y="54653"/>
                </a:lnTo>
                <a:lnTo>
                  <a:pt x="28523" y="68008"/>
                </a:lnTo>
                <a:lnTo>
                  <a:pt x="30480" y="81196"/>
                </a:lnTo>
                <a:lnTo>
                  <a:pt x="31369" y="93388"/>
                </a:lnTo>
                <a:lnTo>
                  <a:pt x="42037" y="99738"/>
                </a:lnTo>
              </a:path>
            </a:pathLst>
          </a:custGeom>
          <a:ln w="12496">
            <a:solidFill>
              <a:srgbClr val="000000"/>
            </a:solidFill>
          </a:ln>
        </p:spPr>
        <p:txBody>
          <a:bodyPr wrap="square" lIns="0" tIns="0" rIns="0" bIns="0" rtlCol="0"/>
          <a:lstStyle/>
          <a:p>
            <a:endParaRPr/>
          </a:p>
        </p:txBody>
      </p:sp>
      <p:sp>
        <p:nvSpPr>
          <p:cNvPr id="52" name="object 52"/>
          <p:cNvSpPr/>
          <p:nvPr/>
        </p:nvSpPr>
        <p:spPr>
          <a:xfrm>
            <a:off x="6108191" y="3030601"/>
            <a:ext cx="152400" cy="158115"/>
          </a:xfrm>
          <a:custGeom>
            <a:avLst/>
            <a:gdLst/>
            <a:ahLst/>
            <a:cxnLst/>
            <a:rect l="l" t="t" r="r" b="b"/>
            <a:pathLst>
              <a:path w="152400" h="158114">
                <a:moveTo>
                  <a:pt x="0" y="156337"/>
                </a:moveTo>
                <a:lnTo>
                  <a:pt x="7874" y="157861"/>
                </a:lnTo>
                <a:lnTo>
                  <a:pt x="10668" y="150875"/>
                </a:lnTo>
                <a:lnTo>
                  <a:pt x="11303" y="136906"/>
                </a:lnTo>
                <a:lnTo>
                  <a:pt x="11316" y="127339"/>
                </a:lnTo>
                <a:lnTo>
                  <a:pt x="10366" y="117046"/>
                </a:lnTo>
                <a:lnTo>
                  <a:pt x="8963" y="106777"/>
                </a:lnTo>
                <a:lnTo>
                  <a:pt x="7620" y="97282"/>
                </a:lnTo>
                <a:lnTo>
                  <a:pt x="6072" y="88574"/>
                </a:lnTo>
                <a:lnTo>
                  <a:pt x="4381" y="78771"/>
                </a:lnTo>
                <a:lnTo>
                  <a:pt x="3548" y="68921"/>
                </a:lnTo>
                <a:lnTo>
                  <a:pt x="4572" y="60071"/>
                </a:lnTo>
                <a:lnTo>
                  <a:pt x="10483" y="51696"/>
                </a:lnTo>
                <a:lnTo>
                  <a:pt x="19097" y="52133"/>
                </a:lnTo>
                <a:lnTo>
                  <a:pt x="28449" y="57142"/>
                </a:lnTo>
                <a:lnTo>
                  <a:pt x="36575" y="62484"/>
                </a:lnTo>
                <a:lnTo>
                  <a:pt x="48803" y="70215"/>
                </a:lnTo>
                <a:lnTo>
                  <a:pt x="85344" y="92075"/>
                </a:lnTo>
                <a:lnTo>
                  <a:pt x="127349" y="107987"/>
                </a:lnTo>
                <a:lnTo>
                  <a:pt x="139954" y="103377"/>
                </a:lnTo>
                <a:lnTo>
                  <a:pt x="151336" y="59168"/>
                </a:lnTo>
                <a:lnTo>
                  <a:pt x="151638" y="49514"/>
                </a:lnTo>
                <a:lnTo>
                  <a:pt x="151558" y="40026"/>
                </a:lnTo>
                <a:lnTo>
                  <a:pt x="150622" y="32003"/>
                </a:lnTo>
                <a:lnTo>
                  <a:pt x="148042" y="22199"/>
                </a:lnTo>
                <a:lnTo>
                  <a:pt x="147129" y="15763"/>
                </a:lnTo>
                <a:lnTo>
                  <a:pt x="148407" y="9447"/>
                </a:lnTo>
                <a:lnTo>
                  <a:pt x="152400" y="0"/>
                </a:lnTo>
              </a:path>
            </a:pathLst>
          </a:custGeom>
          <a:ln w="12496">
            <a:solidFill>
              <a:srgbClr val="000000"/>
            </a:solidFill>
          </a:ln>
        </p:spPr>
        <p:txBody>
          <a:bodyPr wrap="square" lIns="0" tIns="0" rIns="0" bIns="0" rtlCol="0"/>
          <a:lstStyle/>
          <a:p>
            <a:endParaRPr/>
          </a:p>
        </p:txBody>
      </p:sp>
      <p:sp>
        <p:nvSpPr>
          <p:cNvPr id="53" name="object 53"/>
          <p:cNvSpPr/>
          <p:nvPr/>
        </p:nvSpPr>
        <p:spPr>
          <a:xfrm>
            <a:off x="6898695" y="3143579"/>
            <a:ext cx="139700" cy="294005"/>
          </a:xfrm>
          <a:custGeom>
            <a:avLst/>
            <a:gdLst/>
            <a:ahLst/>
            <a:cxnLst/>
            <a:rect l="l" t="t" r="r" b="b"/>
            <a:pathLst>
              <a:path w="139700" h="294004">
                <a:moveTo>
                  <a:pt x="1976" y="37262"/>
                </a:moveTo>
                <a:lnTo>
                  <a:pt x="0" y="27824"/>
                </a:lnTo>
                <a:lnTo>
                  <a:pt x="1023" y="21482"/>
                </a:lnTo>
                <a:lnTo>
                  <a:pt x="5191" y="16331"/>
                </a:lnTo>
                <a:lnTo>
                  <a:pt x="12644" y="10465"/>
                </a:lnTo>
                <a:lnTo>
                  <a:pt x="21802" y="5008"/>
                </a:lnTo>
                <a:lnTo>
                  <a:pt x="31805" y="1480"/>
                </a:lnTo>
                <a:lnTo>
                  <a:pt x="42451" y="0"/>
                </a:lnTo>
                <a:lnTo>
                  <a:pt x="53538" y="686"/>
                </a:lnTo>
                <a:lnTo>
                  <a:pt x="91162" y="20403"/>
                </a:lnTo>
                <a:lnTo>
                  <a:pt x="116022" y="55931"/>
                </a:lnTo>
                <a:lnTo>
                  <a:pt x="131230" y="103508"/>
                </a:lnTo>
                <a:lnTo>
                  <a:pt x="138247" y="153086"/>
                </a:lnTo>
                <a:lnTo>
                  <a:pt x="139703" y="175412"/>
                </a:lnTo>
                <a:lnTo>
                  <a:pt x="139612" y="197298"/>
                </a:lnTo>
                <a:lnTo>
                  <a:pt x="135453" y="241224"/>
                </a:lnTo>
                <a:lnTo>
                  <a:pt x="127684" y="280640"/>
                </a:lnTo>
                <a:lnTo>
                  <a:pt x="115054" y="293413"/>
                </a:lnTo>
                <a:lnTo>
                  <a:pt x="107545" y="292596"/>
                </a:lnTo>
                <a:lnTo>
                  <a:pt x="100369" y="289492"/>
                </a:lnTo>
                <a:lnTo>
                  <a:pt x="94051" y="286055"/>
                </a:lnTo>
              </a:path>
            </a:pathLst>
          </a:custGeom>
          <a:ln w="12496">
            <a:solidFill>
              <a:srgbClr val="000000"/>
            </a:solidFill>
          </a:ln>
        </p:spPr>
        <p:txBody>
          <a:bodyPr wrap="square" lIns="0" tIns="0" rIns="0" bIns="0" rtlCol="0"/>
          <a:lstStyle/>
          <a:p>
            <a:endParaRPr/>
          </a:p>
        </p:txBody>
      </p:sp>
      <p:sp>
        <p:nvSpPr>
          <p:cNvPr id="54" name="object 54"/>
          <p:cNvSpPr/>
          <p:nvPr/>
        </p:nvSpPr>
        <p:spPr>
          <a:xfrm>
            <a:off x="6987540" y="3207797"/>
            <a:ext cx="158750" cy="232410"/>
          </a:xfrm>
          <a:custGeom>
            <a:avLst/>
            <a:gdLst/>
            <a:ahLst/>
            <a:cxnLst/>
            <a:rect l="l" t="t" r="r" b="b"/>
            <a:pathLst>
              <a:path w="158750" h="232410">
                <a:moveTo>
                  <a:pt x="0" y="9620"/>
                </a:moveTo>
                <a:lnTo>
                  <a:pt x="7935" y="0"/>
                </a:lnTo>
                <a:lnTo>
                  <a:pt x="18145" y="5334"/>
                </a:lnTo>
                <a:lnTo>
                  <a:pt x="28807" y="18621"/>
                </a:lnTo>
                <a:lnTo>
                  <a:pt x="38100" y="32861"/>
                </a:lnTo>
                <a:lnTo>
                  <a:pt x="51204" y="53687"/>
                </a:lnTo>
                <a:lnTo>
                  <a:pt x="63690" y="74882"/>
                </a:lnTo>
                <a:lnTo>
                  <a:pt x="75890" y="96244"/>
                </a:lnTo>
                <a:lnTo>
                  <a:pt x="88137" y="117570"/>
                </a:lnTo>
                <a:lnTo>
                  <a:pt x="100141" y="137247"/>
                </a:lnTo>
                <a:lnTo>
                  <a:pt x="112061" y="156972"/>
                </a:lnTo>
                <a:lnTo>
                  <a:pt x="124053" y="176649"/>
                </a:lnTo>
                <a:lnTo>
                  <a:pt x="136270" y="196183"/>
                </a:lnTo>
                <a:lnTo>
                  <a:pt x="141757" y="205281"/>
                </a:lnTo>
                <a:lnTo>
                  <a:pt x="147304" y="214296"/>
                </a:lnTo>
                <a:lnTo>
                  <a:pt x="152826" y="223240"/>
                </a:lnTo>
                <a:lnTo>
                  <a:pt x="158241" y="232124"/>
                </a:lnTo>
              </a:path>
            </a:pathLst>
          </a:custGeom>
          <a:ln w="12496">
            <a:solidFill>
              <a:srgbClr val="000000"/>
            </a:solidFill>
          </a:ln>
        </p:spPr>
        <p:txBody>
          <a:bodyPr wrap="square" lIns="0" tIns="0" rIns="0" bIns="0" rtlCol="0"/>
          <a:lstStyle/>
          <a:p>
            <a:endParaRPr/>
          </a:p>
        </p:txBody>
      </p:sp>
      <p:sp>
        <p:nvSpPr>
          <p:cNvPr id="55" name="object 55"/>
          <p:cNvSpPr/>
          <p:nvPr/>
        </p:nvSpPr>
        <p:spPr>
          <a:xfrm>
            <a:off x="7194550" y="3382645"/>
            <a:ext cx="66675" cy="97155"/>
          </a:xfrm>
          <a:custGeom>
            <a:avLst/>
            <a:gdLst/>
            <a:ahLst/>
            <a:cxnLst/>
            <a:rect l="l" t="t" r="r" b="b"/>
            <a:pathLst>
              <a:path w="66675" h="97154">
                <a:moveTo>
                  <a:pt x="0" y="0"/>
                </a:moveTo>
                <a:lnTo>
                  <a:pt x="7518" y="5024"/>
                </a:lnTo>
                <a:lnTo>
                  <a:pt x="11001" y="12763"/>
                </a:lnTo>
                <a:lnTo>
                  <a:pt x="12698" y="22502"/>
                </a:lnTo>
                <a:lnTo>
                  <a:pt x="14858" y="33527"/>
                </a:lnTo>
                <a:lnTo>
                  <a:pt x="32893" y="75310"/>
                </a:lnTo>
                <a:lnTo>
                  <a:pt x="59944" y="96900"/>
                </a:lnTo>
                <a:lnTo>
                  <a:pt x="64514" y="86465"/>
                </a:lnTo>
                <a:lnTo>
                  <a:pt x="66405" y="76660"/>
                </a:lnTo>
                <a:lnTo>
                  <a:pt x="66462" y="66307"/>
                </a:lnTo>
                <a:lnTo>
                  <a:pt x="65531" y="54228"/>
                </a:lnTo>
              </a:path>
            </a:pathLst>
          </a:custGeom>
          <a:ln w="12496">
            <a:solidFill>
              <a:srgbClr val="000000"/>
            </a:solidFill>
          </a:ln>
        </p:spPr>
        <p:txBody>
          <a:bodyPr wrap="square" lIns="0" tIns="0" rIns="0" bIns="0" rtlCol="0"/>
          <a:lstStyle/>
          <a:p>
            <a:endParaRPr/>
          </a:p>
        </p:txBody>
      </p:sp>
      <p:sp>
        <p:nvSpPr>
          <p:cNvPr id="56" name="object 56"/>
          <p:cNvSpPr/>
          <p:nvPr/>
        </p:nvSpPr>
        <p:spPr>
          <a:xfrm>
            <a:off x="7327185" y="3072638"/>
            <a:ext cx="86360" cy="406400"/>
          </a:xfrm>
          <a:custGeom>
            <a:avLst/>
            <a:gdLst/>
            <a:ahLst/>
            <a:cxnLst/>
            <a:rect l="l" t="t" r="r" b="b"/>
            <a:pathLst>
              <a:path w="86359" h="406400">
                <a:moveTo>
                  <a:pt x="86185" y="0"/>
                </a:moveTo>
                <a:lnTo>
                  <a:pt x="51234" y="41148"/>
                </a:lnTo>
                <a:lnTo>
                  <a:pt x="30527" y="86679"/>
                </a:lnTo>
                <a:lnTo>
                  <a:pt x="11763" y="149262"/>
                </a:lnTo>
                <a:lnTo>
                  <a:pt x="1506" y="214868"/>
                </a:lnTo>
                <a:lnTo>
                  <a:pt x="0" y="248824"/>
                </a:lnTo>
                <a:lnTo>
                  <a:pt x="1327" y="282828"/>
                </a:lnTo>
                <a:lnTo>
                  <a:pt x="10292" y="337321"/>
                </a:lnTo>
                <a:lnTo>
                  <a:pt x="27687" y="378442"/>
                </a:lnTo>
                <a:lnTo>
                  <a:pt x="57689" y="405876"/>
                </a:lnTo>
                <a:lnTo>
                  <a:pt x="65049" y="405080"/>
                </a:lnTo>
                <a:lnTo>
                  <a:pt x="75136" y="402082"/>
                </a:lnTo>
              </a:path>
            </a:pathLst>
          </a:custGeom>
          <a:ln w="12496">
            <a:solidFill>
              <a:srgbClr val="000000"/>
            </a:solidFill>
          </a:ln>
        </p:spPr>
        <p:txBody>
          <a:bodyPr wrap="square" lIns="0" tIns="0" rIns="0" bIns="0" rtlCol="0"/>
          <a:lstStyle/>
          <a:p>
            <a:endParaRPr/>
          </a:p>
        </p:txBody>
      </p:sp>
      <p:sp>
        <p:nvSpPr>
          <p:cNvPr id="57" name="object 57"/>
          <p:cNvSpPr/>
          <p:nvPr/>
        </p:nvSpPr>
        <p:spPr>
          <a:xfrm>
            <a:off x="7498333" y="3169920"/>
            <a:ext cx="53975" cy="258445"/>
          </a:xfrm>
          <a:custGeom>
            <a:avLst/>
            <a:gdLst/>
            <a:ahLst/>
            <a:cxnLst/>
            <a:rect l="l" t="t" r="r" b="b"/>
            <a:pathLst>
              <a:path w="53975" h="258445">
                <a:moveTo>
                  <a:pt x="0" y="26162"/>
                </a:moveTo>
                <a:lnTo>
                  <a:pt x="3887" y="18270"/>
                </a:lnTo>
                <a:lnTo>
                  <a:pt x="7381" y="11604"/>
                </a:lnTo>
                <a:lnTo>
                  <a:pt x="11376" y="5677"/>
                </a:lnTo>
                <a:lnTo>
                  <a:pt x="16764" y="0"/>
                </a:lnTo>
                <a:lnTo>
                  <a:pt x="25594" y="7862"/>
                </a:lnTo>
                <a:lnTo>
                  <a:pt x="29972" y="18510"/>
                </a:lnTo>
                <a:lnTo>
                  <a:pt x="31873" y="31111"/>
                </a:lnTo>
                <a:lnTo>
                  <a:pt x="33274" y="44830"/>
                </a:lnTo>
                <a:lnTo>
                  <a:pt x="36427" y="70752"/>
                </a:lnTo>
                <a:lnTo>
                  <a:pt x="39068" y="96853"/>
                </a:lnTo>
                <a:lnTo>
                  <a:pt x="41257" y="123072"/>
                </a:lnTo>
                <a:lnTo>
                  <a:pt x="43052" y="149351"/>
                </a:lnTo>
                <a:lnTo>
                  <a:pt x="45182" y="171400"/>
                </a:lnTo>
                <a:lnTo>
                  <a:pt x="48180" y="193817"/>
                </a:lnTo>
                <a:lnTo>
                  <a:pt x="50964" y="216163"/>
                </a:lnTo>
                <a:lnTo>
                  <a:pt x="52450" y="237997"/>
                </a:lnTo>
                <a:lnTo>
                  <a:pt x="50292" y="248665"/>
                </a:lnTo>
                <a:lnTo>
                  <a:pt x="49149" y="251713"/>
                </a:lnTo>
                <a:lnTo>
                  <a:pt x="53975" y="258190"/>
                </a:lnTo>
              </a:path>
            </a:pathLst>
          </a:custGeom>
          <a:ln w="12496">
            <a:solidFill>
              <a:srgbClr val="000000"/>
            </a:solidFill>
          </a:ln>
        </p:spPr>
        <p:txBody>
          <a:bodyPr wrap="square" lIns="0" tIns="0" rIns="0" bIns="0" rtlCol="0"/>
          <a:lstStyle/>
          <a:p>
            <a:endParaRPr/>
          </a:p>
        </p:txBody>
      </p:sp>
      <p:sp>
        <p:nvSpPr>
          <p:cNvPr id="58" name="object 58"/>
          <p:cNvSpPr/>
          <p:nvPr/>
        </p:nvSpPr>
        <p:spPr>
          <a:xfrm>
            <a:off x="7589773" y="3343021"/>
            <a:ext cx="164465" cy="15875"/>
          </a:xfrm>
          <a:custGeom>
            <a:avLst/>
            <a:gdLst/>
            <a:ahLst/>
            <a:cxnLst/>
            <a:rect l="l" t="t" r="r" b="b"/>
            <a:pathLst>
              <a:path w="164465" h="15875">
                <a:moveTo>
                  <a:pt x="0" y="9778"/>
                </a:moveTo>
                <a:lnTo>
                  <a:pt x="9606" y="7832"/>
                </a:lnTo>
                <a:lnTo>
                  <a:pt x="17224" y="7826"/>
                </a:lnTo>
                <a:lnTo>
                  <a:pt x="24770" y="8796"/>
                </a:lnTo>
                <a:lnTo>
                  <a:pt x="34162" y="9778"/>
                </a:lnTo>
                <a:lnTo>
                  <a:pt x="47148" y="10664"/>
                </a:lnTo>
                <a:lnTo>
                  <a:pt x="60039" y="11906"/>
                </a:lnTo>
                <a:lnTo>
                  <a:pt x="72882" y="13386"/>
                </a:lnTo>
                <a:lnTo>
                  <a:pt x="85725" y="14986"/>
                </a:lnTo>
                <a:lnTo>
                  <a:pt x="100214" y="15565"/>
                </a:lnTo>
                <a:lnTo>
                  <a:pt x="143255" y="9778"/>
                </a:lnTo>
                <a:lnTo>
                  <a:pt x="158496" y="5841"/>
                </a:lnTo>
                <a:lnTo>
                  <a:pt x="164337" y="0"/>
                </a:lnTo>
              </a:path>
            </a:pathLst>
          </a:custGeom>
          <a:ln w="12496">
            <a:solidFill>
              <a:srgbClr val="000000"/>
            </a:solidFill>
          </a:ln>
        </p:spPr>
        <p:txBody>
          <a:bodyPr wrap="square" lIns="0" tIns="0" rIns="0" bIns="0" rtlCol="0"/>
          <a:lstStyle/>
          <a:p>
            <a:endParaRPr/>
          </a:p>
        </p:txBody>
      </p:sp>
      <p:sp>
        <p:nvSpPr>
          <p:cNvPr id="59" name="object 59"/>
          <p:cNvSpPr/>
          <p:nvPr/>
        </p:nvSpPr>
        <p:spPr>
          <a:xfrm>
            <a:off x="7823755" y="3202991"/>
            <a:ext cx="227965" cy="234950"/>
          </a:xfrm>
          <a:custGeom>
            <a:avLst/>
            <a:gdLst/>
            <a:ahLst/>
            <a:cxnLst/>
            <a:rect l="l" t="t" r="r" b="b"/>
            <a:pathLst>
              <a:path w="227965" h="234950">
                <a:moveTo>
                  <a:pt x="66881" y="45287"/>
                </a:moveTo>
                <a:lnTo>
                  <a:pt x="31646" y="68653"/>
                </a:lnTo>
                <a:lnTo>
                  <a:pt x="12072" y="104733"/>
                </a:lnTo>
                <a:lnTo>
                  <a:pt x="791" y="147137"/>
                </a:lnTo>
                <a:lnTo>
                  <a:pt x="0" y="168763"/>
                </a:lnTo>
                <a:lnTo>
                  <a:pt x="4232" y="189579"/>
                </a:lnTo>
                <a:lnTo>
                  <a:pt x="14811" y="208609"/>
                </a:lnTo>
                <a:lnTo>
                  <a:pt x="30682" y="222666"/>
                </a:lnTo>
                <a:lnTo>
                  <a:pt x="50149" y="231247"/>
                </a:lnTo>
                <a:lnTo>
                  <a:pt x="71282" y="234826"/>
                </a:lnTo>
                <a:lnTo>
                  <a:pt x="92154" y="233882"/>
                </a:lnTo>
                <a:lnTo>
                  <a:pt x="144049" y="217547"/>
                </a:lnTo>
                <a:lnTo>
                  <a:pt x="187658" y="185495"/>
                </a:lnTo>
                <a:lnTo>
                  <a:pt x="216630" y="140061"/>
                </a:lnTo>
                <a:lnTo>
                  <a:pt x="227790" y="87578"/>
                </a:lnTo>
                <a:lnTo>
                  <a:pt x="223968" y="60457"/>
                </a:lnTo>
                <a:lnTo>
                  <a:pt x="213217" y="36540"/>
                </a:lnTo>
                <a:lnTo>
                  <a:pt x="196036" y="17123"/>
                </a:lnTo>
                <a:lnTo>
                  <a:pt x="172926" y="3504"/>
                </a:lnTo>
                <a:lnTo>
                  <a:pt x="157152" y="0"/>
                </a:lnTo>
                <a:lnTo>
                  <a:pt x="142081" y="1662"/>
                </a:lnTo>
                <a:lnTo>
                  <a:pt x="127509" y="6754"/>
                </a:lnTo>
                <a:lnTo>
                  <a:pt x="113236" y="13537"/>
                </a:lnTo>
                <a:lnTo>
                  <a:pt x="102314" y="18998"/>
                </a:lnTo>
                <a:lnTo>
                  <a:pt x="98631" y="20268"/>
                </a:lnTo>
                <a:lnTo>
                  <a:pt x="97107" y="28523"/>
                </a:lnTo>
              </a:path>
            </a:pathLst>
          </a:custGeom>
          <a:ln w="12496">
            <a:solidFill>
              <a:srgbClr val="000000"/>
            </a:solidFill>
          </a:ln>
        </p:spPr>
        <p:txBody>
          <a:bodyPr wrap="square" lIns="0" tIns="0" rIns="0" bIns="0" rtlCol="0"/>
          <a:lstStyle/>
          <a:p>
            <a:endParaRPr/>
          </a:p>
        </p:txBody>
      </p:sp>
      <p:sp>
        <p:nvSpPr>
          <p:cNvPr id="60" name="object 60"/>
          <p:cNvSpPr/>
          <p:nvPr/>
        </p:nvSpPr>
        <p:spPr>
          <a:xfrm>
            <a:off x="7914767" y="3115310"/>
            <a:ext cx="98425" cy="422275"/>
          </a:xfrm>
          <a:custGeom>
            <a:avLst/>
            <a:gdLst/>
            <a:ahLst/>
            <a:cxnLst/>
            <a:rect l="l" t="t" r="r" b="b"/>
            <a:pathLst>
              <a:path w="98425" h="422275">
                <a:moveTo>
                  <a:pt x="98425" y="0"/>
                </a:moveTo>
                <a:lnTo>
                  <a:pt x="95400" y="10380"/>
                </a:lnTo>
                <a:lnTo>
                  <a:pt x="91376" y="20272"/>
                </a:lnTo>
                <a:lnTo>
                  <a:pt x="87066" y="30093"/>
                </a:lnTo>
                <a:lnTo>
                  <a:pt x="83184" y="40259"/>
                </a:lnTo>
                <a:lnTo>
                  <a:pt x="70278" y="82470"/>
                </a:lnTo>
                <a:lnTo>
                  <a:pt x="60325" y="125349"/>
                </a:lnTo>
                <a:lnTo>
                  <a:pt x="49085" y="186515"/>
                </a:lnTo>
                <a:lnTo>
                  <a:pt x="38988" y="248157"/>
                </a:lnTo>
                <a:lnTo>
                  <a:pt x="34923" y="272986"/>
                </a:lnTo>
                <a:lnTo>
                  <a:pt x="30845" y="298005"/>
                </a:lnTo>
                <a:lnTo>
                  <a:pt x="26648" y="323024"/>
                </a:lnTo>
                <a:lnTo>
                  <a:pt x="22225" y="347852"/>
                </a:lnTo>
                <a:lnTo>
                  <a:pt x="20589" y="361634"/>
                </a:lnTo>
                <a:lnTo>
                  <a:pt x="17907" y="381047"/>
                </a:lnTo>
                <a:lnTo>
                  <a:pt x="13509" y="399770"/>
                </a:lnTo>
                <a:lnTo>
                  <a:pt x="6730" y="411479"/>
                </a:lnTo>
                <a:lnTo>
                  <a:pt x="6730" y="420369"/>
                </a:lnTo>
                <a:lnTo>
                  <a:pt x="5714" y="421893"/>
                </a:lnTo>
                <a:lnTo>
                  <a:pt x="0" y="409448"/>
                </a:lnTo>
              </a:path>
            </a:pathLst>
          </a:custGeom>
          <a:ln w="12496">
            <a:solidFill>
              <a:srgbClr val="000000"/>
            </a:solidFill>
          </a:ln>
        </p:spPr>
        <p:txBody>
          <a:bodyPr wrap="square" lIns="0" tIns="0" rIns="0" bIns="0" rtlCol="0"/>
          <a:lstStyle/>
          <a:p>
            <a:endParaRPr/>
          </a:p>
        </p:txBody>
      </p:sp>
      <p:sp>
        <p:nvSpPr>
          <p:cNvPr id="61" name="object 61"/>
          <p:cNvSpPr/>
          <p:nvPr/>
        </p:nvSpPr>
        <p:spPr>
          <a:xfrm>
            <a:off x="8064754" y="3494785"/>
            <a:ext cx="57150" cy="86360"/>
          </a:xfrm>
          <a:custGeom>
            <a:avLst/>
            <a:gdLst/>
            <a:ahLst/>
            <a:cxnLst/>
            <a:rect l="l" t="t" r="r" b="b"/>
            <a:pathLst>
              <a:path w="57150" h="86360">
                <a:moveTo>
                  <a:pt x="0" y="0"/>
                </a:moveTo>
                <a:lnTo>
                  <a:pt x="3048" y="1015"/>
                </a:lnTo>
                <a:lnTo>
                  <a:pt x="6096" y="1904"/>
                </a:lnTo>
                <a:lnTo>
                  <a:pt x="9144" y="2793"/>
                </a:lnTo>
                <a:lnTo>
                  <a:pt x="6854" y="15720"/>
                </a:lnTo>
                <a:lnTo>
                  <a:pt x="5016" y="27908"/>
                </a:lnTo>
                <a:lnTo>
                  <a:pt x="4321" y="40048"/>
                </a:lnTo>
                <a:lnTo>
                  <a:pt x="5461" y="52831"/>
                </a:lnTo>
                <a:lnTo>
                  <a:pt x="32893" y="84200"/>
                </a:lnTo>
                <a:lnTo>
                  <a:pt x="43394" y="86016"/>
                </a:lnTo>
                <a:lnTo>
                  <a:pt x="49466" y="82438"/>
                </a:lnTo>
                <a:lnTo>
                  <a:pt x="53252" y="75074"/>
                </a:lnTo>
                <a:lnTo>
                  <a:pt x="56896" y="65531"/>
                </a:lnTo>
              </a:path>
            </a:pathLst>
          </a:custGeom>
          <a:ln w="12496">
            <a:solidFill>
              <a:srgbClr val="000000"/>
            </a:solidFill>
          </a:ln>
        </p:spPr>
        <p:txBody>
          <a:bodyPr wrap="square" lIns="0" tIns="0" rIns="0" bIns="0" rtlCol="0"/>
          <a:lstStyle/>
          <a:p>
            <a:endParaRPr/>
          </a:p>
        </p:txBody>
      </p:sp>
      <p:sp>
        <p:nvSpPr>
          <p:cNvPr id="62" name="object 62"/>
          <p:cNvSpPr/>
          <p:nvPr/>
        </p:nvSpPr>
        <p:spPr>
          <a:xfrm>
            <a:off x="8113521" y="3440938"/>
            <a:ext cx="44450" cy="13335"/>
          </a:xfrm>
          <a:custGeom>
            <a:avLst/>
            <a:gdLst/>
            <a:ahLst/>
            <a:cxnLst/>
            <a:rect l="l" t="t" r="r" b="b"/>
            <a:pathLst>
              <a:path w="44450" h="13335">
                <a:moveTo>
                  <a:pt x="0" y="3556"/>
                </a:moveTo>
                <a:lnTo>
                  <a:pt x="9884" y="6758"/>
                </a:lnTo>
                <a:lnTo>
                  <a:pt x="21161" y="11080"/>
                </a:lnTo>
                <a:lnTo>
                  <a:pt x="32271" y="12878"/>
                </a:lnTo>
                <a:lnTo>
                  <a:pt x="41655" y="8509"/>
                </a:lnTo>
                <a:lnTo>
                  <a:pt x="42672" y="6096"/>
                </a:lnTo>
                <a:lnTo>
                  <a:pt x="43179" y="3048"/>
                </a:lnTo>
                <a:lnTo>
                  <a:pt x="44196" y="0"/>
                </a:lnTo>
              </a:path>
            </a:pathLst>
          </a:custGeom>
          <a:ln w="12496">
            <a:solidFill>
              <a:srgbClr val="000000"/>
            </a:solidFill>
          </a:ln>
        </p:spPr>
        <p:txBody>
          <a:bodyPr wrap="square" lIns="0" tIns="0" rIns="0" bIns="0" rtlCol="0"/>
          <a:lstStyle/>
          <a:p>
            <a:endParaRPr/>
          </a:p>
        </p:txBody>
      </p:sp>
      <p:sp>
        <p:nvSpPr>
          <p:cNvPr id="63" name="object 63"/>
          <p:cNvSpPr/>
          <p:nvPr/>
        </p:nvSpPr>
        <p:spPr>
          <a:xfrm>
            <a:off x="8049514" y="3048000"/>
            <a:ext cx="201930" cy="36830"/>
          </a:xfrm>
          <a:custGeom>
            <a:avLst/>
            <a:gdLst/>
            <a:ahLst/>
            <a:cxnLst/>
            <a:rect l="l" t="t" r="r" b="b"/>
            <a:pathLst>
              <a:path w="201929" h="36830">
                <a:moveTo>
                  <a:pt x="0" y="36829"/>
                </a:moveTo>
                <a:lnTo>
                  <a:pt x="38607" y="16763"/>
                </a:lnTo>
                <a:lnTo>
                  <a:pt x="86471" y="5869"/>
                </a:lnTo>
                <a:lnTo>
                  <a:pt x="120824" y="2512"/>
                </a:lnTo>
                <a:lnTo>
                  <a:pt x="138937" y="2793"/>
                </a:lnTo>
                <a:lnTo>
                  <a:pt x="157051" y="3361"/>
                </a:lnTo>
                <a:lnTo>
                  <a:pt x="175259" y="3048"/>
                </a:lnTo>
                <a:lnTo>
                  <a:pt x="183616" y="1589"/>
                </a:lnTo>
                <a:lnTo>
                  <a:pt x="189912" y="714"/>
                </a:lnTo>
                <a:lnTo>
                  <a:pt x="195423" y="244"/>
                </a:lnTo>
                <a:lnTo>
                  <a:pt x="201421" y="0"/>
                </a:lnTo>
              </a:path>
            </a:pathLst>
          </a:custGeom>
          <a:ln w="12496">
            <a:solidFill>
              <a:srgbClr val="000000"/>
            </a:solidFill>
          </a:ln>
        </p:spPr>
        <p:txBody>
          <a:bodyPr wrap="square" lIns="0" tIns="0" rIns="0" bIns="0" rtlCol="0"/>
          <a:lstStyle/>
          <a:p>
            <a:endParaRPr/>
          </a:p>
        </p:txBody>
      </p:sp>
      <p:sp>
        <p:nvSpPr>
          <p:cNvPr id="64" name="object 64"/>
          <p:cNvSpPr/>
          <p:nvPr/>
        </p:nvSpPr>
        <p:spPr>
          <a:xfrm>
            <a:off x="8148524" y="3040379"/>
            <a:ext cx="52069" cy="124460"/>
          </a:xfrm>
          <a:custGeom>
            <a:avLst/>
            <a:gdLst/>
            <a:ahLst/>
            <a:cxnLst/>
            <a:rect l="l" t="t" r="r" b="b"/>
            <a:pathLst>
              <a:path w="52070" h="124460">
                <a:moveTo>
                  <a:pt x="1573" y="0"/>
                </a:moveTo>
                <a:lnTo>
                  <a:pt x="0" y="11166"/>
                </a:lnTo>
                <a:lnTo>
                  <a:pt x="2319" y="20558"/>
                </a:lnTo>
                <a:lnTo>
                  <a:pt x="7377" y="29735"/>
                </a:lnTo>
                <a:lnTo>
                  <a:pt x="14019" y="40259"/>
                </a:lnTo>
                <a:lnTo>
                  <a:pt x="20857" y="51325"/>
                </a:lnTo>
                <a:lnTo>
                  <a:pt x="40181" y="84455"/>
                </a:lnTo>
                <a:lnTo>
                  <a:pt x="50843" y="113244"/>
                </a:lnTo>
                <a:lnTo>
                  <a:pt x="51865" y="124079"/>
                </a:lnTo>
              </a:path>
            </a:pathLst>
          </a:custGeom>
          <a:ln w="12496">
            <a:solidFill>
              <a:srgbClr val="000000"/>
            </a:solidFill>
          </a:ln>
        </p:spPr>
        <p:txBody>
          <a:bodyPr wrap="square" lIns="0" tIns="0" rIns="0" bIns="0" rtlCol="0"/>
          <a:lstStyle/>
          <a:p>
            <a:endParaRPr/>
          </a:p>
        </p:txBody>
      </p:sp>
      <p:sp>
        <p:nvSpPr>
          <p:cNvPr id="65" name="object 65"/>
          <p:cNvSpPr/>
          <p:nvPr/>
        </p:nvSpPr>
        <p:spPr>
          <a:xfrm>
            <a:off x="7853426" y="3031489"/>
            <a:ext cx="185420" cy="104139"/>
          </a:xfrm>
          <a:custGeom>
            <a:avLst/>
            <a:gdLst/>
            <a:ahLst/>
            <a:cxnLst/>
            <a:rect l="l" t="t" r="r" b="b"/>
            <a:pathLst>
              <a:path w="185420" h="104139">
                <a:moveTo>
                  <a:pt x="0" y="104012"/>
                </a:moveTo>
                <a:lnTo>
                  <a:pt x="8626" y="103308"/>
                </a:lnTo>
                <a:lnTo>
                  <a:pt x="17478" y="102377"/>
                </a:lnTo>
                <a:lnTo>
                  <a:pt x="26449" y="101566"/>
                </a:lnTo>
                <a:lnTo>
                  <a:pt x="35432" y="101219"/>
                </a:lnTo>
                <a:lnTo>
                  <a:pt x="49404" y="101576"/>
                </a:lnTo>
                <a:lnTo>
                  <a:pt x="63484" y="101695"/>
                </a:lnTo>
                <a:lnTo>
                  <a:pt x="107719" y="100776"/>
                </a:lnTo>
                <a:lnTo>
                  <a:pt x="154940" y="95758"/>
                </a:lnTo>
                <a:lnTo>
                  <a:pt x="185420" y="74675"/>
                </a:lnTo>
                <a:lnTo>
                  <a:pt x="182477" y="65335"/>
                </a:lnTo>
                <a:lnTo>
                  <a:pt x="176164" y="55387"/>
                </a:lnTo>
                <a:lnTo>
                  <a:pt x="168828" y="45940"/>
                </a:lnTo>
                <a:lnTo>
                  <a:pt x="162814" y="38100"/>
                </a:lnTo>
                <a:lnTo>
                  <a:pt x="157408" y="29676"/>
                </a:lnTo>
                <a:lnTo>
                  <a:pt x="151003" y="19573"/>
                </a:lnTo>
                <a:lnTo>
                  <a:pt x="144025" y="9971"/>
                </a:lnTo>
                <a:lnTo>
                  <a:pt x="136905" y="3048"/>
                </a:lnTo>
                <a:lnTo>
                  <a:pt x="133603" y="2159"/>
                </a:lnTo>
                <a:lnTo>
                  <a:pt x="130555" y="1015"/>
                </a:lnTo>
                <a:lnTo>
                  <a:pt x="126873" y="0"/>
                </a:lnTo>
              </a:path>
            </a:pathLst>
          </a:custGeom>
          <a:ln w="12496">
            <a:solidFill>
              <a:srgbClr val="000000"/>
            </a:solidFill>
          </a:ln>
        </p:spPr>
        <p:txBody>
          <a:bodyPr wrap="square" lIns="0" tIns="0" rIns="0" bIns="0" rtlCol="0"/>
          <a:lstStyle/>
          <a:p>
            <a:endParaRPr/>
          </a:p>
        </p:txBody>
      </p:sp>
      <p:sp>
        <p:nvSpPr>
          <p:cNvPr id="66" name="object 66"/>
          <p:cNvSpPr/>
          <p:nvPr/>
        </p:nvSpPr>
        <p:spPr>
          <a:xfrm>
            <a:off x="8361001" y="3159708"/>
            <a:ext cx="271145" cy="293370"/>
          </a:xfrm>
          <a:custGeom>
            <a:avLst/>
            <a:gdLst/>
            <a:ahLst/>
            <a:cxnLst/>
            <a:rect l="l" t="t" r="r" b="b"/>
            <a:pathLst>
              <a:path w="271145" h="293370">
                <a:moveTo>
                  <a:pt x="69766" y="18085"/>
                </a:moveTo>
                <a:lnTo>
                  <a:pt x="30807" y="58160"/>
                </a:lnTo>
                <a:lnTo>
                  <a:pt x="12108" y="107112"/>
                </a:lnTo>
                <a:lnTo>
                  <a:pt x="1027" y="160547"/>
                </a:lnTo>
                <a:lnTo>
                  <a:pt x="0" y="187872"/>
                </a:lnTo>
                <a:lnTo>
                  <a:pt x="2710" y="215316"/>
                </a:lnTo>
                <a:lnTo>
                  <a:pt x="20252" y="260417"/>
                </a:lnTo>
                <a:lnTo>
                  <a:pt x="58844" y="288849"/>
                </a:lnTo>
                <a:lnTo>
                  <a:pt x="84966" y="292965"/>
                </a:lnTo>
                <a:lnTo>
                  <a:pt x="111994" y="290151"/>
                </a:lnTo>
                <a:lnTo>
                  <a:pt x="162476" y="271069"/>
                </a:lnTo>
                <a:lnTo>
                  <a:pt x="214197" y="232985"/>
                </a:lnTo>
                <a:lnTo>
                  <a:pt x="252011" y="180899"/>
                </a:lnTo>
                <a:lnTo>
                  <a:pt x="271077" y="114129"/>
                </a:lnTo>
                <a:lnTo>
                  <a:pt x="267460" y="80244"/>
                </a:lnTo>
                <a:lnTo>
                  <a:pt x="235967" y="29402"/>
                </a:lnTo>
                <a:lnTo>
                  <a:pt x="191482" y="7395"/>
                </a:lnTo>
                <a:lnTo>
                  <a:pt x="146706" y="0"/>
                </a:lnTo>
                <a:lnTo>
                  <a:pt x="127662" y="1702"/>
                </a:lnTo>
                <a:lnTo>
                  <a:pt x="108880" y="5310"/>
                </a:lnTo>
                <a:lnTo>
                  <a:pt x="89324" y="9322"/>
                </a:lnTo>
                <a:lnTo>
                  <a:pt x="85895" y="9322"/>
                </a:lnTo>
                <a:lnTo>
                  <a:pt x="81958" y="9576"/>
                </a:lnTo>
                <a:lnTo>
                  <a:pt x="78275" y="10211"/>
                </a:lnTo>
              </a:path>
            </a:pathLst>
          </a:custGeom>
          <a:ln w="12496">
            <a:solidFill>
              <a:srgbClr val="000000"/>
            </a:solidFill>
          </a:ln>
        </p:spPr>
        <p:txBody>
          <a:bodyPr wrap="square" lIns="0" tIns="0" rIns="0" bIns="0" rtlCol="0"/>
          <a:lstStyle/>
          <a:p>
            <a:endParaRPr/>
          </a:p>
        </p:txBody>
      </p:sp>
      <p:sp>
        <p:nvSpPr>
          <p:cNvPr id="67" name="object 67"/>
          <p:cNvSpPr/>
          <p:nvPr/>
        </p:nvSpPr>
        <p:spPr>
          <a:xfrm>
            <a:off x="8419845" y="3095244"/>
            <a:ext cx="149860" cy="393700"/>
          </a:xfrm>
          <a:custGeom>
            <a:avLst/>
            <a:gdLst/>
            <a:ahLst/>
            <a:cxnLst/>
            <a:rect l="l" t="t" r="r" b="b"/>
            <a:pathLst>
              <a:path w="149859" h="393700">
                <a:moveTo>
                  <a:pt x="149859" y="0"/>
                </a:moveTo>
                <a:lnTo>
                  <a:pt x="138302" y="1777"/>
                </a:lnTo>
                <a:lnTo>
                  <a:pt x="134620" y="2412"/>
                </a:lnTo>
                <a:lnTo>
                  <a:pt x="127000" y="2158"/>
                </a:lnTo>
                <a:lnTo>
                  <a:pt x="127956" y="11356"/>
                </a:lnTo>
                <a:lnTo>
                  <a:pt x="128460" y="20399"/>
                </a:lnTo>
                <a:lnTo>
                  <a:pt x="128393" y="29465"/>
                </a:lnTo>
                <a:lnTo>
                  <a:pt x="120225" y="81279"/>
                </a:lnTo>
                <a:lnTo>
                  <a:pt x="107600" y="122967"/>
                </a:lnTo>
                <a:lnTo>
                  <a:pt x="91880" y="163750"/>
                </a:lnTo>
                <a:lnTo>
                  <a:pt x="75183" y="203580"/>
                </a:lnTo>
                <a:lnTo>
                  <a:pt x="60072" y="239930"/>
                </a:lnTo>
                <a:lnTo>
                  <a:pt x="44973" y="276351"/>
                </a:lnTo>
                <a:lnTo>
                  <a:pt x="30660" y="313058"/>
                </a:lnTo>
                <a:lnTo>
                  <a:pt x="17906" y="350265"/>
                </a:lnTo>
                <a:lnTo>
                  <a:pt x="13906" y="370649"/>
                </a:lnTo>
                <a:lnTo>
                  <a:pt x="11263" y="381769"/>
                </a:lnTo>
                <a:lnTo>
                  <a:pt x="7620" y="389889"/>
                </a:lnTo>
                <a:lnTo>
                  <a:pt x="4825" y="390778"/>
                </a:lnTo>
                <a:lnTo>
                  <a:pt x="2667" y="391921"/>
                </a:lnTo>
                <a:lnTo>
                  <a:pt x="0" y="393191"/>
                </a:lnTo>
              </a:path>
            </a:pathLst>
          </a:custGeom>
          <a:ln w="12496">
            <a:solidFill>
              <a:srgbClr val="000000"/>
            </a:solidFill>
          </a:ln>
        </p:spPr>
        <p:txBody>
          <a:bodyPr wrap="square" lIns="0" tIns="0" rIns="0" bIns="0" rtlCol="0"/>
          <a:lstStyle/>
          <a:p>
            <a:endParaRPr/>
          </a:p>
        </p:txBody>
      </p:sp>
      <p:sp>
        <p:nvSpPr>
          <p:cNvPr id="68" name="object 68"/>
          <p:cNvSpPr/>
          <p:nvPr/>
        </p:nvSpPr>
        <p:spPr>
          <a:xfrm>
            <a:off x="8364601" y="2981832"/>
            <a:ext cx="200025" cy="80645"/>
          </a:xfrm>
          <a:custGeom>
            <a:avLst/>
            <a:gdLst/>
            <a:ahLst/>
            <a:cxnLst/>
            <a:rect l="l" t="t" r="r" b="b"/>
            <a:pathLst>
              <a:path w="200025" h="80644">
                <a:moveTo>
                  <a:pt x="0" y="75311"/>
                </a:moveTo>
                <a:lnTo>
                  <a:pt x="10148" y="75580"/>
                </a:lnTo>
                <a:lnTo>
                  <a:pt x="20129" y="76041"/>
                </a:lnTo>
                <a:lnTo>
                  <a:pt x="30110" y="76739"/>
                </a:lnTo>
                <a:lnTo>
                  <a:pt x="40258" y="77724"/>
                </a:lnTo>
                <a:lnTo>
                  <a:pt x="58554" y="79440"/>
                </a:lnTo>
                <a:lnTo>
                  <a:pt x="76612" y="80216"/>
                </a:lnTo>
                <a:lnTo>
                  <a:pt x="94622" y="80349"/>
                </a:lnTo>
                <a:lnTo>
                  <a:pt x="112775" y="80137"/>
                </a:lnTo>
                <a:lnTo>
                  <a:pt x="164621" y="75761"/>
                </a:lnTo>
                <a:lnTo>
                  <a:pt x="199167" y="59118"/>
                </a:lnTo>
                <a:lnTo>
                  <a:pt x="199917" y="50157"/>
                </a:lnTo>
                <a:lnTo>
                  <a:pt x="195452" y="38480"/>
                </a:lnTo>
                <a:lnTo>
                  <a:pt x="187291" y="27449"/>
                </a:lnTo>
                <a:lnTo>
                  <a:pt x="173974" y="14335"/>
                </a:lnTo>
                <a:lnTo>
                  <a:pt x="159109" y="3673"/>
                </a:lnTo>
                <a:lnTo>
                  <a:pt x="146303" y="0"/>
                </a:lnTo>
                <a:lnTo>
                  <a:pt x="137749" y="4077"/>
                </a:lnTo>
                <a:lnTo>
                  <a:pt x="135016" y="11382"/>
                </a:lnTo>
                <a:lnTo>
                  <a:pt x="135641" y="19948"/>
                </a:lnTo>
                <a:lnTo>
                  <a:pt x="137159" y="27812"/>
                </a:lnTo>
              </a:path>
            </a:pathLst>
          </a:custGeom>
          <a:ln w="12496">
            <a:solidFill>
              <a:srgbClr val="000000"/>
            </a:solidFill>
          </a:ln>
        </p:spPr>
        <p:txBody>
          <a:bodyPr wrap="square" lIns="0" tIns="0" rIns="0" bIns="0" rtlCol="0"/>
          <a:lstStyle/>
          <a:p>
            <a:endParaRPr/>
          </a:p>
        </p:txBody>
      </p:sp>
      <p:sp>
        <p:nvSpPr>
          <p:cNvPr id="69" name="object 69"/>
          <p:cNvSpPr/>
          <p:nvPr/>
        </p:nvSpPr>
        <p:spPr>
          <a:xfrm>
            <a:off x="8756650" y="3422903"/>
            <a:ext cx="78105" cy="80645"/>
          </a:xfrm>
          <a:custGeom>
            <a:avLst/>
            <a:gdLst/>
            <a:ahLst/>
            <a:cxnLst/>
            <a:rect l="l" t="t" r="r" b="b"/>
            <a:pathLst>
              <a:path w="78104" h="80645">
                <a:moveTo>
                  <a:pt x="0" y="3048"/>
                </a:moveTo>
                <a:lnTo>
                  <a:pt x="8763" y="635"/>
                </a:lnTo>
                <a:lnTo>
                  <a:pt x="11810" y="0"/>
                </a:lnTo>
                <a:lnTo>
                  <a:pt x="18288" y="2159"/>
                </a:lnTo>
                <a:lnTo>
                  <a:pt x="13364" y="10727"/>
                </a:lnTo>
                <a:lnTo>
                  <a:pt x="8143" y="20415"/>
                </a:lnTo>
                <a:lnTo>
                  <a:pt x="3804" y="30341"/>
                </a:lnTo>
                <a:lnTo>
                  <a:pt x="1524" y="39624"/>
                </a:lnTo>
                <a:lnTo>
                  <a:pt x="2440" y="50327"/>
                </a:lnTo>
                <a:lnTo>
                  <a:pt x="33466" y="78366"/>
                </a:lnTo>
                <a:lnTo>
                  <a:pt x="45227" y="80391"/>
                </a:lnTo>
                <a:lnTo>
                  <a:pt x="56822" y="78795"/>
                </a:lnTo>
                <a:lnTo>
                  <a:pt x="67309" y="73151"/>
                </a:lnTo>
                <a:lnTo>
                  <a:pt x="75565" y="62737"/>
                </a:lnTo>
                <a:lnTo>
                  <a:pt x="77977" y="60706"/>
                </a:lnTo>
                <a:lnTo>
                  <a:pt x="77089" y="51816"/>
                </a:lnTo>
              </a:path>
            </a:pathLst>
          </a:custGeom>
          <a:ln w="12496">
            <a:solidFill>
              <a:srgbClr val="000000"/>
            </a:solidFill>
          </a:ln>
        </p:spPr>
        <p:txBody>
          <a:bodyPr wrap="square" lIns="0" tIns="0" rIns="0" bIns="0" rtlCol="0"/>
          <a:lstStyle/>
          <a:p>
            <a:endParaRPr/>
          </a:p>
        </p:txBody>
      </p:sp>
      <p:sp>
        <p:nvSpPr>
          <p:cNvPr id="70" name="object 70"/>
          <p:cNvSpPr/>
          <p:nvPr/>
        </p:nvSpPr>
        <p:spPr>
          <a:xfrm>
            <a:off x="8779129" y="3337814"/>
            <a:ext cx="14604" cy="12065"/>
          </a:xfrm>
          <a:custGeom>
            <a:avLst/>
            <a:gdLst/>
            <a:ahLst/>
            <a:cxnLst/>
            <a:rect l="l" t="t" r="r" b="b"/>
            <a:pathLst>
              <a:path w="14604" h="12064">
                <a:moveTo>
                  <a:pt x="0" y="0"/>
                </a:moveTo>
                <a:lnTo>
                  <a:pt x="8423" y="1776"/>
                </a:lnTo>
                <a:lnTo>
                  <a:pt x="13668" y="2301"/>
                </a:lnTo>
                <a:lnTo>
                  <a:pt x="13983" y="4661"/>
                </a:lnTo>
                <a:lnTo>
                  <a:pt x="7620" y="11937"/>
                </a:lnTo>
              </a:path>
            </a:pathLst>
          </a:custGeom>
          <a:ln w="12496">
            <a:solidFill>
              <a:srgbClr val="000000"/>
            </a:solidFill>
          </a:ln>
        </p:spPr>
        <p:txBody>
          <a:bodyPr wrap="square" lIns="0" tIns="0" rIns="0" bIns="0" rtlCol="0"/>
          <a:lstStyle/>
          <a:p>
            <a:endParaRPr/>
          </a:p>
        </p:txBody>
      </p:sp>
      <p:sp>
        <p:nvSpPr>
          <p:cNvPr id="71" name="object 71"/>
          <p:cNvSpPr/>
          <p:nvPr/>
        </p:nvSpPr>
        <p:spPr>
          <a:xfrm>
            <a:off x="8892285" y="3033648"/>
            <a:ext cx="207645" cy="410845"/>
          </a:xfrm>
          <a:custGeom>
            <a:avLst/>
            <a:gdLst/>
            <a:ahLst/>
            <a:cxnLst/>
            <a:rect l="l" t="t" r="r" b="b"/>
            <a:pathLst>
              <a:path w="207645" h="410845">
                <a:moveTo>
                  <a:pt x="0" y="0"/>
                </a:moveTo>
                <a:lnTo>
                  <a:pt x="37343" y="12394"/>
                </a:lnTo>
                <a:lnTo>
                  <a:pt x="71635" y="39459"/>
                </a:lnTo>
                <a:lnTo>
                  <a:pt x="109275" y="81500"/>
                </a:lnTo>
                <a:lnTo>
                  <a:pt x="152562" y="146645"/>
                </a:lnTo>
                <a:lnTo>
                  <a:pt x="175768" y="191007"/>
                </a:lnTo>
                <a:lnTo>
                  <a:pt x="193829" y="237466"/>
                </a:lnTo>
                <a:lnTo>
                  <a:pt x="205105" y="285876"/>
                </a:lnTo>
                <a:lnTo>
                  <a:pt x="207031" y="312531"/>
                </a:lnTo>
                <a:lnTo>
                  <a:pt x="204708" y="337470"/>
                </a:lnTo>
                <a:lnTo>
                  <a:pt x="185547" y="384683"/>
                </a:lnTo>
                <a:lnTo>
                  <a:pt x="156489" y="406149"/>
                </a:lnTo>
                <a:lnTo>
                  <a:pt x="144399" y="410337"/>
                </a:lnTo>
              </a:path>
            </a:pathLst>
          </a:custGeom>
          <a:ln w="12496">
            <a:solidFill>
              <a:srgbClr val="000000"/>
            </a:solidFill>
          </a:ln>
        </p:spPr>
        <p:txBody>
          <a:bodyPr wrap="square" lIns="0" tIns="0" rIns="0" bIns="0" rtlCol="0"/>
          <a:lstStyle/>
          <a:p>
            <a:endParaRPr/>
          </a:p>
        </p:txBody>
      </p:sp>
      <p:sp>
        <p:nvSpPr>
          <p:cNvPr id="72" name="object 72"/>
          <p:cNvSpPr/>
          <p:nvPr/>
        </p:nvSpPr>
        <p:spPr>
          <a:xfrm>
            <a:off x="749503" y="4010278"/>
            <a:ext cx="999490" cy="68580"/>
          </a:xfrm>
          <a:custGeom>
            <a:avLst/>
            <a:gdLst/>
            <a:ahLst/>
            <a:cxnLst/>
            <a:rect l="l" t="t" r="r" b="b"/>
            <a:pathLst>
              <a:path w="999489" h="68579">
                <a:moveTo>
                  <a:pt x="0" y="68580"/>
                </a:moveTo>
                <a:lnTo>
                  <a:pt x="16449" y="67911"/>
                </a:lnTo>
                <a:lnTo>
                  <a:pt x="32613" y="66944"/>
                </a:lnTo>
                <a:lnTo>
                  <a:pt x="48777" y="65811"/>
                </a:lnTo>
                <a:lnTo>
                  <a:pt x="65227" y="64643"/>
                </a:lnTo>
                <a:lnTo>
                  <a:pt x="109627" y="62003"/>
                </a:lnTo>
                <a:lnTo>
                  <a:pt x="154114" y="59912"/>
                </a:lnTo>
                <a:lnTo>
                  <a:pt x="198658" y="57963"/>
                </a:lnTo>
                <a:lnTo>
                  <a:pt x="243230" y="55753"/>
                </a:lnTo>
                <a:lnTo>
                  <a:pt x="293256" y="52392"/>
                </a:lnTo>
                <a:lnTo>
                  <a:pt x="343274" y="48532"/>
                </a:lnTo>
                <a:lnTo>
                  <a:pt x="393286" y="44279"/>
                </a:lnTo>
                <a:lnTo>
                  <a:pt x="443295" y="39740"/>
                </a:lnTo>
                <a:lnTo>
                  <a:pt x="493302" y="35023"/>
                </a:lnTo>
                <a:lnTo>
                  <a:pt x="543310" y="30233"/>
                </a:lnTo>
                <a:lnTo>
                  <a:pt x="593321" y="25479"/>
                </a:lnTo>
                <a:lnTo>
                  <a:pt x="643337" y="20866"/>
                </a:lnTo>
                <a:lnTo>
                  <a:pt x="693360" y="16503"/>
                </a:lnTo>
                <a:lnTo>
                  <a:pt x="743393" y="12495"/>
                </a:lnTo>
                <a:lnTo>
                  <a:pt x="793437" y="8949"/>
                </a:lnTo>
                <a:lnTo>
                  <a:pt x="843495" y="5974"/>
                </a:lnTo>
                <a:lnTo>
                  <a:pt x="893569" y="3674"/>
                </a:lnTo>
                <a:lnTo>
                  <a:pt x="943660" y="2159"/>
                </a:lnTo>
                <a:lnTo>
                  <a:pt x="959833" y="853"/>
                </a:lnTo>
                <a:lnTo>
                  <a:pt x="982649" y="0"/>
                </a:lnTo>
                <a:lnTo>
                  <a:pt x="998989" y="3337"/>
                </a:lnTo>
                <a:lnTo>
                  <a:pt x="995730" y="14605"/>
                </a:lnTo>
                <a:lnTo>
                  <a:pt x="990015" y="16129"/>
                </a:lnTo>
                <a:lnTo>
                  <a:pt x="983919" y="17399"/>
                </a:lnTo>
                <a:lnTo>
                  <a:pt x="977823" y="18542"/>
                </a:lnTo>
              </a:path>
            </a:pathLst>
          </a:custGeom>
          <a:ln w="12801">
            <a:solidFill>
              <a:srgbClr val="000000"/>
            </a:solidFill>
          </a:ln>
        </p:spPr>
        <p:txBody>
          <a:bodyPr wrap="square" lIns="0" tIns="0" rIns="0" bIns="0" rtlCol="0"/>
          <a:lstStyle/>
          <a:p>
            <a:endParaRPr/>
          </a:p>
        </p:txBody>
      </p:sp>
      <p:sp>
        <p:nvSpPr>
          <p:cNvPr id="73" name="object 73"/>
          <p:cNvSpPr/>
          <p:nvPr/>
        </p:nvSpPr>
        <p:spPr>
          <a:xfrm>
            <a:off x="975340" y="4132663"/>
            <a:ext cx="189865" cy="237490"/>
          </a:xfrm>
          <a:custGeom>
            <a:avLst/>
            <a:gdLst/>
            <a:ahLst/>
            <a:cxnLst/>
            <a:rect l="l" t="t" r="r" b="b"/>
            <a:pathLst>
              <a:path w="189865" h="237489">
                <a:moveTo>
                  <a:pt x="74085" y="33317"/>
                </a:moveTo>
                <a:lnTo>
                  <a:pt x="103346" y="1948"/>
                </a:lnTo>
                <a:lnTo>
                  <a:pt x="113052" y="0"/>
                </a:lnTo>
                <a:lnTo>
                  <a:pt x="123386" y="265"/>
                </a:lnTo>
                <a:lnTo>
                  <a:pt x="171126" y="26729"/>
                </a:lnTo>
                <a:lnTo>
                  <a:pt x="189304" y="80295"/>
                </a:lnTo>
                <a:lnTo>
                  <a:pt x="188728" y="101357"/>
                </a:lnTo>
                <a:lnTo>
                  <a:pt x="178631" y="142410"/>
                </a:lnTo>
                <a:lnTo>
                  <a:pt x="158210" y="182034"/>
                </a:lnTo>
                <a:lnTo>
                  <a:pt x="127730" y="214038"/>
                </a:lnTo>
                <a:lnTo>
                  <a:pt x="75952" y="235612"/>
                </a:lnTo>
                <a:lnTo>
                  <a:pt x="57016" y="237279"/>
                </a:lnTo>
                <a:lnTo>
                  <a:pt x="43748" y="236714"/>
                </a:lnTo>
                <a:lnTo>
                  <a:pt x="29965" y="234279"/>
                </a:lnTo>
                <a:lnTo>
                  <a:pt x="16983" y="229439"/>
                </a:lnTo>
                <a:lnTo>
                  <a:pt x="6115" y="221658"/>
                </a:lnTo>
                <a:lnTo>
                  <a:pt x="0" y="211482"/>
                </a:lnTo>
                <a:lnTo>
                  <a:pt x="1314" y="201687"/>
                </a:lnTo>
                <a:lnTo>
                  <a:pt x="48215" y="183003"/>
                </a:lnTo>
                <a:lnTo>
                  <a:pt x="93121" y="192083"/>
                </a:lnTo>
                <a:lnTo>
                  <a:pt x="134740" y="211371"/>
                </a:lnTo>
                <a:lnTo>
                  <a:pt x="141579" y="215155"/>
                </a:lnTo>
                <a:lnTo>
                  <a:pt x="147618" y="218404"/>
                </a:lnTo>
                <a:lnTo>
                  <a:pt x="153771" y="221247"/>
                </a:lnTo>
                <a:lnTo>
                  <a:pt x="160953" y="223817"/>
                </a:lnTo>
              </a:path>
            </a:pathLst>
          </a:custGeom>
          <a:ln w="12801">
            <a:solidFill>
              <a:srgbClr val="000000"/>
            </a:solidFill>
          </a:ln>
        </p:spPr>
        <p:txBody>
          <a:bodyPr wrap="square" lIns="0" tIns="0" rIns="0" bIns="0" rtlCol="0"/>
          <a:lstStyle/>
          <a:p>
            <a:endParaRPr/>
          </a:p>
        </p:txBody>
      </p:sp>
      <p:sp>
        <p:nvSpPr>
          <p:cNvPr id="74" name="object 74"/>
          <p:cNvSpPr/>
          <p:nvPr/>
        </p:nvSpPr>
        <p:spPr>
          <a:xfrm>
            <a:off x="1302797" y="4177966"/>
            <a:ext cx="203200" cy="180975"/>
          </a:xfrm>
          <a:custGeom>
            <a:avLst/>
            <a:gdLst/>
            <a:ahLst/>
            <a:cxnLst/>
            <a:rect l="l" t="t" r="r" b="b"/>
            <a:pathLst>
              <a:path w="203200" h="180975">
                <a:moveTo>
                  <a:pt x="54451" y="4778"/>
                </a:moveTo>
                <a:lnTo>
                  <a:pt x="19411" y="44211"/>
                </a:lnTo>
                <a:lnTo>
                  <a:pt x="95" y="100187"/>
                </a:lnTo>
                <a:lnTo>
                  <a:pt x="0" y="121979"/>
                </a:lnTo>
                <a:lnTo>
                  <a:pt x="5048" y="142319"/>
                </a:lnTo>
                <a:lnTo>
                  <a:pt x="17069" y="160135"/>
                </a:lnTo>
                <a:lnTo>
                  <a:pt x="33781" y="171783"/>
                </a:lnTo>
                <a:lnTo>
                  <a:pt x="53590" y="178288"/>
                </a:lnTo>
                <a:lnTo>
                  <a:pt x="74898" y="180673"/>
                </a:lnTo>
                <a:lnTo>
                  <a:pt x="100913" y="178802"/>
                </a:lnTo>
                <a:lnTo>
                  <a:pt x="148657" y="160010"/>
                </a:lnTo>
                <a:lnTo>
                  <a:pt x="185300" y="127230"/>
                </a:lnTo>
                <a:lnTo>
                  <a:pt x="203176" y="85558"/>
                </a:lnTo>
                <a:lnTo>
                  <a:pt x="202660" y="62436"/>
                </a:lnTo>
                <a:lnTo>
                  <a:pt x="181990" y="24780"/>
                </a:lnTo>
                <a:lnTo>
                  <a:pt x="144367" y="3889"/>
                </a:lnTo>
                <a:lnTo>
                  <a:pt x="100679" y="0"/>
                </a:lnTo>
                <a:lnTo>
                  <a:pt x="78751" y="2942"/>
                </a:lnTo>
                <a:lnTo>
                  <a:pt x="58134" y="8207"/>
                </a:lnTo>
                <a:lnTo>
                  <a:pt x="49863" y="11404"/>
                </a:lnTo>
                <a:lnTo>
                  <a:pt x="42735" y="14922"/>
                </a:lnTo>
                <a:lnTo>
                  <a:pt x="35845" y="18512"/>
                </a:lnTo>
                <a:lnTo>
                  <a:pt x="28289" y="21923"/>
                </a:lnTo>
              </a:path>
            </a:pathLst>
          </a:custGeom>
          <a:ln w="12801">
            <a:solidFill>
              <a:srgbClr val="000000"/>
            </a:solidFill>
          </a:ln>
        </p:spPr>
        <p:txBody>
          <a:bodyPr wrap="square" lIns="0" tIns="0" rIns="0" bIns="0" rtlCol="0"/>
          <a:lstStyle/>
          <a:p>
            <a:endParaRPr/>
          </a:p>
        </p:txBody>
      </p:sp>
      <p:sp>
        <p:nvSpPr>
          <p:cNvPr id="75" name="object 75"/>
          <p:cNvSpPr/>
          <p:nvPr/>
        </p:nvSpPr>
        <p:spPr>
          <a:xfrm>
            <a:off x="1363344" y="4096537"/>
            <a:ext cx="90805" cy="364490"/>
          </a:xfrm>
          <a:custGeom>
            <a:avLst/>
            <a:gdLst/>
            <a:ahLst/>
            <a:cxnLst/>
            <a:rect l="l" t="t" r="r" b="b"/>
            <a:pathLst>
              <a:path w="90805" h="364489">
                <a:moveTo>
                  <a:pt x="85343" y="6070"/>
                </a:moveTo>
                <a:lnTo>
                  <a:pt x="90678" y="0"/>
                </a:lnTo>
                <a:lnTo>
                  <a:pt x="86772" y="9324"/>
                </a:lnTo>
                <a:lnTo>
                  <a:pt x="79486" y="24483"/>
                </a:lnTo>
                <a:lnTo>
                  <a:pt x="74676" y="35915"/>
                </a:lnTo>
                <a:lnTo>
                  <a:pt x="62896" y="92477"/>
                </a:lnTo>
                <a:lnTo>
                  <a:pt x="52451" y="149326"/>
                </a:lnTo>
                <a:lnTo>
                  <a:pt x="46668" y="182042"/>
                </a:lnTo>
                <a:lnTo>
                  <a:pt x="40481" y="214747"/>
                </a:lnTo>
                <a:lnTo>
                  <a:pt x="25273" y="279501"/>
                </a:lnTo>
                <a:lnTo>
                  <a:pt x="14303" y="316934"/>
                </a:lnTo>
                <a:lnTo>
                  <a:pt x="8538" y="335508"/>
                </a:lnTo>
                <a:lnTo>
                  <a:pt x="3048" y="354177"/>
                </a:lnTo>
                <a:lnTo>
                  <a:pt x="2159" y="357225"/>
                </a:lnTo>
                <a:lnTo>
                  <a:pt x="889" y="360527"/>
                </a:lnTo>
                <a:lnTo>
                  <a:pt x="0" y="363956"/>
                </a:lnTo>
              </a:path>
            </a:pathLst>
          </a:custGeom>
          <a:ln w="12801">
            <a:solidFill>
              <a:srgbClr val="000000"/>
            </a:solidFill>
          </a:ln>
        </p:spPr>
        <p:txBody>
          <a:bodyPr wrap="square" lIns="0" tIns="0" rIns="0" bIns="0" rtlCol="0"/>
          <a:lstStyle/>
          <a:p>
            <a:endParaRPr/>
          </a:p>
        </p:txBody>
      </p:sp>
      <p:sp>
        <p:nvSpPr>
          <p:cNvPr id="76" name="object 76"/>
          <p:cNvSpPr/>
          <p:nvPr/>
        </p:nvSpPr>
        <p:spPr>
          <a:xfrm>
            <a:off x="1556258" y="4371976"/>
            <a:ext cx="48895" cy="65405"/>
          </a:xfrm>
          <a:custGeom>
            <a:avLst/>
            <a:gdLst/>
            <a:ahLst/>
            <a:cxnLst/>
            <a:rect l="l" t="t" r="r" b="b"/>
            <a:pathLst>
              <a:path w="48894" h="65404">
                <a:moveTo>
                  <a:pt x="0" y="4697"/>
                </a:moveTo>
                <a:lnTo>
                  <a:pt x="9227" y="0"/>
                </a:lnTo>
                <a:lnTo>
                  <a:pt x="12191" y="3315"/>
                </a:lnTo>
                <a:lnTo>
                  <a:pt x="11822" y="11894"/>
                </a:lnTo>
                <a:lnTo>
                  <a:pt x="11048" y="22985"/>
                </a:lnTo>
                <a:lnTo>
                  <a:pt x="11102" y="32754"/>
                </a:lnTo>
                <a:lnTo>
                  <a:pt x="11953" y="42273"/>
                </a:lnTo>
                <a:lnTo>
                  <a:pt x="14638" y="51292"/>
                </a:lnTo>
                <a:lnTo>
                  <a:pt x="20192" y="59561"/>
                </a:lnTo>
                <a:lnTo>
                  <a:pt x="30529" y="64809"/>
                </a:lnTo>
                <a:lnTo>
                  <a:pt x="38687" y="59830"/>
                </a:lnTo>
                <a:lnTo>
                  <a:pt x="44678" y="49827"/>
                </a:lnTo>
                <a:lnTo>
                  <a:pt x="48513" y="40003"/>
                </a:lnTo>
              </a:path>
            </a:pathLst>
          </a:custGeom>
          <a:ln w="12801">
            <a:solidFill>
              <a:srgbClr val="000000"/>
            </a:solidFill>
          </a:ln>
        </p:spPr>
        <p:txBody>
          <a:bodyPr wrap="square" lIns="0" tIns="0" rIns="0" bIns="0" rtlCol="0"/>
          <a:lstStyle/>
          <a:p>
            <a:endParaRPr/>
          </a:p>
        </p:txBody>
      </p:sp>
      <p:sp>
        <p:nvSpPr>
          <p:cNvPr id="77" name="object 77"/>
          <p:cNvSpPr/>
          <p:nvPr/>
        </p:nvSpPr>
        <p:spPr>
          <a:xfrm>
            <a:off x="1580641" y="4272932"/>
            <a:ext cx="14604" cy="22225"/>
          </a:xfrm>
          <a:custGeom>
            <a:avLst/>
            <a:gdLst/>
            <a:ahLst/>
            <a:cxnLst/>
            <a:rect l="l" t="t" r="r" b="b"/>
            <a:pathLst>
              <a:path w="14605" h="22225">
                <a:moveTo>
                  <a:pt x="14351" y="21699"/>
                </a:moveTo>
                <a:lnTo>
                  <a:pt x="10501" y="9973"/>
                </a:lnTo>
                <a:lnTo>
                  <a:pt x="6984" y="1045"/>
                </a:lnTo>
                <a:lnTo>
                  <a:pt x="3563" y="0"/>
                </a:lnTo>
                <a:lnTo>
                  <a:pt x="0" y="11920"/>
                </a:lnTo>
                <a:lnTo>
                  <a:pt x="2794" y="8618"/>
                </a:lnTo>
                <a:lnTo>
                  <a:pt x="5207" y="5570"/>
                </a:lnTo>
                <a:lnTo>
                  <a:pt x="7620" y="2141"/>
                </a:lnTo>
              </a:path>
            </a:pathLst>
          </a:custGeom>
          <a:ln w="12801">
            <a:solidFill>
              <a:srgbClr val="000000"/>
            </a:solidFill>
          </a:ln>
        </p:spPr>
        <p:txBody>
          <a:bodyPr wrap="square" lIns="0" tIns="0" rIns="0" bIns="0" rtlCol="0"/>
          <a:lstStyle/>
          <a:p>
            <a:endParaRPr/>
          </a:p>
        </p:txBody>
      </p:sp>
      <p:sp>
        <p:nvSpPr>
          <p:cNvPr id="78" name="object 78"/>
          <p:cNvSpPr/>
          <p:nvPr/>
        </p:nvSpPr>
        <p:spPr>
          <a:xfrm>
            <a:off x="1281049" y="4026661"/>
            <a:ext cx="177165" cy="96520"/>
          </a:xfrm>
          <a:custGeom>
            <a:avLst/>
            <a:gdLst/>
            <a:ahLst/>
            <a:cxnLst/>
            <a:rect l="l" t="t" r="r" b="b"/>
            <a:pathLst>
              <a:path w="177165" h="96520">
                <a:moveTo>
                  <a:pt x="15239" y="96012"/>
                </a:moveTo>
                <a:lnTo>
                  <a:pt x="6095" y="90550"/>
                </a:lnTo>
                <a:lnTo>
                  <a:pt x="2793" y="88137"/>
                </a:lnTo>
                <a:lnTo>
                  <a:pt x="0" y="80771"/>
                </a:lnTo>
                <a:lnTo>
                  <a:pt x="13388" y="78178"/>
                </a:lnTo>
                <a:lnTo>
                  <a:pt x="26431" y="76882"/>
                </a:lnTo>
                <a:lnTo>
                  <a:pt x="39594" y="76325"/>
                </a:lnTo>
                <a:lnTo>
                  <a:pt x="53339" y="75945"/>
                </a:lnTo>
                <a:lnTo>
                  <a:pt x="68960" y="75406"/>
                </a:lnTo>
                <a:lnTo>
                  <a:pt x="115823" y="72262"/>
                </a:lnTo>
                <a:lnTo>
                  <a:pt x="164591" y="63500"/>
                </a:lnTo>
                <a:lnTo>
                  <a:pt x="177149" y="50117"/>
                </a:lnTo>
                <a:lnTo>
                  <a:pt x="172896" y="41836"/>
                </a:lnTo>
                <a:lnTo>
                  <a:pt x="165226" y="32638"/>
                </a:lnTo>
                <a:lnTo>
                  <a:pt x="158355" y="26564"/>
                </a:lnTo>
                <a:lnTo>
                  <a:pt x="150256" y="20716"/>
                </a:lnTo>
                <a:lnTo>
                  <a:pt x="142563" y="14511"/>
                </a:lnTo>
                <a:lnTo>
                  <a:pt x="136906" y="7365"/>
                </a:lnTo>
                <a:lnTo>
                  <a:pt x="136525" y="4571"/>
                </a:lnTo>
                <a:lnTo>
                  <a:pt x="136270" y="2539"/>
                </a:lnTo>
                <a:lnTo>
                  <a:pt x="136270" y="0"/>
                </a:lnTo>
              </a:path>
            </a:pathLst>
          </a:custGeom>
          <a:ln w="12801">
            <a:solidFill>
              <a:srgbClr val="000000"/>
            </a:solidFill>
          </a:ln>
        </p:spPr>
        <p:txBody>
          <a:bodyPr wrap="square" lIns="0" tIns="0" rIns="0" bIns="0" rtlCol="0"/>
          <a:lstStyle/>
          <a:p>
            <a:endParaRPr/>
          </a:p>
        </p:txBody>
      </p:sp>
      <p:sp>
        <p:nvSpPr>
          <p:cNvPr id="79" name="object 79"/>
          <p:cNvSpPr/>
          <p:nvPr/>
        </p:nvSpPr>
        <p:spPr>
          <a:xfrm>
            <a:off x="1914398" y="3976020"/>
            <a:ext cx="142875" cy="7620"/>
          </a:xfrm>
          <a:custGeom>
            <a:avLst/>
            <a:gdLst/>
            <a:ahLst/>
            <a:cxnLst/>
            <a:rect l="l" t="t" r="r" b="b"/>
            <a:pathLst>
              <a:path w="142875" h="7620">
                <a:moveTo>
                  <a:pt x="0" y="2889"/>
                </a:moveTo>
                <a:lnTo>
                  <a:pt x="10122" y="623"/>
                </a:lnTo>
                <a:lnTo>
                  <a:pt x="20113" y="0"/>
                </a:lnTo>
                <a:lnTo>
                  <a:pt x="30271" y="567"/>
                </a:lnTo>
                <a:lnTo>
                  <a:pt x="40893" y="1873"/>
                </a:lnTo>
                <a:lnTo>
                  <a:pt x="55715" y="3694"/>
                </a:lnTo>
                <a:lnTo>
                  <a:pt x="99059" y="6445"/>
                </a:lnTo>
                <a:lnTo>
                  <a:pt x="131814" y="7195"/>
                </a:lnTo>
                <a:lnTo>
                  <a:pt x="142747" y="7080"/>
                </a:lnTo>
              </a:path>
            </a:pathLst>
          </a:custGeom>
          <a:ln w="12801">
            <a:solidFill>
              <a:srgbClr val="000000"/>
            </a:solidFill>
          </a:ln>
        </p:spPr>
        <p:txBody>
          <a:bodyPr wrap="square" lIns="0" tIns="0" rIns="0" bIns="0" rtlCol="0"/>
          <a:lstStyle/>
          <a:p>
            <a:endParaRPr/>
          </a:p>
        </p:txBody>
      </p:sp>
      <p:sp>
        <p:nvSpPr>
          <p:cNvPr id="80" name="object 80"/>
          <p:cNvSpPr/>
          <p:nvPr/>
        </p:nvSpPr>
        <p:spPr>
          <a:xfrm>
            <a:off x="1947926" y="4028821"/>
            <a:ext cx="104775" cy="10160"/>
          </a:xfrm>
          <a:custGeom>
            <a:avLst/>
            <a:gdLst/>
            <a:ahLst/>
            <a:cxnLst/>
            <a:rect l="l" t="t" r="r" b="b"/>
            <a:pathLst>
              <a:path w="104775" h="10160">
                <a:moveTo>
                  <a:pt x="0" y="0"/>
                </a:moveTo>
                <a:lnTo>
                  <a:pt x="43886" y="8862"/>
                </a:lnTo>
                <a:lnTo>
                  <a:pt x="55816" y="9556"/>
                </a:lnTo>
                <a:lnTo>
                  <a:pt x="67746" y="9441"/>
                </a:lnTo>
                <a:lnTo>
                  <a:pt x="79248" y="8254"/>
                </a:lnTo>
                <a:lnTo>
                  <a:pt x="87663" y="6232"/>
                </a:lnTo>
                <a:lnTo>
                  <a:pt x="93900" y="4460"/>
                </a:lnTo>
                <a:lnTo>
                  <a:pt x="99161" y="2522"/>
                </a:lnTo>
                <a:lnTo>
                  <a:pt x="104648" y="0"/>
                </a:lnTo>
              </a:path>
            </a:pathLst>
          </a:custGeom>
          <a:ln w="12801">
            <a:solidFill>
              <a:srgbClr val="000000"/>
            </a:solidFill>
          </a:ln>
        </p:spPr>
        <p:txBody>
          <a:bodyPr wrap="square" lIns="0" tIns="0" rIns="0" bIns="0" rtlCol="0"/>
          <a:lstStyle/>
          <a:p>
            <a:endParaRPr/>
          </a:p>
        </p:txBody>
      </p:sp>
      <p:sp>
        <p:nvSpPr>
          <p:cNvPr id="81" name="object 81"/>
          <p:cNvSpPr/>
          <p:nvPr/>
        </p:nvSpPr>
        <p:spPr>
          <a:xfrm>
            <a:off x="2291842" y="3579403"/>
            <a:ext cx="176530" cy="280035"/>
          </a:xfrm>
          <a:custGeom>
            <a:avLst/>
            <a:gdLst/>
            <a:ahLst/>
            <a:cxnLst/>
            <a:rect l="l" t="t" r="r" b="b"/>
            <a:pathLst>
              <a:path w="176530" h="280035">
                <a:moveTo>
                  <a:pt x="67309" y="34889"/>
                </a:moveTo>
                <a:lnTo>
                  <a:pt x="105409" y="1361"/>
                </a:lnTo>
                <a:lnTo>
                  <a:pt x="114006" y="0"/>
                </a:lnTo>
                <a:lnTo>
                  <a:pt x="122935" y="1615"/>
                </a:lnTo>
                <a:lnTo>
                  <a:pt x="157670" y="32381"/>
                </a:lnTo>
                <a:lnTo>
                  <a:pt x="174501" y="86552"/>
                </a:lnTo>
                <a:lnTo>
                  <a:pt x="176148" y="114153"/>
                </a:lnTo>
                <a:lnTo>
                  <a:pt x="173890" y="141682"/>
                </a:lnTo>
                <a:lnTo>
                  <a:pt x="160305" y="189956"/>
                </a:lnTo>
                <a:lnTo>
                  <a:pt x="138033" y="229659"/>
                </a:lnTo>
                <a:lnTo>
                  <a:pt x="105848" y="261705"/>
                </a:lnTo>
                <a:lnTo>
                  <a:pt x="64561" y="278092"/>
                </a:lnTo>
                <a:lnTo>
                  <a:pt x="42037" y="279618"/>
                </a:lnTo>
                <a:lnTo>
                  <a:pt x="30003" y="278260"/>
                </a:lnTo>
                <a:lnTo>
                  <a:pt x="17208" y="274284"/>
                </a:lnTo>
                <a:lnTo>
                  <a:pt x="6318" y="267259"/>
                </a:lnTo>
                <a:lnTo>
                  <a:pt x="0" y="256758"/>
                </a:lnTo>
                <a:lnTo>
                  <a:pt x="507" y="253456"/>
                </a:lnTo>
                <a:lnTo>
                  <a:pt x="47751" y="249773"/>
                </a:lnTo>
                <a:lnTo>
                  <a:pt x="77724" y="277586"/>
                </a:lnTo>
              </a:path>
            </a:pathLst>
          </a:custGeom>
          <a:ln w="12801">
            <a:solidFill>
              <a:srgbClr val="000000"/>
            </a:solidFill>
          </a:ln>
        </p:spPr>
        <p:txBody>
          <a:bodyPr wrap="square" lIns="0" tIns="0" rIns="0" bIns="0" rtlCol="0"/>
          <a:lstStyle/>
          <a:p>
            <a:endParaRPr/>
          </a:p>
        </p:txBody>
      </p:sp>
      <p:sp>
        <p:nvSpPr>
          <p:cNvPr id="82" name="object 82"/>
          <p:cNvSpPr/>
          <p:nvPr/>
        </p:nvSpPr>
        <p:spPr>
          <a:xfrm>
            <a:off x="2157952" y="3942841"/>
            <a:ext cx="410845" cy="44450"/>
          </a:xfrm>
          <a:custGeom>
            <a:avLst/>
            <a:gdLst/>
            <a:ahLst/>
            <a:cxnLst/>
            <a:rect l="l" t="t" r="r" b="b"/>
            <a:pathLst>
              <a:path w="410844" h="44450">
                <a:moveTo>
                  <a:pt x="31" y="37210"/>
                </a:moveTo>
                <a:lnTo>
                  <a:pt x="0" y="44015"/>
                </a:lnTo>
                <a:lnTo>
                  <a:pt x="12160" y="43354"/>
                </a:lnTo>
                <a:lnTo>
                  <a:pt x="29464" y="39336"/>
                </a:lnTo>
                <a:lnTo>
                  <a:pt x="44862" y="36067"/>
                </a:lnTo>
                <a:lnTo>
                  <a:pt x="78640" y="30958"/>
                </a:lnTo>
                <a:lnTo>
                  <a:pt x="112395" y="25669"/>
                </a:lnTo>
                <a:lnTo>
                  <a:pt x="146196" y="20691"/>
                </a:lnTo>
                <a:lnTo>
                  <a:pt x="180117" y="16509"/>
                </a:lnTo>
                <a:lnTo>
                  <a:pt x="222115" y="11322"/>
                </a:lnTo>
                <a:lnTo>
                  <a:pt x="264826" y="5873"/>
                </a:lnTo>
                <a:lnTo>
                  <a:pt x="307633" y="1615"/>
                </a:lnTo>
                <a:lnTo>
                  <a:pt x="349916" y="0"/>
                </a:lnTo>
                <a:lnTo>
                  <a:pt x="365146" y="226"/>
                </a:lnTo>
                <a:lnTo>
                  <a:pt x="380222" y="857"/>
                </a:lnTo>
                <a:lnTo>
                  <a:pt x="395225" y="1821"/>
                </a:lnTo>
                <a:lnTo>
                  <a:pt x="410241" y="3047"/>
                </a:lnTo>
              </a:path>
            </a:pathLst>
          </a:custGeom>
          <a:ln w="12801">
            <a:solidFill>
              <a:srgbClr val="000000"/>
            </a:solidFill>
          </a:ln>
        </p:spPr>
        <p:txBody>
          <a:bodyPr wrap="square" lIns="0" tIns="0" rIns="0" bIns="0" rtlCol="0"/>
          <a:lstStyle/>
          <a:p>
            <a:endParaRPr/>
          </a:p>
        </p:txBody>
      </p:sp>
      <p:sp>
        <p:nvSpPr>
          <p:cNvPr id="83" name="object 83"/>
          <p:cNvSpPr/>
          <p:nvPr/>
        </p:nvSpPr>
        <p:spPr>
          <a:xfrm>
            <a:off x="2075380" y="4085490"/>
            <a:ext cx="203200" cy="301625"/>
          </a:xfrm>
          <a:custGeom>
            <a:avLst/>
            <a:gdLst/>
            <a:ahLst/>
            <a:cxnLst/>
            <a:rect l="l" t="t" r="r" b="b"/>
            <a:pathLst>
              <a:path w="203200" h="301625">
                <a:moveTo>
                  <a:pt x="148135" y="22578"/>
                </a:moveTo>
                <a:lnTo>
                  <a:pt x="138356" y="21943"/>
                </a:lnTo>
                <a:lnTo>
                  <a:pt x="136832" y="23848"/>
                </a:lnTo>
                <a:lnTo>
                  <a:pt x="126545" y="19276"/>
                </a:lnTo>
                <a:lnTo>
                  <a:pt x="163603" y="0"/>
                </a:lnTo>
                <a:lnTo>
                  <a:pt x="172630" y="2607"/>
                </a:lnTo>
                <a:lnTo>
                  <a:pt x="180681" y="7643"/>
                </a:lnTo>
                <a:lnTo>
                  <a:pt x="187124" y="14323"/>
                </a:lnTo>
                <a:lnTo>
                  <a:pt x="199457" y="41542"/>
                </a:lnTo>
                <a:lnTo>
                  <a:pt x="203205" y="72917"/>
                </a:lnTo>
                <a:lnTo>
                  <a:pt x="201358" y="105030"/>
                </a:lnTo>
                <a:lnTo>
                  <a:pt x="190349" y="162304"/>
                </a:lnTo>
                <a:lnTo>
                  <a:pt x="169668" y="215600"/>
                </a:lnTo>
                <a:lnTo>
                  <a:pt x="142513" y="258800"/>
                </a:lnTo>
                <a:lnTo>
                  <a:pt x="109553" y="287283"/>
                </a:lnTo>
                <a:lnTo>
                  <a:pt x="72651" y="300714"/>
                </a:lnTo>
                <a:lnTo>
                  <a:pt x="55695" y="301581"/>
                </a:lnTo>
                <a:lnTo>
                  <a:pt x="38858" y="299376"/>
                </a:lnTo>
                <a:lnTo>
                  <a:pt x="22913" y="294231"/>
                </a:lnTo>
                <a:lnTo>
                  <a:pt x="9719" y="285668"/>
                </a:lnTo>
                <a:lnTo>
                  <a:pt x="1847" y="274212"/>
                </a:lnTo>
                <a:lnTo>
                  <a:pt x="0" y="260637"/>
                </a:lnTo>
                <a:lnTo>
                  <a:pt x="4879" y="245717"/>
                </a:lnTo>
                <a:lnTo>
                  <a:pt x="37470" y="219253"/>
                </a:lnTo>
                <a:lnTo>
                  <a:pt x="79301" y="219555"/>
                </a:lnTo>
                <a:lnTo>
                  <a:pt x="113877" y="257202"/>
                </a:lnTo>
                <a:lnTo>
                  <a:pt x="123751" y="280134"/>
                </a:lnTo>
              </a:path>
            </a:pathLst>
          </a:custGeom>
          <a:ln w="12801">
            <a:solidFill>
              <a:srgbClr val="000000"/>
            </a:solidFill>
          </a:ln>
        </p:spPr>
        <p:txBody>
          <a:bodyPr wrap="square" lIns="0" tIns="0" rIns="0" bIns="0" rtlCol="0"/>
          <a:lstStyle/>
          <a:p>
            <a:endParaRPr/>
          </a:p>
        </p:txBody>
      </p:sp>
      <p:sp>
        <p:nvSpPr>
          <p:cNvPr id="84" name="object 84"/>
          <p:cNvSpPr/>
          <p:nvPr/>
        </p:nvSpPr>
        <p:spPr>
          <a:xfrm>
            <a:off x="2343610" y="4165980"/>
            <a:ext cx="160020" cy="205104"/>
          </a:xfrm>
          <a:custGeom>
            <a:avLst/>
            <a:gdLst/>
            <a:ahLst/>
            <a:cxnLst/>
            <a:rect l="l" t="t" r="r" b="b"/>
            <a:pathLst>
              <a:path w="160019" h="205104">
                <a:moveTo>
                  <a:pt x="63039" y="9779"/>
                </a:moveTo>
                <a:lnTo>
                  <a:pt x="66722" y="6731"/>
                </a:lnTo>
                <a:lnTo>
                  <a:pt x="70405" y="3429"/>
                </a:lnTo>
                <a:lnTo>
                  <a:pt x="73707" y="0"/>
                </a:lnTo>
                <a:lnTo>
                  <a:pt x="62593" y="7371"/>
                </a:lnTo>
                <a:lnTo>
                  <a:pt x="35607" y="36322"/>
                </a:lnTo>
                <a:lnTo>
                  <a:pt x="13081" y="78374"/>
                </a:lnTo>
                <a:lnTo>
                  <a:pt x="555" y="124333"/>
                </a:lnTo>
                <a:lnTo>
                  <a:pt x="0" y="144018"/>
                </a:lnTo>
                <a:lnTo>
                  <a:pt x="2873" y="164274"/>
                </a:lnTo>
                <a:lnTo>
                  <a:pt x="10556" y="182626"/>
                </a:lnTo>
                <a:lnTo>
                  <a:pt x="24431" y="196596"/>
                </a:lnTo>
                <a:lnTo>
                  <a:pt x="43156" y="204017"/>
                </a:lnTo>
                <a:lnTo>
                  <a:pt x="63261" y="204819"/>
                </a:lnTo>
                <a:lnTo>
                  <a:pt x="83224" y="200525"/>
                </a:lnTo>
                <a:lnTo>
                  <a:pt x="120330" y="179520"/>
                </a:lnTo>
                <a:lnTo>
                  <a:pt x="148472" y="142527"/>
                </a:lnTo>
                <a:lnTo>
                  <a:pt x="159972" y="98899"/>
                </a:lnTo>
                <a:lnTo>
                  <a:pt x="158829" y="76279"/>
                </a:lnTo>
                <a:lnTo>
                  <a:pt x="144827" y="33909"/>
                </a:lnTo>
                <a:lnTo>
                  <a:pt x="111055" y="4012"/>
                </a:lnTo>
                <a:lnTo>
                  <a:pt x="71788" y="16718"/>
                </a:lnTo>
                <a:lnTo>
                  <a:pt x="64563" y="24130"/>
                </a:lnTo>
              </a:path>
            </a:pathLst>
          </a:custGeom>
          <a:ln w="12801">
            <a:solidFill>
              <a:srgbClr val="000000"/>
            </a:solidFill>
          </a:ln>
        </p:spPr>
        <p:txBody>
          <a:bodyPr wrap="square" lIns="0" tIns="0" rIns="0" bIns="0" rtlCol="0"/>
          <a:lstStyle/>
          <a:p>
            <a:endParaRPr/>
          </a:p>
        </p:txBody>
      </p:sp>
      <p:sp>
        <p:nvSpPr>
          <p:cNvPr id="85" name="object 85"/>
          <p:cNvSpPr/>
          <p:nvPr/>
        </p:nvSpPr>
        <p:spPr>
          <a:xfrm>
            <a:off x="2400554" y="4261103"/>
            <a:ext cx="58419" cy="197485"/>
          </a:xfrm>
          <a:custGeom>
            <a:avLst/>
            <a:gdLst/>
            <a:ahLst/>
            <a:cxnLst/>
            <a:rect l="l" t="t" r="r" b="b"/>
            <a:pathLst>
              <a:path w="58419" h="197485">
                <a:moveTo>
                  <a:pt x="1015" y="10414"/>
                </a:moveTo>
                <a:lnTo>
                  <a:pt x="634" y="6985"/>
                </a:lnTo>
                <a:lnTo>
                  <a:pt x="634" y="3683"/>
                </a:lnTo>
                <a:lnTo>
                  <a:pt x="0" y="0"/>
                </a:lnTo>
                <a:lnTo>
                  <a:pt x="5808" y="13327"/>
                </a:lnTo>
                <a:lnTo>
                  <a:pt x="10461" y="26892"/>
                </a:lnTo>
                <a:lnTo>
                  <a:pt x="14233" y="40790"/>
                </a:lnTo>
                <a:lnTo>
                  <a:pt x="17398" y="55118"/>
                </a:lnTo>
                <a:lnTo>
                  <a:pt x="21849" y="74362"/>
                </a:lnTo>
                <a:lnTo>
                  <a:pt x="30704" y="112946"/>
                </a:lnTo>
                <a:lnTo>
                  <a:pt x="39417" y="158369"/>
                </a:lnTo>
                <a:lnTo>
                  <a:pt x="42066" y="171481"/>
                </a:lnTo>
                <a:lnTo>
                  <a:pt x="45465" y="184404"/>
                </a:lnTo>
                <a:lnTo>
                  <a:pt x="47821" y="193417"/>
                </a:lnTo>
                <a:lnTo>
                  <a:pt x="49545" y="197453"/>
                </a:lnTo>
                <a:lnTo>
                  <a:pt x="52341" y="196869"/>
                </a:lnTo>
                <a:lnTo>
                  <a:pt x="57912" y="192024"/>
                </a:lnTo>
              </a:path>
            </a:pathLst>
          </a:custGeom>
          <a:ln w="12801">
            <a:solidFill>
              <a:srgbClr val="000000"/>
            </a:solidFill>
          </a:ln>
        </p:spPr>
        <p:txBody>
          <a:bodyPr wrap="square" lIns="0" tIns="0" rIns="0" bIns="0" rtlCol="0"/>
          <a:lstStyle/>
          <a:p>
            <a:endParaRPr/>
          </a:p>
        </p:txBody>
      </p:sp>
      <p:sp>
        <p:nvSpPr>
          <p:cNvPr id="86" name="object 86"/>
          <p:cNvSpPr/>
          <p:nvPr/>
        </p:nvSpPr>
        <p:spPr>
          <a:xfrm>
            <a:off x="2418742" y="4087367"/>
            <a:ext cx="34290" cy="442595"/>
          </a:xfrm>
          <a:custGeom>
            <a:avLst/>
            <a:gdLst/>
            <a:ahLst/>
            <a:cxnLst/>
            <a:rect l="l" t="t" r="r" b="b"/>
            <a:pathLst>
              <a:path w="34289" h="442595">
                <a:moveTo>
                  <a:pt x="5306" y="10032"/>
                </a:moveTo>
                <a:lnTo>
                  <a:pt x="5941" y="6730"/>
                </a:lnTo>
                <a:lnTo>
                  <a:pt x="6195" y="3301"/>
                </a:lnTo>
                <a:lnTo>
                  <a:pt x="6830" y="0"/>
                </a:lnTo>
                <a:lnTo>
                  <a:pt x="5518" y="10503"/>
                </a:lnTo>
                <a:lnTo>
                  <a:pt x="4623" y="21066"/>
                </a:lnTo>
                <a:lnTo>
                  <a:pt x="3847" y="31700"/>
                </a:lnTo>
                <a:lnTo>
                  <a:pt x="2893" y="42417"/>
                </a:lnTo>
                <a:lnTo>
                  <a:pt x="1135" y="64954"/>
                </a:lnTo>
                <a:lnTo>
                  <a:pt x="257" y="87455"/>
                </a:lnTo>
                <a:lnTo>
                  <a:pt x="0" y="109980"/>
                </a:lnTo>
                <a:lnTo>
                  <a:pt x="99" y="132587"/>
                </a:lnTo>
                <a:lnTo>
                  <a:pt x="1480" y="195040"/>
                </a:lnTo>
                <a:lnTo>
                  <a:pt x="4671" y="257301"/>
                </a:lnTo>
                <a:lnTo>
                  <a:pt x="9227" y="310864"/>
                </a:lnTo>
                <a:lnTo>
                  <a:pt x="11939" y="337526"/>
                </a:lnTo>
                <a:lnTo>
                  <a:pt x="14450" y="364235"/>
                </a:lnTo>
                <a:lnTo>
                  <a:pt x="20675" y="387302"/>
                </a:lnTo>
                <a:lnTo>
                  <a:pt x="30055" y="412654"/>
                </a:lnTo>
                <a:lnTo>
                  <a:pt x="34077" y="433387"/>
                </a:lnTo>
                <a:lnTo>
                  <a:pt x="24229" y="442594"/>
                </a:lnTo>
                <a:lnTo>
                  <a:pt x="22451" y="440181"/>
                </a:lnTo>
                <a:lnTo>
                  <a:pt x="20546" y="437387"/>
                </a:lnTo>
                <a:lnTo>
                  <a:pt x="18768" y="435228"/>
                </a:lnTo>
              </a:path>
            </a:pathLst>
          </a:custGeom>
          <a:ln w="12801">
            <a:solidFill>
              <a:srgbClr val="000000"/>
            </a:solidFill>
          </a:ln>
        </p:spPr>
        <p:txBody>
          <a:bodyPr wrap="square" lIns="0" tIns="0" rIns="0" bIns="0" rtlCol="0"/>
          <a:lstStyle/>
          <a:p>
            <a:endParaRPr/>
          </a:p>
        </p:txBody>
      </p:sp>
      <p:sp>
        <p:nvSpPr>
          <p:cNvPr id="87" name="object 87"/>
          <p:cNvSpPr/>
          <p:nvPr/>
        </p:nvSpPr>
        <p:spPr>
          <a:xfrm>
            <a:off x="2529204" y="4427473"/>
            <a:ext cx="73025" cy="45085"/>
          </a:xfrm>
          <a:custGeom>
            <a:avLst/>
            <a:gdLst/>
            <a:ahLst/>
            <a:cxnLst/>
            <a:rect l="l" t="t" r="r" b="b"/>
            <a:pathLst>
              <a:path w="73025" h="45085">
                <a:moveTo>
                  <a:pt x="0" y="0"/>
                </a:moveTo>
                <a:lnTo>
                  <a:pt x="6661" y="9249"/>
                </a:lnTo>
                <a:lnTo>
                  <a:pt x="11668" y="19034"/>
                </a:lnTo>
                <a:lnTo>
                  <a:pt x="16555" y="28700"/>
                </a:lnTo>
                <a:lnTo>
                  <a:pt x="22859" y="37592"/>
                </a:lnTo>
                <a:lnTo>
                  <a:pt x="34260" y="44854"/>
                </a:lnTo>
                <a:lnTo>
                  <a:pt x="46815" y="45021"/>
                </a:lnTo>
                <a:lnTo>
                  <a:pt x="58918" y="39949"/>
                </a:lnTo>
                <a:lnTo>
                  <a:pt x="68961" y="31495"/>
                </a:lnTo>
                <a:lnTo>
                  <a:pt x="70103" y="28067"/>
                </a:lnTo>
                <a:lnTo>
                  <a:pt x="71627" y="24764"/>
                </a:lnTo>
                <a:lnTo>
                  <a:pt x="72897" y="21717"/>
                </a:lnTo>
              </a:path>
            </a:pathLst>
          </a:custGeom>
          <a:ln w="12801">
            <a:solidFill>
              <a:srgbClr val="000000"/>
            </a:solidFill>
          </a:ln>
        </p:spPr>
        <p:txBody>
          <a:bodyPr wrap="square" lIns="0" tIns="0" rIns="0" bIns="0" rtlCol="0"/>
          <a:lstStyle/>
          <a:p>
            <a:endParaRPr/>
          </a:p>
        </p:txBody>
      </p:sp>
      <p:sp>
        <p:nvSpPr>
          <p:cNvPr id="88" name="object 88"/>
          <p:cNvSpPr/>
          <p:nvPr/>
        </p:nvSpPr>
        <p:spPr>
          <a:xfrm>
            <a:off x="2587117" y="4344289"/>
            <a:ext cx="14604" cy="13335"/>
          </a:xfrm>
          <a:custGeom>
            <a:avLst/>
            <a:gdLst/>
            <a:ahLst/>
            <a:cxnLst/>
            <a:rect l="l" t="t" r="r" b="b"/>
            <a:pathLst>
              <a:path w="14605" h="13335">
                <a:moveTo>
                  <a:pt x="14350" y="2412"/>
                </a:moveTo>
                <a:lnTo>
                  <a:pt x="1524" y="635"/>
                </a:lnTo>
                <a:lnTo>
                  <a:pt x="2793" y="0"/>
                </a:lnTo>
                <a:lnTo>
                  <a:pt x="0" y="12827"/>
                </a:lnTo>
                <a:lnTo>
                  <a:pt x="8508" y="11303"/>
                </a:lnTo>
                <a:lnTo>
                  <a:pt x="11049" y="9779"/>
                </a:lnTo>
                <a:lnTo>
                  <a:pt x="6095" y="381"/>
                </a:lnTo>
              </a:path>
            </a:pathLst>
          </a:custGeom>
          <a:ln w="12801">
            <a:solidFill>
              <a:srgbClr val="000000"/>
            </a:solidFill>
          </a:ln>
        </p:spPr>
        <p:txBody>
          <a:bodyPr wrap="square" lIns="0" tIns="0" rIns="0" bIns="0" rtlCol="0"/>
          <a:lstStyle/>
          <a:p>
            <a:endParaRPr/>
          </a:p>
        </p:txBody>
      </p:sp>
      <p:sp>
        <p:nvSpPr>
          <p:cNvPr id="89" name="object 89"/>
          <p:cNvSpPr/>
          <p:nvPr/>
        </p:nvSpPr>
        <p:spPr>
          <a:xfrm>
            <a:off x="2337768" y="3992879"/>
            <a:ext cx="164465" cy="87630"/>
          </a:xfrm>
          <a:custGeom>
            <a:avLst/>
            <a:gdLst/>
            <a:ahLst/>
            <a:cxnLst/>
            <a:rect l="l" t="t" r="r" b="b"/>
            <a:pathLst>
              <a:path w="164464" h="87629">
                <a:moveTo>
                  <a:pt x="7921" y="38989"/>
                </a:moveTo>
                <a:lnTo>
                  <a:pt x="1811" y="45416"/>
                </a:lnTo>
                <a:lnTo>
                  <a:pt x="0" y="52879"/>
                </a:lnTo>
                <a:lnTo>
                  <a:pt x="2688" y="60795"/>
                </a:lnTo>
                <a:lnTo>
                  <a:pt x="36052" y="80391"/>
                </a:lnTo>
                <a:lnTo>
                  <a:pt x="79948" y="86790"/>
                </a:lnTo>
                <a:lnTo>
                  <a:pt x="95599" y="87391"/>
                </a:lnTo>
                <a:lnTo>
                  <a:pt x="111226" y="86969"/>
                </a:lnTo>
                <a:lnTo>
                  <a:pt x="150113" y="79883"/>
                </a:lnTo>
                <a:lnTo>
                  <a:pt x="164004" y="61849"/>
                </a:lnTo>
                <a:lnTo>
                  <a:pt x="161883" y="50073"/>
                </a:lnTo>
                <a:lnTo>
                  <a:pt x="135683" y="18034"/>
                </a:lnTo>
                <a:lnTo>
                  <a:pt x="119145" y="3871"/>
                </a:lnTo>
                <a:lnTo>
                  <a:pt x="113712" y="0"/>
                </a:lnTo>
              </a:path>
            </a:pathLst>
          </a:custGeom>
          <a:ln w="12801">
            <a:solidFill>
              <a:srgbClr val="000000"/>
            </a:solidFill>
          </a:ln>
        </p:spPr>
        <p:txBody>
          <a:bodyPr wrap="square" lIns="0" tIns="0" rIns="0" bIns="0" rtlCol="0"/>
          <a:lstStyle/>
          <a:p>
            <a:endParaRPr/>
          </a:p>
        </p:txBody>
      </p:sp>
      <p:sp>
        <p:nvSpPr>
          <p:cNvPr id="90" name="object 90"/>
          <p:cNvSpPr/>
          <p:nvPr/>
        </p:nvSpPr>
        <p:spPr>
          <a:xfrm>
            <a:off x="757427" y="3669611"/>
            <a:ext cx="195580" cy="295910"/>
          </a:xfrm>
          <a:custGeom>
            <a:avLst/>
            <a:gdLst/>
            <a:ahLst/>
            <a:cxnLst/>
            <a:rect l="l" t="t" r="r" b="b"/>
            <a:pathLst>
              <a:path w="195580" h="295910">
                <a:moveTo>
                  <a:pt x="96012" y="40439"/>
                </a:moveTo>
                <a:lnTo>
                  <a:pt x="108880" y="3036"/>
                </a:lnTo>
                <a:lnTo>
                  <a:pt x="128139" y="0"/>
                </a:lnTo>
                <a:lnTo>
                  <a:pt x="137769" y="2339"/>
                </a:lnTo>
                <a:lnTo>
                  <a:pt x="174202" y="39487"/>
                </a:lnTo>
                <a:lnTo>
                  <a:pt x="188680" y="75638"/>
                </a:lnTo>
                <a:lnTo>
                  <a:pt x="195291" y="118413"/>
                </a:lnTo>
                <a:lnTo>
                  <a:pt x="194767" y="139753"/>
                </a:lnTo>
                <a:lnTo>
                  <a:pt x="181622" y="192966"/>
                </a:lnTo>
                <a:lnTo>
                  <a:pt x="153619" y="240083"/>
                </a:lnTo>
                <a:lnTo>
                  <a:pt x="112214" y="275284"/>
                </a:lnTo>
                <a:lnTo>
                  <a:pt x="62560" y="295439"/>
                </a:lnTo>
                <a:lnTo>
                  <a:pt x="44757" y="295695"/>
                </a:lnTo>
                <a:lnTo>
                  <a:pt x="27127" y="292153"/>
                </a:lnTo>
                <a:lnTo>
                  <a:pt x="16759" y="287795"/>
                </a:lnTo>
                <a:lnTo>
                  <a:pt x="9105" y="281771"/>
                </a:lnTo>
                <a:lnTo>
                  <a:pt x="3681" y="273794"/>
                </a:lnTo>
                <a:lnTo>
                  <a:pt x="0" y="263578"/>
                </a:lnTo>
                <a:lnTo>
                  <a:pt x="1976" y="254871"/>
                </a:lnTo>
                <a:lnTo>
                  <a:pt x="47458" y="231717"/>
                </a:lnTo>
                <a:lnTo>
                  <a:pt x="85986" y="234654"/>
                </a:lnTo>
                <a:lnTo>
                  <a:pt x="121653" y="248592"/>
                </a:lnTo>
                <a:lnTo>
                  <a:pt x="137769" y="257990"/>
                </a:lnTo>
              </a:path>
            </a:pathLst>
          </a:custGeom>
          <a:ln w="12801">
            <a:solidFill>
              <a:srgbClr val="000000"/>
            </a:solidFill>
          </a:ln>
        </p:spPr>
        <p:txBody>
          <a:bodyPr wrap="square" lIns="0" tIns="0" rIns="0" bIns="0" rtlCol="0"/>
          <a:lstStyle/>
          <a:p>
            <a:endParaRPr/>
          </a:p>
        </p:txBody>
      </p:sp>
      <p:sp>
        <p:nvSpPr>
          <p:cNvPr id="91" name="object 91"/>
          <p:cNvSpPr/>
          <p:nvPr/>
        </p:nvSpPr>
        <p:spPr>
          <a:xfrm>
            <a:off x="1087450" y="3729482"/>
            <a:ext cx="162560" cy="251460"/>
          </a:xfrm>
          <a:custGeom>
            <a:avLst/>
            <a:gdLst/>
            <a:ahLst/>
            <a:cxnLst/>
            <a:rect l="l" t="t" r="r" b="b"/>
            <a:pathLst>
              <a:path w="162559" h="251460">
                <a:moveTo>
                  <a:pt x="156133" y="10668"/>
                </a:moveTo>
                <a:lnTo>
                  <a:pt x="147980" y="6786"/>
                </a:lnTo>
                <a:lnTo>
                  <a:pt x="139827" y="3238"/>
                </a:lnTo>
                <a:lnTo>
                  <a:pt x="131445" y="738"/>
                </a:lnTo>
                <a:lnTo>
                  <a:pt x="122605" y="0"/>
                </a:lnTo>
                <a:lnTo>
                  <a:pt x="109180" y="2242"/>
                </a:lnTo>
                <a:lnTo>
                  <a:pt x="75361" y="22352"/>
                </a:lnTo>
                <a:lnTo>
                  <a:pt x="37033" y="64912"/>
                </a:lnTo>
                <a:lnTo>
                  <a:pt x="10134" y="115570"/>
                </a:lnTo>
                <a:lnTo>
                  <a:pt x="0" y="156749"/>
                </a:lnTo>
                <a:lnTo>
                  <a:pt x="190" y="177899"/>
                </a:lnTo>
                <a:lnTo>
                  <a:pt x="16340" y="213995"/>
                </a:lnTo>
                <a:lnTo>
                  <a:pt x="46886" y="237553"/>
                </a:lnTo>
                <a:lnTo>
                  <a:pt x="99631" y="251253"/>
                </a:lnTo>
                <a:lnTo>
                  <a:pt x="117324" y="250410"/>
                </a:lnTo>
                <a:lnTo>
                  <a:pt x="135102" y="246888"/>
                </a:lnTo>
                <a:lnTo>
                  <a:pt x="143970" y="243915"/>
                </a:lnTo>
                <a:lnTo>
                  <a:pt x="150723" y="239871"/>
                </a:lnTo>
                <a:lnTo>
                  <a:pt x="156448" y="234636"/>
                </a:lnTo>
                <a:lnTo>
                  <a:pt x="162229" y="228092"/>
                </a:lnTo>
              </a:path>
            </a:pathLst>
          </a:custGeom>
          <a:ln w="12801">
            <a:solidFill>
              <a:srgbClr val="000000"/>
            </a:solidFill>
          </a:ln>
        </p:spPr>
        <p:txBody>
          <a:bodyPr wrap="square" lIns="0" tIns="0" rIns="0" bIns="0" rtlCol="0"/>
          <a:lstStyle/>
          <a:p>
            <a:endParaRPr/>
          </a:p>
        </p:txBody>
      </p:sp>
      <p:sp>
        <p:nvSpPr>
          <p:cNvPr id="92" name="object 92"/>
          <p:cNvSpPr/>
          <p:nvPr/>
        </p:nvSpPr>
        <p:spPr>
          <a:xfrm>
            <a:off x="1099718" y="3890771"/>
            <a:ext cx="115570" cy="6350"/>
          </a:xfrm>
          <a:custGeom>
            <a:avLst/>
            <a:gdLst/>
            <a:ahLst/>
            <a:cxnLst/>
            <a:rect l="l" t="t" r="r" b="b"/>
            <a:pathLst>
              <a:path w="115569" h="6350">
                <a:moveTo>
                  <a:pt x="0" y="3047"/>
                </a:moveTo>
                <a:lnTo>
                  <a:pt x="10006" y="5081"/>
                </a:lnTo>
                <a:lnTo>
                  <a:pt x="19469" y="5699"/>
                </a:lnTo>
                <a:lnTo>
                  <a:pt x="29103" y="5530"/>
                </a:lnTo>
                <a:lnTo>
                  <a:pt x="39624" y="5206"/>
                </a:lnTo>
                <a:lnTo>
                  <a:pt x="53340" y="5296"/>
                </a:lnTo>
                <a:lnTo>
                  <a:pt x="67056" y="5730"/>
                </a:lnTo>
                <a:lnTo>
                  <a:pt x="80772" y="5903"/>
                </a:lnTo>
                <a:lnTo>
                  <a:pt x="94487" y="5206"/>
                </a:lnTo>
                <a:lnTo>
                  <a:pt x="105460" y="3936"/>
                </a:lnTo>
                <a:lnTo>
                  <a:pt x="108813" y="3301"/>
                </a:lnTo>
                <a:lnTo>
                  <a:pt x="115519" y="0"/>
                </a:lnTo>
              </a:path>
            </a:pathLst>
          </a:custGeom>
          <a:ln w="12801">
            <a:solidFill>
              <a:srgbClr val="000000"/>
            </a:solidFill>
          </a:ln>
        </p:spPr>
        <p:txBody>
          <a:bodyPr wrap="square" lIns="0" tIns="0" rIns="0" bIns="0" rtlCol="0"/>
          <a:lstStyle/>
          <a:p>
            <a:endParaRPr/>
          </a:p>
        </p:txBody>
      </p:sp>
      <p:sp>
        <p:nvSpPr>
          <p:cNvPr id="93" name="object 93"/>
          <p:cNvSpPr/>
          <p:nvPr/>
        </p:nvSpPr>
        <p:spPr>
          <a:xfrm>
            <a:off x="1130808" y="3668903"/>
            <a:ext cx="174625" cy="31115"/>
          </a:xfrm>
          <a:custGeom>
            <a:avLst/>
            <a:gdLst/>
            <a:ahLst/>
            <a:cxnLst/>
            <a:rect l="l" t="t" r="r" b="b"/>
            <a:pathLst>
              <a:path w="174625" h="31114">
                <a:moveTo>
                  <a:pt x="9753" y="889"/>
                </a:moveTo>
                <a:lnTo>
                  <a:pt x="6400" y="635"/>
                </a:lnTo>
                <a:lnTo>
                  <a:pt x="3352" y="0"/>
                </a:lnTo>
                <a:lnTo>
                  <a:pt x="0" y="0"/>
                </a:lnTo>
                <a:lnTo>
                  <a:pt x="11606" y="1815"/>
                </a:lnTo>
                <a:lnTo>
                  <a:pt x="23126" y="3952"/>
                </a:lnTo>
                <a:lnTo>
                  <a:pt x="34590" y="6304"/>
                </a:lnTo>
                <a:lnTo>
                  <a:pt x="46024" y="8763"/>
                </a:lnTo>
                <a:lnTo>
                  <a:pt x="63079" y="12291"/>
                </a:lnTo>
                <a:lnTo>
                  <a:pt x="80276" y="15652"/>
                </a:lnTo>
                <a:lnTo>
                  <a:pt x="97416" y="19157"/>
                </a:lnTo>
                <a:lnTo>
                  <a:pt x="114300" y="23114"/>
                </a:lnTo>
                <a:lnTo>
                  <a:pt x="127251" y="26572"/>
                </a:lnTo>
                <a:lnTo>
                  <a:pt x="139084" y="29257"/>
                </a:lnTo>
                <a:lnTo>
                  <a:pt x="151097" y="30775"/>
                </a:lnTo>
                <a:lnTo>
                  <a:pt x="164591" y="30734"/>
                </a:lnTo>
                <a:lnTo>
                  <a:pt x="167894" y="30480"/>
                </a:lnTo>
                <a:lnTo>
                  <a:pt x="171322" y="30480"/>
                </a:lnTo>
                <a:lnTo>
                  <a:pt x="174625" y="30099"/>
                </a:lnTo>
              </a:path>
            </a:pathLst>
          </a:custGeom>
          <a:ln w="12801">
            <a:solidFill>
              <a:srgbClr val="000000"/>
            </a:solidFill>
          </a:ln>
        </p:spPr>
        <p:txBody>
          <a:bodyPr wrap="square" lIns="0" tIns="0" rIns="0" bIns="0" rtlCol="0"/>
          <a:lstStyle/>
          <a:p>
            <a:endParaRPr/>
          </a:p>
        </p:txBody>
      </p:sp>
      <p:sp>
        <p:nvSpPr>
          <p:cNvPr id="94" name="object 94"/>
          <p:cNvSpPr/>
          <p:nvPr/>
        </p:nvSpPr>
        <p:spPr>
          <a:xfrm>
            <a:off x="1327338" y="3689858"/>
            <a:ext cx="119380" cy="285750"/>
          </a:xfrm>
          <a:custGeom>
            <a:avLst/>
            <a:gdLst/>
            <a:ahLst/>
            <a:cxnLst/>
            <a:rect l="l" t="t" r="r" b="b"/>
            <a:pathLst>
              <a:path w="119380" h="285750">
                <a:moveTo>
                  <a:pt x="83885" y="0"/>
                </a:moveTo>
                <a:lnTo>
                  <a:pt x="76328" y="7540"/>
                </a:lnTo>
                <a:lnTo>
                  <a:pt x="68581" y="14605"/>
                </a:lnTo>
                <a:lnTo>
                  <a:pt x="61025" y="21859"/>
                </a:lnTo>
                <a:lnTo>
                  <a:pt x="35768" y="57515"/>
                </a:lnTo>
                <a:lnTo>
                  <a:pt x="14241" y="105677"/>
                </a:lnTo>
                <a:lnTo>
                  <a:pt x="3970" y="144202"/>
                </a:lnTo>
                <a:lnTo>
                  <a:pt x="0" y="179695"/>
                </a:lnTo>
                <a:lnTo>
                  <a:pt x="1033" y="196103"/>
                </a:lnTo>
                <a:lnTo>
                  <a:pt x="20558" y="241472"/>
                </a:lnTo>
                <a:lnTo>
                  <a:pt x="62295" y="274066"/>
                </a:lnTo>
                <a:lnTo>
                  <a:pt x="96603" y="285710"/>
                </a:lnTo>
                <a:lnTo>
                  <a:pt x="108269" y="285369"/>
                </a:lnTo>
                <a:lnTo>
                  <a:pt x="111952" y="283845"/>
                </a:lnTo>
                <a:lnTo>
                  <a:pt x="115254" y="282575"/>
                </a:lnTo>
                <a:lnTo>
                  <a:pt x="118937" y="281051"/>
                </a:lnTo>
              </a:path>
            </a:pathLst>
          </a:custGeom>
          <a:ln w="12801">
            <a:solidFill>
              <a:srgbClr val="000000"/>
            </a:solidFill>
          </a:ln>
        </p:spPr>
        <p:txBody>
          <a:bodyPr wrap="square" lIns="0" tIns="0" rIns="0" bIns="0" rtlCol="0"/>
          <a:lstStyle/>
          <a:p>
            <a:endParaRPr/>
          </a:p>
        </p:txBody>
      </p:sp>
      <p:sp>
        <p:nvSpPr>
          <p:cNvPr id="95" name="object 95"/>
          <p:cNvSpPr/>
          <p:nvPr/>
        </p:nvSpPr>
        <p:spPr>
          <a:xfrm>
            <a:off x="1259645" y="3596894"/>
            <a:ext cx="93980" cy="73660"/>
          </a:xfrm>
          <a:custGeom>
            <a:avLst/>
            <a:gdLst/>
            <a:ahLst/>
            <a:cxnLst/>
            <a:rect l="l" t="t" r="r" b="b"/>
            <a:pathLst>
              <a:path w="93980" h="73660">
                <a:moveTo>
                  <a:pt x="4969" y="0"/>
                </a:moveTo>
                <a:lnTo>
                  <a:pt x="0" y="1791"/>
                </a:lnTo>
                <a:lnTo>
                  <a:pt x="5636" y="1000"/>
                </a:lnTo>
                <a:lnTo>
                  <a:pt x="16349" y="89"/>
                </a:lnTo>
                <a:lnTo>
                  <a:pt x="26610" y="1523"/>
                </a:lnTo>
                <a:lnTo>
                  <a:pt x="36738" y="8959"/>
                </a:lnTo>
                <a:lnTo>
                  <a:pt x="38770" y="17954"/>
                </a:lnTo>
                <a:lnTo>
                  <a:pt x="35325" y="27973"/>
                </a:lnTo>
                <a:lnTo>
                  <a:pt x="29023" y="38480"/>
                </a:lnTo>
                <a:lnTo>
                  <a:pt x="22742" y="47124"/>
                </a:lnTo>
                <a:lnTo>
                  <a:pt x="17310" y="56197"/>
                </a:lnTo>
                <a:lnTo>
                  <a:pt x="53667" y="73485"/>
                </a:lnTo>
                <a:lnTo>
                  <a:pt x="62551" y="73532"/>
                </a:lnTo>
                <a:lnTo>
                  <a:pt x="70453" y="73576"/>
                </a:lnTo>
                <a:lnTo>
                  <a:pt x="78235" y="73405"/>
                </a:lnTo>
                <a:lnTo>
                  <a:pt x="86018" y="73140"/>
                </a:lnTo>
                <a:lnTo>
                  <a:pt x="93920" y="72897"/>
                </a:lnTo>
              </a:path>
            </a:pathLst>
          </a:custGeom>
          <a:ln w="12801">
            <a:solidFill>
              <a:srgbClr val="000000"/>
            </a:solidFill>
          </a:ln>
        </p:spPr>
        <p:txBody>
          <a:bodyPr wrap="square" lIns="0" tIns="0" rIns="0" bIns="0" rtlCol="0"/>
          <a:lstStyle/>
          <a:p>
            <a:endParaRPr/>
          </a:p>
        </p:txBody>
      </p:sp>
      <p:sp>
        <p:nvSpPr>
          <p:cNvPr id="96" name="object 96"/>
          <p:cNvSpPr/>
          <p:nvPr/>
        </p:nvSpPr>
        <p:spPr>
          <a:xfrm>
            <a:off x="1468882" y="3776471"/>
            <a:ext cx="228600" cy="139700"/>
          </a:xfrm>
          <a:custGeom>
            <a:avLst/>
            <a:gdLst/>
            <a:ahLst/>
            <a:cxnLst/>
            <a:rect l="l" t="t" r="r" b="b"/>
            <a:pathLst>
              <a:path w="228600" h="139700">
                <a:moveTo>
                  <a:pt x="0" y="139572"/>
                </a:moveTo>
                <a:lnTo>
                  <a:pt x="5258" y="131615"/>
                </a:lnTo>
                <a:lnTo>
                  <a:pt x="7778" y="124301"/>
                </a:lnTo>
                <a:lnTo>
                  <a:pt x="8822" y="116462"/>
                </a:lnTo>
                <a:lnTo>
                  <a:pt x="9652" y="106933"/>
                </a:lnTo>
                <a:lnTo>
                  <a:pt x="11142" y="94795"/>
                </a:lnTo>
                <a:lnTo>
                  <a:pt x="19571" y="45146"/>
                </a:lnTo>
                <a:lnTo>
                  <a:pt x="30734" y="6730"/>
                </a:lnTo>
                <a:lnTo>
                  <a:pt x="31623" y="4317"/>
                </a:lnTo>
                <a:lnTo>
                  <a:pt x="33146" y="2158"/>
                </a:lnTo>
                <a:lnTo>
                  <a:pt x="34417" y="0"/>
                </a:lnTo>
                <a:lnTo>
                  <a:pt x="44418" y="7491"/>
                </a:lnTo>
                <a:lnTo>
                  <a:pt x="50418" y="17827"/>
                </a:lnTo>
                <a:lnTo>
                  <a:pt x="54133" y="30521"/>
                </a:lnTo>
                <a:lnTo>
                  <a:pt x="57277" y="45084"/>
                </a:lnTo>
                <a:lnTo>
                  <a:pt x="60676" y="58854"/>
                </a:lnTo>
                <a:lnTo>
                  <a:pt x="72517" y="99948"/>
                </a:lnTo>
                <a:lnTo>
                  <a:pt x="82804" y="114300"/>
                </a:lnTo>
                <a:lnTo>
                  <a:pt x="88753" y="102957"/>
                </a:lnTo>
                <a:lnTo>
                  <a:pt x="93630" y="91376"/>
                </a:lnTo>
                <a:lnTo>
                  <a:pt x="97984" y="79509"/>
                </a:lnTo>
                <a:lnTo>
                  <a:pt x="102362" y="67309"/>
                </a:lnTo>
                <a:lnTo>
                  <a:pt x="108166" y="50383"/>
                </a:lnTo>
                <a:lnTo>
                  <a:pt x="116887" y="28479"/>
                </a:lnTo>
                <a:lnTo>
                  <a:pt x="128633" y="9481"/>
                </a:lnTo>
                <a:lnTo>
                  <a:pt x="143509" y="1269"/>
                </a:lnTo>
                <a:lnTo>
                  <a:pt x="152888" y="5464"/>
                </a:lnTo>
                <a:lnTo>
                  <a:pt x="160146" y="15398"/>
                </a:lnTo>
                <a:lnTo>
                  <a:pt x="165405" y="27094"/>
                </a:lnTo>
                <a:lnTo>
                  <a:pt x="168782" y="36575"/>
                </a:lnTo>
                <a:lnTo>
                  <a:pt x="174247" y="51573"/>
                </a:lnTo>
                <a:lnTo>
                  <a:pt x="195072" y="95757"/>
                </a:lnTo>
                <a:lnTo>
                  <a:pt x="212693" y="106203"/>
                </a:lnTo>
                <a:lnTo>
                  <a:pt x="219932" y="101687"/>
                </a:lnTo>
                <a:lnTo>
                  <a:pt x="228219" y="93598"/>
                </a:lnTo>
              </a:path>
            </a:pathLst>
          </a:custGeom>
          <a:ln w="12801">
            <a:solidFill>
              <a:srgbClr val="000000"/>
            </a:solidFill>
          </a:ln>
        </p:spPr>
        <p:txBody>
          <a:bodyPr wrap="square" lIns="0" tIns="0" rIns="0" bIns="0" rtlCol="0"/>
          <a:lstStyle/>
          <a:p>
            <a:endParaRPr/>
          </a:p>
        </p:txBody>
      </p:sp>
      <p:sp>
        <p:nvSpPr>
          <p:cNvPr id="97" name="object 97"/>
          <p:cNvSpPr/>
          <p:nvPr/>
        </p:nvSpPr>
        <p:spPr>
          <a:xfrm>
            <a:off x="1690116" y="3676141"/>
            <a:ext cx="135890" cy="236220"/>
          </a:xfrm>
          <a:custGeom>
            <a:avLst/>
            <a:gdLst/>
            <a:ahLst/>
            <a:cxnLst/>
            <a:rect l="l" t="t" r="r" b="b"/>
            <a:pathLst>
              <a:path w="135889" h="236220">
                <a:moveTo>
                  <a:pt x="13969" y="0"/>
                </a:moveTo>
                <a:lnTo>
                  <a:pt x="6984" y="0"/>
                </a:lnTo>
                <a:lnTo>
                  <a:pt x="4571" y="0"/>
                </a:lnTo>
                <a:lnTo>
                  <a:pt x="0" y="0"/>
                </a:lnTo>
                <a:lnTo>
                  <a:pt x="7614" y="15488"/>
                </a:lnTo>
                <a:lnTo>
                  <a:pt x="17668" y="28273"/>
                </a:lnTo>
                <a:lnTo>
                  <a:pt x="29557" y="40130"/>
                </a:lnTo>
                <a:lnTo>
                  <a:pt x="42671" y="52831"/>
                </a:lnTo>
                <a:lnTo>
                  <a:pt x="60717" y="70935"/>
                </a:lnTo>
                <a:lnTo>
                  <a:pt x="94714" y="109142"/>
                </a:lnTo>
                <a:lnTo>
                  <a:pt x="118794" y="146911"/>
                </a:lnTo>
                <a:lnTo>
                  <a:pt x="133530" y="186432"/>
                </a:lnTo>
                <a:lnTo>
                  <a:pt x="135635" y="205739"/>
                </a:lnTo>
                <a:lnTo>
                  <a:pt x="134159" y="215360"/>
                </a:lnTo>
                <a:lnTo>
                  <a:pt x="130492" y="223170"/>
                </a:lnTo>
                <a:lnTo>
                  <a:pt x="125206" y="229885"/>
                </a:lnTo>
                <a:lnTo>
                  <a:pt x="118871" y="236219"/>
                </a:lnTo>
              </a:path>
            </a:pathLst>
          </a:custGeom>
          <a:ln w="12801">
            <a:solidFill>
              <a:srgbClr val="000000"/>
            </a:solidFill>
          </a:ln>
        </p:spPr>
        <p:txBody>
          <a:bodyPr wrap="square" lIns="0" tIns="0" rIns="0" bIns="0" rtlCol="0"/>
          <a:lstStyle/>
          <a:p>
            <a:endParaRPr/>
          </a:p>
        </p:txBody>
      </p:sp>
      <p:sp>
        <p:nvSpPr>
          <p:cNvPr id="98" name="object 98"/>
          <p:cNvSpPr/>
          <p:nvPr/>
        </p:nvSpPr>
        <p:spPr>
          <a:xfrm>
            <a:off x="6172567" y="4164457"/>
            <a:ext cx="32384" cy="8255"/>
          </a:xfrm>
          <a:custGeom>
            <a:avLst/>
            <a:gdLst/>
            <a:ahLst/>
            <a:cxnLst/>
            <a:rect l="l" t="t" r="r" b="b"/>
            <a:pathLst>
              <a:path w="32385" h="8254">
                <a:moveTo>
                  <a:pt x="5093" y="0"/>
                </a:moveTo>
                <a:lnTo>
                  <a:pt x="0" y="39"/>
                </a:lnTo>
                <a:lnTo>
                  <a:pt x="8157" y="3079"/>
                </a:lnTo>
                <a:lnTo>
                  <a:pt x="21578" y="6643"/>
                </a:lnTo>
                <a:lnTo>
                  <a:pt x="32271" y="8255"/>
                </a:lnTo>
              </a:path>
            </a:pathLst>
          </a:custGeom>
          <a:ln w="12801">
            <a:solidFill>
              <a:srgbClr val="000000"/>
            </a:solidFill>
          </a:ln>
        </p:spPr>
        <p:txBody>
          <a:bodyPr wrap="square" lIns="0" tIns="0" rIns="0" bIns="0" rtlCol="0"/>
          <a:lstStyle/>
          <a:p>
            <a:endParaRPr/>
          </a:p>
        </p:txBody>
      </p:sp>
      <p:sp>
        <p:nvSpPr>
          <p:cNvPr id="99" name="object 99"/>
          <p:cNvSpPr/>
          <p:nvPr/>
        </p:nvSpPr>
        <p:spPr>
          <a:xfrm>
            <a:off x="2761116" y="3702684"/>
            <a:ext cx="241935" cy="671830"/>
          </a:xfrm>
          <a:custGeom>
            <a:avLst/>
            <a:gdLst/>
            <a:ahLst/>
            <a:cxnLst/>
            <a:rect l="l" t="t" r="r" b="b"/>
            <a:pathLst>
              <a:path w="241935" h="671829">
                <a:moveTo>
                  <a:pt x="201793" y="17398"/>
                </a:moveTo>
                <a:lnTo>
                  <a:pt x="187392" y="15390"/>
                </a:lnTo>
                <a:lnTo>
                  <a:pt x="173170" y="14477"/>
                </a:lnTo>
                <a:lnTo>
                  <a:pt x="158876" y="14041"/>
                </a:lnTo>
                <a:lnTo>
                  <a:pt x="144262" y="13462"/>
                </a:lnTo>
                <a:lnTo>
                  <a:pt x="109976" y="10358"/>
                </a:lnTo>
                <a:lnTo>
                  <a:pt x="75713" y="6159"/>
                </a:lnTo>
                <a:lnTo>
                  <a:pt x="41499" y="2246"/>
                </a:lnTo>
                <a:lnTo>
                  <a:pt x="7356" y="0"/>
                </a:lnTo>
                <a:lnTo>
                  <a:pt x="5197" y="381"/>
                </a:lnTo>
                <a:lnTo>
                  <a:pt x="3165" y="634"/>
                </a:lnTo>
                <a:lnTo>
                  <a:pt x="1006" y="888"/>
                </a:lnTo>
                <a:lnTo>
                  <a:pt x="0" y="17339"/>
                </a:lnTo>
                <a:lnTo>
                  <a:pt x="482" y="33051"/>
                </a:lnTo>
                <a:lnTo>
                  <a:pt x="2274" y="49002"/>
                </a:lnTo>
                <a:lnTo>
                  <a:pt x="5197" y="66166"/>
                </a:lnTo>
                <a:lnTo>
                  <a:pt x="13486" y="113711"/>
                </a:lnTo>
                <a:lnTo>
                  <a:pt x="20280" y="161278"/>
                </a:lnTo>
                <a:lnTo>
                  <a:pt x="25644" y="208891"/>
                </a:lnTo>
                <a:lnTo>
                  <a:pt x="29643" y="256573"/>
                </a:lnTo>
                <a:lnTo>
                  <a:pt x="32345" y="304347"/>
                </a:lnTo>
                <a:lnTo>
                  <a:pt x="33814" y="352236"/>
                </a:lnTo>
                <a:lnTo>
                  <a:pt x="34117" y="400263"/>
                </a:lnTo>
                <a:lnTo>
                  <a:pt x="33318" y="448451"/>
                </a:lnTo>
                <a:lnTo>
                  <a:pt x="31486" y="496823"/>
                </a:lnTo>
                <a:lnTo>
                  <a:pt x="28013" y="531090"/>
                </a:lnTo>
                <a:lnTo>
                  <a:pt x="23421" y="572071"/>
                </a:lnTo>
                <a:lnTo>
                  <a:pt x="22163" y="612767"/>
                </a:lnTo>
                <a:lnTo>
                  <a:pt x="34647" y="656038"/>
                </a:lnTo>
                <a:lnTo>
                  <a:pt x="63490" y="663575"/>
                </a:lnTo>
                <a:lnTo>
                  <a:pt x="86693" y="666571"/>
                </a:lnTo>
                <a:lnTo>
                  <a:pt x="110908" y="668019"/>
                </a:lnTo>
                <a:lnTo>
                  <a:pt x="135195" y="668325"/>
                </a:lnTo>
                <a:lnTo>
                  <a:pt x="158613" y="667892"/>
                </a:lnTo>
                <a:lnTo>
                  <a:pt x="174218" y="668821"/>
                </a:lnTo>
                <a:lnTo>
                  <a:pt x="191252" y="670845"/>
                </a:lnTo>
                <a:lnTo>
                  <a:pt x="208190" y="671393"/>
                </a:lnTo>
                <a:lnTo>
                  <a:pt x="223510" y="667892"/>
                </a:lnTo>
                <a:lnTo>
                  <a:pt x="232654" y="660526"/>
                </a:lnTo>
                <a:lnTo>
                  <a:pt x="235956" y="657478"/>
                </a:lnTo>
                <a:lnTo>
                  <a:pt x="241417" y="651382"/>
                </a:lnTo>
              </a:path>
            </a:pathLst>
          </a:custGeom>
          <a:ln w="12801">
            <a:solidFill>
              <a:srgbClr val="000000"/>
            </a:solidFill>
          </a:ln>
        </p:spPr>
        <p:txBody>
          <a:bodyPr wrap="square" lIns="0" tIns="0" rIns="0" bIns="0" rtlCol="0"/>
          <a:lstStyle/>
          <a:p>
            <a:endParaRPr/>
          </a:p>
        </p:txBody>
      </p:sp>
      <p:sp>
        <p:nvSpPr>
          <p:cNvPr id="100" name="object 100"/>
          <p:cNvSpPr/>
          <p:nvPr/>
        </p:nvSpPr>
        <p:spPr>
          <a:xfrm>
            <a:off x="3013773" y="4004183"/>
            <a:ext cx="92710" cy="54610"/>
          </a:xfrm>
          <a:custGeom>
            <a:avLst/>
            <a:gdLst/>
            <a:ahLst/>
            <a:cxnLst/>
            <a:rect l="l" t="t" r="r" b="b"/>
            <a:pathLst>
              <a:path w="92710" h="54610">
                <a:moveTo>
                  <a:pt x="36004" y="29210"/>
                </a:moveTo>
                <a:lnTo>
                  <a:pt x="78422" y="8255"/>
                </a:lnTo>
                <a:lnTo>
                  <a:pt x="92392" y="17907"/>
                </a:lnTo>
                <a:lnTo>
                  <a:pt x="90606" y="26656"/>
                </a:lnTo>
                <a:lnTo>
                  <a:pt x="48720" y="53514"/>
                </a:lnTo>
                <a:lnTo>
                  <a:pt x="35403" y="54409"/>
                </a:lnTo>
                <a:lnTo>
                  <a:pt x="22288" y="52959"/>
                </a:lnTo>
                <a:lnTo>
                  <a:pt x="10429" y="48694"/>
                </a:lnTo>
                <a:lnTo>
                  <a:pt x="2571" y="41322"/>
                </a:lnTo>
                <a:lnTo>
                  <a:pt x="0" y="31545"/>
                </a:lnTo>
                <a:lnTo>
                  <a:pt x="4000" y="20066"/>
                </a:lnTo>
                <a:lnTo>
                  <a:pt x="10598" y="12305"/>
                </a:lnTo>
                <a:lnTo>
                  <a:pt x="19161" y="6365"/>
                </a:lnTo>
                <a:lnTo>
                  <a:pt x="28842" y="2260"/>
                </a:lnTo>
                <a:lnTo>
                  <a:pt x="38798" y="0"/>
                </a:lnTo>
                <a:lnTo>
                  <a:pt x="49059" y="337"/>
                </a:lnTo>
                <a:lnTo>
                  <a:pt x="51560" y="40378"/>
                </a:lnTo>
                <a:lnTo>
                  <a:pt x="38798" y="17018"/>
                </a:lnTo>
              </a:path>
            </a:pathLst>
          </a:custGeom>
          <a:ln w="12801">
            <a:solidFill>
              <a:srgbClr val="000000"/>
            </a:solidFill>
          </a:ln>
        </p:spPr>
        <p:txBody>
          <a:bodyPr wrap="square" lIns="0" tIns="0" rIns="0" bIns="0" rtlCol="0"/>
          <a:lstStyle/>
          <a:p>
            <a:endParaRPr/>
          </a:p>
        </p:txBody>
      </p:sp>
      <p:sp>
        <p:nvSpPr>
          <p:cNvPr id="101" name="object 101"/>
          <p:cNvSpPr/>
          <p:nvPr/>
        </p:nvSpPr>
        <p:spPr>
          <a:xfrm>
            <a:off x="3049777" y="3562222"/>
            <a:ext cx="248285" cy="346075"/>
          </a:xfrm>
          <a:custGeom>
            <a:avLst/>
            <a:gdLst/>
            <a:ahLst/>
            <a:cxnLst/>
            <a:rect l="l" t="t" r="r" b="b"/>
            <a:pathLst>
              <a:path w="248285" h="346075">
                <a:moveTo>
                  <a:pt x="8255" y="343788"/>
                </a:moveTo>
                <a:lnTo>
                  <a:pt x="5588" y="344424"/>
                </a:lnTo>
                <a:lnTo>
                  <a:pt x="2794" y="345058"/>
                </a:lnTo>
                <a:lnTo>
                  <a:pt x="0" y="345566"/>
                </a:lnTo>
                <a:lnTo>
                  <a:pt x="3101" y="335468"/>
                </a:lnTo>
                <a:lnTo>
                  <a:pt x="7667" y="327263"/>
                </a:lnTo>
                <a:lnTo>
                  <a:pt x="13448" y="319224"/>
                </a:lnTo>
                <a:lnTo>
                  <a:pt x="20193" y="309625"/>
                </a:lnTo>
                <a:lnTo>
                  <a:pt x="32359" y="289897"/>
                </a:lnTo>
                <a:lnTo>
                  <a:pt x="43894" y="269716"/>
                </a:lnTo>
                <a:lnTo>
                  <a:pt x="55072" y="249297"/>
                </a:lnTo>
                <a:lnTo>
                  <a:pt x="66167" y="228853"/>
                </a:lnTo>
                <a:lnTo>
                  <a:pt x="80879" y="202570"/>
                </a:lnTo>
                <a:lnTo>
                  <a:pt x="110493" y="150147"/>
                </a:lnTo>
                <a:lnTo>
                  <a:pt x="136439" y="104963"/>
                </a:lnTo>
                <a:lnTo>
                  <a:pt x="159764" y="67589"/>
                </a:lnTo>
                <a:lnTo>
                  <a:pt x="186340" y="31257"/>
                </a:lnTo>
                <a:lnTo>
                  <a:pt x="201802" y="14350"/>
                </a:lnTo>
                <a:lnTo>
                  <a:pt x="193762" y="16797"/>
                </a:lnTo>
                <a:lnTo>
                  <a:pt x="155209" y="29640"/>
                </a:lnTo>
                <a:lnTo>
                  <a:pt x="112776" y="45338"/>
                </a:lnTo>
                <a:lnTo>
                  <a:pt x="110363" y="46608"/>
                </a:lnTo>
                <a:lnTo>
                  <a:pt x="107696" y="47878"/>
                </a:lnTo>
                <a:lnTo>
                  <a:pt x="150876" y="23113"/>
                </a:lnTo>
                <a:lnTo>
                  <a:pt x="195810" y="2807"/>
                </a:lnTo>
                <a:lnTo>
                  <a:pt x="211327" y="0"/>
                </a:lnTo>
                <a:lnTo>
                  <a:pt x="221984" y="506"/>
                </a:lnTo>
                <a:lnTo>
                  <a:pt x="229425" y="3762"/>
                </a:lnTo>
                <a:lnTo>
                  <a:pt x="234580" y="10376"/>
                </a:lnTo>
                <a:lnTo>
                  <a:pt x="238379" y="20954"/>
                </a:lnTo>
                <a:lnTo>
                  <a:pt x="239494" y="29846"/>
                </a:lnTo>
                <a:lnTo>
                  <a:pt x="239299" y="38369"/>
                </a:lnTo>
                <a:lnTo>
                  <a:pt x="239343" y="46726"/>
                </a:lnTo>
                <a:lnTo>
                  <a:pt x="241173" y="55118"/>
                </a:lnTo>
                <a:lnTo>
                  <a:pt x="242950" y="62483"/>
                </a:lnTo>
                <a:lnTo>
                  <a:pt x="243586" y="65531"/>
                </a:lnTo>
                <a:lnTo>
                  <a:pt x="247904" y="68833"/>
                </a:lnTo>
              </a:path>
            </a:pathLst>
          </a:custGeom>
          <a:ln w="12801">
            <a:solidFill>
              <a:srgbClr val="000000"/>
            </a:solidFill>
          </a:ln>
        </p:spPr>
        <p:txBody>
          <a:bodyPr wrap="square" lIns="0" tIns="0" rIns="0" bIns="0" rtlCol="0"/>
          <a:lstStyle/>
          <a:p>
            <a:endParaRPr/>
          </a:p>
        </p:txBody>
      </p:sp>
      <p:sp>
        <p:nvSpPr>
          <p:cNvPr id="102" name="object 102"/>
          <p:cNvSpPr/>
          <p:nvPr/>
        </p:nvSpPr>
        <p:spPr>
          <a:xfrm>
            <a:off x="3297301" y="3746500"/>
            <a:ext cx="212725" cy="652145"/>
          </a:xfrm>
          <a:custGeom>
            <a:avLst/>
            <a:gdLst/>
            <a:ahLst/>
            <a:cxnLst/>
            <a:rect l="l" t="t" r="r" b="b"/>
            <a:pathLst>
              <a:path w="212725" h="652145">
                <a:moveTo>
                  <a:pt x="75311" y="126"/>
                </a:moveTo>
                <a:lnTo>
                  <a:pt x="85399" y="0"/>
                </a:lnTo>
                <a:lnTo>
                  <a:pt x="95250" y="254"/>
                </a:lnTo>
                <a:lnTo>
                  <a:pt x="105100" y="984"/>
                </a:lnTo>
                <a:lnTo>
                  <a:pt x="115188" y="2286"/>
                </a:lnTo>
                <a:lnTo>
                  <a:pt x="127523" y="3669"/>
                </a:lnTo>
                <a:lnTo>
                  <a:pt x="139573" y="4778"/>
                </a:lnTo>
                <a:lnTo>
                  <a:pt x="151622" y="5625"/>
                </a:lnTo>
                <a:lnTo>
                  <a:pt x="163957" y="6223"/>
                </a:lnTo>
                <a:lnTo>
                  <a:pt x="171305" y="6260"/>
                </a:lnTo>
                <a:lnTo>
                  <a:pt x="181594" y="6048"/>
                </a:lnTo>
                <a:lnTo>
                  <a:pt x="191764" y="6526"/>
                </a:lnTo>
                <a:lnTo>
                  <a:pt x="198754" y="8636"/>
                </a:lnTo>
                <a:lnTo>
                  <a:pt x="208789" y="22306"/>
                </a:lnTo>
                <a:lnTo>
                  <a:pt x="212169" y="39703"/>
                </a:lnTo>
                <a:lnTo>
                  <a:pt x="211953" y="58267"/>
                </a:lnTo>
                <a:lnTo>
                  <a:pt x="211200" y="75437"/>
                </a:lnTo>
                <a:lnTo>
                  <a:pt x="210248" y="105787"/>
                </a:lnTo>
                <a:lnTo>
                  <a:pt x="208534" y="136112"/>
                </a:lnTo>
                <a:lnTo>
                  <a:pt x="206628" y="166485"/>
                </a:lnTo>
                <a:lnTo>
                  <a:pt x="205104" y="196976"/>
                </a:lnTo>
                <a:lnTo>
                  <a:pt x="203336" y="236981"/>
                </a:lnTo>
                <a:lnTo>
                  <a:pt x="201818" y="276987"/>
                </a:lnTo>
                <a:lnTo>
                  <a:pt x="200800" y="316992"/>
                </a:lnTo>
                <a:lnTo>
                  <a:pt x="200533" y="356997"/>
                </a:lnTo>
                <a:lnTo>
                  <a:pt x="201048" y="397992"/>
                </a:lnTo>
                <a:lnTo>
                  <a:pt x="201612" y="439023"/>
                </a:lnTo>
                <a:lnTo>
                  <a:pt x="202176" y="480030"/>
                </a:lnTo>
                <a:lnTo>
                  <a:pt x="202691" y="520954"/>
                </a:lnTo>
                <a:lnTo>
                  <a:pt x="203211" y="547092"/>
                </a:lnTo>
                <a:lnTo>
                  <a:pt x="203803" y="573277"/>
                </a:lnTo>
                <a:lnTo>
                  <a:pt x="204442" y="599463"/>
                </a:lnTo>
                <a:lnTo>
                  <a:pt x="205104" y="625601"/>
                </a:lnTo>
                <a:lnTo>
                  <a:pt x="205214" y="632261"/>
                </a:lnTo>
                <a:lnTo>
                  <a:pt x="205501" y="638682"/>
                </a:lnTo>
                <a:lnTo>
                  <a:pt x="205908" y="645104"/>
                </a:lnTo>
                <a:lnTo>
                  <a:pt x="206375" y="651763"/>
                </a:lnTo>
                <a:lnTo>
                  <a:pt x="195419" y="650269"/>
                </a:lnTo>
                <a:lnTo>
                  <a:pt x="184737" y="649335"/>
                </a:lnTo>
                <a:lnTo>
                  <a:pt x="173888" y="648852"/>
                </a:lnTo>
                <a:lnTo>
                  <a:pt x="162433" y="648716"/>
                </a:lnTo>
                <a:lnTo>
                  <a:pt x="126111" y="649087"/>
                </a:lnTo>
                <a:lnTo>
                  <a:pt x="88264" y="648446"/>
                </a:lnTo>
                <a:lnTo>
                  <a:pt x="50704" y="645590"/>
                </a:lnTo>
                <a:lnTo>
                  <a:pt x="15239" y="639318"/>
                </a:lnTo>
                <a:lnTo>
                  <a:pt x="4572" y="634364"/>
                </a:lnTo>
                <a:lnTo>
                  <a:pt x="1270" y="633730"/>
                </a:lnTo>
                <a:lnTo>
                  <a:pt x="0" y="625601"/>
                </a:lnTo>
              </a:path>
            </a:pathLst>
          </a:custGeom>
          <a:ln w="12801">
            <a:solidFill>
              <a:srgbClr val="000000"/>
            </a:solidFill>
          </a:ln>
        </p:spPr>
        <p:txBody>
          <a:bodyPr wrap="square" lIns="0" tIns="0" rIns="0" bIns="0" rtlCol="0"/>
          <a:lstStyle/>
          <a:p>
            <a:endParaRPr/>
          </a:p>
        </p:txBody>
      </p:sp>
      <p:sp>
        <p:nvSpPr>
          <p:cNvPr id="103" name="object 103"/>
          <p:cNvSpPr/>
          <p:nvPr/>
        </p:nvSpPr>
        <p:spPr>
          <a:xfrm>
            <a:off x="3725290" y="4073016"/>
            <a:ext cx="161290" cy="17780"/>
          </a:xfrm>
          <a:custGeom>
            <a:avLst/>
            <a:gdLst/>
            <a:ahLst/>
            <a:cxnLst/>
            <a:rect l="l" t="t" r="r" b="b"/>
            <a:pathLst>
              <a:path w="161289" h="17779">
                <a:moveTo>
                  <a:pt x="0" y="0"/>
                </a:moveTo>
                <a:lnTo>
                  <a:pt x="2861" y="6729"/>
                </a:lnTo>
                <a:lnTo>
                  <a:pt x="8223" y="8874"/>
                </a:lnTo>
                <a:lnTo>
                  <a:pt x="16109" y="8804"/>
                </a:lnTo>
                <a:lnTo>
                  <a:pt x="26543" y="8889"/>
                </a:lnTo>
                <a:lnTo>
                  <a:pt x="40880" y="10072"/>
                </a:lnTo>
                <a:lnTo>
                  <a:pt x="55133" y="11302"/>
                </a:lnTo>
                <a:lnTo>
                  <a:pt x="69316" y="12533"/>
                </a:lnTo>
                <a:lnTo>
                  <a:pt x="83438" y="13715"/>
                </a:lnTo>
                <a:lnTo>
                  <a:pt x="98383" y="14737"/>
                </a:lnTo>
                <a:lnTo>
                  <a:pt x="113077" y="15795"/>
                </a:lnTo>
                <a:lnTo>
                  <a:pt x="127748" y="16734"/>
                </a:lnTo>
                <a:lnTo>
                  <a:pt x="142621" y="17398"/>
                </a:lnTo>
                <a:lnTo>
                  <a:pt x="152019" y="17398"/>
                </a:lnTo>
                <a:lnTo>
                  <a:pt x="155067" y="17144"/>
                </a:lnTo>
                <a:lnTo>
                  <a:pt x="161162" y="17652"/>
                </a:lnTo>
              </a:path>
            </a:pathLst>
          </a:custGeom>
          <a:ln w="12801">
            <a:solidFill>
              <a:srgbClr val="000000"/>
            </a:solidFill>
          </a:ln>
        </p:spPr>
        <p:txBody>
          <a:bodyPr wrap="square" lIns="0" tIns="0" rIns="0" bIns="0" rtlCol="0"/>
          <a:lstStyle/>
          <a:p>
            <a:endParaRPr/>
          </a:p>
        </p:txBody>
      </p:sp>
      <p:sp>
        <p:nvSpPr>
          <p:cNvPr id="104" name="object 104"/>
          <p:cNvSpPr/>
          <p:nvPr/>
        </p:nvSpPr>
        <p:spPr>
          <a:xfrm>
            <a:off x="3729482" y="4154423"/>
            <a:ext cx="182880" cy="19685"/>
          </a:xfrm>
          <a:custGeom>
            <a:avLst/>
            <a:gdLst/>
            <a:ahLst/>
            <a:cxnLst/>
            <a:rect l="l" t="t" r="r" b="b"/>
            <a:pathLst>
              <a:path w="182879" h="19685">
                <a:moveTo>
                  <a:pt x="0" y="8889"/>
                </a:moveTo>
                <a:lnTo>
                  <a:pt x="3649" y="17224"/>
                </a:lnTo>
                <a:lnTo>
                  <a:pt x="11858" y="19653"/>
                </a:lnTo>
                <a:lnTo>
                  <a:pt x="23377" y="18605"/>
                </a:lnTo>
                <a:lnTo>
                  <a:pt x="36956" y="16509"/>
                </a:lnTo>
                <a:lnTo>
                  <a:pt x="60027" y="13454"/>
                </a:lnTo>
                <a:lnTo>
                  <a:pt x="83121" y="10731"/>
                </a:lnTo>
                <a:lnTo>
                  <a:pt x="106215" y="8294"/>
                </a:lnTo>
                <a:lnTo>
                  <a:pt x="129285" y="6095"/>
                </a:lnTo>
                <a:lnTo>
                  <a:pt x="142688" y="4893"/>
                </a:lnTo>
                <a:lnTo>
                  <a:pt x="155924" y="3524"/>
                </a:lnTo>
                <a:lnTo>
                  <a:pt x="169112" y="1916"/>
                </a:lnTo>
                <a:lnTo>
                  <a:pt x="182371" y="0"/>
                </a:lnTo>
              </a:path>
            </a:pathLst>
          </a:custGeom>
          <a:ln w="12801">
            <a:solidFill>
              <a:srgbClr val="000000"/>
            </a:solidFill>
          </a:ln>
        </p:spPr>
        <p:txBody>
          <a:bodyPr wrap="square" lIns="0" tIns="0" rIns="0" bIns="0" rtlCol="0"/>
          <a:lstStyle/>
          <a:p>
            <a:endParaRPr/>
          </a:p>
        </p:txBody>
      </p:sp>
      <p:sp>
        <p:nvSpPr>
          <p:cNvPr id="105" name="object 105"/>
          <p:cNvSpPr/>
          <p:nvPr/>
        </p:nvSpPr>
        <p:spPr>
          <a:xfrm>
            <a:off x="4126118" y="4002587"/>
            <a:ext cx="186690" cy="379095"/>
          </a:xfrm>
          <a:custGeom>
            <a:avLst/>
            <a:gdLst/>
            <a:ahLst/>
            <a:cxnLst/>
            <a:rect l="l" t="t" r="r" b="b"/>
            <a:pathLst>
              <a:path w="186689" h="379095">
                <a:moveTo>
                  <a:pt x="42021" y="56078"/>
                </a:moveTo>
                <a:lnTo>
                  <a:pt x="63198" y="13311"/>
                </a:lnTo>
                <a:lnTo>
                  <a:pt x="105634" y="0"/>
                </a:lnTo>
                <a:lnTo>
                  <a:pt x="118268" y="1881"/>
                </a:lnTo>
                <a:lnTo>
                  <a:pt x="163288" y="42287"/>
                </a:lnTo>
                <a:lnTo>
                  <a:pt x="183429" y="112335"/>
                </a:lnTo>
                <a:lnTo>
                  <a:pt x="185023" y="147264"/>
                </a:lnTo>
                <a:lnTo>
                  <a:pt x="182893" y="180855"/>
                </a:lnTo>
                <a:lnTo>
                  <a:pt x="167824" y="246419"/>
                </a:lnTo>
                <a:lnTo>
                  <a:pt x="142053" y="301974"/>
                </a:lnTo>
                <a:lnTo>
                  <a:pt x="107152" y="347662"/>
                </a:lnTo>
                <a:lnTo>
                  <a:pt x="70996" y="372717"/>
                </a:lnTo>
                <a:lnTo>
                  <a:pt x="38111" y="378662"/>
                </a:lnTo>
                <a:lnTo>
                  <a:pt x="21955" y="375610"/>
                </a:lnTo>
                <a:lnTo>
                  <a:pt x="6923" y="365371"/>
                </a:lnTo>
                <a:lnTo>
                  <a:pt x="0" y="350178"/>
                </a:lnTo>
                <a:lnTo>
                  <a:pt x="148" y="332747"/>
                </a:lnTo>
                <a:lnTo>
                  <a:pt x="25098" y="298362"/>
                </a:lnTo>
                <a:lnTo>
                  <a:pt x="77962" y="294892"/>
                </a:lnTo>
                <a:lnTo>
                  <a:pt x="128682" y="321002"/>
                </a:lnTo>
                <a:lnTo>
                  <a:pt x="159883" y="343614"/>
                </a:lnTo>
                <a:lnTo>
                  <a:pt x="168497" y="349765"/>
                </a:lnTo>
                <a:lnTo>
                  <a:pt x="177278" y="355631"/>
                </a:lnTo>
                <a:lnTo>
                  <a:pt x="186547" y="361259"/>
                </a:lnTo>
              </a:path>
            </a:pathLst>
          </a:custGeom>
          <a:ln w="12801">
            <a:solidFill>
              <a:srgbClr val="000000"/>
            </a:solidFill>
          </a:ln>
        </p:spPr>
        <p:txBody>
          <a:bodyPr wrap="square" lIns="0" tIns="0" rIns="0" bIns="0" rtlCol="0"/>
          <a:lstStyle/>
          <a:p>
            <a:endParaRPr/>
          </a:p>
        </p:txBody>
      </p:sp>
      <p:sp>
        <p:nvSpPr>
          <p:cNvPr id="106" name="object 106"/>
          <p:cNvSpPr/>
          <p:nvPr/>
        </p:nvSpPr>
        <p:spPr>
          <a:xfrm>
            <a:off x="4503673" y="3858514"/>
            <a:ext cx="194945" cy="594995"/>
          </a:xfrm>
          <a:custGeom>
            <a:avLst/>
            <a:gdLst/>
            <a:ahLst/>
            <a:cxnLst/>
            <a:rect l="l" t="t" r="r" b="b"/>
            <a:pathLst>
              <a:path w="194945" h="594995">
                <a:moveTo>
                  <a:pt x="194563" y="0"/>
                </a:moveTo>
                <a:lnTo>
                  <a:pt x="189192" y="4327"/>
                </a:lnTo>
                <a:lnTo>
                  <a:pt x="185880" y="6429"/>
                </a:lnTo>
                <a:lnTo>
                  <a:pt x="182401" y="8268"/>
                </a:lnTo>
                <a:lnTo>
                  <a:pt x="176529" y="11811"/>
                </a:lnTo>
                <a:lnTo>
                  <a:pt x="142589" y="37115"/>
                </a:lnTo>
                <a:lnTo>
                  <a:pt x="111887" y="66040"/>
                </a:lnTo>
                <a:lnTo>
                  <a:pt x="82036" y="102462"/>
                </a:lnTo>
                <a:lnTo>
                  <a:pt x="56737" y="142102"/>
                </a:lnTo>
                <a:lnTo>
                  <a:pt x="36032" y="184365"/>
                </a:lnTo>
                <a:lnTo>
                  <a:pt x="19964" y="228659"/>
                </a:lnTo>
                <a:lnTo>
                  <a:pt x="8574" y="274390"/>
                </a:lnTo>
                <a:lnTo>
                  <a:pt x="1905" y="320965"/>
                </a:lnTo>
                <a:lnTo>
                  <a:pt x="0" y="367792"/>
                </a:lnTo>
                <a:lnTo>
                  <a:pt x="2690" y="405878"/>
                </a:lnTo>
                <a:lnTo>
                  <a:pt x="10001" y="443309"/>
                </a:lnTo>
                <a:lnTo>
                  <a:pt x="22217" y="479430"/>
                </a:lnTo>
                <a:lnTo>
                  <a:pt x="39624" y="513588"/>
                </a:lnTo>
                <a:lnTo>
                  <a:pt x="68294" y="549592"/>
                </a:lnTo>
                <a:lnTo>
                  <a:pt x="104012" y="578738"/>
                </a:lnTo>
                <a:lnTo>
                  <a:pt x="135124" y="592526"/>
                </a:lnTo>
                <a:lnTo>
                  <a:pt x="146685" y="594868"/>
                </a:lnTo>
              </a:path>
            </a:pathLst>
          </a:custGeom>
          <a:ln w="12801">
            <a:solidFill>
              <a:srgbClr val="000000"/>
            </a:solidFill>
          </a:ln>
        </p:spPr>
        <p:txBody>
          <a:bodyPr wrap="square" lIns="0" tIns="0" rIns="0" bIns="0" rtlCol="0"/>
          <a:lstStyle/>
          <a:p>
            <a:endParaRPr/>
          </a:p>
        </p:txBody>
      </p:sp>
      <p:sp>
        <p:nvSpPr>
          <p:cNvPr id="107" name="object 107"/>
          <p:cNvSpPr/>
          <p:nvPr/>
        </p:nvSpPr>
        <p:spPr>
          <a:xfrm>
            <a:off x="4663440" y="3990085"/>
            <a:ext cx="241300" cy="374015"/>
          </a:xfrm>
          <a:custGeom>
            <a:avLst/>
            <a:gdLst/>
            <a:ahLst/>
            <a:cxnLst/>
            <a:rect l="l" t="t" r="r" b="b"/>
            <a:pathLst>
              <a:path w="241300" h="374014">
                <a:moveTo>
                  <a:pt x="240792" y="0"/>
                </a:moveTo>
                <a:lnTo>
                  <a:pt x="196596" y="8255"/>
                </a:lnTo>
                <a:lnTo>
                  <a:pt x="179728" y="12406"/>
                </a:lnTo>
                <a:lnTo>
                  <a:pt x="162623" y="16414"/>
                </a:lnTo>
                <a:lnTo>
                  <a:pt x="114665" y="30642"/>
                </a:lnTo>
                <a:lnTo>
                  <a:pt x="72517" y="50037"/>
                </a:lnTo>
                <a:lnTo>
                  <a:pt x="61277" y="71040"/>
                </a:lnTo>
                <a:lnTo>
                  <a:pt x="68016" y="80881"/>
                </a:lnTo>
                <a:lnTo>
                  <a:pt x="78612" y="91186"/>
                </a:lnTo>
                <a:lnTo>
                  <a:pt x="98254" y="106100"/>
                </a:lnTo>
                <a:lnTo>
                  <a:pt x="120110" y="121538"/>
                </a:lnTo>
                <a:lnTo>
                  <a:pt x="138584" y="139549"/>
                </a:lnTo>
                <a:lnTo>
                  <a:pt x="148082" y="162178"/>
                </a:lnTo>
                <a:lnTo>
                  <a:pt x="148000" y="173093"/>
                </a:lnTo>
                <a:lnTo>
                  <a:pt x="145526" y="184054"/>
                </a:lnTo>
                <a:lnTo>
                  <a:pt x="117524" y="238777"/>
                </a:lnTo>
                <a:lnTo>
                  <a:pt x="93710" y="270494"/>
                </a:lnTo>
                <a:lnTo>
                  <a:pt x="66919" y="299805"/>
                </a:lnTo>
                <a:lnTo>
                  <a:pt x="38354" y="326770"/>
                </a:lnTo>
                <a:lnTo>
                  <a:pt x="0" y="353313"/>
                </a:lnTo>
                <a:lnTo>
                  <a:pt x="11953" y="353972"/>
                </a:lnTo>
                <a:lnTo>
                  <a:pt x="23717" y="354869"/>
                </a:lnTo>
                <a:lnTo>
                  <a:pt x="35433" y="355814"/>
                </a:lnTo>
                <a:lnTo>
                  <a:pt x="47244" y="356615"/>
                </a:lnTo>
                <a:lnTo>
                  <a:pt x="64428" y="357683"/>
                </a:lnTo>
                <a:lnTo>
                  <a:pt x="81661" y="358679"/>
                </a:lnTo>
                <a:lnTo>
                  <a:pt x="98893" y="359723"/>
                </a:lnTo>
                <a:lnTo>
                  <a:pt x="116077" y="360933"/>
                </a:lnTo>
                <a:lnTo>
                  <a:pt x="128710" y="361826"/>
                </a:lnTo>
                <a:lnTo>
                  <a:pt x="141795" y="362553"/>
                </a:lnTo>
                <a:lnTo>
                  <a:pt x="154689" y="363612"/>
                </a:lnTo>
                <a:lnTo>
                  <a:pt x="166750" y="365506"/>
                </a:lnTo>
                <a:lnTo>
                  <a:pt x="174815" y="368563"/>
                </a:lnTo>
                <a:lnTo>
                  <a:pt x="180689" y="370728"/>
                </a:lnTo>
                <a:lnTo>
                  <a:pt x="185753" y="372346"/>
                </a:lnTo>
                <a:lnTo>
                  <a:pt x="191388" y="373761"/>
                </a:lnTo>
              </a:path>
            </a:pathLst>
          </a:custGeom>
          <a:ln w="12801">
            <a:solidFill>
              <a:srgbClr val="000000"/>
            </a:solidFill>
          </a:ln>
        </p:spPr>
        <p:txBody>
          <a:bodyPr wrap="square" lIns="0" tIns="0" rIns="0" bIns="0" rtlCol="0"/>
          <a:lstStyle/>
          <a:p>
            <a:endParaRPr/>
          </a:p>
        </p:txBody>
      </p:sp>
      <p:sp>
        <p:nvSpPr>
          <p:cNvPr id="108" name="object 108"/>
          <p:cNvSpPr/>
          <p:nvPr/>
        </p:nvSpPr>
        <p:spPr>
          <a:xfrm>
            <a:off x="4952110" y="4350384"/>
            <a:ext cx="147320" cy="106680"/>
          </a:xfrm>
          <a:custGeom>
            <a:avLst/>
            <a:gdLst/>
            <a:ahLst/>
            <a:cxnLst/>
            <a:rect l="l" t="t" r="r" b="b"/>
            <a:pathLst>
              <a:path w="147320" h="106679">
                <a:moveTo>
                  <a:pt x="0" y="0"/>
                </a:moveTo>
                <a:lnTo>
                  <a:pt x="8798" y="5455"/>
                </a:lnTo>
                <a:lnTo>
                  <a:pt x="17716" y="10683"/>
                </a:lnTo>
                <a:lnTo>
                  <a:pt x="26539" y="16127"/>
                </a:lnTo>
                <a:lnTo>
                  <a:pt x="35051" y="22225"/>
                </a:lnTo>
                <a:lnTo>
                  <a:pt x="46964" y="31980"/>
                </a:lnTo>
                <a:lnTo>
                  <a:pt x="58626" y="41878"/>
                </a:lnTo>
                <a:lnTo>
                  <a:pt x="70217" y="51728"/>
                </a:lnTo>
                <a:lnTo>
                  <a:pt x="81914" y="61340"/>
                </a:lnTo>
                <a:lnTo>
                  <a:pt x="93212" y="70268"/>
                </a:lnTo>
                <a:lnTo>
                  <a:pt x="104378" y="79422"/>
                </a:lnTo>
                <a:lnTo>
                  <a:pt x="115615" y="88362"/>
                </a:lnTo>
                <a:lnTo>
                  <a:pt x="127126" y="96646"/>
                </a:lnTo>
                <a:lnTo>
                  <a:pt x="136271" y="102488"/>
                </a:lnTo>
                <a:lnTo>
                  <a:pt x="139826" y="104520"/>
                </a:lnTo>
                <a:lnTo>
                  <a:pt x="147192" y="106425"/>
                </a:lnTo>
              </a:path>
            </a:pathLst>
          </a:custGeom>
          <a:ln w="12801">
            <a:solidFill>
              <a:srgbClr val="000000"/>
            </a:solidFill>
          </a:ln>
        </p:spPr>
        <p:txBody>
          <a:bodyPr wrap="square" lIns="0" tIns="0" rIns="0" bIns="0" rtlCol="0"/>
          <a:lstStyle/>
          <a:p>
            <a:endParaRPr/>
          </a:p>
        </p:txBody>
      </p:sp>
      <p:sp>
        <p:nvSpPr>
          <p:cNvPr id="109" name="object 109"/>
          <p:cNvSpPr/>
          <p:nvPr/>
        </p:nvSpPr>
        <p:spPr>
          <a:xfrm>
            <a:off x="4965191" y="4367010"/>
            <a:ext cx="113030" cy="135890"/>
          </a:xfrm>
          <a:custGeom>
            <a:avLst/>
            <a:gdLst/>
            <a:ahLst/>
            <a:cxnLst/>
            <a:rect l="l" t="t" r="r" b="b"/>
            <a:pathLst>
              <a:path w="113029" h="135889">
                <a:moveTo>
                  <a:pt x="112522" y="1408"/>
                </a:moveTo>
                <a:lnTo>
                  <a:pt x="107291" y="0"/>
                </a:lnTo>
                <a:lnTo>
                  <a:pt x="102679" y="4425"/>
                </a:lnTo>
                <a:lnTo>
                  <a:pt x="98163" y="12517"/>
                </a:lnTo>
                <a:lnTo>
                  <a:pt x="93218" y="22109"/>
                </a:lnTo>
                <a:lnTo>
                  <a:pt x="84712" y="35635"/>
                </a:lnTo>
                <a:lnTo>
                  <a:pt x="75469" y="48589"/>
                </a:lnTo>
                <a:lnTo>
                  <a:pt x="65893" y="61257"/>
                </a:lnTo>
                <a:lnTo>
                  <a:pt x="56387" y="73925"/>
                </a:lnTo>
                <a:lnTo>
                  <a:pt x="46988" y="86911"/>
                </a:lnTo>
                <a:lnTo>
                  <a:pt x="37480" y="100278"/>
                </a:lnTo>
                <a:lnTo>
                  <a:pt x="27902" y="113359"/>
                </a:lnTo>
                <a:lnTo>
                  <a:pt x="18287" y="125487"/>
                </a:lnTo>
                <a:lnTo>
                  <a:pt x="9779" y="132472"/>
                </a:lnTo>
                <a:lnTo>
                  <a:pt x="7620" y="134631"/>
                </a:lnTo>
                <a:lnTo>
                  <a:pt x="0" y="135774"/>
                </a:lnTo>
              </a:path>
            </a:pathLst>
          </a:custGeom>
          <a:ln w="12801">
            <a:solidFill>
              <a:srgbClr val="000000"/>
            </a:solidFill>
          </a:ln>
        </p:spPr>
        <p:txBody>
          <a:bodyPr wrap="square" lIns="0" tIns="0" rIns="0" bIns="0" rtlCol="0"/>
          <a:lstStyle/>
          <a:p>
            <a:endParaRPr/>
          </a:p>
        </p:txBody>
      </p:sp>
      <p:sp>
        <p:nvSpPr>
          <p:cNvPr id="110" name="object 110"/>
          <p:cNvSpPr/>
          <p:nvPr/>
        </p:nvSpPr>
        <p:spPr>
          <a:xfrm>
            <a:off x="4923790" y="4208398"/>
            <a:ext cx="172085" cy="83185"/>
          </a:xfrm>
          <a:custGeom>
            <a:avLst/>
            <a:gdLst/>
            <a:ahLst/>
            <a:cxnLst/>
            <a:rect l="l" t="t" r="r" b="b"/>
            <a:pathLst>
              <a:path w="172085" h="83185">
                <a:moveTo>
                  <a:pt x="7874" y="82931"/>
                </a:moveTo>
                <a:lnTo>
                  <a:pt x="5461" y="80771"/>
                </a:lnTo>
                <a:lnTo>
                  <a:pt x="2412" y="78358"/>
                </a:lnTo>
                <a:lnTo>
                  <a:pt x="0" y="76200"/>
                </a:lnTo>
                <a:lnTo>
                  <a:pt x="45720" y="69468"/>
                </a:lnTo>
                <a:lnTo>
                  <a:pt x="63057" y="69203"/>
                </a:lnTo>
                <a:lnTo>
                  <a:pt x="80406" y="68770"/>
                </a:lnTo>
                <a:lnTo>
                  <a:pt x="97780" y="68147"/>
                </a:lnTo>
                <a:lnTo>
                  <a:pt x="115188" y="67309"/>
                </a:lnTo>
                <a:lnTo>
                  <a:pt x="127035" y="67044"/>
                </a:lnTo>
                <a:lnTo>
                  <a:pt x="166370" y="63118"/>
                </a:lnTo>
                <a:lnTo>
                  <a:pt x="169163" y="62102"/>
                </a:lnTo>
                <a:lnTo>
                  <a:pt x="171831" y="61213"/>
                </a:lnTo>
                <a:lnTo>
                  <a:pt x="140208" y="27686"/>
                </a:lnTo>
                <a:lnTo>
                  <a:pt x="119459" y="18875"/>
                </a:lnTo>
                <a:lnTo>
                  <a:pt x="109936" y="14237"/>
                </a:lnTo>
                <a:lnTo>
                  <a:pt x="104521" y="6350"/>
                </a:lnTo>
                <a:lnTo>
                  <a:pt x="106680" y="4571"/>
                </a:lnTo>
                <a:lnTo>
                  <a:pt x="108458" y="2158"/>
                </a:lnTo>
                <a:lnTo>
                  <a:pt x="110236" y="0"/>
                </a:lnTo>
              </a:path>
            </a:pathLst>
          </a:custGeom>
          <a:ln w="12801">
            <a:solidFill>
              <a:srgbClr val="000000"/>
            </a:solidFill>
          </a:ln>
        </p:spPr>
        <p:txBody>
          <a:bodyPr wrap="square" lIns="0" tIns="0" rIns="0" bIns="0" rtlCol="0"/>
          <a:lstStyle/>
          <a:p>
            <a:endParaRPr/>
          </a:p>
        </p:txBody>
      </p:sp>
      <p:sp>
        <p:nvSpPr>
          <p:cNvPr id="111" name="object 111"/>
          <p:cNvSpPr/>
          <p:nvPr/>
        </p:nvSpPr>
        <p:spPr>
          <a:xfrm>
            <a:off x="5212778" y="4088891"/>
            <a:ext cx="249554" cy="243204"/>
          </a:xfrm>
          <a:custGeom>
            <a:avLst/>
            <a:gdLst/>
            <a:ahLst/>
            <a:cxnLst/>
            <a:rect l="l" t="t" r="r" b="b"/>
            <a:pathLst>
              <a:path w="249554" h="243204">
                <a:moveTo>
                  <a:pt x="96583" y="0"/>
                </a:moveTo>
                <a:lnTo>
                  <a:pt x="58483" y="18541"/>
                </a:lnTo>
                <a:lnTo>
                  <a:pt x="29717" y="47767"/>
                </a:lnTo>
                <a:lnTo>
                  <a:pt x="9715" y="83565"/>
                </a:lnTo>
                <a:lnTo>
                  <a:pt x="0" y="135366"/>
                </a:lnTo>
                <a:lnTo>
                  <a:pt x="1714" y="161986"/>
                </a:lnTo>
                <a:lnTo>
                  <a:pt x="19839" y="210075"/>
                </a:lnTo>
                <a:lnTo>
                  <a:pt x="56947" y="238797"/>
                </a:lnTo>
                <a:lnTo>
                  <a:pt x="81597" y="243204"/>
                </a:lnTo>
                <a:lnTo>
                  <a:pt x="112287" y="239682"/>
                </a:lnTo>
                <a:lnTo>
                  <a:pt x="165858" y="211968"/>
                </a:lnTo>
                <a:lnTo>
                  <a:pt x="211437" y="170886"/>
                </a:lnTo>
                <a:lnTo>
                  <a:pt x="241071" y="120435"/>
                </a:lnTo>
                <a:lnTo>
                  <a:pt x="249366" y="68103"/>
                </a:lnTo>
                <a:lnTo>
                  <a:pt x="243570" y="47307"/>
                </a:lnTo>
                <a:lnTo>
                  <a:pt x="212915" y="15239"/>
                </a:lnTo>
                <a:lnTo>
                  <a:pt x="167322" y="5206"/>
                </a:lnTo>
                <a:lnTo>
                  <a:pt x="122110" y="14604"/>
                </a:lnTo>
                <a:lnTo>
                  <a:pt x="85153" y="28225"/>
                </a:lnTo>
                <a:lnTo>
                  <a:pt x="52006" y="48513"/>
                </a:lnTo>
              </a:path>
            </a:pathLst>
          </a:custGeom>
          <a:ln w="12801">
            <a:solidFill>
              <a:srgbClr val="000000"/>
            </a:solidFill>
          </a:ln>
        </p:spPr>
        <p:txBody>
          <a:bodyPr wrap="square" lIns="0" tIns="0" rIns="0" bIns="0" rtlCol="0"/>
          <a:lstStyle/>
          <a:p>
            <a:endParaRPr/>
          </a:p>
        </p:txBody>
      </p:sp>
      <p:sp>
        <p:nvSpPr>
          <p:cNvPr id="112" name="object 112"/>
          <p:cNvSpPr/>
          <p:nvPr/>
        </p:nvSpPr>
        <p:spPr>
          <a:xfrm>
            <a:off x="5299624" y="4031869"/>
            <a:ext cx="104775" cy="411480"/>
          </a:xfrm>
          <a:custGeom>
            <a:avLst/>
            <a:gdLst/>
            <a:ahLst/>
            <a:cxnLst/>
            <a:rect l="l" t="t" r="r" b="b"/>
            <a:pathLst>
              <a:path w="104775" h="411479">
                <a:moveTo>
                  <a:pt x="104733" y="0"/>
                </a:moveTo>
                <a:lnTo>
                  <a:pt x="70062" y="35051"/>
                </a:lnTo>
                <a:lnTo>
                  <a:pt x="52234" y="86502"/>
                </a:lnTo>
                <a:lnTo>
                  <a:pt x="40217" y="139572"/>
                </a:lnTo>
                <a:lnTo>
                  <a:pt x="31223" y="186588"/>
                </a:lnTo>
                <a:lnTo>
                  <a:pt x="22979" y="233847"/>
                </a:lnTo>
                <a:lnTo>
                  <a:pt x="15473" y="281259"/>
                </a:lnTo>
                <a:lnTo>
                  <a:pt x="8692" y="328731"/>
                </a:lnTo>
                <a:lnTo>
                  <a:pt x="2625" y="376173"/>
                </a:lnTo>
                <a:lnTo>
                  <a:pt x="1369" y="386044"/>
                </a:lnTo>
                <a:lnTo>
                  <a:pt x="291" y="394461"/>
                </a:lnTo>
                <a:lnTo>
                  <a:pt x="0" y="402498"/>
                </a:lnTo>
                <a:lnTo>
                  <a:pt x="1101" y="411225"/>
                </a:lnTo>
              </a:path>
            </a:pathLst>
          </a:custGeom>
          <a:ln w="12801">
            <a:solidFill>
              <a:srgbClr val="000000"/>
            </a:solidFill>
          </a:ln>
        </p:spPr>
        <p:txBody>
          <a:bodyPr wrap="square" lIns="0" tIns="0" rIns="0" bIns="0" rtlCol="0"/>
          <a:lstStyle/>
          <a:p>
            <a:endParaRPr/>
          </a:p>
        </p:txBody>
      </p:sp>
      <p:sp>
        <p:nvSpPr>
          <p:cNvPr id="113" name="object 113"/>
          <p:cNvSpPr/>
          <p:nvPr/>
        </p:nvSpPr>
        <p:spPr>
          <a:xfrm>
            <a:off x="5194347" y="3919211"/>
            <a:ext cx="240665" cy="83185"/>
          </a:xfrm>
          <a:custGeom>
            <a:avLst/>
            <a:gdLst/>
            <a:ahLst/>
            <a:cxnLst/>
            <a:rect l="l" t="t" r="r" b="b"/>
            <a:pathLst>
              <a:path w="240664" h="83185">
                <a:moveTo>
                  <a:pt x="2746" y="82811"/>
                </a:moveTo>
                <a:lnTo>
                  <a:pt x="48791" y="70752"/>
                </a:lnTo>
                <a:lnTo>
                  <a:pt x="64912" y="71715"/>
                </a:lnTo>
                <a:lnTo>
                  <a:pt x="80938" y="73177"/>
                </a:lnTo>
                <a:lnTo>
                  <a:pt x="96726" y="74556"/>
                </a:lnTo>
                <a:lnTo>
                  <a:pt x="128777" y="76263"/>
                </a:lnTo>
                <a:lnTo>
                  <a:pt x="160734" y="76588"/>
                </a:lnTo>
                <a:lnTo>
                  <a:pt x="192309" y="73771"/>
                </a:lnTo>
                <a:lnTo>
                  <a:pt x="223218" y="66047"/>
                </a:lnTo>
                <a:lnTo>
                  <a:pt x="232749" y="61644"/>
                </a:lnTo>
                <a:lnTo>
                  <a:pt x="238791" y="55586"/>
                </a:lnTo>
                <a:lnTo>
                  <a:pt x="240381" y="47742"/>
                </a:lnTo>
                <a:lnTo>
                  <a:pt x="236553" y="37980"/>
                </a:lnTo>
                <a:lnTo>
                  <a:pt x="207103" y="11995"/>
                </a:lnTo>
                <a:lnTo>
                  <a:pt x="176438" y="0"/>
                </a:lnTo>
                <a:lnTo>
                  <a:pt x="170386" y="515"/>
                </a:lnTo>
              </a:path>
            </a:pathLst>
          </a:custGeom>
          <a:ln w="12801">
            <a:solidFill>
              <a:srgbClr val="000000"/>
            </a:solidFill>
          </a:ln>
        </p:spPr>
        <p:txBody>
          <a:bodyPr wrap="square" lIns="0" tIns="0" rIns="0" bIns="0" rtlCol="0"/>
          <a:lstStyle/>
          <a:p>
            <a:endParaRPr/>
          </a:p>
        </p:txBody>
      </p:sp>
      <p:sp>
        <p:nvSpPr>
          <p:cNvPr id="114" name="object 114"/>
          <p:cNvSpPr/>
          <p:nvPr/>
        </p:nvSpPr>
        <p:spPr>
          <a:xfrm>
            <a:off x="5518403" y="4340605"/>
            <a:ext cx="59690" cy="90805"/>
          </a:xfrm>
          <a:custGeom>
            <a:avLst/>
            <a:gdLst/>
            <a:ahLst/>
            <a:cxnLst/>
            <a:rect l="l" t="t" r="r" b="b"/>
            <a:pathLst>
              <a:path w="59689" h="90804">
                <a:moveTo>
                  <a:pt x="1524" y="0"/>
                </a:moveTo>
                <a:lnTo>
                  <a:pt x="3161" y="12132"/>
                </a:lnTo>
                <a:lnTo>
                  <a:pt x="2809" y="23431"/>
                </a:lnTo>
                <a:lnTo>
                  <a:pt x="1434" y="34825"/>
                </a:lnTo>
                <a:lnTo>
                  <a:pt x="0" y="47244"/>
                </a:lnTo>
                <a:lnTo>
                  <a:pt x="21250" y="88390"/>
                </a:lnTo>
                <a:lnTo>
                  <a:pt x="32686" y="90439"/>
                </a:lnTo>
                <a:lnTo>
                  <a:pt x="44003" y="88132"/>
                </a:lnTo>
                <a:lnTo>
                  <a:pt x="53594" y="81407"/>
                </a:lnTo>
                <a:lnTo>
                  <a:pt x="55753" y="78105"/>
                </a:lnTo>
                <a:lnTo>
                  <a:pt x="57912" y="75057"/>
                </a:lnTo>
                <a:lnTo>
                  <a:pt x="59690" y="71628"/>
                </a:lnTo>
              </a:path>
            </a:pathLst>
          </a:custGeom>
          <a:ln w="12801">
            <a:solidFill>
              <a:srgbClr val="000000"/>
            </a:solidFill>
          </a:ln>
        </p:spPr>
        <p:txBody>
          <a:bodyPr wrap="square" lIns="0" tIns="0" rIns="0" bIns="0" rtlCol="0"/>
          <a:lstStyle/>
          <a:p>
            <a:endParaRPr/>
          </a:p>
        </p:txBody>
      </p:sp>
      <p:sp>
        <p:nvSpPr>
          <p:cNvPr id="115" name="object 115"/>
          <p:cNvSpPr/>
          <p:nvPr/>
        </p:nvSpPr>
        <p:spPr>
          <a:xfrm>
            <a:off x="5534914" y="4223892"/>
            <a:ext cx="15875" cy="19050"/>
          </a:xfrm>
          <a:custGeom>
            <a:avLst/>
            <a:gdLst/>
            <a:ahLst/>
            <a:cxnLst/>
            <a:rect l="l" t="t" r="r" b="b"/>
            <a:pathLst>
              <a:path w="15875" h="19050">
                <a:moveTo>
                  <a:pt x="13335" y="13715"/>
                </a:moveTo>
                <a:lnTo>
                  <a:pt x="6985" y="6095"/>
                </a:lnTo>
                <a:lnTo>
                  <a:pt x="5461" y="3682"/>
                </a:lnTo>
                <a:lnTo>
                  <a:pt x="253" y="0"/>
                </a:lnTo>
                <a:lnTo>
                  <a:pt x="508" y="16509"/>
                </a:lnTo>
                <a:lnTo>
                  <a:pt x="0" y="18922"/>
                </a:lnTo>
                <a:lnTo>
                  <a:pt x="15494" y="18668"/>
                </a:lnTo>
              </a:path>
            </a:pathLst>
          </a:custGeom>
          <a:ln w="12801">
            <a:solidFill>
              <a:srgbClr val="000000"/>
            </a:solidFill>
          </a:ln>
        </p:spPr>
        <p:txBody>
          <a:bodyPr wrap="square" lIns="0" tIns="0" rIns="0" bIns="0" rtlCol="0"/>
          <a:lstStyle/>
          <a:p>
            <a:endParaRPr/>
          </a:p>
        </p:txBody>
      </p:sp>
      <p:sp>
        <p:nvSpPr>
          <p:cNvPr id="116" name="object 116"/>
          <p:cNvSpPr/>
          <p:nvPr/>
        </p:nvSpPr>
        <p:spPr>
          <a:xfrm>
            <a:off x="5637297" y="4206875"/>
            <a:ext cx="113664" cy="29845"/>
          </a:xfrm>
          <a:custGeom>
            <a:avLst/>
            <a:gdLst/>
            <a:ahLst/>
            <a:cxnLst/>
            <a:rect l="l" t="t" r="r" b="b"/>
            <a:pathLst>
              <a:path w="113664" h="29845">
                <a:moveTo>
                  <a:pt x="1502" y="29844"/>
                </a:moveTo>
                <a:lnTo>
                  <a:pt x="27735" y="1335"/>
                </a:lnTo>
                <a:lnTo>
                  <a:pt x="38522" y="1063"/>
                </a:lnTo>
                <a:lnTo>
                  <a:pt x="49309" y="1244"/>
                </a:lnTo>
                <a:lnTo>
                  <a:pt x="59668" y="888"/>
                </a:lnTo>
                <a:lnTo>
                  <a:pt x="70768" y="1111"/>
                </a:lnTo>
                <a:lnTo>
                  <a:pt x="81797" y="2857"/>
                </a:lnTo>
                <a:lnTo>
                  <a:pt x="93065" y="4318"/>
                </a:lnTo>
                <a:lnTo>
                  <a:pt x="104880" y="3682"/>
                </a:lnTo>
                <a:lnTo>
                  <a:pt x="107547" y="2412"/>
                </a:lnTo>
                <a:lnTo>
                  <a:pt x="110595" y="1524"/>
                </a:lnTo>
                <a:lnTo>
                  <a:pt x="113389" y="0"/>
                </a:lnTo>
              </a:path>
            </a:pathLst>
          </a:custGeom>
          <a:ln w="12801">
            <a:solidFill>
              <a:srgbClr val="000000"/>
            </a:solidFill>
          </a:ln>
        </p:spPr>
        <p:txBody>
          <a:bodyPr wrap="square" lIns="0" tIns="0" rIns="0" bIns="0" rtlCol="0"/>
          <a:lstStyle/>
          <a:p>
            <a:endParaRPr/>
          </a:p>
        </p:txBody>
      </p:sp>
      <p:sp>
        <p:nvSpPr>
          <p:cNvPr id="117" name="object 117"/>
          <p:cNvSpPr/>
          <p:nvPr/>
        </p:nvSpPr>
        <p:spPr>
          <a:xfrm>
            <a:off x="5864076" y="3964461"/>
            <a:ext cx="140335" cy="376555"/>
          </a:xfrm>
          <a:custGeom>
            <a:avLst/>
            <a:gdLst/>
            <a:ahLst/>
            <a:cxnLst/>
            <a:rect l="l" t="t" r="r" b="b"/>
            <a:pathLst>
              <a:path w="140335" h="376554">
                <a:moveTo>
                  <a:pt x="1799" y="47976"/>
                </a:moveTo>
                <a:lnTo>
                  <a:pt x="0" y="33807"/>
                </a:lnTo>
                <a:lnTo>
                  <a:pt x="926" y="22639"/>
                </a:lnTo>
                <a:lnTo>
                  <a:pt x="6639" y="13471"/>
                </a:lnTo>
                <a:lnTo>
                  <a:pt x="19198" y="5304"/>
                </a:lnTo>
                <a:lnTo>
                  <a:pt x="29864" y="1758"/>
                </a:lnTo>
                <a:lnTo>
                  <a:pt x="41852" y="81"/>
                </a:lnTo>
                <a:lnTo>
                  <a:pt x="54006" y="0"/>
                </a:lnTo>
                <a:lnTo>
                  <a:pt x="65172" y="1240"/>
                </a:lnTo>
                <a:lnTo>
                  <a:pt x="110196" y="27654"/>
                </a:lnTo>
                <a:lnTo>
                  <a:pt x="131460" y="66246"/>
                </a:lnTo>
                <a:lnTo>
                  <a:pt x="140084" y="118804"/>
                </a:lnTo>
                <a:lnTo>
                  <a:pt x="140229" y="145131"/>
                </a:lnTo>
                <a:lnTo>
                  <a:pt x="137368" y="176289"/>
                </a:lnTo>
                <a:lnTo>
                  <a:pt x="123406" y="237321"/>
                </a:lnTo>
                <a:lnTo>
                  <a:pt x="106001" y="288647"/>
                </a:lnTo>
                <a:lnTo>
                  <a:pt x="87487" y="333505"/>
                </a:lnTo>
                <a:lnTo>
                  <a:pt x="65283" y="366063"/>
                </a:lnTo>
                <a:lnTo>
                  <a:pt x="58566" y="371550"/>
                </a:lnTo>
                <a:lnTo>
                  <a:pt x="51837" y="376144"/>
                </a:lnTo>
              </a:path>
            </a:pathLst>
          </a:custGeom>
          <a:ln w="12801">
            <a:solidFill>
              <a:srgbClr val="000000"/>
            </a:solidFill>
          </a:ln>
        </p:spPr>
        <p:txBody>
          <a:bodyPr wrap="square" lIns="0" tIns="0" rIns="0" bIns="0" rtlCol="0"/>
          <a:lstStyle/>
          <a:p>
            <a:endParaRPr/>
          </a:p>
        </p:txBody>
      </p:sp>
      <p:sp>
        <p:nvSpPr>
          <p:cNvPr id="118" name="object 118"/>
          <p:cNvSpPr/>
          <p:nvPr/>
        </p:nvSpPr>
        <p:spPr>
          <a:xfrm>
            <a:off x="5918961" y="4067052"/>
            <a:ext cx="151765" cy="278130"/>
          </a:xfrm>
          <a:custGeom>
            <a:avLst/>
            <a:gdLst/>
            <a:ahLst/>
            <a:cxnLst/>
            <a:rect l="l" t="t" r="r" b="b"/>
            <a:pathLst>
              <a:path w="151764" h="278129">
                <a:moveTo>
                  <a:pt x="0" y="18538"/>
                </a:moveTo>
                <a:lnTo>
                  <a:pt x="1752" y="8326"/>
                </a:lnTo>
                <a:lnTo>
                  <a:pt x="5349" y="1615"/>
                </a:lnTo>
                <a:lnTo>
                  <a:pt x="11733" y="0"/>
                </a:lnTo>
                <a:lnTo>
                  <a:pt x="21843" y="5076"/>
                </a:lnTo>
                <a:lnTo>
                  <a:pt x="53633" y="43187"/>
                </a:lnTo>
                <a:lnTo>
                  <a:pt x="75541" y="78360"/>
                </a:lnTo>
                <a:lnTo>
                  <a:pt x="99607" y="123235"/>
                </a:lnTo>
                <a:lnTo>
                  <a:pt x="119612" y="167282"/>
                </a:lnTo>
                <a:lnTo>
                  <a:pt x="135030" y="210073"/>
                </a:lnTo>
                <a:lnTo>
                  <a:pt x="147812" y="254615"/>
                </a:lnTo>
                <a:lnTo>
                  <a:pt x="149723" y="265777"/>
                </a:lnTo>
                <a:lnTo>
                  <a:pt x="151764" y="277618"/>
                </a:lnTo>
              </a:path>
            </a:pathLst>
          </a:custGeom>
          <a:ln w="12801">
            <a:solidFill>
              <a:srgbClr val="000000"/>
            </a:solidFill>
          </a:ln>
        </p:spPr>
        <p:txBody>
          <a:bodyPr wrap="square" lIns="0" tIns="0" rIns="0" bIns="0" rtlCol="0"/>
          <a:lstStyle/>
          <a:p>
            <a:endParaRPr/>
          </a:p>
        </p:txBody>
      </p:sp>
      <p:sp>
        <p:nvSpPr>
          <p:cNvPr id="119" name="object 119"/>
          <p:cNvSpPr/>
          <p:nvPr/>
        </p:nvSpPr>
        <p:spPr>
          <a:xfrm>
            <a:off x="6161278" y="4261861"/>
            <a:ext cx="74930" cy="137795"/>
          </a:xfrm>
          <a:custGeom>
            <a:avLst/>
            <a:gdLst/>
            <a:ahLst/>
            <a:cxnLst/>
            <a:rect l="l" t="t" r="r" b="b"/>
            <a:pathLst>
              <a:path w="74929" h="137795">
                <a:moveTo>
                  <a:pt x="0" y="1654"/>
                </a:moveTo>
                <a:lnTo>
                  <a:pt x="11634" y="0"/>
                </a:lnTo>
                <a:lnTo>
                  <a:pt x="18970" y="511"/>
                </a:lnTo>
                <a:lnTo>
                  <a:pt x="22377" y="5405"/>
                </a:lnTo>
                <a:lnTo>
                  <a:pt x="22225" y="16894"/>
                </a:lnTo>
                <a:lnTo>
                  <a:pt x="19206" y="36909"/>
                </a:lnTo>
                <a:lnTo>
                  <a:pt x="15700" y="57090"/>
                </a:lnTo>
                <a:lnTo>
                  <a:pt x="13170" y="77366"/>
                </a:lnTo>
                <a:lnTo>
                  <a:pt x="18923" y="118272"/>
                </a:lnTo>
                <a:lnTo>
                  <a:pt x="45912" y="137558"/>
                </a:lnTo>
                <a:lnTo>
                  <a:pt x="55451" y="135751"/>
                </a:lnTo>
                <a:lnTo>
                  <a:pt x="63013" y="128871"/>
                </a:lnTo>
                <a:lnTo>
                  <a:pt x="69469" y="117859"/>
                </a:lnTo>
                <a:lnTo>
                  <a:pt x="70993" y="113287"/>
                </a:lnTo>
                <a:lnTo>
                  <a:pt x="73151" y="108715"/>
                </a:lnTo>
                <a:lnTo>
                  <a:pt x="74675" y="104397"/>
                </a:lnTo>
              </a:path>
            </a:pathLst>
          </a:custGeom>
          <a:ln w="12496">
            <a:solidFill>
              <a:srgbClr val="000000"/>
            </a:solidFill>
          </a:ln>
        </p:spPr>
        <p:txBody>
          <a:bodyPr wrap="square" lIns="0" tIns="0" rIns="0" bIns="0" rtlCol="0"/>
          <a:lstStyle/>
          <a:p>
            <a:endParaRPr/>
          </a:p>
        </p:txBody>
      </p:sp>
      <p:sp>
        <p:nvSpPr>
          <p:cNvPr id="120" name="object 120"/>
          <p:cNvSpPr/>
          <p:nvPr/>
        </p:nvSpPr>
        <p:spPr>
          <a:xfrm>
            <a:off x="6285700" y="4048743"/>
            <a:ext cx="224790" cy="247650"/>
          </a:xfrm>
          <a:custGeom>
            <a:avLst/>
            <a:gdLst/>
            <a:ahLst/>
            <a:cxnLst/>
            <a:rect l="l" t="t" r="r" b="b"/>
            <a:pathLst>
              <a:path w="224790" h="247650">
                <a:moveTo>
                  <a:pt x="80936" y="21859"/>
                </a:moveTo>
                <a:lnTo>
                  <a:pt x="36105" y="23383"/>
                </a:lnTo>
                <a:lnTo>
                  <a:pt x="12499" y="65960"/>
                </a:lnTo>
                <a:lnTo>
                  <a:pt x="799" y="113299"/>
                </a:lnTo>
                <a:lnTo>
                  <a:pt x="0" y="145282"/>
                </a:lnTo>
                <a:lnTo>
                  <a:pt x="5165" y="177895"/>
                </a:lnTo>
                <a:lnTo>
                  <a:pt x="17355" y="208151"/>
                </a:lnTo>
                <a:lnTo>
                  <a:pt x="37629" y="233060"/>
                </a:lnTo>
                <a:lnTo>
                  <a:pt x="58285" y="244474"/>
                </a:lnTo>
                <a:lnTo>
                  <a:pt x="80571" y="247316"/>
                </a:lnTo>
                <a:lnTo>
                  <a:pt x="103262" y="243347"/>
                </a:lnTo>
                <a:lnTo>
                  <a:pt x="164548" y="206246"/>
                </a:lnTo>
                <a:lnTo>
                  <a:pt x="198046" y="167290"/>
                </a:lnTo>
                <a:lnTo>
                  <a:pt x="219948" y="121691"/>
                </a:lnTo>
                <a:lnTo>
                  <a:pt x="224573" y="73675"/>
                </a:lnTo>
                <a:lnTo>
                  <a:pt x="215792" y="46646"/>
                </a:lnTo>
                <a:lnTo>
                  <a:pt x="175228" y="10685"/>
                </a:lnTo>
                <a:lnTo>
                  <a:pt x="127855" y="109"/>
                </a:lnTo>
                <a:lnTo>
                  <a:pt x="106146" y="0"/>
                </a:lnTo>
                <a:lnTo>
                  <a:pt x="84722" y="2819"/>
                </a:lnTo>
                <a:lnTo>
                  <a:pt x="65061" y="9413"/>
                </a:lnTo>
                <a:lnTo>
                  <a:pt x="55663" y="17287"/>
                </a:lnTo>
                <a:lnTo>
                  <a:pt x="52615" y="19700"/>
                </a:lnTo>
                <a:lnTo>
                  <a:pt x="44741" y="21605"/>
                </a:lnTo>
              </a:path>
            </a:pathLst>
          </a:custGeom>
          <a:ln w="12496">
            <a:solidFill>
              <a:srgbClr val="000000"/>
            </a:solidFill>
          </a:ln>
        </p:spPr>
        <p:txBody>
          <a:bodyPr wrap="square" lIns="0" tIns="0" rIns="0" bIns="0" rtlCol="0"/>
          <a:lstStyle/>
          <a:p>
            <a:endParaRPr/>
          </a:p>
        </p:txBody>
      </p:sp>
      <p:sp>
        <p:nvSpPr>
          <p:cNvPr id="121" name="object 121"/>
          <p:cNvSpPr/>
          <p:nvPr/>
        </p:nvSpPr>
        <p:spPr>
          <a:xfrm>
            <a:off x="6376670" y="3968496"/>
            <a:ext cx="55244" cy="434340"/>
          </a:xfrm>
          <a:custGeom>
            <a:avLst/>
            <a:gdLst/>
            <a:ahLst/>
            <a:cxnLst/>
            <a:rect l="l" t="t" r="r" b="b"/>
            <a:pathLst>
              <a:path w="55245" h="434339">
                <a:moveTo>
                  <a:pt x="54355" y="34416"/>
                </a:moveTo>
                <a:lnTo>
                  <a:pt x="54024" y="25681"/>
                </a:lnTo>
                <a:lnTo>
                  <a:pt x="53800" y="17113"/>
                </a:lnTo>
                <a:lnTo>
                  <a:pt x="53980" y="8592"/>
                </a:lnTo>
                <a:lnTo>
                  <a:pt x="54863" y="0"/>
                </a:lnTo>
                <a:lnTo>
                  <a:pt x="50049" y="13640"/>
                </a:lnTo>
                <a:lnTo>
                  <a:pt x="43941" y="55752"/>
                </a:lnTo>
                <a:lnTo>
                  <a:pt x="39719" y="120221"/>
                </a:lnTo>
                <a:lnTo>
                  <a:pt x="37798" y="152354"/>
                </a:lnTo>
                <a:lnTo>
                  <a:pt x="35687" y="184403"/>
                </a:lnTo>
                <a:lnTo>
                  <a:pt x="29924" y="257524"/>
                </a:lnTo>
                <a:lnTo>
                  <a:pt x="22351" y="330453"/>
                </a:lnTo>
                <a:lnTo>
                  <a:pt x="16795" y="373364"/>
                </a:lnTo>
                <a:lnTo>
                  <a:pt x="7619" y="415416"/>
                </a:lnTo>
                <a:lnTo>
                  <a:pt x="297" y="434133"/>
                </a:lnTo>
                <a:lnTo>
                  <a:pt x="0" y="426465"/>
                </a:lnTo>
              </a:path>
            </a:pathLst>
          </a:custGeom>
          <a:ln w="12496">
            <a:solidFill>
              <a:srgbClr val="000000"/>
            </a:solidFill>
          </a:ln>
        </p:spPr>
        <p:txBody>
          <a:bodyPr wrap="square" lIns="0" tIns="0" rIns="0" bIns="0" rtlCol="0"/>
          <a:lstStyle/>
          <a:p>
            <a:endParaRPr/>
          </a:p>
        </p:txBody>
      </p:sp>
      <p:sp>
        <p:nvSpPr>
          <p:cNvPr id="122" name="object 122"/>
          <p:cNvSpPr/>
          <p:nvPr/>
        </p:nvSpPr>
        <p:spPr>
          <a:xfrm>
            <a:off x="6562094" y="4379086"/>
            <a:ext cx="49530" cy="86995"/>
          </a:xfrm>
          <a:custGeom>
            <a:avLst/>
            <a:gdLst/>
            <a:ahLst/>
            <a:cxnLst/>
            <a:rect l="l" t="t" r="r" b="b"/>
            <a:pathLst>
              <a:path w="49529" h="86995">
                <a:moveTo>
                  <a:pt x="5711" y="0"/>
                </a:moveTo>
                <a:lnTo>
                  <a:pt x="10197" y="8876"/>
                </a:lnTo>
                <a:lnTo>
                  <a:pt x="10743" y="16906"/>
                </a:lnTo>
                <a:lnTo>
                  <a:pt x="8550" y="25628"/>
                </a:lnTo>
                <a:lnTo>
                  <a:pt x="4822" y="36575"/>
                </a:lnTo>
                <a:lnTo>
                  <a:pt x="2341" y="45158"/>
                </a:lnTo>
                <a:lnTo>
                  <a:pt x="313" y="55038"/>
                </a:lnTo>
                <a:lnTo>
                  <a:pt x="0" y="64990"/>
                </a:lnTo>
                <a:lnTo>
                  <a:pt x="2663" y="73787"/>
                </a:lnTo>
                <a:lnTo>
                  <a:pt x="12376" y="83996"/>
                </a:lnTo>
                <a:lnTo>
                  <a:pt x="23887" y="86502"/>
                </a:lnTo>
                <a:lnTo>
                  <a:pt x="35613" y="82270"/>
                </a:lnTo>
                <a:lnTo>
                  <a:pt x="45970" y="72262"/>
                </a:lnTo>
                <a:lnTo>
                  <a:pt x="47240" y="68833"/>
                </a:lnTo>
                <a:lnTo>
                  <a:pt x="47748" y="65531"/>
                </a:lnTo>
                <a:lnTo>
                  <a:pt x="49018" y="61849"/>
                </a:lnTo>
              </a:path>
            </a:pathLst>
          </a:custGeom>
          <a:ln w="12496">
            <a:solidFill>
              <a:srgbClr val="000000"/>
            </a:solidFill>
          </a:ln>
        </p:spPr>
        <p:txBody>
          <a:bodyPr wrap="square" lIns="0" tIns="0" rIns="0" bIns="0" rtlCol="0"/>
          <a:lstStyle/>
          <a:p>
            <a:endParaRPr/>
          </a:p>
        </p:txBody>
      </p:sp>
      <p:sp>
        <p:nvSpPr>
          <p:cNvPr id="123" name="object 123"/>
          <p:cNvSpPr/>
          <p:nvPr/>
        </p:nvSpPr>
        <p:spPr>
          <a:xfrm>
            <a:off x="6588506" y="4289171"/>
            <a:ext cx="33020" cy="31750"/>
          </a:xfrm>
          <a:custGeom>
            <a:avLst/>
            <a:gdLst/>
            <a:ahLst/>
            <a:cxnLst/>
            <a:rect l="l" t="t" r="r" b="b"/>
            <a:pathLst>
              <a:path w="33020" h="31750">
                <a:moveTo>
                  <a:pt x="5842" y="31368"/>
                </a:moveTo>
                <a:lnTo>
                  <a:pt x="4064" y="28066"/>
                </a:lnTo>
                <a:lnTo>
                  <a:pt x="2159" y="25018"/>
                </a:lnTo>
                <a:lnTo>
                  <a:pt x="0" y="21589"/>
                </a:lnTo>
                <a:lnTo>
                  <a:pt x="9013" y="19875"/>
                </a:lnTo>
                <a:lnTo>
                  <a:pt x="32003" y="3682"/>
                </a:lnTo>
                <a:lnTo>
                  <a:pt x="33020" y="0"/>
                </a:lnTo>
              </a:path>
            </a:pathLst>
          </a:custGeom>
          <a:ln w="12496">
            <a:solidFill>
              <a:srgbClr val="000000"/>
            </a:solidFill>
          </a:ln>
        </p:spPr>
        <p:txBody>
          <a:bodyPr wrap="square" lIns="0" tIns="0" rIns="0" bIns="0" rtlCol="0"/>
          <a:lstStyle/>
          <a:p>
            <a:endParaRPr/>
          </a:p>
        </p:txBody>
      </p:sp>
      <p:sp>
        <p:nvSpPr>
          <p:cNvPr id="124" name="object 124"/>
          <p:cNvSpPr/>
          <p:nvPr/>
        </p:nvSpPr>
        <p:spPr>
          <a:xfrm>
            <a:off x="6271514" y="3860038"/>
            <a:ext cx="194310" cy="111125"/>
          </a:xfrm>
          <a:custGeom>
            <a:avLst/>
            <a:gdLst/>
            <a:ahLst/>
            <a:cxnLst/>
            <a:rect l="l" t="t" r="r" b="b"/>
            <a:pathLst>
              <a:path w="194310" h="111125">
                <a:moveTo>
                  <a:pt x="0" y="100837"/>
                </a:moveTo>
                <a:lnTo>
                  <a:pt x="10751" y="100339"/>
                </a:lnTo>
                <a:lnTo>
                  <a:pt x="20859" y="100663"/>
                </a:lnTo>
                <a:lnTo>
                  <a:pt x="30825" y="101677"/>
                </a:lnTo>
                <a:lnTo>
                  <a:pt x="41148" y="103250"/>
                </a:lnTo>
                <a:lnTo>
                  <a:pt x="57110" y="105410"/>
                </a:lnTo>
                <a:lnTo>
                  <a:pt x="104901" y="109981"/>
                </a:lnTo>
                <a:lnTo>
                  <a:pt x="143002" y="111093"/>
                </a:lnTo>
                <a:lnTo>
                  <a:pt x="162337" y="110267"/>
                </a:lnTo>
                <a:lnTo>
                  <a:pt x="181101" y="107823"/>
                </a:lnTo>
                <a:lnTo>
                  <a:pt x="191349" y="103114"/>
                </a:lnTo>
                <a:lnTo>
                  <a:pt x="193738" y="95678"/>
                </a:lnTo>
                <a:lnTo>
                  <a:pt x="190888" y="86695"/>
                </a:lnTo>
                <a:lnTo>
                  <a:pt x="163131" y="45821"/>
                </a:lnTo>
                <a:lnTo>
                  <a:pt x="134905" y="15986"/>
                </a:lnTo>
                <a:lnTo>
                  <a:pt x="127623" y="6931"/>
                </a:lnTo>
                <a:lnTo>
                  <a:pt x="130556" y="507"/>
                </a:lnTo>
                <a:lnTo>
                  <a:pt x="142748" y="1778"/>
                </a:lnTo>
                <a:lnTo>
                  <a:pt x="145414" y="3048"/>
                </a:lnTo>
                <a:lnTo>
                  <a:pt x="152400" y="0"/>
                </a:lnTo>
              </a:path>
            </a:pathLst>
          </a:custGeom>
          <a:ln w="12496">
            <a:solidFill>
              <a:srgbClr val="000000"/>
            </a:solidFill>
          </a:ln>
        </p:spPr>
        <p:txBody>
          <a:bodyPr wrap="square" lIns="0" tIns="0" rIns="0" bIns="0" rtlCol="0"/>
          <a:lstStyle/>
          <a:p>
            <a:endParaRPr/>
          </a:p>
        </p:txBody>
      </p:sp>
      <p:sp>
        <p:nvSpPr>
          <p:cNvPr id="125" name="object 125"/>
          <p:cNvSpPr/>
          <p:nvPr/>
        </p:nvSpPr>
        <p:spPr>
          <a:xfrm>
            <a:off x="6664452" y="3904234"/>
            <a:ext cx="224154" cy="567690"/>
          </a:xfrm>
          <a:custGeom>
            <a:avLst/>
            <a:gdLst/>
            <a:ahLst/>
            <a:cxnLst/>
            <a:rect l="l" t="t" r="r" b="b"/>
            <a:pathLst>
              <a:path w="224154" h="567689">
                <a:moveTo>
                  <a:pt x="5842" y="9398"/>
                </a:moveTo>
                <a:lnTo>
                  <a:pt x="3937" y="6350"/>
                </a:lnTo>
                <a:lnTo>
                  <a:pt x="1777" y="3048"/>
                </a:lnTo>
                <a:lnTo>
                  <a:pt x="0" y="0"/>
                </a:lnTo>
                <a:lnTo>
                  <a:pt x="40844" y="12608"/>
                </a:lnTo>
                <a:lnTo>
                  <a:pt x="91248" y="62620"/>
                </a:lnTo>
                <a:lnTo>
                  <a:pt x="122954" y="102446"/>
                </a:lnTo>
                <a:lnTo>
                  <a:pt x="151103" y="145167"/>
                </a:lnTo>
                <a:lnTo>
                  <a:pt x="175294" y="190309"/>
                </a:lnTo>
                <a:lnTo>
                  <a:pt x="195123" y="237400"/>
                </a:lnTo>
                <a:lnTo>
                  <a:pt x="210189" y="285966"/>
                </a:lnTo>
                <a:lnTo>
                  <a:pt x="220091" y="335534"/>
                </a:lnTo>
                <a:lnTo>
                  <a:pt x="223589" y="374943"/>
                </a:lnTo>
                <a:lnTo>
                  <a:pt x="223218" y="415448"/>
                </a:lnTo>
                <a:lnTo>
                  <a:pt x="218394" y="455620"/>
                </a:lnTo>
                <a:lnTo>
                  <a:pt x="208533" y="494030"/>
                </a:lnTo>
                <a:lnTo>
                  <a:pt x="187293" y="536654"/>
                </a:lnTo>
                <a:lnTo>
                  <a:pt x="152146" y="567182"/>
                </a:lnTo>
                <a:lnTo>
                  <a:pt x="138021" y="565715"/>
                </a:lnTo>
                <a:lnTo>
                  <a:pt x="130587" y="558974"/>
                </a:lnTo>
                <a:lnTo>
                  <a:pt x="126535" y="548876"/>
                </a:lnTo>
                <a:lnTo>
                  <a:pt x="122554" y="537337"/>
                </a:lnTo>
              </a:path>
            </a:pathLst>
          </a:custGeom>
          <a:ln w="12496">
            <a:solidFill>
              <a:srgbClr val="000000"/>
            </a:solidFill>
          </a:ln>
        </p:spPr>
        <p:txBody>
          <a:bodyPr wrap="square" lIns="0" tIns="0" rIns="0" bIns="0" rtlCol="0"/>
          <a:lstStyle/>
          <a:p>
            <a:endParaRPr/>
          </a:p>
        </p:txBody>
      </p:sp>
      <p:sp>
        <p:nvSpPr>
          <p:cNvPr id="126" name="object 126"/>
          <p:cNvSpPr/>
          <p:nvPr/>
        </p:nvSpPr>
        <p:spPr>
          <a:xfrm>
            <a:off x="7033006" y="4127880"/>
            <a:ext cx="175895" cy="13335"/>
          </a:xfrm>
          <a:custGeom>
            <a:avLst/>
            <a:gdLst/>
            <a:ahLst/>
            <a:cxnLst/>
            <a:rect l="l" t="t" r="r" b="b"/>
            <a:pathLst>
              <a:path w="175895" h="13335">
                <a:moveTo>
                  <a:pt x="0" y="0"/>
                </a:moveTo>
                <a:lnTo>
                  <a:pt x="40513" y="13081"/>
                </a:lnTo>
                <a:lnTo>
                  <a:pt x="61682" y="13223"/>
                </a:lnTo>
                <a:lnTo>
                  <a:pt x="82518" y="11938"/>
                </a:lnTo>
                <a:lnTo>
                  <a:pt x="103306" y="10080"/>
                </a:lnTo>
                <a:lnTo>
                  <a:pt x="124333" y="8509"/>
                </a:lnTo>
                <a:lnTo>
                  <a:pt x="137709" y="7685"/>
                </a:lnTo>
                <a:lnTo>
                  <a:pt x="150098" y="6111"/>
                </a:lnTo>
                <a:lnTo>
                  <a:pt x="162462" y="3990"/>
                </a:lnTo>
                <a:lnTo>
                  <a:pt x="175768" y="1524"/>
                </a:lnTo>
              </a:path>
            </a:pathLst>
          </a:custGeom>
          <a:ln w="12496">
            <a:solidFill>
              <a:srgbClr val="000000"/>
            </a:solidFill>
          </a:ln>
        </p:spPr>
        <p:txBody>
          <a:bodyPr wrap="square" lIns="0" tIns="0" rIns="0" bIns="0" rtlCol="0"/>
          <a:lstStyle/>
          <a:p>
            <a:endParaRPr/>
          </a:p>
        </p:txBody>
      </p:sp>
      <p:sp>
        <p:nvSpPr>
          <p:cNvPr id="127" name="object 127"/>
          <p:cNvSpPr/>
          <p:nvPr/>
        </p:nvSpPr>
        <p:spPr>
          <a:xfrm>
            <a:off x="7037578" y="4216019"/>
            <a:ext cx="160020" cy="25400"/>
          </a:xfrm>
          <a:custGeom>
            <a:avLst/>
            <a:gdLst/>
            <a:ahLst/>
            <a:cxnLst/>
            <a:rect l="l" t="t" r="r" b="b"/>
            <a:pathLst>
              <a:path w="160020" h="25400">
                <a:moveTo>
                  <a:pt x="0" y="18541"/>
                </a:moveTo>
                <a:lnTo>
                  <a:pt x="6792" y="25026"/>
                </a:lnTo>
                <a:lnTo>
                  <a:pt x="17097" y="25368"/>
                </a:lnTo>
                <a:lnTo>
                  <a:pt x="29521" y="22613"/>
                </a:lnTo>
                <a:lnTo>
                  <a:pt x="42672" y="19811"/>
                </a:lnTo>
                <a:lnTo>
                  <a:pt x="61680" y="17381"/>
                </a:lnTo>
                <a:lnTo>
                  <a:pt x="80438" y="16081"/>
                </a:lnTo>
                <a:lnTo>
                  <a:pt x="98982" y="15186"/>
                </a:lnTo>
                <a:lnTo>
                  <a:pt x="117348" y="13969"/>
                </a:lnTo>
                <a:lnTo>
                  <a:pt x="128837" y="12215"/>
                </a:lnTo>
                <a:lnTo>
                  <a:pt x="139446" y="9270"/>
                </a:lnTo>
                <a:lnTo>
                  <a:pt x="149673" y="5183"/>
                </a:lnTo>
                <a:lnTo>
                  <a:pt x="160020" y="0"/>
                </a:lnTo>
              </a:path>
            </a:pathLst>
          </a:custGeom>
          <a:ln w="12496">
            <a:solidFill>
              <a:srgbClr val="000000"/>
            </a:solidFill>
          </a:ln>
        </p:spPr>
        <p:txBody>
          <a:bodyPr wrap="square" lIns="0" tIns="0" rIns="0" bIns="0" rtlCol="0"/>
          <a:lstStyle/>
          <a:p>
            <a:endParaRPr/>
          </a:p>
        </p:txBody>
      </p:sp>
      <p:sp>
        <p:nvSpPr>
          <p:cNvPr id="128" name="object 128"/>
          <p:cNvSpPr/>
          <p:nvPr/>
        </p:nvSpPr>
        <p:spPr>
          <a:xfrm>
            <a:off x="7209173" y="4043171"/>
            <a:ext cx="236220" cy="320675"/>
          </a:xfrm>
          <a:custGeom>
            <a:avLst/>
            <a:gdLst/>
            <a:ahLst/>
            <a:cxnLst/>
            <a:rect l="l" t="t" r="r" b="b"/>
            <a:pathLst>
              <a:path w="236220" h="320675">
                <a:moveTo>
                  <a:pt x="61577" y="22225"/>
                </a:moveTo>
                <a:lnTo>
                  <a:pt x="35113" y="59610"/>
                </a:lnTo>
                <a:lnTo>
                  <a:pt x="18270" y="103377"/>
                </a:lnTo>
                <a:lnTo>
                  <a:pt x="1744" y="173735"/>
                </a:lnTo>
                <a:lnTo>
                  <a:pt x="0" y="209712"/>
                </a:lnTo>
                <a:lnTo>
                  <a:pt x="4173" y="245998"/>
                </a:lnTo>
                <a:lnTo>
                  <a:pt x="13184" y="274097"/>
                </a:lnTo>
                <a:lnTo>
                  <a:pt x="28160" y="296957"/>
                </a:lnTo>
                <a:lnTo>
                  <a:pt x="49589" y="313007"/>
                </a:lnTo>
                <a:lnTo>
                  <a:pt x="77960" y="320675"/>
                </a:lnTo>
                <a:lnTo>
                  <a:pt x="109626" y="317982"/>
                </a:lnTo>
                <a:lnTo>
                  <a:pt x="167006" y="287974"/>
                </a:lnTo>
                <a:lnTo>
                  <a:pt x="211478" y="237622"/>
                </a:lnTo>
                <a:lnTo>
                  <a:pt x="235374" y="171785"/>
                </a:lnTo>
                <a:lnTo>
                  <a:pt x="235821" y="136270"/>
                </a:lnTo>
                <a:lnTo>
                  <a:pt x="228082" y="103491"/>
                </a:lnTo>
                <a:lnTo>
                  <a:pt x="192029" y="47742"/>
                </a:lnTo>
                <a:lnTo>
                  <a:pt x="138056" y="13733"/>
                </a:lnTo>
                <a:lnTo>
                  <a:pt x="76545" y="1085"/>
                </a:lnTo>
                <a:lnTo>
                  <a:pt x="45956" y="0"/>
                </a:lnTo>
                <a:lnTo>
                  <a:pt x="38717" y="888"/>
                </a:lnTo>
                <a:lnTo>
                  <a:pt x="31097" y="1269"/>
                </a:lnTo>
                <a:lnTo>
                  <a:pt x="23477" y="1777"/>
                </a:lnTo>
              </a:path>
            </a:pathLst>
          </a:custGeom>
          <a:ln w="12496">
            <a:solidFill>
              <a:srgbClr val="000000"/>
            </a:solidFill>
          </a:ln>
        </p:spPr>
        <p:txBody>
          <a:bodyPr wrap="square" lIns="0" tIns="0" rIns="0" bIns="0" rtlCol="0"/>
          <a:lstStyle/>
          <a:p>
            <a:endParaRPr/>
          </a:p>
        </p:txBody>
      </p:sp>
      <p:sp>
        <p:nvSpPr>
          <p:cNvPr id="129" name="object 129"/>
          <p:cNvSpPr/>
          <p:nvPr/>
        </p:nvSpPr>
        <p:spPr>
          <a:xfrm>
            <a:off x="5282184" y="4859782"/>
            <a:ext cx="13335" cy="13335"/>
          </a:xfrm>
          <a:custGeom>
            <a:avLst/>
            <a:gdLst/>
            <a:ahLst/>
            <a:cxnLst/>
            <a:rect l="l" t="t" r="r" b="b"/>
            <a:pathLst>
              <a:path w="13335" h="13335">
                <a:moveTo>
                  <a:pt x="3682" y="0"/>
                </a:moveTo>
                <a:lnTo>
                  <a:pt x="253" y="9652"/>
                </a:lnTo>
                <a:lnTo>
                  <a:pt x="0" y="13081"/>
                </a:lnTo>
                <a:lnTo>
                  <a:pt x="12826" y="11176"/>
                </a:lnTo>
              </a:path>
            </a:pathLst>
          </a:custGeom>
          <a:ln w="12801">
            <a:solidFill>
              <a:srgbClr val="000000"/>
            </a:solidFill>
          </a:ln>
        </p:spPr>
        <p:txBody>
          <a:bodyPr wrap="square" lIns="0" tIns="0" rIns="0" bIns="0" rtlCol="0"/>
          <a:lstStyle/>
          <a:p>
            <a:endParaRPr/>
          </a:p>
        </p:txBody>
      </p:sp>
      <p:sp>
        <p:nvSpPr>
          <p:cNvPr id="130" name="object 130"/>
          <p:cNvSpPr/>
          <p:nvPr/>
        </p:nvSpPr>
        <p:spPr>
          <a:xfrm>
            <a:off x="5480050" y="4820158"/>
            <a:ext cx="17780" cy="29845"/>
          </a:xfrm>
          <a:custGeom>
            <a:avLst/>
            <a:gdLst/>
            <a:ahLst/>
            <a:cxnLst/>
            <a:rect l="l" t="t" r="r" b="b"/>
            <a:pathLst>
              <a:path w="17779" h="29845">
                <a:moveTo>
                  <a:pt x="0" y="0"/>
                </a:moveTo>
                <a:lnTo>
                  <a:pt x="8056" y="6199"/>
                </a:lnTo>
                <a:lnTo>
                  <a:pt x="12636" y="12160"/>
                </a:lnTo>
                <a:lnTo>
                  <a:pt x="15216" y="19502"/>
                </a:lnTo>
                <a:lnTo>
                  <a:pt x="17272" y="29845"/>
                </a:lnTo>
              </a:path>
            </a:pathLst>
          </a:custGeom>
          <a:ln w="12801">
            <a:solidFill>
              <a:srgbClr val="000000"/>
            </a:solidFill>
          </a:ln>
        </p:spPr>
        <p:txBody>
          <a:bodyPr wrap="square" lIns="0" tIns="0" rIns="0" bIns="0" rtlCol="0"/>
          <a:lstStyle/>
          <a:p>
            <a:endParaRPr/>
          </a:p>
        </p:txBody>
      </p:sp>
      <p:sp>
        <p:nvSpPr>
          <p:cNvPr id="131" name="object 131"/>
          <p:cNvSpPr/>
          <p:nvPr/>
        </p:nvSpPr>
        <p:spPr>
          <a:xfrm>
            <a:off x="7901051" y="4647832"/>
            <a:ext cx="22225" cy="27305"/>
          </a:xfrm>
          <a:custGeom>
            <a:avLst/>
            <a:gdLst/>
            <a:ahLst/>
            <a:cxnLst/>
            <a:rect l="l" t="t" r="r" b="b"/>
            <a:pathLst>
              <a:path w="22225" h="27304">
                <a:moveTo>
                  <a:pt x="21971" y="27164"/>
                </a:moveTo>
                <a:lnTo>
                  <a:pt x="19038" y="14569"/>
                </a:lnTo>
                <a:lnTo>
                  <a:pt x="15081" y="4319"/>
                </a:lnTo>
                <a:lnTo>
                  <a:pt x="9076" y="0"/>
                </a:lnTo>
                <a:lnTo>
                  <a:pt x="0" y="5193"/>
                </a:lnTo>
              </a:path>
            </a:pathLst>
          </a:custGeom>
          <a:ln w="12496">
            <a:solidFill>
              <a:srgbClr val="000000"/>
            </a:solidFill>
          </a:ln>
        </p:spPr>
        <p:txBody>
          <a:bodyPr wrap="square" lIns="0" tIns="0" rIns="0" bIns="0" rtlCol="0"/>
          <a:lstStyle/>
          <a:p>
            <a:endParaRPr/>
          </a:p>
        </p:txBody>
      </p:sp>
      <p:sp>
        <p:nvSpPr>
          <p:cNvPr id="132" name="object 132"/>
          <p:cNvSpPr/>
          <p:nvPr/>
        </p:nvSpPr>
        <p:spPr>
          <a:xfrm>
            <a:off x="2010155" y="4779517"/>
            <a:ext cx="271145" cy="70485"/>
          </a:xfrm>
          <a:custGeom>
            <a:avLst/>
            <a:gdLst/>
            <a:ahLst/>
            <a:cxnLst/>
            <a:rect l="l" t="t" r="r" b="b"/>
            <a:pathLst>
              <a:path w="271144" h="70485">
                <a:moveTo>
                  <a:pt x="0" y="0"/>
                </a:moveTo>
                <a:lnTo>
                  <a:pt x="38354" y="21335"/>
                </a:lnTo>
                <a:lnTo>
                  <a:pt x="78184" y="34813"/>
                </a:lnTo>
                <a:lnTo>
                  <a:pt x="118871" y="45719"/>
                </a:lnTo>
                <a:lnTo>
                  <a:pt x="163956" y="53895"/>
                </a:lnTo>
                <a:lnTo>
                  <a:pt x="186559" y="57167"/>
                </a:lnTo>
                <a:lnTo>
                  <a:pt x="209042" y="60451"/>
                </a:lnTo>
                <a:lnTo>
                  <a:pt x="222041" y="61690"/>
                </a:lnTo>
                <a:lnTo>
                  <a:pt x="235505" y="62737"/>
                </a:lnTo>
                <a:lnTo>
                  <a:pt x="248850" y="64166"/>
                </a:lnTo>
                <a:lnTo>
                  <a:pt x="261493" y="66547"/>
                </a:lnTo>
                <a:lnTo>
                  <a:pt x="264541" y="67690"/>
                </a:lnTo>
                <a:lnTo>
                  <a:pt x="267588" y="68960"/>
                </a:lnTo>
                <a:lnTo>
                  <a:pt x="270637" y="70103"/>
                </a:lnTo>
              </a:path>
            </a:pathLst>
          </a:custGeom>
          <a:ln w="12801">
            <a:solidFill>
              <a:srgbClr val="000000"/>
            </a:solidFill>
          </a:ln>
        </p:spPr>
        <p:txBody>
          <a:bodyPr wrap="square" lIns="0" tIns="0" rIns="0" bIns="0" rtlCol="0"/>
          <a:lstStyle/>
          <a:p>
            <a:endParaRPr/>
          </a:p>
        </p:txBody>
      </p:sp>
      <p:sp>
        <p:nvSpPr>
          <p:cNvPr id="133" name="object 133"/>
          <p:cNvSpPr/>
          <p:nvPr/>
        </p:nvSpPr>
        <p:spPr>
          <a:xfrm>
            <a:off x="2011616" y="4891785"/>
            <a:ext cx="226695" cy="33655"/>
          </a:xfrm>
          <a:custGeom>
            <a:avLst/>
            <a:gdLst/>
            <a:ahLst/>
            <a:cxnLst/>
            <a:rect l="l" t="t" r="r" b="b"/>
            <a:pathLst>
              <a:path w="226694" h="33654">
                <a:moveTo>
                  <a:pt x="21145" y="0"/>
                </a:moveTo>
                <a:lnTo>
                  <a:pt x="14700" y="726"/>
                </a:lnTo>
                <a:lnTo>
                  <a:pt x="5397" y="1619"/>
                </a:lnTo>
                <a:lnTo>
                  <a:pt x="0" y="2750"/>
                </a:lnTo>
                <a:lnTo>
                  <a:pt x="41614" y="11424"/>
                </a:lnTo>
                <a:lnTo>
                  <a:pt x="54038" y="13334"/>
                </a:lnTo>
                <a:lnTo>
                  <a:pt x="74765" y="16549"/>
                </a:lnTo>
                <a:lnTo>
                  <a:pt x="95456" y="19716"/>
                </a:lnTo>
                <a:lnTo>
                  <a:pt x="116171" y="22836"/>
                </a:lnTo>
                <a:lnTo>
                  <a:pt x="136969" y="25907"/>
                </a:lnTo>
                <a:lnTo>
                  <a:pt x="151794" y="28438"/>
                </a:lnTo>
                <a:lnTo>
                  <a:pt x="167751" y="31289"/>
                </a:lnTo>
                <a:lnTo>
                  <a:pt x="183778" y="33355"/>
                </a:lnTo>
                <a:lnTo>
                  <a:pt x="198818" y="33527"/>
                </a:lnTo>
                <a:lnTo>
                  <a:pt x="206109" y="32321"/>
                </a:lnTo>
                <a:lnTo>
                  <a:pt x="212851" y="30352"/>
                </a:lnTo>
                <a:lnTo>
                  <a:pt x="219499" y="27812"/>
                </a:lnTo>
                <a:lnTo>
                  <a:pt x="226504" y="24891"/>
                </a:lnTo>
              </a:path>
            </a:pathLst>
          </a:custGeom>
          <a:ln w="12801">
            <a:solidFill>
              <a:srgbClr val="000000"/>
            </a:solidFill>
          </a:ln>
        </p:spPr>
        <p:txBody>
          <a:bodyPr wrap="square" lIns="0" tIns="0" rIns="0" bIns="0" rtlCol="0"/>
          <a:lstStyle/>
          <a:p>
            <a:endParaRPr/>
          </a:p>
        </p:txBody>
      </p:sp>
      <p:sp>
        <p:nvSpPr>
          <p:cNvPr id="134" name="object 134"/>
          <p:cNvSpPr/>
          <p:nvPr/>
        </p:nvSpPr>
        <p:spPr>
          <a:xfrm>
            <a:off x="2238755" y="4726559"/>
            <a:ext cx="129539" cy="247015"/>
          </a:xfrm>
          <a:custGeom>
            <a:avLst/>
            <a:gdLst/>
            <a:ahLst/>
            <a:cxnLst/>
            <a:rect l="l" t="t" r="r" b="b"/>
            <a:pathLst>
              <a:path w="129539" h="247014">
                <a:moveTo>
                  <a:pt x="8508" y="17399"/>
                </a:moveTo>
                <a:lnTo>
                  <a:pt x="6350" y="7239"/>
                </a:lnTo>
                <a:lnTo>
                  <a:pt x="5842" y="4191"/>
                </a:lnTo>
                <a:lnTo>
                  <a:pt x="0" y="0"/>
                </a:lnTo>
                <a:lnTo>
                  <a:pt x="26162" y="41783"/>
                </a:lnTo>
                <a:lnTo>
                  <a:pt x="63345" y="72054"/>
                </a:lnTo>
                <a:lnTo>
                  <a:pt x="88044" y="89491"/>
                </a:lnTo>
                <a:lnTo>
                  <a:pt x="99647" y="97885"/>
                </a:lnTo>
                <a:lnTo>
                  <a:pt x="110797" y="106803"/>
                </a:lnTo>
                <a:lnTo>
                  <a:pt x="121031" y="116459"/>
                </a:lnTo>
                <a:lnTo>
                  <a:pt x="126988" y="124420"/>
                </a:lnTo>
                <a:lnTo>
                  <a:pt x="129349" y="132429"/>
                </a:lnTo>
                <a:lnTo>
                  <a:pt x="127996" y="140676"/>
                </a:lnTo>
                <a:lnTo>
                  <a:pt x="99488" y="173688"/>
                </a:lnTo>
                <a:lnTo>
                  <a:pt x="59098" y="205192"/>
                </a:lnTo>
                <a:lnTo>
                  <a:pt x="44195" y="214979"/>
                </a:lnTo>
                <a:lnTo>
                  <a:pt x="29579" y="225004"/>
                </a:lnTo>
                <a:lnTo>
                  <a:pt x="16129" y="235839"/>
                </a:lnTo>
                <a:lnTo>
                  <a:pt x="9189" y="240613"/>
                </a:lnTo>
                <a:lnTo>
                  <a:pt x="3000" y="243935"/>
                </a:lnTo>
                <a:lnTo>
                  <a:pt x="930" y="245875"/>
                </a:lnTo>
                <a:lnTo>
                  <a:pt x="6350" y="246507"/>
                </a:lnTo>
              </a:path>
            </a:pathLst>
          </a:custGeom>
          <a:ln w="12801">
            <a:solidFill>
              <a:srgbClr val="000000"/>
            </a:solidFill>
          </a:ln>
        </p:spPr>
        <p:txBody>
          <a:bodyPr wrap="square" lIns="0" tIns="0" rIns="0" bIns="0" rtlCol="0"/>
          <a:lstStyle/>
          <a:p>
            <a:endParaRPr/>
          </a:p>
        </p:txBody>
      </p:sp>
      <p:sp>
        <p:nvSpPr>
          <p:cNvPr id="135" name="object 135"/>
          <p:cNvSpPr/>
          <p:nvPr/>
        </p:nvSpPr>
        <p:spPr>
          <a:xfrm>
            <a:off x="2477135" y="4661280"/>
            <a:ext cx="284480" cy="302895"/>
          </a:xfrm>
          <a:custGeom>
            <a:avLst/>
            <a:gdLst/>
            <a:ahLst/>
            <a:cxnLst/>
            <a:rect l="l" t="t" r="r" b="b"/>
            <a:pathLst>
              <a:path w="284480" h="302895">
                <a:moveTo>
                  <a:pt x="284098" y="0"/>
                </a:moveTo>
                <a:lnTo>
                  <a:pt x="242554" y="22955"/>
                </a:lnTo>
                <a:lnTo>
                  <a:pt x="228439" y="26860"/>
                </a:lnTo>
                <a:lnTo>
                  <a:pt x="214883" y="30861"/>
                </a:lnTo>
                <a:lnTo>
                  <a:pt x="189186" y="37470"/>
                </a:lnTo>
                <a:lnTo>
                  <a:pt x="161797" y="44116"/>
                </a:lnTo>
                <a:lnTo>
                  <a:pt x="135266" y="52738"/>
                </a:lnTo>
                <a:lnTo>
                  <a:pt x="112140" y="65278"/>
                </a:lnTo>
                <a:lnTo>
                  <a:pt x="110362" y="67691"/>
                </a:lnTo>
                <a:lnTo>
                  <a:pt x="108457" y="70104"/>
                </a:lnTo>
                <a:lnTo>
                  <a:pt x="150240" y="95758"/>
                </a:lnTo>
                <a:lnTo>
                  <a:pt x="169824" y="102905"/>
                </a:lnTo>
                <a:lnTo>
                  <a:pt x="192516" y="111315"/>
                </a:lnTo>
                <a:lnTo>
                  <a:pt x="213659" y="122011"/>
                </a:lnTo>
                <a:lnTo>
                  <a:pt x="228600" y="136017"/>
                </a:lnTo>
                <a:lnTo>
                  <a:pt x="233241" y="144907"/>
                </a:lnTo>
                <a:lnTo>
                  <a:pt x="234489" y="152654"/>
                </a:lnTo>
                <a:lnTo>
                  <a:pt x="232475" y="160305"/>
                </a:lnTo>
                <a:lnTo>
                  <a:pt x="202680" y="192450"/>
                </a:lnTo>
                <a:lnTo>
                  <a:pt x="135711" y="223720"/>
                </a:lnTo>
                <a:lnTo>
                  <a:pt x="103631" y="235331"/>
                </a:lnTo>
                <a:lnTo>
                  <a:pt x="87689" y="241561"/>
                </a:lnTo>
                <a:lnTo>
                  <a:pt x="41147" y="261493"/>
                </a:lnTo>
                <a:lnTo>
                  <a:pt x="0" y="287401"/>
                </a:lnTo>
                <a:lnTo>
                  <a:pt x="13545" y="290385"/>
                </a:lnTo>
                <a:lnTo>
                  <a:pt x="26733" y="291941"/>
                </a:lnTo>
                <a:lnTo>
                  <a:pt x="40112" y="292687"/>
                </a:lnTo>
                <a:lnTo>
                  <a:pt x="54228" y="293243"/>
                </a:lnTo>
                <a:lnTo>
                  <a:pt x="89245" y="294598"/>
                </a:lnTo>
                <a:lnTo>
                  <a:pt x="124332" y="296275"/>
                </a:lnTo>
                <a:lnTo>
                  <a:pt x="159420" y="298118"/>
                </a:lnTo>
                <a:lnTo>
                  <a:pt x="194437" y="299974"/>
                </a:lnTo>
                <a:lnTo>
                  <a:pt x="207525" y="301134"/>
                </a:lnTo>
                <a:lnTo>
                  <a:pt x="220662" y="302498"/>
                </a:lnTo>
                <a:lnTo>
                  <a:pt x="233799" y="302885"/>
                </a:lnTo>
                <a:lnTo>
                  <a:pt x="246887" y="301117"/>
                </a:lnTo>
                <a:lnTo>
                  <a:pt x="254676" y="298936"/>
                </a:lnTo>
                <a:lnTo>
                  <a:pt x="262143" y="296148"/>
                </a:lnTo>
                <a:lnTo>
                  <a:pt x="269444" y="292955"/>
                </a:lnTo>
                <a:lnTo>
                  <a:pt x="276732" y="289560"/>
                </a:lnTo>
              </a:path>
            </a:pathLst>
          </a:custGeom>
          <a:ln w="12801">
            <a:solidFill>
              <a:srgbClr val="000000"/>
            </a:solidFill>
          </a:ln>
        </p:spPr>
        <p:txBody>
          <a:bodyPr wrap="square" lIns="0" tIns="0" rIns="0" bIns="0" rtlCol="0"/>
          <a:lstStyle/>
          <a:p>
            <a:endParaRPr/>
          </a:p>
        </p:txBody>
      </p:sp>
      <p:sp>
        <p:nvSpPr>
          <p:cNvPr id="136" name="object 136"/>
          <p:cNvSpPr/>
          <p:nvPr/>
        </p:nvSpPr>
        <p:spPr>
          <a:xfrm>
            <a:off x="2842514" y="4885690"/>
            <a:ext cx="164465" cy="92710"/>
          </a:xfrm>
          <a:custGeom>
            <a:avLst/>
            <a:gdLst/>
            <a:ahLst/>
            <a:cxnLst/>
            <a:rect l="l" t="t" r="r" b="b"/>
            <a:pathLst>
              <a:path w="164464" h="92710">
                <a:moveTo>
                  <a:pt x="0" y="0"/>
                </a:moveTo>
                <a:lnTo>
                  <a:pt x="33019" y="32004"/>
                </a:lnTo>
                <a:lnTo>
                  <a:pt x="78364" y="59293"/>
                </a:lnTo>
                <a:lnTo>
                  <a:pt x="124412" y="79390"/>
                </a:lnTo>
                <a:lnTo>
                  <a:pt x="155829" y="88900"/>
                </a:lnTo>
                <a:lnTo>
                  <a:pt x="158496" y="90170"/>
                </a:lnTo>
                <a:lnTo>
                  <a:pt x="161544" y="91059"/>
                </a:lnTo>
                <a:lnTo>
                  <a:pt x="164337" y="92329"/>
                </a:lnTo>
              </a:path>
            </a:pathLst>
          </a:custGeom>
          <a:ln w="12801">
            <a:solidFill>
              <a:srgbClr val="000000"/>
            </a:solidFill>
          </a:ln>
        </p:spPr>
        <p:txBody>
          <a:bodyPr wrap="square" lIns="0" tIns="0" rIns="0" bIns="0" rtlCol="0"/>
          <a:lstStyle/>
          <a:p>
            <a:endParaRPr/>
          </a:p>
        </p:txBody>
      </p:sp>
      <p:sp>
        <p:nvSpPr>
          <p:cNvPr id="137" name="object 137"/>
          <p:cNvSpPr/>
          <p:nvPr/>
        </p:nvSpPr>
        <p:spPr>
          <a:xfrm>
            <a:off x="2877566" y="4888936"/>
            <a:ext cx="73660" cy="109220"/>
          </a:xfrm>
          <a:custGeom>
            <a:avLst/>
            <a:gdLst/>
            <a:ahLst/>
            <a:cxnLst/>
            <a:rect l="l" t="t" r="r" b="b"/>
            <a:pathLst>
              <a:path w="73660" h="109220">
                <a:moveTo>
                  <a:pt x="73532" y="8564"/>
                </a:moveTo>
                <a:lnTo>
                  <a:pt x="69145" y="0"/>
                </a:lnTo>
                <a:lnTo>
                  <a:pt x="64246" y="2436"/>
                </a:lnTo>
                <a:lnTo>
                  <a:pt x="58941" y="10922"/>
                </a:lnTo>
                <a:lnTo>
                  <a:pt x="53339" y="20502"/>
                </a:lnTo>
                <a:lnTo>
                  <a:pt x="46789" y="30632"/>
                </a:lnTo>
                <a:lnTo>
                  <a:pt x="40655" y="40965"/>
                </a:lnTo>
                <a:lnTo>
                  <a:pt x="34641" y="51417"/>
                </a:lnTo>
                <a:lnTo>
                  <a:pt x="28447" y="61904"/>
                </a:lnTo>
                <a:lnTo>
                  <a:pt x="4063" y="102163"/>
                </a:lnTo>
                <a:lnTo>
                  <a:pt x="2793" y="104576"/>
                </a:lnTo>
                <a:lnTo>
                  <a:pt x="1269" y="106989"/>
                </a:lnTo>
                <a:lnTo>
                  <a:pt x="0" y="109148"/>
                </a:lnTo>
              </a:path>
            </a:pathLst>
          </a:custGeom>
          <a:ln w="12801">
            <a:solidFill>
              <a:srgbClr val="000000"/>
            </a:solidFill>
          </a:ln>
        </p:spPr>
        <p:txBody>
          <a:bodyPr wrap="square" lIns="0" tIns="0" rIns="0" bIns="0" rtlCol="0"/>
          <a:lstStyle/>
          <a:p>
            <a:endParaRPr/>
          </a:p>
        </p:txBody>
      </p:sp>
      <p:sp>
        <p:nvSpPr>
          <p:cNvPr id="138" name="object 138"/>
          <p:cNvSpPr/>
          <p:nvPr/>
        </p:nvSpPr>
        <p:spPr>
          <a:xfrm>
            <a:off x="2829847" y="4810633"/>
            <a:ext cx="109220" cy="57785"/>
          </a:xfrm>
          <a:custGeom>
            <a:avLst/>
            <a:gdLst/>
            <a:ahLst/>
            <a:cxnLst/>
            <a:rect l="l" t="t" r="r" b="b"/>
            <a:pathLst>
              <a:path w="109219" h="57785">
                <a:moveTo>
                  <a:pt x="220" y="57658"/>
                </a:moveTo>
                <a:lnTo>
                  <a:pt x="0" y="49375"/>
                </a:lnTo>
                <a:lnTo>
                  <a:pt x="5411" y="46545"/>
                </a:lnTo>
                <a:lnTo>
                  <a:pt x="14704" y="47049"/>
                </a:lnTo>
                <a:lnTo>
                  <a:pt x="26128" y="48768"/>
                </a:lnTo>
                <a:lnTo>
                  <a:pt x="37974" y="50047"/>
                </a:lnTo>
                <a:lnTo>
                  <a:pt x="49750" y="51006"/>
                </a:lnTo>
                <a:lnTo>
                  <a:pt x="61525" y="51607"/>
                </a:lnTo>
                <a:lnTo>
                  <a:pt x="73372" y="51816"/>
                </a:lnTo>
                <a:lnTo>
                  <a:pt x="82639" y="51720"/>
                </a:lnTo>
                <a:lnTo>
                  <a:pt x="91406" y="50768"/>
                </a:lnTo>
                <a:lnTo>
                  <a:pt x="99982" y="48815"/>
                </a:lnTo>
                <a:lnTo>
                  <a:pt x="108678" y="45720"/>
                </a:lnTo>
                <a:lnTo>
                  <a:pt x="98121" y="33700"/>
                </a:lnTo>
                <a:lnTo>
                  <a:pt x="87469" y="22431"/>
                </a:lnTo>
                <a:lnTo>
                  <a:pt x="80817" y="11376"/>
                </a:lnTo>
                <a:lnTo>
                  <a:pt x="82262" y="0"/>
                </a:lnTo>
              </a:path>
            </a:pathLst>
          </a:custGeom>
          <a:ln w="12801">
            <a:solidFill>
              <a:srgbClr val="000000"/>
            </a:solidFill>
          </a:ln>
        </p:spPr>
        <p:txBody>
          <a:bodyPr wrap="square" lIns="0" tIns="0" rIns="0" bIns="0" rtlCol="0"/>
          <a:lstStyle/>
          <a:p>
            <a:endParaRPr/>
          </a:p>
        </p:txBody>
      </p:sp>
      <p:sp>
        <p:nvSpPr>
          <p:cNvPr id="139" name="object 139"/>
          <p:cNvSpPr/>
          <p:nvPr/>
        </p:nvSpPr>
        <p:spPr>
          <a:xfrm>
            <a:off x="3122279" y="4732153"/>
            <a:ext cx="250190" cy="260350"/>
          </a:xfrm>
          <a:custGeom>
            <a:avLst/>
            <a:gdLst/>
            <a:ahLst/>
            <a:cxnLst/>
            <a:rect l="l" t="t" r="r" b="b"/>
            <a:pathLst>
              <a:path w="250189" h="260350">
                <a:moveTo>
                  <a:pt x="128158" y="3169"/>
                </a:moveTo>
                <a:lnTo>
                  <a:pt x="114623" y="0"/>
                </a:lnTo>
                <a:lnTo>
                  <a:pt x="101790" y="295"/>
                </a:lnTo>
                <a:lnTo>
                  <a:pt x="89314" y="4472"/>
                </a:lnTo>
                <a:lnTo>
                  <a:pt x="46354" y="44809"/>
                </a:lnTo>
                <a:lnTo>
                  <a:pt x="23002" y="81909"/>
                </a:lnTo>
                <a:lnTo>
                  <a:pt x="4397" y="132201"/>
                </a:lnTo>
                <a:lnTo>
                  <a:pt x="0" y="158990"/>
                </a:lnTo>
                <a:lnTo>
                  <a:pt x="650" y="185541"/>
                </a:lnTo>
                <a:lnTo>
                  <a:pt x="17303" y="229086"/>
                </a:lnTo>
                <a:lnTo>
                  <a:pt x="54625" y="256153"/>
                </a:lnTo>
                <a:lnTo>
                  <a:pt x="81952" y="260034"/>
                </a:lnTo>
                <a:lnTo>
                  <a:pt x="109791" y="256248"/>
                </a:lnTo>
                <a:lnTo>
                  <a:pt x="161051" y="234817"/>
                </a:lnTo>
                <a:lnTo>
                  <a:pt x="207295" y="197240"/>
                </a:lnTo>
                <a:lnTo>
                  <a:pt x="240299" y="147949"/>
                </a:lnTo>
                <a:lnTo>
                  <a:pt x="250062" y="102895"/>
                </a:lnTo>
                <a:lnTo>
                  <a:pt x="245282" y="80869"/>
                </a:lnTo>
                <a:lnTo>
                  <a:pt x="217031" y="42451"/>
                </a:lnTo>
                <a:lnTo>
                  <a:pt x="174779" y="26910"/>
                </a:lnTo>
                <a:lnTo>
                  <a:pt x="129797" y="28271"/>
                </a:lnTo>
                <a:lnTo>
                  <a:pt x="92944" y="45487"/>
                </a:lnTo>
                <a:lnTo>
                  <a:pt x="75326" y="57525"/>
                </a:lnTo>
                <a:lnTo>
                  <a:pt x="65293" y="64129"/>
                </a:lnTo>
                <a:lnTo>
                  <a:pt x="62245" y="65145"/>
                </a:lnTo>
                <a:lnTo>
                  <a:pt x="61102" y="72765"/>
                </a:lnTo>
              </a:path>
            </a:pathLst>
          </a:custGeom>
          <a:ln w="12801">
            <a:solidFill>
              <a:srgbClr val="000000"/>
            </a:solidFill>
          </a:ln>
        </p:spPr>
        <p:txBody>
          <a:bodyPr wrap="square" lIns="0" tIns="0" rIns="0" bIns="0" rtlCol="0"/>
          <a:lstStyle/>
          <a:p>
            <a:endParaRPr/>
          </a:p>
        </p:txBody>
      </p:sp>
      <p:sp>
        <p:nvSpPr>
          <p:cNvPr id="140" name="object 140"/>
          <p:cNvSpPr/>
          <p:nvPr/>
        </p:nvSpPr>
        <p:spPr>
          <a:xfrm>
            <a:off x="3199939" y="4654930"/>
            <a:ext cx="50165" cy="423545"/>
          </a:xfrm>
          <a:custGeom>
            <a:avLst/>
            <a:gdLst/>
            <a:ahLst/>
            <a:cxnLst/>
            <a:rect l="l" t="t" r="r" b="b"/>
            <a:pathLst>
              <a:path w="50164" h="423545">
                <a:moveTo>
                  <a:pt x="48593" y="16764"/>
                </a:moveTo>
                <a:lnTo>
                  <a:pt x="49482" y="9144"/>
                </a:lnTo>
                <a:lnTo>
                  <a:pt x="49482" y="5715"/>
                </a:lnTo>
                <a:lnTo>
                  <a:pt x="50117" y="0"/>
                </a:lnTo>
                <a:lnTo>
                  <a:pt x="49950" y="20345"/>
                </a:lnTo>
                <a:lnTo>
                  <a:pt x="47355" y="40465"/>
                </a:lnTo>
                <a:lnTo>
                  <a:pt x="43473" y="60704"/>
                </a:lnTo>
                <a:lnTo>
                  <a:pt x="39449" y="81407"/>
                </a:lnTo>
                <a:lnTo>
                  <a:pt x="30017" y="135273"/>
                </a:lnTo>
                <a:lnTo>
                  <a:pt x="21086" y="189401"/>
                </a:lnTo>
                <a:lnTo>
                  <a:pt x="13123" y="243749"/>
                </a:lnTo>
                <a:lnTo>
                  <a:pt x="6600" y="298274"/>
                </a:lnTo>
                <a:lnTo>
                  <a:pt x="1984" y="352933"/>
                </a:lnTo>
                <a:lnTo>
                  <a:pt x="0" y="383682"/>
                </a:lnTo>
                <a:lnTo>
                  <a:pt x="359" y="399420"/>
                </a:lnTo>
                <a:lnTo>
                  <a:pt x="2873" y="414147"/>
                </a:lnTo>
                <a:lnTo>
                  <a:pt x="5921" y="421513"/>
                </a:lnTo>
                <a:lnTo>
                  <a:pt x="6810" y="423291"/>
                </a:lnTo>
                <a:lnTo>
                  <a:pt x="8969" y="413639"/>
                </a:lnTo>
              </a:path>
            </a:pathLst>
          </a:custGeom>
          <a:ln w="12801">
            <a:solidFill>
              <a:srgbClr val="000000"/>
            </a:solidFill>
          </a:ln>
        </p:spPr>
        <p:txBody>
          <a:bodyPr wrap="square" lIns="0" tIns="0" rIns="0" bIns="0" rtlCol="0"/>
          <a:lstStyle/>
          <a:p>
            <a:endParaRPr/>
          </a:p>
        </p:txBody>
      </p:sp>
      <p:sp>
        <p:nvSpPr>
          <p:cNvPr id="141" name="object 141"/>
          <p:cNvSpPr/>
          <p:nvPr/>
        </p:nvSpPr>
        <p:spPr>
          <a:xfrm>
            <a:off x="3139439" y="4581397"/>
            <a:ext cx="198755" cy="85090"/>
          </a:xfrm>
          <a:custGeom>
            <a:avLst/>
            <a:gdLst/>
            <a:ahLst/>
            <a:cxnLst/>
            <a:rect l="l" t="t" r="r" b="b"/>
            <a:pathLst>
              <a:path w="198754" h="85089">
                <a:moveTo>
                  <a:pt x="0" y="79882"/>
                </a:moveTo>
                <a:lnTo>
                  <a:pt x="1027" y="74060"/>
                </a:lnTo>
                <a:lnTo>
                  <a:pt x="7270" y="75406"/>
                </a:lnTo>
                <a:lnTo>
                  <a:pt x="17180" y="79847"/>
                </a:lnTo>
                <a:lnTo>
                  <a:pt x="29210" y="83312"/>
                </a:lnTo>
                <a:lnTo>
                  <a:pt x="46593" y="84734"/>
                </a:lnTo>
                <a:lnTo>
                  <a:pt x="64262" y="84693"/>
                </a:lnTo>
                <a:lnTo>
                  <a:pt x="81930" y="83579"/>
                </a:lnTo>
                <a:lnTo>
                  <a:pt x="136858" y="77041"/>
                </a:lnTo>
                <a:lnTo>
                  <a:pt x="182842" y="65432"/>
                </a:lnTo>
                <a:lnTo>
                  <a:pt x="198755" y="50037"/>
                </a:lnTo>
                <a:lnTo>
                  <a:pt x="190156" y="42864"/>
                </a:lnTo>
                <a:lnTo>
                  <a:pt x="181308" y="36274"/>
                </a:lnTo>
                <a:lnTo>
                  <a:pt x="172198" y="30089"/>
                </a:lnTo>
                <a:lnTo>
                  <a:pt x="162813" y="24129"/>
                </a:lnTo>
                <a:lnTo>
                  <a:pt x="154985" y="19359"/>
                </a:lnTo>
                <a:lnTo>
                  <a:pt x="140954" y="10731"/>
                </a:lnTo>
                <a:lnTo>
                  <a:pt x="127184" y="2770"/>
                </a:lnTo>
                <a:lnTo>
                  <a:pt x="120142" y="0"/>
                </a:lnTo>
                <a:lnTo>
                  <a:pt x="123698" y="9143"/>
                </a:lnTo>
                <a:lnTo>
                  <a:pt x="125857" y="12826"/>
                </a:lnTo>
                <a:lnTo>
                  <a:pt x="133476" y="15875"/>
                </a:lnTo>
              </a:path>
            </a:pathLst>
          </a:custGeom>
          <a:ln w="12801">
            <a:solidFill>
              <a:srgbClr val="000000"/>
            </a:solidFill>
          </a:ln>
        </p:spPr>
        <p:txBody>
          <a:bodyPr wrap="square" lIns="0" tIns="0" rIns="0" bIns="0" rtlCol="0"/>
          <a:lstStyle/>
          <a:p>
            <a:endParaRPr/>
          </a:p>
        </p:txBody>
      </p:sp>
      <p:sp>
        <p:nvSpPr>
          <p:cNvPr id="142" name="object 142"/>
          <p:cNvSpPr/>
          <p:nvPr/>
        </p:nvSpPr>
        <p:spPr>
          <a:xfrm>
            <a:off x="3475609" y="5004180"/>
            <a:ext cx="76200" cy="45085"/>
          </a:xfrm>
          <a:custGeom>
            <a:avLst/>
            <a:gdLst/>
            <a:ahLst/>
            <a:cxnLst/>
            <a:rect l="l" t="t" r="r" b="b"/>
            <a:pathLst>
              <a:path w="76200" h="45085">
                <a:moveTo>
                  <a:pt x="0" y="1524"/>
                </a:moveTo>
                <a:lnTo>
                  <a:pt x="6810" y="900"/>
                </a:lnTo>
                <a:lnTo>
                  <a:pt x="8762" y="8255"/>
                </a:lnTo>
                <a:lnTo>
                  <a:pt x="9858" y="19704"/>
                </a:lnTo>
                <a:lnTo>
                  <a:pt x="14096" y="31369"/>
                </a:lnTo>
                <a:lnTo>
                  <a:pt x="20175" y="37359"/>
                </a:lnTo>
                <a:lnTo>
                  <a:pt x="29003" y="42148"/>
                </a:lnTo>
                <a:lnTo>
                  <a:pt x="38760" y="44531"/>
                </a:lnTo>
                <a:lnTo>
                  <a:pt x="47625" y="43307"/>
                </a:lnTo>
                <a:lnTo>
                  <a:pt x="60461" y="35575"/>
                </a:lnTo>
                <a:lnTo>
                  <a:pt x="68500" y="25749"/>
                </a:lnTo>
                <a:lnTo>
                  <a:pt x="73181" y="13874"/>
                </a:lnTo>
                <a:lnTo>
                  <a:pt x="75945" y="0"/>
                </a:lnTo>
              </a:path>
            </a:pathLst>
          </a:custGeom>
          <a:ln w="12801">
            <a:solidFill>
              <a:srgbClr val="000000"/>
            </a:solidFill>
          </a:ln>
        </p:spPr>
        <p:txBody>
          <a:bodyPr wrap="square" lIns="0" tIns="0" rIns="0" bIns="0" rtlCol="0"/>
          <a:lstStyle/>
          <a:p>
            <a:endParaRPr/>
          </a:p>
        </p:txBody>
      </p:sp>
      <p:sp>
        <p:nvSpPr>
          <p:cNvPr id="143" name="object 143"/>
          <p:cNvSpPr/>
          <p:nvPr/>
        </p:nvSpPr>
        <p:spPr>
          <a:xfrm>
            <a:off x="3478657" y="4860925"/>
            <a:ext cx="23495" cy="9525"/>
          </a:xfrm>
          <a:custGeom>
            <a:avLst/>
            <a:gdLst/>
            <a:ahLst/>
            <a:cxnLst/>
            <a:rect l="l" t="t" r="r" b="b"/>
            <a:pathLst>
              <a:path w="23495" h="9525">
                <a:moveTo>
                  <a:pt x="17652" y="9525"/>
                </a:moveTo>
                <a:lnTo>
                  <a:pt x="10072" y="5393"/>
                </a:lnTo>
                <a:lnTo>
                  <a:pt x="5302" y="2762"/>
                </a:lnTo>
                <a:lnTo>
                  <a:pt x="2293" y="3131"/>
                </a:lnTo>
                <a:lnTo>
                  <a:pt x="0" y="8000"/>
                </a:lnTo>
                <a:lnTo>
                  <a:pt x="10667" y="6985"/>
                </a:lnTo>
                <a:lnTo>
                  <a:pt x="16128" y="5461"/>
                </a:lnTo>
                <a:lnTo>
                  <a:pt x="23494" y="0"/>
                </a:lnTo>
              </a:path>
            </a:pathLst>
          </a:custGeom>
          <a:ln w="12801">
            <a:solidFill>
              <a:srgbClr val="000000"/>
            </a:solidFill>
          </a:ln>
        </p:spPr>
        <p:txBody>
          <a:bodyPr wrap="square" lIns="0" tIns="0" rIns="0" bIns="0" rtlCol="0"/>
          <a:lstStyle/>
          <a:p>
            <a:endParaRPr/>
          </a:p>
        </p:txBody>
      </p:sp>
      <p:sp>
        <p:nvSpPr>
          <p:cNvPr id="144" name="object 144"/>
          <p:cNvSpPr/>
          <p:nvPr/>
        </p:nvSpPr>
        <p:spPr>
          <a:xfrm>
            <a:off x="3662171" y="4795567"/>
            <a:ext cx="124460" cy="20955"/>
          </a:xfrm>
          <a:custGeom>
            <a:avLst/>
            <a:gdLst/>
            <a:ahLst/>
            <a:cxnLst/>
            <a:rect l="l" t="t" r="r" b="b"/>
            <a:pathLst>
              <a:path w="124460" h="20954">
                <a:moveTo>
                  <a:pt x="0" y="2619"/>
                </a:moveTo>
                <a:lnTo>
                  <a:pt x="11830" y="636"/>
                </a:lnTo>
                <a:lnTo>
                  <a:pt x="22542" y="0"/>
                </a:lnTo>
                <a:lnTo>
                  <a:pt x="33254" y="958"/>
                </a:lnTo>
                <a:lnTo>
                  <a:pt x="45085" y="3762"/>
                </a:lnTo>
                <a:lnTo>
                  <a:pt x="57999" y="8302"/>
                </a:lnTo>
                <a:lnTo>
                  <a:pt x="70770" y="13033"/>
                </a:lnTo>
                <a:lnTo>
                  <a:pt x="83589" y="17192"/>
                </a:lnTo>
                <a:lnTo>
                  <a:pt x="96647" y="20018"/>
                </a:lnTo>
                <a:lnTo>
                  <a:pt x="104112" y="20496"/>
                </a:lnTo>
                <a:lnTo>
                  <a:pt x="110362" y="20224"/>
                </a:lnTo>
                <a:lnTo>
                  <a:pt x="116613" y="19214"/>
                </a:lnTo>
                <a:lnTo>
                  <a:pt x="124078" y="17478"/>
                </a:lnTo>
              </a:path>
            </a:pathLst>
          </a:custGeom>
          <a:ln w="12801">
            <a:solidFill>
              <a:srgbClr val="000000"/>
            </a:solidFill>
          </a:ln>
        </p:spPr>
        <p:txBody>
          <a:bodyPr wrap="square" lIns="0" tIns="0" rIns="0" bIns="0" rtlCol="0"/>
          <a:lstStyle/>
          <a:p>
            <a:endParaRPr/>
          </a:p>
        </p:txBody>
      </p:sp>
      <p:sp>
        <p:nvSpPr>
          <p:cNvPr id="145" name="object 145"/>
          <p:cNvSpPr/>
          <p:nvPr/>
        </p:nvSpPr>
        <p:spPr>
          <a:xfrm>
            <a:off x="3659123" y="4865496"/>
            <a:ext cx="149225" cy="20320"/>
          </a:xfrm>
          <a:custGeom>
            <a:avLst/>
            <a:gdLst/>
            <a:ahLst/>
            <a:cxnLst/>
            <a:rect l="l" t="t" r="r" b="b"/>
            <a:pathLst>
              <a:path w="149225" h="20320">
                <a:moveTo>
                  <a:pt x="0" y="20192"/>
                </a:moveTo>
                <a:lnTo>
                  <a:pt x="10963" y="19240"/>
                </a:lnTo>
                <a:lnTo>
                  <a:pt x="21415" y="16382"/>
                </a:lnTo>
                <a:lnTo>
                  <a:pt x="31986" y="12763"/>
                </a:lnTo>
                <a:lnTo>
                  <a:pt x="43306" y="9525"/>
                </a:lnTo>
                <a:lnTo>
                  <a:pt x="91616" y="3845"/>
                </a:lnTo>
                <a:lnTo>
                  <a:pt x="118237" y="3196"/>
                </a:lnTo>
                <a:lnTo>
                  <a:pt x="128524" y="2524"/>
                </a:lnTo>
                <a:lnTo>
                  <a:pt x="138811" y="1446"/>
                </a:lnTo>
                <a:lnTo>
                  <a:pt x="149098" y="0"/>
                </a:lnTo>
              </a:path>
            </a:pathLst>
          </a:custGeom>
          <a:ln w="12801">
            <a:solidFill>
              <a:srgbClr val="000000"/>
            </a:solidFill>
          </a:ln>
        </p:spPr>
        <p:txBody>
          <a:bodyPr wrap="square" lIns="0" tIns="0" rIns="0" bIns="0" rtlCol="0"/>
          <a:lstStyle/>
          <a:p>
            <a:endParaRPr/>
          </a:p>
        </p:txBody>
      </p:sp>
      <p:sp>
        <p:nvSpPr>
          <p:cNvPr id="146" name="object 146"/>
          <p:cNvSpPr/>
          <p:nvPr/>
        </p:nvSpPr>
        <p:spPr>
          <a:xfrm>
            <a:off x="3938015" y="4626609"/>
            <a:ext cx="125730" cy="350520"/>
          </a:xfrm>
          <a:custGeom>
            <a:avLst/>
            <a:gdLst/>
            <a:ahLst/>
            <a:cxnLst/>
            <a:rect l="l" t="t" r="r" b="b"/>
            <a:pathLst>
              <a:path w="125729" h="350520">
                <a:moveTo>
                  <a:pt x="0" y="32512"/>
                </a:moveTo>
                <a:lnTo>
                  <a:pt x="15767" y="19305"/>
                </a:lnTo>
                <a:lnTo>
                  <a:pt x="30702" y="9159"/>
                </a:lnTo>
                <a:lnTo>
                  <a:pt x="47113" y="2561"/>
                </a:lnTo>
                <a:lnTo>
                  <a:pt x="67310" y="0"/>
                </a:lnTo>
                <a:lnTo>
                  <a:pt x="84429" y="3758"/>
                </a:lnTo>
                <a:lnTo>
                  <a:pt x="113664" y="46227"/>
                </a:lnTo>
                <a:lnTo>
                  <a:pt x="124031" y="106171"/>
                </a:lnTo>
                <a:lnTo>
                  <a:pt x="125148" y="136989"/>
                </a:lnTo>
                <a:lnTo>
                  <a:pt x="124968" y="167258"/>
                </a:lnTo>
                <a:lnTo>
                  <a:pt x="123751" y="197699"/>
                </a:lnTo>
                <a:lnTo>
                  <a:pt x="121523" y="228187"/>
                </a:lnTo>
                <a:lnTo>
                  <a:pt x="118413" y="258627"/>
                </a:lnTo>
                <a:lnTo>
                  <a:pt x="114554" y="288925"/>
                </a:lnTo>
                <a:lnTo>
                  <a:pt x="112039" y="309788"/>
                </a:lnTo>
                <a:lnTo>
                  <a:pt x="108823" y="333819"/>
                </a:lnTo>
                <a:lnTo>
                  <a:pt x="104534" y="350325"/>
                </a:lnTo>
                <a:lnTo>
                  <a:pt x="98806" y="348614"/>
                </a:lnTo>
                <a:lnTo>
                  <a:pt x="99695" y="346201"/>
                </a:lnTo>
                <a:lnTo>
                  <a:pt x="100837" y="343407"/>
                </a:lnTo>
                <a:lnTo>
                  <a:pt x="102108" y="340994"/>
                </a:lnTo>
              </a:path>
            </a:pathLst>
          </a:custGeom>
          <a:ln w="12801">
            <a:solidFill>
              <a:srgbClr val="000000"/>
            </a:solidFill>
          </a:ln>
        </p:spPr>
        <p:txBody>
          <a:bodyPr wrap="square" lIns="0" tIns="0" rIns="0" bIns="0" rtlCol="0"/>
          <a:lstStyle/>
          <a:p>
            <a:endParaRPr/>
          </a:p>
        </p:txBody>
      </p:sp>
      <p:sp>
        <p:nvSpPr>
          <p:cNvPr id="147" name="object 147"/>
          <p:cNvSpPr/>
          <p:nvPr/>
        </p:nvSpPr>
        <p:spPr>
          <a:xfrm>
            <a:off x="3996182" y="4715890"/>
            <a:ext cx="137160" cy="294640"/>
          </a:xfrm>
          <a:custGeom>
            <a:avLst/>
            <a:gdLst/>
            <a:ahLst/>
            <a:cxnLst/>
            <a:rect l="l" t="t" r="r" b="b"/>
            <a:pathLst>
              <a:path w="137160" h="294639">
                <a:moveTo>
                  <a:pt x="6095" y="13334"/>
                </a:moveTo>
                <a:lnTo>
                  <a:pt x="1904" y="7238"/>
                </a:lnTo>
                <a:lnTo>
                  <a:pt x="0" y="5460"/>
                </a:lnTo>
                <a:lnTo>
                  <a:pt x="1523" y="0"/>
                </a:lnTo>
                <a:lnTo>
                  <a:pt x="23598" y="40326"/>
                </a:lnTo>
                <a:lnTo>
                  <a:pt x="40878" y="80011"/>
                </a:lnTo>
                <a:lnTo>
                  <a:pt x="60404" y="131689"/>
                </a:lnTo>
                <a:lnTo>
                  <a:pt x="79313" y="188773"/>
                </a:lnTo>
                <a:lnTo>
                  <a:pt x="89328" y="221233"/>
                </a:lnTo>
                <a:lnTo>
                  <a:pt x="101796" y="252551"/>
                </a:lnTo>
                <a:lnTo>
                  <a:pt x="118871" y="280034"/>
                </a:lnTo>
                <a:lnTo>
                  <a:pt x="127507" y="288670"/>
                </a:lnTo>
                <a:lnTo>
                  <a:pt x="129539" y="291337"/>
                </a:lnTo>
                <a:lnTo>
                  <a:pt x="136905" y="294385"/>
                </a:lnTo>
              </a:path>
            </a:pathLst>
          </a:custGeom>
          <a:ln w="12801">
            <a:solidFill>
              <a:srgbClr val="000000"/>
            </a:solidFill>
          </a:ln>
        </p:spPr>
        <p:txBody>
          <a:bodyPr wrap="square" lIns="0" tIns="0" rIns="0" bIns="0" rtlCol="0"/>
          <a:lstStyle/>
          <a:p>
            <a:endParaRPr/>
          </a:p>
        </p:txBody>
      </p:sp>
      <p:sp>
        <p:nvSpPr>
          <p:cNvPr id="148" name="object 148"/>
          <p:cNvSpPr/>
          <p:nvPr/>
        </p:nvSpPr>
        <p:spPr>
          <a:xfrm>
            <a:off x="4179061" y="4952539"/>
            <a:ext cx="77470" cy="89535"/>
          </a:xfrm>
          <a:custGeom>
            <a:avLst/>
            <a:gdLst/>
            <a:ahLst/>
            <a:cxnLst/>
            <a:rect l="l" t="t" r="r" b="b"/>
            <a:pathLst>
              <a:path w="77470" h="89535">
                <a:moveTo>
                  <a:pt x="0" y="1984"/>
                </a:moveTo>
                <a:lnTo>
                  <a:pt x="11205" y="0"/>
                </a:lnTo>
                <a:lnTo>
                  <a:pt x="18684" y="1349"/>
                </a:lnTo>
                <a:lnTo>
                  <a:pt x="23235" y="7270"/>
                </a:lnTo>
                <a:lnTo>
                  <a:pt x="25653" y="19002"/>
                </a:lnTo>
                <a:lnTo>
                  <a:pt x="26402" y="30438"/>
                </a:lnTo>
                <a:lnTo>
                  <a:pt x="26495" y="41909"/>
                </a:lnTo>
                <a:lnTo>
                  <a:pt x="26707" y="53453"/>
                </a:lnTo>
                <a:lnTo>
                  <a:pt x="27812" y="65103"/>
                </a:lnTo>
                <a:lnTo>
                  <a:pt x="31152" y="73902"/>
                </a:lnTo>
                <a:lnTo>
                  <a:pt x="37766" y="83105"/>
                </a:lnTo>
                <a:lnTo>
                  <a:pt x="46547" y="88927"/>
                </a:lnTo>
                <a:lnTo>
                  <a:pt x="56387" y="87582"/>
                </a:lnTo>
                <a:lnTo>
                  <a:pt x="65125" y="79581"/>
                </a:lnTo>
                <a:lnTo>
                  <a:pt x="70659" y="69199"/>
                </a:lnTo>
                <a:lnTo>
                  <a:pt x="74265" y="57721"/>
                </a:lnTo>
                <a:lnTo>
                  <a:pt x="77215" y="46434"/>
                </a:lnTo>
              </a:path>
            </a:pathLst>
          </a:custGeom>
          <a:ln w="12801">
            <a:solidFill>
              <a:srgbClr val="000000"/>
            </a:solidFill>
          </a:ln>
        </p:spPr>
        <p:txBody>
          <a:bodyPr wrap="square" lIns="0" tIns="0" rIns="0" bIns="0" rtlCol="0"/>
          <a:lstStyle/>
          <a:p>
            <a:endParaRPr/>
          </a:p>
        </p:txBody>
      </p:sp>
      <p:sp>
        <p:nvSpPr>
          <p:cNvPr id="149" name="object 149"/>
          <p:cNvSpPr/>
          <p:nvPr/>
        </p:nvSpPr>
        <p:spPr>
          <a:xfrm>
            <a:off x="4177029" y="4824229"/>
            <a:ext cx="40005" cy="14604"/>
          </a:xfrm>
          <a:custGeom>
            <a:avLst/>
            <a:gdLst/>
            <a:ahLst/>
            <a:cxnLst/>
            <a:rect l="l" t="t" r="r" b="b"/>
            <a:pathLst>
              <a:path w="40004" h="14604">
                <a:moveTo>
                  <a:pt x="0" y="14216"/>
                </a:moveTo>
                <a:lnTo>
                  <a:pt x="5520" y="6651"/>
                </a:lnTo>
                <a:lnTo>
                  <a:pt x="11779" y="1897"/>
                </a:lnTo>
                <a:lnTo>
                  <a:pt x="19609" y="0"/>
                </a:lnTo>
                <a:lnTo>
                  <a:pt x="29845" y="1008"/>
                </a:lnTo>
                <a:lnTo>
                  <a:pt x="33147" y="2024"/>
                </a:lnTo>
                <a:lnTo>
                  <a:pt x="36195" y="3167"/>
                </a:lnTo>
                <a:lnTo>
                  <a:pt x="39624" y="4437"/>
                </a:lnTo>
              </a:path>
            </a:pathLst>
          </a:custGeom>
          <a:ln w="12801">
            <a:solidFill>
              <a:srgbClr val="000000"/>
            </a:solidFill>
          </a:ln>
        </p:spPr>
        <p:txBody>
          <a:bodyPr wrap="square" lIns="0" tIns="0" rIns="0" bIns="0" rtlCol="0"/>
          <a:lstStyle/>
          <a:p>
            <a:endParaRPr/>
          </a:p>
        </p:txBody>
      </p:sp>
      <p:sp>
        <p:nvSpPr>
          <p:cNvPr id="150" name="object 150"/>
          <p:cNvSpPr/>
          <p:nvPr/>
        </p:nvSpPr>
        <p:spPr>
          <a:xfrm>
            <a:off x="4354498" y="4695511"/>
            <a:ext cx="216535" cy="222250"/>
          </a:xfrm>
          <a:custGeom>
            <a:avLst/>
            <a:gdLst/>
            <a:ahLst/>
            <a:cxnLst/>
            <a:rect l="l" t="t" r="r" b="b"/>
            <a:pathLst>
              <a:path w="216535" h="222250">
                <a:moveTo>
                  <a:pt x="60275" y="43493"/>
                </a:moveTo>
                <a:lnTo>
                  <a:pt x="23526" y="77600"/>
                </a:lnTo>
                <a:lnTo>
                  <a:pt x="2363" y="126678"/>
                </a:lnTo>
                <a:lnTo>
                  <a:pt x="0" y="145934"/>
                </a:lnTo>
                <a:lnTo>
                  <a:pt x="1649" y="164524"/>
                </a:lnTo>
                <a:lnTo>
                  <a:pt x="36470" y="210877"/>
                </a:lnTo>
                <a:lnTo>
                  <a:pt x="78777" y="221890"/>
                </a:lnTo>
                <a:lnTo>
                  <a:pt x="100407" y="222182"/>
                </a:lnTo>
                <a:lnTo>
                  <a:pt x="124295" y="219158"/>
                </a:lnTo>
                <a:lnTo>
                  <a:pt x="168165" y="202251"/>
                </a:lnTo>
                <a:lnTo>
                  <a:pt x="202598" y="173755"/>
                </a:lnTo>
                <a:lnTo>
                  <a:pt x="216306" y="137433"/>
                </a:lnTo>
                <a:lnTo>
                  <a:pt x="214707" y="116391"/>
                </a:lnTo>
                <a:lnTo>
                  <a:pt x="186227" y="63035"/>
                </a:lnTo>
                <a:lnTo>
                  <a:pt x="140031" y="22538"/>
                </a:lnTo>
                <a:lnTo>
                  <a:pt x="97276" y="0"/>
                </a:lnTo>
                <a:lnTo>
                  <a:pt x="84913" y="186"/>
                </a:lnTo>
                <a:lnTo>
                  <a:pt x="85802" y="8187"/>
                </a:lnTo>
                <a:lnTo>
                  <a:pt x="86183" y="11870"/>
                </a:lnTo>
                <a:lnTo>
                  <a:pt x="86437" y="17585"/>
                </a:lnTo>
              </a:path>
            </a:pathLst>
          </a:custGeom>
          <a:ln w="12801">
            <a:solidFill>
              <a:srgbClr val="000000"/>
            </a:solidFill>
          </a:ln>
        </p:spPr>
        <p:txBody>
          <a:bodyPr wrap="square" lIns="0" tIns="0" rIns="0" bIns="0" rtlCol="0"/>
          <a:lstStyle/>
          <a:p>
            <a:endParaRPr/>
          </a:p>
        </p:txBody>
      </p:sp>
      <p:sp>
        <p:nvSpPr>
          <p:cNvPr id="151" name="object 151"/>
          <p:cNvSpPr/>
          <p:nvPr/>
        </p:nvSpPr>
        <p:spPr>
          <a:xfrm>
            <a:off x="4405884" y="4615941"/>
            <a:ext cx="104139" cy="459740"/>
          </a:xfrm>
          <a:custGeom>
            <a:avLst/>
            <a:gdLst/>
            <a:ahLst/>
            <a:cxnLst/>
            <a:rect l="l" t="t" r="r" b="b"/>
            <a:pathLst>
              <a:path w="104139" h="459739">
                <a:moveTo>
                  <a:pt x="96265" y="22224"/>
                </a:moveTo>
                <a:lnTo>
                  <a:pt x="97789" y="11175"/>
                </a:lnTo>
                <a:lnTo>
                  <a:pt x="98425" y="7238"/>
                </a:lnTo>
                <a:lnTo>
                  <a:pt x="100583" y="0"/>
                </a:lnTo>
                <a:lnTo>
                  <a:pt x="103895" y="20145"/>
                </a:lnTo>
                <a:lnTo>
                  <a:pt x="101742" y="40766"/>
                </a:lnTo>
                <a:lnTo>
                  <a:pt x="96565" y="61579"/>
                </a:lnTo>
                <a:lnTo>
                  <a:pt x="90804" y="82295"/>
                </a:lnTo>
                <a:lnTo>
                  <a:pt x="80488" y="123533"/>
                </a:lnTo>
                <a:lnTo>
                  <a:pt x="70754" y="164925"/>
                </a:lnTo>
                <a:lnTo>
                  <a:pt x="61140" y="206436"/>
                </a:lnTo>
                <a:lnTo>
                  <a:pt x="51180" y="248030"/>
                </a:lnTo>
                <a:lnTo>
                  <a:pt x="41675" y="290139"/>
                </a:lnTo>
                <a:lnTo>
                  <a:pt x="33147" y="332581"/>
                </a:lnTo>
                <a:lnTo>
                  <a:pt x="24713" y="374975"/>
                </a:lnTo>
                <a:lnTo>
                  <a:pt x="15493" y="416940"/>
                </a:lnTo>
                <a:lnTo>
                  <a:pt x="12572" y="427870"/>
                </a:lnTo>
                <a:lnTo>
                  <a:pt x="8889" y="438657"/>
                </a:lnTo>
                <a:lnTo>
                  <a:pt x="4635" y="449159"/>
                </a:lnTo>
                <a:lnTo>
                  <a:pt x="0" y="459231"/>
                </a:lnTo>
              </a:path>
            </a:pathLst>
          </a:custGeom>
          <a:ln w="12801">
            <a:solidFill>
              <a:srgbClr val="000000"/>
            </a:solidFill>
          </a:ln>
        </p:spPr>
        <p:txBody>
          <a:bodyPr wrap="square" lIns="0" tIns="0" rIns="0" bIns="0" rtlCol="0"/>
          <a:lstStyle/>
          <a:p>
            <a:endParaRPr/>
          </a:p>
        </p:txBody>
      </p:sp>
      <p:sp>
        <p:nvSpPr>
          <p:cNvPr id="152" name="object 152"/>
          <p:cNvSpPr/>
          <p:nvPr/>
        </p:nvSpPr>
        <p:spPr>
          <a:xfrm>
            <a:off x="4661280" y="4854194"/>
            <a:ext cx="81280" cy="165735"/>
          </a:xfrm>
          <a:custGeom>
            <a:avLst/>
            <a:gdLst/>
            <a:ahLst/>
            <a:cxnLst/>
            <a:rect l="l" t="t" r="r" b="b"/>
            <a:pathLst>
              <a:path w="81279" h="165735">
                <a:moveTo>
                  <a:pt x="0" y="89026"/>
                </a:moveTo>
                <a:lnTo>
                  <a:pt x="2413" y="87502"/>
                </a:lnTo>
                <a:lnTo>
                  <a:pt x="5207" y="85978"/>
                </a:lnTo>
                <a:lnTo>
                  <a:pt x="7620" y="84454"/>
                </a:lnTo>
                <a:lnTo>
                  <a:pt x="8854" y="95754"/>
                </a:lnTo>
                <a:lnTo>
                  <a:pt x="8064" y="106362"/>
                </a:lnTo>
                <a:lnTo>
                  <a:pt x="6226" y="117066"/>
                </a:lnTo>
                <a:lnTo>
                  <a:pt x="4318" y="128650"/>
                </a:lnTo>
                <a:lnTo>
                  <a:pt x="3490" y="137179"/>
                </a:lnTo>
                <a:lnTo>
                  <a:pt x="3889" y="146113"/>
                </a:lnTo>
                <a:lnTo>
                  <a:pt x="6407" y="154475"/>
                </a:lnTo>
                <a:lnTo>
                  <a:pt x="11938" y="161289"/>
                </a:lnTo>
                <a:lnTo>
                  <a:pt x="20421" y="165480"/>
                </a:lnTo>
                <a:lnTo>
                  <a:pt x="28368" y="165290"/>
                </a:lnTo>
                <a:lnTo>
                  <a:pt x="63531" y="144129"/>
                </a:lnTo>
                <a:lnTo>
                  <a:pt x="78561" y="102294"/>
                </a:lnTo>
                <a:lnTo>
                  <a:pt x="81109" y="67329"/>
                </a:lnTo>
                <a:lnTo>
                  <a:pt x="79883" y="50037"/>
                </a:lnTo>
                <a:lnTo>
                  <a:pt x="78009" y="35032"/>
                </a:lnTo>
                <a:lnTo>
                  <a:pt x="74326" y="20764"/>
                </a:lnTo>
                <a:lnTo>
                  <a:pt x="66881" y="8782"/>
                </a:lnTo>
                <a:lnTo>
                  <a:pt x="53721" y="634"/>
                </a:lnTo>
                <a:lnTo>
                  <a:pt x="41350" y="1212"/>
                </a:lnTo>
                <a:lnTo>
                  <a:pt x="32289" y="6778"/>
                </a:lnTo>
                <a:lnTo>
                  <a:pt x="30039" y="10796"/>
                </a:lnTo>
                <a:lnTo>
                  <a:pt x="38100" y="6730"/>
                </a:lnTo>
                <a:lnTo>
                  <a:pt x="40513" y="4571"/>
                </a:lnTo>
                <a:lnTo>
                  <a:pt x="43053" y="2539"/>
                </a:lnTo>
                <a:lnTo>
                  <a:pt x="45466" y="0"/>
                </a:lnTo>
              </a:path>
            </a:pathLst>
          </a:custGeom>
          <a:ln w="12801">
            <a:solidFill>
              <a:srgbClr val="000000"/>
            </a:solidFill>
          </a:ln>
        </p:spPr>
        <p:txBody>
          <a:bodyPr wrap="square" lIns="0" tIns="0" rIns="0" bIns="0" rtlCol="0"/>
          <a:lstStyle/>
          <a:p>
            <a:endParaRPr/>
          </a:p>
        </p:txBody>
      </p:sp>
      <p:sp>
        <p:nvSpPr>
          <p:cNvPr id="153" name="object 153"/>
          <p:cNvSpPr/>
          <p:nvPr/>
        </p:nvSpPr>
        <p:spPr>
          <a:xfrm>
            <a:off x="4344289" y="4539741"/>
            <a:ext cx="179705" cy="101600"/>
          </a:xfrm>
          <a:custGeom>
            <a:avLst/>
            <a:gdLst/>
            <a:ahLst/>
            <a:cxnLst/>
            <a:rect l="l" t="t" r="r" b="b"/>
            <a:pathLst>
              <a:path w="179704" h="101600">
                <a:moveTo>
                  <a:pt x="0" y="89534"/>
                </a:moveTo>
                <a:lnTo>
                  <a:pt x="13001" y="89576"/>
                </a:lnTo>
                <a:lnTo>
                  <a:pt x="25146" y="91011"/>
                </a:lnTo>
                <a:lnTo>
                  <a:pt x="37290" y="93231"/>
                </a:lnTo>
                <a:lnTo>
                  <a:pt x="50291" y="95630"/>
                </a:lnTo>
                <a:lnTo>
                  <a:pt x="68083" y="98351"/>
                </a:lnTo>
                <a:lnTo>
                  <a:pt x="86328" y="100345"/>
                </a:lnTo>
                <a:lnTo>
                  <a:pt x="104620" y="101220"/>
                </a:lnTo>
                <a:lnTo>
                  <a:pt x="122555" y="100583"/>
                </a:lnTo>
                <a:lnTo>
                  <a:pt x="164792" y="89046"/>
                </a:lnTo>
                <a:lnTo>
                  <a:pt x="179236" y="69028"/>
                </a:lnTo>
                <a:lnTo>
                  <a:pt x="177450" y="58515"/>
                </a:lnTo>
                <a:lnTo>
                  <a:pt x="140160" y="20732"/>
                </a:lnTo>
                <a:lnTo>
                  <a:pt x="104266" y="3936"/>
                </a:lnTo>
                <a:lnTo>
                  <a:pt x="101219" y="3047"/>
                </a:lnTo>
                <a:lnTo>
                  <a:pt x="96012" y="0"/>
                </a:lnTo>
              </a:path>
            </a:pathLst>
          </a:custGeom>
          <a:ln w="12801">
            <a:solidFill>
              <a:srgbClr val="000000"/>
            </a:solidFill>
          </a:ln>
        </p:spPr>
        <p:txBody>
          <a:bodyPr wrap="square" lIns="0" tIns="0" rIns="0" bIns="0" rtlCol="0"/>
          <a:lstStyle/>
          <a:p>
            <a:endParaRPr/>
          </a:p>
        </p:txBody>
      </p:sp>
      <p:sp>
        <p:nvSpPr>
          <p:cNvPr id="154" name="object 154"/>
          <p:cNvSpPr/>
          <p:nvPr/>
        </p:nvSpPr>
        <p:spPr>
          <a:xfrm>
            <a:off x="4687490" y="4902164"/>
            <a:ext cx="107314" cy="143510"/>
          </a:xfrm>
          <a:custGeom>
            <a:avLst/>
            <a:gdLst/>
            <a:ahLst/>
            <a:cxnLst/>
            <a:rect l="l" t="t" r="r" b="b"/>
            <a:pathLst>
              <a:path w="107314" h="143510">
                <a:moveTo>
                  <a:pt x="28654" y="4226"/>
                </a:moveTo>
                <a:lnTo>
                  <a:pt x="24227" y="0"/>
                </a:lnTo>
                <a:lnTo>
                  <a:pt x="21526" y="2226"/>
                </a:lnTo>
                <a:lnTo>
                  <a:pt x="19278" y="8405"/>
                </a:lnTo>
                <a:lnTo>
                  <a:pt x="16208" y="16037"/>
                </a:lnTo>
                <a:lnTo>
                  <a:pt x="152" y="62916"/>
                </a:lnTo>
                <a:lnTo>
                  <a:pt x="0" y="75187"/>
                </a:lnTo>
                <a:lnTo>
                  <a:pt x="1156" y="87411"/>
                </a:lnTo>
                <a:lnTo>
                  <a:pt x="17172" y="129621"/>
                </a:lnTo>
                <a:lnTo>
                  <a:pt x="52391" y="143498"/>
                </a:lnTo>
                <a:lnTo>
                  <a:pt x="61293" y="141640"/>
                </a:lnTo>
                <a:lnTo>
                  <a:pt x="96345" y="120304"/>
                </a:lnTo>
                <a:lnTo>
                  <a:pt x="104989" y="100659"/>
                </a:lnTo>
                <a:lnTo>
                  <a:pt x="107267" y="94777"/>
                </a:lnTo>
              </a:path>
            </a:pathLst>
          </a:custGeom>
          <a:ln w="12801">
            <a:solidFill>
              <a:srgbClr val="000000"/>
            </a:solidFill>
          </a:ln>
        </p:spPr>
        <p:txBody>
          <a:bodyPr wrap="square" lIns="0" tIns="0" rIns="0" bIns="0" rtlCol="0"/>
          <a:lstStyle/>
          <a:p>
            <a:endParaRPr/>
          </a:p>
        </p:txBody>
      </p:sp>
      <p:sp>
        <p:nvSpPr>
          <p:cNvPr id="155" name="object 155"/>
          <p:cNvSpPr/>
          <p:nvPr/>
        </p:nvSpPr>
        <p:spPr>
          <a:xfrm>
            <a:off x="4731041" y="4689917"/>
            <a:ext cx="5080" cy="20320"/>
          </a:xfrm>
          <a:custGeom>
            <a:avLst/>
            <a:gdLst/>
            <a:ahLst/>
            <a:cxnLst/>
            <a:rect l="l" t="t" r="r" b="b"/>
            <a:pathLst>
              <a:path w="5079" h="20320">
                <a:moveTo>
                  <a:pt x="4661" y="19877"/>
                </a:moveTo>
                <a:lnTo>
                  <a:pt x="3456" y="14743"/>
                </a:lnTo>
                <a:lnTo>
                  <a:pt x="1216" y="5383"/>
                </a:lnTo>
                <a:lnTo>
                  <a:pt x="0" y="0"/>
                </a:lnTo>
                <a:lnTo>
                  <a:pt x="1867" y="6796"/>
                </a:lnTo>
              </a:path>
            </a:pathLst>
          </a:custGeom>
          <a:ln w="12801">
            <a:solidFill>
              <a:srgbClr val="000000"/>
            </a:solidFill>
          </a:ln>
        </p:spPr>
        <p:txBody>
          <a:bodyPr wrap="square" lIns="0" tIns="0" rIns="0" bIns="0" rtlCol="0"/>
          <a:lstStyle/>
          <a:p>
            <a:endParaRPr/>
          </a:p>
        </p:txBody>
      </p:sp>
      <p:sp>
        <p:nvSpPr>
          <p:cNvPr id="156" name="object 156"/>
          <p:cNvSpPr/>
          <p:nvPr/>
        </p:nvSpPr>
        <p:spPr>
          <a:xfrm>
            <a:off x="5363590" y="4839844"/>
            <a:ext cx="48895" cy="9525"/>
          </a:xfrm>
          <a:custGeom>
            <a:avLst/>
            <a:gdLst/>
            <a:ahLst/>
            <a:cxnLst/>
            <a:rect l="l" t="t" r="r" b="b"/>
            <a:pathLst>
              <a:path w="48895" h="9525">
                <a:moveTo>
                  <a:pt x="0" y="1649"/>
                </a:moveTo>
                <a:lnTo>
                  <a:pt x="12190" y="0"/>
                </a:lnTo>
                <a:lnTo>
                  <a:pt x="19605" y="1791"/>
                </a:lnTo>
                <a:lnTo>
                  <a:pt x="26521" y="5417"/>
                </a:lnTo>
                <a:lnTo>
                  <a:pt x="37211" y="9269"/>
                </a:lnTo>
                <a:lnTo>
                  <a:pt x="40767" y="9269"/>
                </a:lnTo>
                <a:lnTo>
                  <a:pt x="44450" y="9269"/>
                </a:lnTo>
                <a:lnTo>
                  <a:pt x="48387" y="9269"/>
                </a:lnTo>
              </a:path>
            </a:pathLst>
          </a:custGeom>
          <a:ln w="12801">
            <a:solidFill>
              <a:srgbClr val="000000"/>
            </a:solidFill>
          </a:ln>
        </p:spPr>
        <p:txBody>
          <a:bodyPr wrap="square" lIns="0" tIns="0" rIns="0" bIns="0" rtlCol="0"/>
          <a:lstStyle/>
          <a:p>
            <a:endParaRPr/>
          </a:p>
        </p:txBody>
      </p:sp>
      <p:sp>
        <p:nvSpPr>
          <p:cNvPr id="157" name="object 157"/>
          <p:cNvSpPr/>
          <p:nvPr/>
        </p:nvSpPr>
        <p:spPr>
          <a:xfrm>
            <a:off x="5555615" y="4824729"/>
            <a:ext cx="41275" cy="3810"/>
          </a:xfrm>
          <a:custGeom>
            <a:avLst/>
            <a:gdLst/>
            <a:ahLst/>
            <a:cxnLst/>
            <a:rect l="l" t="t" r="r" b="b"/>
            <a:pathLst>
              <a:path w="41275" h="3810">
                <a:moveTo>
                  <a:pt x="0" y="0"/>
                </a:moveTo>
                <a:lnTo>
                  <a:pt x="10572" y="609"/>
                </a:lnTo>
                <a:lnTo>
                  <a:pt x="20669" y="1920"/>
                </a:lnTo>
                <a:lnTo>
                  <a:pt x="30718" y="3161"/>
                </a:lnTo>
                <a:lnTo>
                  <a:pt x="41148" y="3556"/>
                </a:lnTo>
              </a:path>
            </a:pathLst>
          </a:custGeom>
          <a:ln w="12801">
            <a:solidFill>
              <a:srgbClr val="000000"/>
            </a:solidFill>
          </a:ln>
        </p:spPr>
        <p:txBody>
          <a:bodyPr wrap="square" lIns="0" tIns="0" rIns="0" bIns="0" rtlCol="0"/>
          <a:lstStyle/>
          <a:p>
            <a:endParaRPr/>
          </a:p>
        </p:txBody>
      </p:sp>
      <p:sp>
        <p:nvSpPr>
          <p:cNvPr id="158" name="object 158"/>
          <p:cNvSpPr/>
          <p:nvPr/>
        </p:nvSpPr>
        <p:spPr>
          <a:xfrm>
            <a:off x="6190130" y="4677790"/>
            <a:ext cx="37465" cy="294005"/>
          </a:xfrm>
          <a:custGeom>
            <a:avLst/>
            <a:gdLst/>
            <a:ahLst/>
            <a:cxnLst/>
            <a:rect l="l" t="t" r="r" b="b"/>
            <a:pathLst>
              <a:path w="37464" h="294004">
                <a:moveTo>
                  <a:pt x="34774" y="9778"/>
                </a:moveTo>
                <a:lnTo>
                  <a:pt x="35663" y="6349"/>
                </a:lnTo>
                <a:lnTo>
                  <a:pt x="36298" y="3047"/>
                </a:lnTo>
                <a:lnTo>
                  <a:pt x="36933" y="0"/>
                </a:lnTo>
                <a:lnTo>
                  <a:pt x="26056" y="51434"/>
                </a:lnTo>
                <a:lnTo>
                  <a:pt x="17537" y="99220"/>
                </a:lnTo>
                <a:lnTo>
                  <a:pt x="8497" y="160787"/>
                </a:lnTo>
                <a:lnTo>
                  <a:pt x="2603" y="213836"/>
                </a:lnTo>
                <a:lnTo>
                  <a:pt x="0" y="258222"/>
                </a:lnTo>
                <a:lnTo>
                  <a:pt x="1246" y="280415"/>
                </a:lnTo>
                <a:lnTo>
                  <a:pt x="2135" y="284606"/>
                </a:lnTo>
                <a:lnTo>
                  <a:pt x="3151" y="289178"/>
                </a:lnTo>
                <a:lnTo>
                  <a:pt x="4040" y="293496"/>
                </a:lnTo>
              </a:path>
            </a:pathLst>
          </a:custGeom>
          <a:ln w="12801">
            <a:solidFill>
              <a:srgbClr val="000000"/>
            </a:solidFill>
          </a:ln>
        </p:spPr>
        <p:txBody>
          <a:bodyPr wrap="square" lIns="0" tIns="0" rIns="0" bIns="0" rtlCol="0"/>
          <a:lstStyle/>
          <a:p>
            <a:endParaRPr/>
          </a:p>
        </p:txBody>
      </p:sp>
      <p:sp>
        <p:nvSpPr>
          <p:cNvPr id="159" name="object 159"/>
          <p:cNvSpPr/>
          <p:nvPr/>
        </p:nvSpPr>
        <p:spPr>
          <a:xfrm>
            <a:off x="6313106" y="4795773"/>
            <a:ext cx="272415" cy="160655"/>
          </a:xfrm>
          <a:custGeom>
            <a:avLst/>
            <a:gdLst/>
            <a:ahLst/>
            <a:cxnLst/>
            <a:rect l="l" t="t" r="r" b="b"/>
            <a:pathLst>
              <a:path w="272415" h="160654">
                <a:moveTo>
                  <a:pt x="31559" y="72517"/>
                </a:moveTo>
                <a:lnTo>
                  <a:pt x="37568" y="65486"/>
                </a:lnTo>
                <a:lnTo>
                  <a:pt x="40386" y="61134"/>
                </a:lnTo>
                <a:lnTo>
                  <a:pt x="40632" y="56282"/>
                </a:lnTo>
                <a:lnTo>
                  <a:pt x="38925" y="47751"/>
                </a:lnTo>
                <a:lnTo>
                  <a:pt x="28914" y="54881"/>
                </a:lnTo>
                <a:lnTo>
                  <a:pt x="1464" y="98294"/>
                </a:lnTo>
                <a:lnTo>
                  <a:pt x="0" y="113982"/>
                </a:lnTo>
                <a:lnTo>
                  <a:pt x="2821" y="129194"/>
                </a:lnTo>
                <a:lnTo>
                  <a:pt x="10858" y="142620"/>
                </a:lnTo>
                <a:lnTo>
                  <a:pt x="26410" y="153507"/>
                </a:lnTo>
                <a:lnTo>
                  <a:pt x="45640" y="159035"/>
                </a:lnTo>
                <a:lnTo>
                  <a:pt x="65990" y="160230"/>
                </a:lnTo>
                <a:lnTo>
                  <a:pt x="84899" y="158114"/>
                </a:lnTo>
                <a:lnTo>
                  <a:pt x="123380" y="144256"/>
                </a:lnTo>
                <a:lnTo>
                  <a:pt x="156527" y="120014"/>
                </a:lnTo>
                <a:lnTo>
                  <a:pt x="170654" y="91832"/>
                </a:lnTo>
                <a:lnTo>
                  <a:pt x="169989" y="81280"/>
                </a:lnTo>
                <a:lnTo>
                  <a:pt x="168719" y="78867"/>
                </a:lnTo>
                <a:lnTo>
                  <a:pt x="167195" y="76200"/>
                </a:lnTo>
                <a:lnTo>
                  <a:pt x="166306" y="73659"/>
                </a:lnTo>
                <a:lnTo>
                  <a:pt x="175196" y="77505"/>
                </a:lnTo>
                <a:lnTo>
                  <a:pt x="181038" y="83470"/>
                </a:lnTo>
                <a:lnTo>
                  <a:pt x="185451" y="91483"/>
                </a:lnTo>
                <a:lnTo>
                  <a:pt x="190055" y="101473"/>
                </a:lnTo>
                <a:lnTo>
                  <a:pt x="196377" y="113960"/>
                </a:lnTo>
                <a:lnTo>
                  <a:pt x="204247" y="126317"/>
                </a:lnTo>
                <a:lnTo>
                  <a:pt x="214165" y="136602"/>
                </a:lnTo>
                <a:lnTo>
                  <a:pt x="226631" y="142875"/>
                </a:lnTo>
                <a:lnTo>
                  <a:pt x="236874" y="143883"/>
                </a:lnTo>
                <a:lnTo>
                  <a:pt x="246856" y="141414"/>
                </a:lnTo>
                <a:lnTo>
                  <a:pt x="271160" y="104044"/>
                </a:lnTo>
                <a:lnTo>
                  <a:pt x="271968" y="91055"/>
                </a:lnTo>
                <a:lnTo>
                  <a:pt x="270573" y="78612"/>
                </a:lnTo>
                <a:lnTo>
                  <a:pt x="262608" y="61001"/>
                </a:lnTo>
                <a:lnTo>
                  <a:pt x="250094" y="42878"/>
                </a:lnTo>
                <a:lnTo>
                  <a:pt x="239819" y="24874"/>
                </a:lnTo>
                <a:lnTo>
                  <a:pt x="238569" y="7619"/>
                </a:lnTo>
                <a:lnTo>
                  <a:pt x="241363" y="5080"/>
                </a:lnTo>
                <a:lnTo>
                  <a:pt x="244030" y="2667"/>
                </a:lnTo>
                <a:lnTo>
                  <a:pt x="246189" y="0"/>
                </a:lnTo>
              </a:path>
            </a:pathLst>
          </a:custGeom>
          <a:ln w="12496">
            <a:solidFill>
              <a:srgbClr val="000000"/>
            </a:solidFill>
          </a:ln>
        </p:spPr>
        <p:txBody>
          <a:bodyPr wrap="square" lIns="0" tIns="0" rIns="0" bIns="0" rtlCol="0"/>
          <a:lstStyle/>
          <a:p>
            <a:endParaRPr/>
          </a:p>
        </p:txBody>
      </p:sp>
      <p:sp>
        <p:nvSpPr>
          <p:cNvPr id="160" name="object 160"/>
          <p:cNvSpPr/>
          <p:nvPr/>
        </p:nvSpPr>
        <p:spPr>
          <a:xfrm>
            <a:off x="6681216" y="4696078"/>
            <a:ext cx="284480" cy="236220"/>
          </a:xfrm>
          <a:custGeom>
            <a:avLst/>
            <a:gdLst/>
            <a:ahLst/>
            <a:cxnLst/>
            <a:rect l="l" t="t" r="r" b="b"/>
            <a:pathLst>
              <a:path w="284479" h="236220">
                <a:moveTo>
                  <a:pt x="0" y="0"/>
                </a:moveTo>
                <a:lnTo>
                  <a:pt x="7778" y="3790"/>
                </a:lnTo>
                <a:lnTo>
                  <a:pt x="10604" y="8794"/>
                </a:lnTo>
                <a:lnTo>
                  <a:pt x="10572" y="17180"/>
                </a:lnTo>
                <a:lnTo>
                  <a:pt x="9778" y="31115"/>
                </a:lnTo>
                <a:lnTo>
                  <a:pt x="8282" y="77597"/>
                </a:lnTo>
                <a:lnTo>
                  <a:pt x="7715" y="124174"/>
                </a:lnTo>
                <a:lnTo>
                  <a:pt x="9100" y="170703"/>
                </a:lnTo>
                <a:lnTo>
                  <a:pt x="13461" y="217043"/>
                </a:lnTo>
                <a:lnTo>
                  <a:pt x="14985" y="227330"/>
                </a:lnTo>
                <a:lnTo>
                  <a:pt x="15239" y="230124"/>
                </a:lnTo>
                <a:lnTo>
                  <a:pt x="19557" y="235839"/>
                </a:lnTo>
                <a:lnTo>
                  <a:pt x="32742" y="232535"/>
                </a:lnTo>
                <a:lnTo>
                  <a:pt x="42640" y="226456"/>
                </a:lnTo>
                <a:lnTo>
                  <a:pt x="51347" y="217926"/>
                </a:lnTo>
                <a:lnTo>
                  <a:pt x="60959" y="207264"/>
                </a:lnTo>
                <a:lnTo>
                  <a:pt x="76076" y="191039"/>
                </a:lnTo>
                <a:lnTo>
                  <a:pt x="90836" y="174434"/>
                </a:lnTo>
                <a:lnTo>
                  <a:pt x="105358" y="157543"/>
                </a:lnTo>
                <a:lnTo>
                  <a:pt x="119760" y="140462"/>
                </a:lnTo>
                <a:lnTo>
                  <a:pt x="126988" y="131992"/>
                </a:lnTo>
                <a:lnTo>
                  <a:pt x="134238" y="124142"/>
                </a:lnTo>
                <a:lnTo>
                  <a:pt x="141870" y="116673"/>
                </a:lnTo>
                <a:lnTo>
                  <a:pt x="150240" y="109347"/>
                </a:lnTo>
                <a:lnTo>
                  <a:pt x="144891" y="121794"/>
                </a:lnTo>
                <a:lnTo>
                  <a:pt x="139541" y="134159"/>
                </a:lnTo>
                <a:lnTo>
                  <a:pt x="134524" y="146690"/>
                </a:lnTo>
                <a:lnTo>
                  <a:pt x="130175" y="159639"/>
                </a:lnTo>
                <a:lnTo>
                  <a:pt x="126829" y="172968"/>
                </a:lnTo>
                <a:lnTo>
                  <a:pt x="125983" y="186356"/>
                </a:lnTo>
                <a:lnTo>
                  <a:pt x="129139" y="199054"/>
                </a:lnTo>
                <a:lnTo>
                  <a:pt x="176672" y="227599"/>
                </a:lnTo>
                <a:lnTo>
                  <a:pt x="219455" y="231648"/>
                </a:lnTo>
                <a:lnTo>
                  <a:pt x="240472" y="232009"/>
                </a:lnTo>
                <a:lnTo>
                  <a:pt x="256238" y="231775"/>
                </a:lnTo>
                <a:lnTo>
                  <a:pt x="269837" y="230397"/>
                </a:lnTo>
                <a:lnTo>
                  <a:pt x="284352" y="227330"/>
                </a:lnTo>
              </a:path>
            </a:pathLst>
          </a:custGeom>
          <a:ln w="12496">
            <a:solidFill>
              <a:srgbClr val="000000"/>
            </a:solidFill>
          </a:ln>
        </p:spPr>
        <p:txBody>
          <a:bodyPr wrap="square" lIns="0" tIns="0" rIns="0" bIns="0" rtlCol="0"/>
          <a:lstStyle/>
          <a:p>
            <a:endParaRPr/>
          </a:p>
        </p:txBody>
      </p:sp>
      <p:sp>
        <p:nvSpPr>
          <p:cNvPr id="161" name="object 161"/>
          <p:cNvSpPr/>
          <p:nvPr/>
        </p:nvSpPr>
        <p:spPr>
          <a:xfrm>
            <a:off x="7283831" y="4638944"/>
            <a:ext cx="130810" cy="288290"/>
          </a:xfrm>
          <a:custGeom>
            <a:avLst/>
            <a:gdLst/>
            <a:ahLst/>
            <a:cxnLst/>
            <a:rect l="l" t="t" r="r" b="b"/>
            <a:pathLst>
              <a:path w="130809" h="288289">
                <a:moveTo>
                  <a:pt x="0" y="256778"/>
                </a:moveTo>
                <a:lnTo>
                  <a:pt x="4921" y="265765"/>
                </a:lnTo>
                <a:lnTo>
                  <a:pt x="10033" y="273716"/>
                </a:lnTo>
                <a:lnTo>
                  <a:pt x="16002" y="280977"/>
                </a:lnTo>
                <a:lnTo>
                  <a:pt x="23495" y="287893"/>
                </a:lnTo>
                <a:lnTo>
                  <a:pt x="29628" y="277417"/>
                </a:lnTo>
                <a:lnTo>
                  <a:pt x="32178" y="266858"/>
                </a:lnTo>
                <a:lnTo>
                  <a:pt x="32513" y="255228"/>
                </a:lnTo>
                <a:lnTo>
                  <a:pt x="32003" y="241538"/>
                </a:lnTo>
                <a:lnTo>
                  <a:pt x="30275" y="215082"/>
                </a:lnTo>
                <a:lnTo>
                  <a:pt x="27511" y="188769"/>
                </a:lnTo>
                <a:lnTo>
                  <a:pt x="24485" y="162456"/>
                </a:lnTo>
                <a:lnTo>
                  <a:pt x="21971" y="136001"/>
                </a:lnTo>
                <a:lnTo>
                  <a:pt x="19627" y="106596"/>
                </a:lnTo>
                <a:lnTo>
                  <a:pt x="18176" y="73358"/>
                </a:lnTo>
                <a:lnTo>
                  <a:pt x="21131" y="40739"/>
                </a:lnTo>
                <a:lnTo>
                  <a:pt x="32003" y="13192"/>
                </a:lnTo>
                <a:lnTo>
                  <a:pt x="42541" y="3768"/>
                </a:lnTo>
                <a:lnTo>
                  <a:pt x="55911" y="0"/>
                </a:lnTo>
                <a:lnTo>
                  <a:pt x="70187" y="922"/>
                </a:lnTo>
                <a:lnTo>
                  <a:pt x="83439" y="5572"/>
                </a:lnTo>
                <a:lnTo>
                  <a:pt x="100572" y="17474"/>
                </a:lnTo>
                <a:lnTo>
                  <a:pt x="113157" y="31924"/>
                </a:lnTo>
                <a:lnTo>
                  <a:pt x="122693" y="48756"/>
                </a:lnTo>
                <a:lnTo>
                  <a:pt x="130683" y="67802"/>
                </a:lnTo>
              </a:path>
            </a:pathLst>
          </a:custGeom>
          <a:ln w="12496">
            <a:solidFill>
              <a:srgbClr val="000000"/>
            </a:solidFill>
          </a:ln>
        </p:spPr>
        <p:txBody>
          <a:bodyPr wrap="square" lIns="0" tIns="0" rIns="0" bIns="0" rtlCol="0"/>
          <a:lstStyle/>
          <a:p>
            <a:endParaRPr/>
          </a:p>
        </p:txBody>
      </p:sp>
      <p:sp>
        <p:nvSpPr>
          <p:cNvPr id="162" name="object 162"/>
          <p:cNvSpPr/>
          <p:nvPr/>
        </p:nvSpPr>
        <p:spPr>
          <a:xfrm>
            <a:off x="7210297" y="4822229"/>
            <a:ext cx="357505" cy="93345"/>
          </a:xfrm>
          <a:custGeom>
            <a:avLst/>
            <a:gdLst/>
            <a:ahLst/>
            <a:cxnLst/>
            <a:rect l="l" t="t" r="r" b="b"/>
            <a:pathLst>
              <a:path w="357504" h="93345">
                <a:moveTo>
                  <a:pt x="20827" y="32599"/>
                </a:moveTo>
                <a:lnTo>
                  <a:pt x="9778" y="38695"/>
                </a:lnTo>
                <a:lnTo>
                  <a:pt x="7620" y="40600"/>
                </a:lnTo>
                <a:lnTo>
                  <a:pt x="0" y="41743"/>
                </a:lnTo>
                <a:lnTo>
                  <a:pt x="21941" y="38576"/>
                </a:lnTo>
                <a:lnTo>
                  <a:pt x="43799" y="34790"/>
                </a:lnTo>
                <a:lnTo>
                  <a:pt x="65633" y="30670"/>
                </a:lnTo>
                <a:lnTo>
                  <a:pt x="87502" y="26503"/>
                </a:lnTo>
                <a:lnTo>
                  <a:pt x="114934" y="21770"/>
                </a:lnTo>
                <a:lnTo>
                  <a:pt x="142366" y="17025"/>
                </a:lnTo>
                <a:lnTo>
                  <a:pt x="169798" y="12162"/>
                </a:lnTo>
                <a:lnTo>
                  <a:pt x="197230" y="7072"/>
                </a:lnTo>
                <a:lnTo>
                  <a:pt x="210889" y="4238"/>
                </a:lnTo>
                <a:lnTo>
                  <a:pt x="224678" y="1547"/>
                </a:lnTo>
                <a:lnTo>
                  <a:pt x="238396" y="0"/>
                </a:lnTo>
                <a:lnTo>
                  <a:pt x="251841" y="595"/>
                </a:lnTo>
                <a:lnTo>
                  <a:pt x="244459" y="11021"/>
                </a:lnTo>
                <a:lnTo>
                  <a:pt x="236886" y="21328"/>
                </a:lnTo>
                <a:lnTo>
                  <a:pt x="229552" y="31777"/>
                </a:lnTo>
                <a:lnTo>
                  <a:pt x="213741" y="71969"/>
                </a:lnTo>
                <a:lnTo>
                  <a:pt x="224295" y="77616"/>
                </a:lnTo>
                <a:lnTo>
                  <a:pt x="233410" y="78954"/>
                </a:lnTo>
                <a:lnTo>
                  <a:pt x="242976" y="76577"/>
                </a:lnTo>
                <a:lnTo>
                  <a:pt x="254888" y="71080"/>
                </a:lnTo>
                <a:lnTo>
                  <a:pt x="268293" y="63722"/>
                </a:lnTo>
                <a:lnTo>
                  <a:pt x="281257" y="55649"/>
                </a:lnTo>
                <a:lnTo>
                  <a:pt x="294054" y="47291"/>
                </a:lnTo>
                <a:lnTo>
                  <a:pt x="306958" y="39076"/>
                </a:lnTo>
                <a:lnTo>
                  <a:pt x="315513" y="33434"/>
                </a:lnTo>
                <a:lnTo>
                  <a:pt x="323770" y="29662"/>
                </a:lnTo>
                <a:lnTo>
                  <a:pt x="331622" y="30343"/>
                </a:lnTo>
                <a:lnTo>
                  <a:pt x="338962" y="38060"/>
                </a:lnTo>
                <a:lnTo>
                  <a:pt x="342519" y="47666"/>
                </a:lnTo>
                <a:lnTo>
                  <a:pt x="343979" y="58904"/>
                </a:lnTo>
                <a:lnTo>
                  <a:pt x="344677" y="70260"/>
                </a:lnTo>
                <a:lnTo>
                  <a:pt x="345948" y="80224"/>
                </a:lnTo>
                <a:lnTo>
                  <a:pt x="349376" y="88733"/>
                </a:lnTo>
                <a:lnTo>
                  <a:pt x="350266" y="91781"/>
                </a:lnTo>
                <a:lnTo>
                  <a:pt x="356997" y="92924"/>
                </a:lnTo>
              </a:path>
            </a:pathLst>
          </a:custGeom>
          <a:ln w="12496">
            <a:solidFill>
              <a:srgbClr val="000000"/>
            </a:solidFill>
          </a:ln>
        </p:spPr>
        <p:txBody>
          <a:bodyPr wrap="square" lIns="0" tIns="0" rIns="0" bIns="0" rtlCol="0"/>
          <a:lstStyle/>
          <a:p>
            <a:endParaRPr/>
          </a:p>
        </p:txBody>
      </p:sp>
      <p:sp>
        <p:nvSpPr>
          <p:cNvPr id="163" name="object 163"/>
          <p:cNvSpPr/>
          <p:nvPr/>
        </p:nvSpPr>
        <p:spPr>
          <a:xfrm>
            <a:off x="7601966" y="4809591"/>
            <a:ext cx="321310" cy="85725"/>
          </a:xfrm>
          <a:custGeom>
            <a:avLst/>
            <a:gdLst/>
            <a:ahLst/>
            <a:cxnLst/>
            <a:rect l="l" t="t" r="r" b="b"/>
            <a:pathLst>
              <a:path w="321309" h="85725">
                <a:moveTo>
                  <a:pt x="6095" y="28219"/>
                </a:moveTo>
                <a:lnTo>
                  <a:pt x="1297" y="20425"/>
                </a:lnTo>
                <a:lnTo>
                  <a:pt x="0" y="27489"/>
                </a:lnTo>
                <a:lnTo>
                  <a:pt x="702" y="40792"/>
                </a:lnTo>
                <a:lnTo>
                  <a:pt x="15875" y="85242"/>
                </a:lnTo>
                <a:lnTo>
                  <a:pt x="26175" y="76116"/>
                </a:lnTo>
                <a:lnTo>
                  <a:pt x="35512" y="66335"/>
                </a:lnTo>
                <a:lnTo>
                  <a:pt x="44396" y="56007"/>
                </a:lnTo>
                <a:lnTo>
                  <a:pt x="53339" y="45237"/>
                </a:lnTo>
                <a:lnTo>
                  <a:pt x="63031" y="33718"/>
                </a:lnTo>
                <a:lnTo>
                  <a:pt x="73151" y="22139"/>
                </a:lnTo>
                <a:lnTo>
                  <a:pt x="84129" y="11537"/>
                </a:lnTo>
                <a:lnTo>
                  <a:pt x="96392" y="2946"/>
                </a:lnTo>
                <a:lnTo>
                  <a:pt x="108380" y="0"/>
                </a:lnTo>
                <a:lnTo>
                  <a:pt x="116284" y="4613"/>
                </a:lnTo>
                <a:lnTo>
                  <a:pt x="121163" y="14108"/>
                </a:lnTo>
                <a:lnTo>
                  <a:pt x="124078" y="25806"/>
                </a:lnTo>
                <a:lnTo>
                  <a:pt x="125454" y="35405"/>
                </a:lnTo>
                <a:lnTo>
                  <a:pt x="126031" y="44682"/>
                </a:lnTo>
                <a:lnTo>
                  <a:pt x="126775" y="53792"/>
                </a:lnTo>
                <a:lnTo>
                  <a:pt x="128650" y="62890"/>
                </a:lnTo>
                <a:lnTo>
                  <a:pt x="138195" y="54562"/>
                </a:lnTo>
                <a:lnTo>
                  <a:pt x="147002" y="45793"/>
                </a:lnTo>
                <a:lnTo>
                  <a:pt x="155618" y="36905"/>
                </a:lnTo>
                <a:lnTo>
                  <a:pt x="164591" y="28219"/>
                </a:lnTo>
                <a:lnTo>
                  <a:pt x="173301" y="20008"/>
                </a:lnTo>
                <a:lnTo>
                  <a:pt x="182832" y="11868"/>
                </a:lnTo>
                <a:lnTo>
                  <a:pt x="193149" y="5109"/>
                </a:lnTo>
                <a:lnTo>
                  <a:pt x="204215" y="1041"/>
                </a:lnTo>
                <a:lnTo>
                  <a:pt x="215088" y="2756"/>
                </a:lnTo>
                <a:lnTo>
                  <a:pt x="222615" y="10662"/>
                </a:lnTo>
                <a:lnTo>
                  <a:pt x="227736" y="21472"/>
                </a:lnTo>
                <a:lnTo>
                  <a:pt x="231393" y="31902"/>
                </a:lnTo>
                <a:lnTo>
                  <a:pt x="235055" y="44499"/>
                </a:lnTo>
                <a:lnTo>
                  <a:pt x="240871" y="58382"/>
                </a:lnTo>
                <a:lnTo>
                  <a:pt x="249949" y="68550"/>
                </a:lnTo>
                <a:lnTo>
                  <a:pt x="263398" y="70002"/>
                </a:lnTo>
                <a:lnTo>
                  <a:pt x="270952" y="65403"/>
                </a:lnTo>
                <a:lnTo>
                  <a:pt x="279161" y="57683"/>
                </a:lnTo>
                <a:lnTo>
                  <a:pt x="287490" y="49107"/>
                </a:lnTo>
                <a:lnTo>
                  <a:pt x="295401" y="41935"/>
                </a:lnTo>
                <a:lnTo>
                  <a:pt x="301124" y="36804"/>
                </a:lnTo>
                <a:lnTo>
                  <a:pt x="304799" y="32410"/>
                </a:lnTo>
                <a:lnTo>
                  <a:pt x="308189" y="28112"/>
                </a:lnTo>
                <a:lnTo>
                  <a:pt x="313054" y="23266"/>
                </a:lnTo>
                <a:lnTo>
                  <a:pt x="319105" y="27753"/>
                </a:lnTo>
                <a:lnTo>
                  <a:pt x="320024" y="32871"/>
                </a:lnTo>
                <a:lnTo>
                  <a:pt x="318823" y="39822"/>
                </a:lnTo>
                <a:lnTo>
                  <a:pt x="318515" y="49809"/>
                </a:lnTo>
                <a:lnTo>
                  <a:pt x="319531" y="55651"/>
                </a:lnTo>
                <a:lnTo>
                  <a:pt x="320039" y="61366"/>
                </a:lnTo>
                <a:lnTo>
                  <a:pt x="321055" y="66954"/>
                </a:lnTo>
              </a:path>
            </a:pathLst>
          </a:custGeom>
          <a:ln w="12496">
            <a:solidFill>
              <a:srgbClr val="000000"/>
            </a:solidFill>
          </a:ln>
        </p:spPr>
        <p:txBody>
          <a:bodyPr wrap="square" lIns="0" tIns="0" rIns="0" bIns="0" rtlCol="0"/>
          <a:lstStyle/>
          <a:p>
            <a:endParaRPr/>
          </a:p>
        </p:txBody>
      </p:sp>
      <p:sp>
        <p:nvSpPr>
          <p:cNvPr id="164" name="object 164"/>
          <p:cNvSpPr/>
          <p:nvPr/>
        </p:nvSpPr>
        <p:spPr>
          <a:xfrm>
            <a:off x="7988554" y="4606416"/>
            <a:ext cx="29845" cy="259079"/>
          </a:xfrm>
          <a:custGeom>
            <a:avLst/>
            <a:gdLst/>
            <a:ahLst/>
            <a:cxnLst/>
            <a:rect l="l" t="t" r="r" b="b"/>
            <a:pathLst>
              <a:path w="29845" h="259079">
                <a:moveTo>
                  <a:pt x="0" y="0"/>
                </a:moveTo>
                <a:lnTo>
                  <a:pt x="7491" y="6822"/>
                </a:lnTo>
                <a:lnTo>
                  <a:pt x="9731" y="17621"/>
                </a:lnTo>
                <a:lnTo>
                  <a:pt x="9233" y="31039"/>
                </a:lnTo>
                <a:lnTo>
                  <a:pt x="8509" y="45719"/>
                </a:lnTo>
                <a:lnTo>
                  <a:pt x="8780" y="71794"/>
                </a:lnTo>
                <a:lnTo>
                  <a:pt x="9540" y="97821"/>
                </a:lnTo>
                <a:lnTo>
                  <a:pt x="10705" y="123801"/>
                </a:lnTo>
                <a:lnTo>
                  <a:pt x="12192" y="149732"/>
                </a:lnTo>
                <a:lnTo>
                  <a:pt x="13213" y="172426"/>
                </a:lnTo>
                <a:lnTo>
                  <a:pt x="15033" y="194881"/>
                </a:lnTo>
                <a:lnTo>
                  <a:pt x="17781" y="217241"/>
                </a:lnTo>
                <a:lnTo>
                  <a:pt x="21590" y="239648"/>
                </a:lnTo>
                <a:lnTo>
                  <a:pt x="24384" y="250824"/>
                </a:lnTo>
                <a:lnTo>
                  <a:pt x="24638" y="253872"/>
                </a:lnTo>
                <a:lnTo>
                  <a:pt x="29845" y="259079"/>
                </a:lnTo>
              </a:path>
            </a:pathLst>
          </a:custGeom>
          <a:ln w="12496">
            <a:solidFill>
              <a:srgbClr val="000000"/>
            </a:solidFill>
          </a:ln>
        </p:spPr>
        <p:txBody>
          <a:bodyPr wrap="square" lIns="0" tIns="0" rIns="0" bIns="0" rtlCol="0"/>
          <a:lstStyle/>
          <a:p>
            <a:endParaRPr/>
          </a:p>
        </p:txBody>
      </p:sp>
      <p:sp>
        <p:nvSpPr>
          <p:cNvPr id="165" name="object 165"/>
          <p:cNvSpPr/>
          <p:nvPr/>
        </p:nvSpPr>
        <p:spPr>
          <a:xfrm>
            <a:off x="8065261" y="4830190"/>
            <a:ext cx="24765" cy="59690"/>
          </a:xfrm>
          <a:custGeom>
            <a:avLst/>
            <a:gdLst/>
            <a:ahLst/>
            <a:cxnLst/>
            <a:rect l="l" t="t" r="r" b="b"/>
            <a:pathLst>
              <a:path w="24765" h="59689">
                <a:moveTo>
                  <a:pt x="0" y="0"/>
                </a:moveTo>
                <a:lnTo>
                  <a:pt x="18805" y="36361"/>
                </a:lnTo>
                <a:lnTo>
                  <a:pt x="24130" y="56387"/>
                </a:lnTo>
                <a:lnTo>
                  <a:pt x="24765" y="59689"/>
                </a:lnTo>
              </a:path>
            </a:pathLst>
          </a:custGeom>
          <a:ln w="12496">
            <a:solidFill>
              <a:srgbClr val="000000"/>
            </a:solidFill>
          </a:ln>
        </p:spPr>
        <p:txBody>
          <a:bodyPr wrap="square" lIns="0" tIns="0" rIns="0" bIns="0" rtlCol="0"/>
          <a:lstStyle/>
          <a:p>
            <a:endParaRPr/>
          </a:p>
        </p:txBody>
      </p:sp>
      <p:sp>
        <p:nvSpPr>
          <p:cNvPr id="166" name="object 166"/>
          <p:cNvSpPr/>
          <p:nvPr/>
        </p:nvSpPr>
        <p:spPr>
          <a:xfrm>
            <a:off x="8108950" y="4702428"/>
            <a:ext cx="10160" cy="64135"/>
          </a:xfrm>
          <a:custGeom>
            <a:avLst/>
            <a:gdLst/>
            <a:ahLst/>
            <a:cxnLst/>
            <a:rect l="l" t="t" r="r" b="b"/>
            <a:pathLst>
              <a:path w="10159" h="64135">
                <a:moveTo>
                  <a:pt x="1777" y="37846"/>
                </a:moveTo>
                <a:lnTo>
                  <a:pt x="1607" y="28092"/>
                </a:lnTo>
                <a:lnTo>
                  <a:pt x="1365" y="18780"/>
                </a:lnTo>
                <a:lnTo>
                  <a:pt x="885" y="9538"/>
                </a:lnTo>
                <a:lnTo>
                  <a:pt x="0" y="0"/>
                </a:lnTo>
                <a:lnTo>
                  <a:pt x="438" y="13289"/>
                </a:lnTo>
                <a:lnTo>
                  <a:pt x="6350" y="51562"/>
                </a:lnTo>
                <a:lnTo>
                  <a:pt x="9144" y="59817"/>
                </a:lnTo>
                <a:lnTo>
                  <a:pt x="10032" y="64008"/>
                </a:lnTo>
              </a:path>
            </a:pathLst>
          </a:custGeom>
          <a:ln w="12496">
            <a:solidFill>
              <a:srgbClr val="000000"/>
            </a:solidFill>
          </a:ln>
        </p:spPr>
        <p:txBody>
          <a:bodyPr wrap="square" lIns="0" tIns="0" rIns="0" bIns="0" rtlCol="0"/>
          <a:lstStyle/>
          <a:p>
            <a:endParaRPr/>
          </a:p>
        </p:txBody>
      </p:sp>
      <p:sp>
        <p:nvSpPr>
          <p:cNvPr id="167" name="object 167"/>
          <p:cNvSpPr/>
          <p:nvPr/>
        </p:nvSpPr>
        <p:spPr>
          <a:xfrm>
            <a:off x="8142319" y="4762246"/>
            <a:ext cx="377825" cy="166370"/>
          </a:xfrm>
          <a:custGeom>
            <a:avLst/>
            <a:gdLst/>
            <a:ahLst/>
            <a:cxnLst/>
            <a:rect l="l" t="t" r="r" b="b"/>
            <a:pathLst>
              <a:path w="377825" h="166370">
                <a:moveTo>
                  <a:pt x="20478" y="43560"/>
                </a:moveTo>
                <a:lnTo>
                  <a:pt x="20216" y="56757"/>
                </a:lnTo>
                <a:lnTo>
                  <a:pt x="17240" y="68643"/>
                </a:lnTo>
                <a:lnTo>
                  <a:pt x="12549" y="80244"/>
                </a:lnTo>
                <a:lnTo>
                  <a:pt x="7143" y="92582"/>
                </a:lnTo>
                <a:lnTo>
                  <a:pt x="2690" y="104769"/>
                </a:lnTo>
                <a:lnTo>
                  <a:pt x="0" y="117109"/>
                </a:lnTo>
                <a:lnTo>
                  <a:pt x="2786" y="127569"/>
                </a:lnTo>
                <a:lnTo>
                  <a:pt x="14763" y="134111"/>
                </a:lnTo>
                <a:lnTo>
                  <a:pt x="28856" y="133129"/>
                </a:lnTo>
                <a:lnTo>
                  <a:pt x="44545" y="127015"/>
                </a:lnTo>
                <a:lnTo>
                  <a:pt x="59662" y="119020"/>
                </a:lnTo>
                <a:lnTo>
                  <a:pt x="72040" y="112394"/>
                </a:lnTo>
                <a:lnTo>
                  <a:pt x="84173" y="105943"/>
                </a:lnTo>
                <a:lnTo>
                  <a:pt x="97281" y="98694"/>
                </a:lnTo>
                <a:lnTo>
                  <a:pt x="110724" y="92517"/>
                </a:lnTo>
                <a:lnTo>
                  <a:pt x="123856" y="89280"/>
                </a:lnTo>
                <a:lnTo>
                  <a:pt x="135509" y="91412"/>
                </a:lnTo>
                <a:lnTo>
                  <a:pt x="143732" y="98615"/>
                </a:lnTo>
                <a:lnTo>
                  <a:pt x="149574" y="108676"/>
                </a:lnTo>
                <a:lnTo>
                  <a:pt x="154082" y="119379"/>
                </a:lnTo>
                <a:lnTo>
                  <a:pt x="157970" y="132208"/>
                </a:lnTo>
                <a:lnTo>
                  <a:pt x="162893" y="144668"/>
                </a:lnTo>
                <a:lnTo>
                  <a:pt x="171031" y="152866"/>
                </a:lnTo>
                <a:lnTo>
                  <a:pt x="184562" y="152907"/>
                </a:lnTo>
                <a:lnTo>
                  <a:pt x="192510" y="149292"/>
                </a:lnTo>
                <a:lnTo>
                  <a:pt x="200421" y="144462"/>
                </a:lnTo>
                <a:lnTo>
                  <a:pt x="208405" y="139442"/>
                </a:lnTo>
                <a:lnTo>
                  <a:pt x="216566" y="135254"/>
                </a:lnTo>
                <a:lnTo>
                  <a:pt x="261905" y="154812"/>
                </a:lnTo>
                <a:lnTo>
                  <a:pt x="264064" y="158495"/>
                </a:lnTo>
                <a:lnTo>
                  <a:pt x="266858" y="162432"/>
                </a:lnTo>
                <a:lnTo>
                  <a:pt x="269525" y="166115"/>
                </a:lnTo>
                <a:lnTo>
                  <a:pt x="273583" y="148476"/>
                </a:lnTo>
                <a:lnTo>
                  <a:pt x="278463" y="132349"/>
                </a:lnTo>
                <a:lnTo>
                  <a:pt x="304863" y="77785"/>
                </a:lnTo>
                <a:lnTo>
                  <a:pt x="339217" y="41856"/>
                </a:lnTo>
                <a:lnTo>
                  <a:pt x="358298" y="23367"/>
                </a:lnTo>
                <a:lnTo>
                  <a:pt x="363067" y="17359"/>
                </a:lnTo>
                <a:lnTo>
                  <a:pt x="367871" y="11493"/>
                </a:lnTo>
                <a:lnTo>
                  <a:pt x="372746" y="5722"/>
                </a:lnTo>
                <a:lnTo>
                  <a:pt x="377729" y="0"/>
                </a:lnTo>
              </a:path>
            </a:pathLst>
          </a:custGeom>
          <a:ln w="12496">
            <a:solidFill>
              <a:srgbClr val="000000"/>
            </a:solidFill>
          </a:ln>
        </p:spPr>
        <p:txBody>
          <a:bodyPr wrap="square" lIns="0" tIns="0" rIns="0" bIns="0" rtlCol="0"/>
          <a:lstStyle/>
          <a:p>
            <a:endParaRPr/>
          </a:p>
        </p:txBody>
      </p:sp>
      <p:sp>
        <p:nvSpPr>
          <p:cNvPr id="168" name="object 168"/>
          <p:cNvSpPr/>
          <p:nvPr/>
        </p:nvSpPr>
        <p:spPr>
          <a:xfrm>
            <a:off x="1104099" y="5237734"/>
            <a:ext cx="290830" cy="229235"/>
          </a:xfrm>
          <a:custGeom>
            <a:avLst/>
            <a:gdLst/>
            <a:ahLst/>
            <a:cxnLst/>
            <a:rect l="l" t="t" r="r" b="b"/>
            <a:pathLst>
              <a:path w="290830" h="229235">
                <a:moveTo>
                  <a:pt x="3543" y="228853"/>
                </a:moveTo>
                <a:lnTo>
                  <a:pt x="1014" y="218291"/>
                </a:lnTo>
                <a:lnTo>
                  <a:pt x="0" y="208930"/>
                </a:lnTo>
                <a:lnTo>
                  <a:pt x="71" y="199403"/>
                </a:lnTo>
                <a:lnTo>
                  <a:pt x="800" y="188340"/>
                </a:lnTo>
                <a:lnTo>
                  <a:pt x="1571" y="172338"/>
                </a:lnTo>
                <a:lnTo>
                  <a:pt x="3543" y="124332"/>
                </a:lnTo>
                <a:lnTo>
                  <a:pt x="13030" y="72215"/>
                </a:lnTo>
                <a:lnTo>
                  <a:pt x="33718" y="24002"/>
                </a:lnTo>
                <a:lnTo>
                  <a:pt x="70494" y="0"/>
                </a:lnTo>
                <a:lnTo>
                  <a:pt x="86144" y="4571"/>
                </a:lnTo>
                <a:lnTo>
                  <a:pt x="111409" y="25155"/>
                </a:lnTo>
                <a:lnTo>
                  <a:pt x="132822" y="53324"/>
                </a:lnTo>
                <a:lnTo>
                  <a:pt x="151788" y="83849"/>
                </a:lnTo>
                <a:lnTo>
                  <a:pt x="169710" y="111505"/>
                </a:lnTo>
                <a:lnTo>
                  <a:pt x="195808" y="148669"/>
                </a:lnTo>
                <a:lnTo>
                  <a:pt x="227241" y="180974"/>
                </a:lnTo>
                <a:lnTo>
                  <a:pt x="237020" y="185292"/>
                </a:lnTo>
                <a:lnTo>
                  <a:pt x="244862" y="174783"/>
                </a:lnTo>
                <a:lnTo>
                  <a:pt x="260292" y="122354"/>
                </a:lnTo>
                <a:lnTo>
                  <a:pt x="266865" y="68579"/>
                </a:lnTo>
                <a:lnTo>
                  <a:pt x="268575" y="53201"/>
                </a:lnTo>
                <a:lnTo>
                  <a:pt x="284899" y="17017"/>
                </a:lnTo>
                <a:lnTo>
                  <a:pt x="288836" y="11810"/>
                </a:lnTo>
                <a:lnTo>
                  <a:pt x="290614" y="9397"/>
                </a:lnTo>
              </a:path>
            </a:pathLst>
          </a:custGeom>
          <a:ln w="12801">
            <a:solidFill>
              <a:srgbClr val="000000"/>
            </a:solidFill>
          </a:ln>
        </p:spPr>
        <p:txBody>
          <a:bodyPr wrap="square" lIns="0" tIns="0" rIns="0" bIns="0" rtlCol="0"/>
          <a:lstStyle/>
          <a:p>
            <a:endParaRPr/>
          </a:p>
        </p:txBody>
      </p:sp>
      <p:sp>
        <p:nvSpPr>
          <p:cNvPr id="169" name="object 169"/>
          <p:cNvSpPr/>
          <p:nvPr/>
        </p:nvSpPr>
        <p:spPr>
          <a:xfrm>
            <a:off x="1466341" y="5247132"/>
            <a:ext cx="160020" cy="156845"/>
          </a:xfrm>
          <a:custGeom>
            <a:avLst/>
            <a:gdLst/>
            <a:ahLst/>
            <a:cxnLst/>
            <a:rect l="l" t="t" r="r" b="b"/>
            <a:pathLst>
              <a:path w="160019" h="156845">
                <a:moveTo>
                  <a:pt x="44831" y="0"/>
                </a:moveTo>
                <a:lnTo>
                  <a:pt x="15559" y="30450"/>
                </a:lnTo>
                <a:lnTo>
                  <a:pt x="2682" y="66833"/>
                </a:lnTo>
                <a:lnTo>
                  <a:pt x="0" y="91408"/>
                </a:lnTo>
                <a:lnTo>
                  <a:pt x="2746" y="115458"/>
                </a:lnTo>
                <a:lnTo>
                  <a:pt x="12827" y="136271"/>
                </a:lnTo>
                <a:lnTo>
                  <a:pt x="27562" y="148758"/>
                </a:lnTo>
                <a:lnTo>
                  <a:pt x="45466" y="155019"/>
                </a:lnTo>
                <a:lnTo>
                  <a:pt x="64797" y="156255"/>
                </a:lnTo>
                <a:lnTo>
                  <a:pt x="83820" y="153670"/>
                </a:lnTo>
                <a:lnTo>
                  <a:pt x="129032" y="132000"/>
                </a:lnTo>
                <a:lnTo>
                  <a:pt x="158242" y="92329"/>
                </a:lnTo>
                <a:lnTo>
                  <a:pt x="159496" y="78228"/>
                </a:lnTo>
                <a:lnTo>
                  <a:pt x="155035" y="66484"/>
                </a:lnTo>
                <a:lnTo>
                  <a:pt x="121060" y="44239"/>
                </a:lnTo>
                <a:lnTo>
                  <a:pt x="81788" y="43561"/>
                </a:lnTo>
                <a:lnTo>
                  <a:pt x="78994" y="43561"/>
                </a:lnTo>
                <a:lnTo>
                  <a:pt x="76581" y="43307"/>
                </a:lnTo>
                <a:lnTo>
                  <a:pt x="74168" y="42926"/>
                </a:lnTo>
              </a:path>
            </a:pathLst>
          </a:custGeom>
          <a:ln w="12801">
            <a:solidFill>
              <a:srgbClr val="000000"/>
            </a:solidFill>
          </a:ln>
        </p:spPr>
        <p:txBody>
          <a:bodyPr wrap="square" lIns="0" tIns="0" rIns="0" bIns="0" rtlCol="0"/>
          <a:lstStyle/>
          <a:p>
            <a:endParaRPr/>
          </a:p>
        </p:txBody>
      </p:sp>
      <p:sp>
        <p:nvSpPr>
          <p:cNvPr id="170" name="object 170"/>
          <p:cNvSpPr/>
          <p:nvPr/>
        </p:nvSpPr>
        <p:spPr>
          <a:xfrm>
            <a:off x="1721866" y="5214492"/>
            <a:ext cx="36830" cy="243204"/>
          </a:xfrm>
          <a:custGeom>
            <a:avLst/>
            <a:gdLst/>
            <a:ahLst/>
            <a:cxnLst/>
            <a:rect l="l" t="t" r="r" b="b"/>
            <a:pathLst>
              <a:path w="36830" h="243204">
                <a:moveTo>
                  <a:pt x="0" y="0"/>
                </a:moveTo>
                <a:lnTo>
                  <a:pt x="7096" y="11809"/>
                </a:lnTo>
                <a:lnTo>
                  <a:pt x="11048" y="23225"/>
                </a:lnTo>
                <a:lnTo>
                  <a:pt x="13287" y="35379"/>
                </a:lnTo>
                <a:lnTo>
                  <a:pt x="15239" y="49402"/>
                </a:lnTo>
                <a:lnTo>
                  <a:pt x="18782" y="74348"/>
                </a:lnTo>
                <a:lnTo>
                  <a:pt x="22050" y="99329"/>
                </a:lnTo>
                <a:lnTo>
                  <a:pt x="24866" y="124430"/>
                </a:lnTo>
                <a:lnTo>
                  <a:pt x="27050" y="149732"/>
                </a:lnTo>
                <a:lnTo>
                  <a:pt x="28483" y="171434"/>
                </a:lnTo>
                <a:lnTo>
                  <a:pt x="29940" y="193039"/>
                </a:lnTo>
                <a:lnTo>
                  <a:pt x="32015" y="214455"/>
                </a:lnTo>
                <a:lnTo>
                  <a:pt x="35306" y="235584"/>
                </a:lnTo>
                <a:lnTo>
                  <a:pt x="35940" y="238124"/>
                </a:lnTo>
                <a:lnTo>
                  <a:pt x="36194" y="240156"/>
                </a:lnTo>
                <a:lnTo>
                  <a:pt x="36829" y="242696"/>
                </a:lnTo>
              </a:path>
            </a:pathLst>
          </a:custGeom>
          <a:ln w="12801">
            <a:solidFill>
              <a:srgbClr val="000000"/>
            </a:solidFill>
          </a:ln>
        </p:spPr>
        <p:txBody>
          <a:bodyPr wrap="square" lIns="0" tIns="0" rIns="0" bIns="0" rtlCol="0"/>
          <a:lstStyle/>
          <a:p>
            <a:endParaRPr/>
          </a:p>
        </p:txBody>
      </p:sp>
      <p:sp>
        <p:nvSpPr>
          <p:cNvPr id="171" name="object 171"/>
          <p:cNvSpPr/>
          <p:nvPr/>
        </p:nvSpPr>
        <p:spPr>
          <a:xfrm>
            <a:off x="1646888" y="5283072"/>
            <a:ext cx="192405" cy="51435"/>
          </a:xfrm>
          <a:custGeom>
            <a:avLst/>
            <a:gdLst/>
            <a:ahLst/>
            <a:cxnLst/>
            <a:rect l="l" t="t" r="r" b="b"/>
            <a:pathLst>
              <a:path w="192405" h="51435">
                <a:moveTo>
                  <a:pt x="11858" y="50926"/>
                </a:moveTo>
                <a:lnTo>
                  <a:pt x="1387" y="40276"/>
                </a:lnTo>
                <a:lnTo>
                  <a:pt x="0" y="31638"/>
                </a:lnTo>
                <a:lnTo>
                  <a:pt x="6732" y="24262"/>
                </a:lnTo>
                <a:lnTo>
                  <a:pt x="63579" y="7604"/>
                </a:lnTo>
                <a:lnTo>
                  <a:pt x="107870" y="4952"/>
                </a:lnTo>
                <a:lnTo>
                  <a:pt x="129014" y="3946"/>
                </a:lnTo>
                <a:lnTo>
                  <a:pt x="150050" y="2809"/>
                </a:lnTo>
                <a:lnTo>
                  <a:pt x="171110" y="1506"/>
                </a:lnTo>
                <a:lnTo>
                  <a:pt x="192325" y="0"/>
                </a:lnTo>
              </a:path>
            </a:pathLst>
          </a:custGeom>
          <a:ln w="12801">
            <a:solidFill>
              <a:srgbClr val="000000"/>
            </a:solidFill>
          </a:ln>
        </p:spPr>
        <p:txBody>
          <a:bodyPr wrap="square" lIns="0" tIns="0" rIns="0" bIns="0" rtlCol="0"/>
          <a:lstStyle/>
          <a:p>
            <a:endParaRPr/>
          </a:p>
        </p:txBody>
      </p:sp>
      <p:sp>
        <p:nvSpPr>
          <p:cNvPr id="172" name="object 172"/>
          <p:cNvSpPr/>
          <p:nvPr/>
        </p:nvSpPr>
        <p:spPr>
          <a:xfrm>
            <a:off x="1891299" y="5269991"/>
            <a:ext cx="200025" cy="198755"/>
          </a:xfrm>
          <a:custGeom>
            <a:avLst/>
            <a:gdLst/>
            <a:ahLst/>
            <a:cxnLst/>
            <a:rect l="l" t="t" r="r" b="b"/>
            <a:pathLst>
              <a:path w="200025" h="198754">
                <a:moveTo>
                  <a:pt x="128635" y="0"/>
                </a:moveTo>
                <a:lnTo>
                  <a:pt x="88376" y="9779"/>
                </a:lnTo>
                <a:lnTo>
                  <a:pt x="76422" y="10308"/>
                </a:lnTo>
                <a:lnTo>
                  <a:pt x="64658" y="10874"/>
                </a:lnTo>
                <a:lnTo>
                  <a:pt x="23447" y="22510"/>
                </a:lnTo>
                <a:lnTo>
                  <a:pt x="4143" y="64309"/>
                </a:lnTo>
                <a:lnTo>
                  <a:pt x="1762" y="91186"/>
                </a:lnTo>
                <a:lnTo>
                  <a:pt x="660" y="106045"/>
                </a:lnTo>
                <a:lnTo>
                  <a:pt x="0" y="121475"/>
                </a:lnTo>
                <a:lnTo>
                  <a:pt x="315" y="136906"/>
                </a:lnTo>
                <a:lnTo>
                  <a:pt x="2143" y="151765"/>
                </a:lnTo>
                <a:lnTo>
                  <a:pt x="28686" y="189865"/>
                </a:lnTo>
                <a:lnTo>
                  <a:pt x="74816" y="198294"/>
                </a:lnTo>
                <a:lnTo>
                  <a:pt x="90535" y="198120"/>
                </a:lnTo>
                <a:lnTo>
                  <a:pt x="142952" y="192440"/>
                </a:lnTo>
                <a:lnTo>
                  <a:pt x="180720" y="182816"/>
                </a:lnTo>
                <a:lnTo>
                  <a:pt x="189561" y="178331"/>
                </a:lnTo>
                <a:lnTo>
                  <a:pt x="199628" y="172466"/>
                </a:lnTo>
              </a:path>
            </a:pathLst>
          </a:custGeom>
          <a:ln w="12801">
            <a:solidFill>
              <a:srgbClr val="000000"/>
            </a:solidFill>
          </a:ln>
        </p:spPr>
        <p:txBody>
          <a:bodyPr wrap="square" lIns="0" tIns="0" rIns="0" bIns="0" rtlCol="0"/>
          <a:lstStyle/>
          <a:p>
            <a:endParaRPr/>
          </a:p>
        </p:txBody>
      </p:sp>
      <p:sp>
        <p:nvSpPr>
          <p:cNvPr id="173" name="object 173"/>
          <p:cNvSpPr/>
          <p:nvPr/>
        </p:nvSpPr>
        <p:spPr>
          <a:xfrm>
            <a:off x="1939163" y="5362702"/>
            <a:ext cx="155575" cy="28575"/>
          </a:xfrm>
          <a:custGeom>
            <a:avLst/>
            <a:gdLst/>
            <a:ahLst/>
            <a:cxnLst/>
            <a:rect l="l" t="t" r="r" b="b"/>
            <a:pathLst>
              <a:path w="155575" h="28575">
                <a:moveTo>
                  <a:pt x="52450" y="20701"/>
                </a:moveTo>
                <a:lnTo>
                  <a:pt x="39201" y="21945"/>
                </a:lnTo>
                <a:lnTo>
                  <a:pt x="26082" y="23129"/>
                </a:lnTo>
                <a:lnTo>
                  <a:pt x="13035" y="23862"/>
                </a:lnTo>
                <a:lnTo>
                  <a:pt x="0" y="23749"/>
                </a:lnTo>
                <a:lnTo>
                  <a:pt x="13448" y="27910"/>
                </a:lnTo>
                <a:lnTo>
                  <a:pt x="25288" y="27987"/>
                </a:lnTo>
                <a:lnTo>
                  <a:pt x="37343" y="25945"/>
                </a:lnTo>
                <a:lnTo>
                  <a:pt x="51435" y="23749"/>
                </a:lnTo>
                <a:lnTo>
                  <a:pt x="78360" y="20234"/>
                </a:lnTo>
                <a:lnTo>
                  <a:pt x="103965" y="15160"/>
                </a:lnTo>
                <a:lnTo>
                  <a:pt x="129212" y="8443"/>
                </a:lnTo>
                <a:lnTo>
                  <a:pt x="155067" y="0"/>
                </a:lnTo>
              </a:path>
            </a:pathLst>
          </a:custGeom>
          <a:ln w="12801">
            <a:solidFill>
              <a:srgbClr val="000000"/>
            </a:solidFill>
          </a:ln>
        </p:spPr>
        <p:txBody>
          <a:bodyPr wrap="square" lIns="0" tIns="0" rIns="0" bIns="0" rtlCol="0"/>
          <a:lstStyle/>
          <a:p>
            <a:endParaRPr/>
          </a:p>
        </p:txBody>
      </p:sp>
      <p:sp>
        <p:nvSpPr>
          <p:cNvPr id="174" name="object 174"/>
          <p:cNvSpPr/>
          <p:nvPr/>
        </p:nvSpPr>
        <p:spPr>
          <a:xfrm>
            <a:off x="2202433" y="5309615"/>
            <a:ext cx="39370" cy="20320"/>
          </a:xfrm>
          <a:custGeom>
            <a:avLst/>
            <a:gdLst/>
            <a:ahLst/>
            <a:cxnLst/>
            <a:rect l="l" t="t" r="r" b="b"/>
            <a:pathLst>
              <a:path w="39369" h="20320">
                <a:moveTo>
                  <a:pt x="11938" y="0"/>
                </a:moveTo>
                <a:lnTo>
                  <a:pt x="7112" y="6985"/>
                </a:lnTo>
                <a:lnTo>
                  <a:pt x="4953" y="9398"/>
                </a:lnTo>
                <a:lnTo>
                  <a:pt x="0" y="12827"/>
                </a:lnTo>
                <a:lnTo>
                  <a:pt x="9790" y="15601"/>
                </a:lnTo>
                <a:lnTo>
                  <a:pt x="19462" y="17399"/>
                </a:lnTo>
                <a:lnTo>
                  <a:pt x="29182" y="18720"/>
                </a:lnTo>
                <a:lnTo>
                  <a:pt x="39116" y="20066"/>
                </a:lnTo>
              </a:path>
            </a:pathLst>
          </a:custGeom>
          <a:ln w="12801">
            <a:solidFill>
              <a:srgbClr val="000000"/>
            </a:solidFill>
          </a:ln>
        </p:spPr>
        <p:txBody>
          <a:bodyPr wrap="square" lIns="0" tIns="0" rIns="0" bIns="0" rtlCol="0"/>
          <a:lstStyle/>
          <a:p>
            <a:endParaRPr/>
          </a:p>
        </p:txBody>
      </p:sp>
      <p:sp>
        <p:nvSpPr>
          <p:cNvPr id="175" name="object 175"/>
          <p:cNvSpPr/>
          <p:nvPr/>
        </p:nvSpPr>
        <p:spPr>
          <a:xfrm>
            <a:off x="2205227" y="5403850"/>
            <a:ext cx="33655" cy="17145"/>
          </a:xfrm>
          <a:custGeom>
            <a:avLst/>
            <a:gdLst/>
            <a:ahLst/>
            <a:cxnLst/>
            <a:rect l="l" t="t" r="r" b="b"/>
            <a:pathLst>
              <a:path w="33655" h="17145">
                <a:moveTo>
                  <a:pt x="13970" y="0"/>
                </a:moveTo>
                <a:lnTo>
                  <a:pt x="8255" y="9143"/>
                </a:lnTo>
                <a:lnTo>
                  <a:pt x="6096" y="12446"/>
                </a:lnTo>
                <a:lnTo>
                  <a:pt x="0" y="17018"/>
                </a:lnTo>
                <a:lnTo>
                  <a:pt x="9239" y="15621"/>
                </a:lnTo>
                <a:lnTo>
                  <a:pt x="16954" y="13652"/>
                </a:lnTo>
                <a:lnTo>
                  <a:pt x="24574" y="11017"/>
                </a:lnTo>
                <a:lnTo>
                  <a:pt x="33528" y="7619"/>
                </a:lnTo>
              </a:path>
            </a:pathLst>
          </a:custGeom>
          <a:ln w="12801">
            <a:solidFill>
              <a:srgbClr val="000000"/>
            </a:solidFill>
          </a:ln>
        </p:spPr>
        <p:txBody>
          <a:bodyPr wrap="square" lIns="0" tIns="0" rIns="0" bIns="0" rtlCol="0"/>
          <a:lstStyle/>
          <a:p>
            <a:endParaRPr/>
          </a:p>
        </p:txBody>
      </p:sp>
      <p:sp>
        <p:nvSpPr>
          <p:cNvPr id="176" name="object 176"/>
          <p:cNvSpPr/>
          <p:nvPr/>
        </p:nvSpPr>
        <p:spPr>
          <a:xfrm>
            <a:off x="1077760" y="5083276"/>
            <a:ext cx="7908811" cy="610066"/>
          </a:xfrm>
          <a:prstGeom prst="rect">
            <a:avLst/>
          </a:prstGeom>
          <a:blipFill>
            <a:blip r:embed="rId3" cstate="print"/>
            <a:stretch>
              <a:fillRect/>
            </a:stretch>
          </a:blipFill>
        </p:spPr>
        <p:txBody>
          <a:bodyPr wrap="square" lIns="0" tIns="0" rIns="0" bIns="0" rtlCol="0"/>
          <a:lstStyle/>
          <a:p>
            <a:endParaRPr/>
          </a:p>
        </p:txBody>
      </p:sp>
      <p:sp>
        <p:nvSpPr>
          <p:cNvPr id="177" name="object 177"/>
          <p:cNvSpPr/>
          <p:nvPr/>
        </p:nvSpPr>
        <p:spPr>
          <a:xfrm>
            <a:off x="4368038" y="5445252"/>
            <a:ext cx="129539" cy="13970"/>
          </a:xfrm>
          <a:custGeom>
            <a:avLst/>
            <a:gdLst/>
            <a:ahLst/>
            <a:cxnLst/>
            <a:rect l="l" t="t" r="r" b="b"/>
            <a:pathLst>
              <a:path w="129539" h="13970">
                <a:moveTo>
                  <a:pt x="12826" y="13716"/>
                </a:moveTo>
                <a:lnTo>
                  <a:pt x="5207" y="8255"/>
                </a:lnTo>
                <a:lnTo>
                  <a:pt x="2794" y="6731"/>
                </a:lnTo>
                <a:lnTo>
                  <a:pt x="0" y="889"/>
                </a:lnTo>
                <a:lnTo>
                  <a:pt x="9108" y="1103"/>
                </a:lnTo>
                <a:lnTo>
                  <a:pt x="18192" y="1936"/>
                </a:lnTo>
                <a:lnTo>
                  <a:pt x="27324" y="3103"/>
                </a:lnTo>
                <a:lnTo>
                  <a:pt x="36575" y="4318"/>
                </a:lnTo>
                <a:lnTo>
                  <a:pt x="49188" y="5121"/>
                </a:lnTo>
                <a:lnTo>
                  <a:pt x="61753" y="5222"/>
                </a:lnTo>
                <a:lnTo>
                  <a:pt x="74080" y="5157"/>
                </a:lnTo>
                <a:lnTo>
                  <a:pt x="85978" y="5461"/>
                </a:lnTo>
                <a:lnTo>
                  <a:pt x="97817" y="5875"/>
                </a:lnTo>
                <a:lnTo>
                  <a:pt x="108108" y="5445"/>
                </a:lnTo>
                <a:lnTo>
                  <a:pt x="118161" y="3657"/>
                </a:lnTo>
                <a:lnTo>
                  <a:pt x="129286" y="0"/>
                </a:lnTo>
              </a:path>
            </a:pathLst>
          </a:custGeom>
          <a:ln w="12801">
            <a:solidFill>
              <a:srgbClr val="000000"/>
            </a:solidFill>
          </a:ln>
        </p:spPr>
        <p:txBody>
          <a:bodyPr wrap="square" lIns="0" tIns="0" rIns="0" bIns="0" rtlCol="0"/>
          <a:lstStyle/>
          <a:p>
            <a:endParaRPr/>
          </a:p>
        </p:txBody>
      </p:sp>
      <p:sp>
        <p:nvSpPr>
          <p:cNvPr id="178" name="object 178"/>
          <p:cNvSpPr/>
          <p:nvPr/>
        </p:nvSpPr>
        <p:spPr>
          <a:xfrm>
            <a:off x="4380865" y="5506846"/>
            <a:ext cx="155575" cy="13970"/>
          </a:xfrm>
          <a:custGeom>
            <a:avLst/>
            <a:gdLst/>
            <a:ahLst/>
            <a:cxnLst/>
            <a:rect l="l" t="t" r="r" b="b"/>
            <a:pathLst>
              <a:path w="155575" h="13970">
                <a:moveTo>
                  <a:pt x="6985" y="7238"/>
                </a:moveTo>
                <a:lnTo>
                  <a:pt x="4952" y="9397"/>
                </a:lnTo>
                <a:lnTo>
                  <a:pt x="2412" y="11810"/>
                </a:lnTo>
                <a:lnTo>
                  <a:pt x="0" y="13969"/>
                </a:lnTo>
                <a:lnTo>
                  <a:pt x="9574" y="12412"/>
                </a:lnTo>
                <a:lnTo>
                  <a:pt x="19161" y="11509"/>
                </a:lnTo>
                <a:lnTo>
                  <a:pt x="28914" y="10916"/>
                </a:lnTo>
                <a:lnTo>
                  <a:pt x="38988" y="10286"/>
                </a:lnTo>
                <a:lnTo>
                  <a:pt x="51688" y="9778"/>
                </a:lnTo>
                <a:lnTo>
                  <a:pt x="64769" y="9270"/>
                </a:lnTo>
                <a:lnTo>
                  <a:pt x="77850" y="9143"/>
                </a:lnTo>
                <a:lnTo>
                  <a:pt x="90550" y="9778"/>
                </a:lnTo>
                <a:lnTo>
                  <a:pt x="102413" y="10215"/>
                </a:lnTo>
                <a:lnTo>
                  <a:pt x="113442" y="9461"/>
                </a:lnTo>
                <a:lnTo>
                  <a:pt x="124519" y="7850"/>
                </a:lnTo>
                <a:lnTo>
                  <a:pt x="136525" y="5714"/>
                </a:lnTo>
                <a:lnTo>
                  <a:pt x="146304" y="4571"/>
                </a:lnTo>
                <a:lnTo>
                  <a:pt x="149733" y="4190"/>
                </a:lnTo>
                <a:lnTo>
                  <a:pt x="155194" y="0"/>
                </a:lnTo>
              </a:path>
            </a:pathLst>
          </a:custGeom>
          <a:ln w="12801">
            <a:solidFill>
              <a:srgbClr val="000000"/>
            </a:solidFill>
          </a:ln>
        </p:spPr>
        <p:txBody>
          <a:bodyPr wrap="square" lIns="0" tIns="0" rIns="0" bIns="0" rtlCol="0"/>
          <a:lstStyle/>
          <a:p>
            <a:endParaRPr/>
          </a:p>
        </p:txBody>
      </p:sp>
      <p:sp>
        <p:nvSpPr>
          <p:cNvPr id="179" name="object 179"/>
          <p:cNvSpPr/>
          <p:nvPr/>
        </p:nvSpPr>
        <p:spPr>
          <a:xfrm>
            <a:off x="5937503" y="5281548"/>
            <a:ext cx="130810" cy="83185"/>
          </a:xfrm>
          <a:custGeom>
            <a:avLst/>
            <a:gdLst/>
            <a:ahLst/>
            <a:cxnLst/>
            <a:rect l="l" t="t" r="r" b="b"/>
            <a:pathLst>
              <a:path w="130810" h="83185">
                <a:moveTo>
                  <a:pt x="0" y="81153"/>
                </a:moveTo>
                <a:lnTo>
                  <a:pt x="10806" y="82006"/>
                </a:lnTo>
                <a:lnTo>
                  <a:pt x="21685" y="82740"/>
                </a:lnTo>
                <a:lnTo>
                  <a:pt x="32611" y="83188"/>
                </a:lnTo>
                <a:lnTo>
                  <a:pt x="43561" y="83184"/>
                </a:lnTo>
                <a:lnTo>
                  <a:pt x="88513" y="80899"/>
                </a:lnTo>
                <a:lnTo>
                  <a:pt x="130810" y="74422"/>
                </a:lnTo>
                <a:lnTo>
                  <a:pt x="123761" y="67550"/>
                </a:lnTo>
                <a:lnTo>
                  <a:pt x="88860" y="43293"/>
                </a:lnTo>
                <a:lnTo>
                  <a:pt x="77438" y="36115"/>
                </a:lnTo>
                <a:lnTo>
                  <a:pt x="66254" y="28723"/>
                </a:lnTo>
                <a:lnTo>
                  <a:pt x="55499" y="20700"/>
                </a:lnTo>
                <a:lnTo>
                  <a:pt x="48742" y="14841"/>
                </a:lnTo>
                <a:lnTo>
                  <a:pt x="44211" y="10398"/>
                </a:lnTo>
                <a:lnTo>
                  <a:pt x="41515" y="5931"/>
                </a:lnTo>
                <a:lnTo>
                  <a:pt x="40259" y="0"/>
                </a:lnTo>
              </a:path>
            </a:pathLst>
          </a:custGeom>
          <a:ln w="12801">
            <a:solidFill>
              <a:srgbClr val="000000"/>
            </a:solidFill>
          </a:ln>
        </p:spPr>
        <p:txBody>
          <a:bodyPr wrap="square" lIns="0" tIns="0" rIns="0" bIns="0" rtlCol="0"/>
          <a:lstStyle/>
          <a:p>
            <a:endParaRPr/>
          </a:p>
        </p:txBody>
      </p:sp>
      <p:sp>
        <p:nvSpPr>
          <p:cNvPr id="180" name="object 180"/>
          <p:cNvSpPr/>
          <p:nvPr/>
        </p:nvSpPr>
        <p:spPr>
          <a:xfrm>
            <a:off x="6272148" y="5396678"/>
            <a:ext cx="132080" cy="5715"/>
          </a:xfrm>
          <a:custGeom>
            <a:avLst/>
            <a:gdLst/>
            <a:ahLst/>
            <a:cxnLst/>
            <a:rect l="l" t="t" r="r" b="b"/>
            <a:pathLst>
              <a:path w="132079" h="5714">
                <a:moveTo>
                  <a:pt x="0" y="3107"/>
                </a:moveTo>
                <a:lnTo>
                  <a:pt x="9013" y="1309"/>
                </a:lnTo>
                <a:lnTo>
                  <a:pt x="19049" y="345"/>
                </a:lnTo>
                <a:lnTo>
                  <a:pt x="29467" y="0"/>
                </a:lnTo>
                <a:lnTo>
                  <a:pt x="39624" y="59"/>
                </a:lnTo>
                <a:lnTo>
                  <a:pt x="51327" y="511"/>
                </a:lnTo>
                <a:lnTo>
                  <a:pt x="63055" y="1107"/>
                </a:lnTo>
                <a:lnTo>
                  <a:pt x="74878" y="1559"/>
                </a:lnTo>
                <a:lnTo>
                  <a:pt x="115996" y="3940"/>
                </a:lnTo>
                <a:lnTo>
                  <a:pt x="125602" y="5647"/>
                </a:lnTo>
                <a:lnTo>
                  <a:pt x="127380" y="5012"/>
                </a:lnTo>
                <a:lnTo>
                  <a:pt x="129921" y="4631"/>
                </a:lnTo>
                <a:lnTo>
                  <a:pt x="131952" y="4631"/>
                </a:lnTo>
              </a:path>
            </a:pathLst>
          </a:custGeom>
          <a:ln w="12496">
            <a:solidFill>
              <a:srgbClr val="000000"/>
            </a:solidFill>
          </a:ln>
        </p:spPr>
        <p:txBody>
          <a:bodyPr wrap="square" lIns="0" tIns="0" rIns="0" bIns="0" rtlCol="0"/>
          <a:lstStyle/>
          <a:p>
            <a:endParaRPr/>
          </a:p>
        </p:txBody>
      </p:sp>
      <p:sp>
        <p:nvSpPr>
          <p:cNvPr id="181" name="object 181"/>
          <p:cNvSpPr/>
          <p:nvPr/>
        </p:nvSpPr>
        <p:spPr>
          <a:xfrm>
            <a:off x="6284721" y="5448046"/>
            <a:ext cx="116205" cy="12065"/>
          </a:xfrm>
          <a:custGeom>
            <a:avLst/>
            <a:gdLst/>
            <a:ahLst/>
            <a:cxnLst/>
            <a:rect l="l" t="t" r="r" b="b"/>
            <a:pathLst>
              <a:path w="116204" h="12064">
                <a:moveTo>
                  <a:pt x="14224" y="0"/>
                </a:moveTo>
                <a:lnTo>
                  <a:pt x="7619" y="6349"/>
                </a:lnTo>
                <a:lnTo>
                  <a:pt x="5079" y="8508"/>
                </a:lnTo>
                <a:lnTo>
                  <a:pt x="0" y="11556"/>
                </a:lnTo>
                <a:lnTo>
                  <a:pt x="8842" y="8659"/>
                </a:lnTo>
                <a:lnTo>
                  <a:pt x="17208" y="7429"/>
                </a:lnTo>
                <a:lnTo>
                  <a:pt x="25860" y="7342"/>
                </a:lnTo>
                <a:lnTo>
                  <a:pt x="35560" y="7873"/>
                </a:lnTo>
                <a:lnTo>
                  <a:pt x="47357" y="7778"/>
                </a:lnTo>
                <a:lnTo>
                  <a:pt x="59451" y="7016"/>
                </a:lnTo>
                <a:lnTo>
                  <a:pt x="71189" y="6302"/>
                </a:lnTo>
                <a:lnTo>
                  <a:pt x="81914" y="6349"/>
                </a:lnTo>
                <a:lnTo>
                  <a:pt x="91838" y="6693"/>
                </a:lnTo>
                <a:lnTo>
                  <a:pt x="99298" y="6715"/>
                </a:lnTo>
                <a:lnTo>
                  <a:pt x="106543" y="6332"/>
                </a:lnTo>
                <a:lnTo>
                  <a:pt x="115824" y="5460"/>
                </a:lnTo>
              </a:path>
            </a:pathLst>
          </a:custGeom>
          <a:ln w="12496">
            <a:solidFill>
              <a:srgbClr val="000000"/>
            </a:solidFill>
          </a:ln>
        </p:spPr>
        <p:txBody>
          <a:bodyPr wrap="square" lIns="0" tIns="0" rIns="0" bIns="0" rtlCol="0"/>
          <a:lstStyle/>
          <a:p>
            <a:endParaRPr/>
          </a:p>
        </p:txBody>
      </p:sp>
      <p:sp>
        <p:nvSpPr>
          <p:cNvPr id="182" name="object 182"/>
          <p:cNvSpPr/>
          <p:nvPr/>
        </p:nvSpPr>
        <p:spPr>
          <a:xfrm>
            <a:off x="7065970" y="5292852"/>
            <a:ext cx="114300" cy="79375"/>
          </a:xfrm>
          <a:custGeom>
            <a:avLst/>
            <a:gdLst/>
            <a:ahLst/>
            <a:cxnLst/>
            <a:rect l="l" t="t" r="r" b="b"/>
            <a:pathLst>
              <a:path w="114300" h="79375">
                <a:moveTo>
                  <a:pt x="2087" y="65278"/>
                </a:moveTo>
                <a:lnTo>
                  <a:pt x="39711" y="77823"/>
                </a:lnTo>
                <a:lnTo>
                  <a:pt x="71651" y="79053"/>
                </a:lnTo>
                <a:lnTo>
                  <a:pt x="87431" y="78359"/>
                </a:lnTo>
                <a:lnTo>
                  <a:pt x="97440" y="77725"/>
                </a:lnTo>
                <a:lnTo>
                  <a:pt x="106545" y="75676"/>
                </a:lnTo>
                <a:lnTo>
                  <a:pt x="112791" y="70554"/>
                </a:lnTo>
                <a:lnTo>
                  <a:pt x="114228" y="60706"/>
                </a:lnTo>
                <a:lnTo>
                  <a:pt x="110144" y="49899"/>
                </a:lnTo>
                <a:lnTo>
                  <a:pt x="73616" y="15787"/>
                </a:lnTo>
                <a:lnTo>
                  <a:pt x="63650" y="9906"/>
                </a:lnTo>
                <a:lnTo>
                  <a:pt x="57638" y="4786"/>
                </a:lnTo>
                <a:lnTo>
                  <a:pt x="59364" y="0"/>
                </a:lnTo>
              </a:path>
            </a:pathLst>
          </a:custGeom>
          <a:ln w="12496">
            <a:solidFill>
              <a:srgbClr val="000000"/>
            </a:solidFill>
          </a:ln>
        </p:spPr>
        <p:txBody>
          <a:bodyPr wrap="square" lIns="0" tIns="0" rIns="0" bIns="0" rtlCol="0"/>
          <a:lstStyle/>
          <a:p>
            <a:endParaRPr/>
          </a:p>
        </p:txBody>
      </p:sp>
      <p:sp>
        <p:nvSpPr>
          <p:cNvPr id="183" name="object 183"/>
          <p:cNvSpPr/>
          <p:nvPr/>
        </p:nvSpPr>
        <p:spPr>
          <a:xfrm>
            <a:off x="7525817" y="5260213"/>
            <a:ext cx="41910" cy="220979"/>
          </a:xfrm>
          <a:custGeom>
            <a:avLst/>
            <a:gdLst/>
            <a:ahLst/>
            <a:cxnLst/>
            <a:rect l="l" t="t" r="r" b="b"/>
            <a:pathLst>
              <a:path w="41909" h="220979">
                <a:moveTo>
                  <a:pt x="41477" y="0"/>
                </a:moveTo>
                <a:lnTo>
                  <a:pt x="17982" y="42037"/>
                </a:lnTo>
                <a:lnTo>
                  <a:pt x="3712" y="93561"/>
                </a:lnTo>
                <a:lnTo>
                  <a:pt x="0" y="130395"/>
                </a:lnTo>
                <a:lnTo>
                  <a:pt x="519" y="149113"/>
                </a:lnTo>
                <a:lnTo>
                  <a:pt x="10324" y="197580"/>
                </a:lnTo>
                <a:lnTo>
                  <a:pt x="22663" y="213852"/>
                </a:lnTo>
                <a:lnTo>
                  <a:pt x="31952" y="220725"/>
                </a:lnTo>
              </a:path>
            </a:pathLst>
          </a:custGeom>
          <a:ln w="12496">
            <a:solidFill>
              <a:srgbClr val="000000"/>
            </a:solidFill>
          </a:ln>
        </p:spPr>
        <p:txBody>
          <a:bodyPr wrap="square" lIns="0" tIns="0" rIns="0" bIns="0" rtlCol="0"/>
          <a:lstStyle/>
          <a:p>
            <a:endParaRPr/>
          </a:p>
        </p:txBody>
      </p:sp>
      <p:sp>
        <p:nvSpPr>
          <p:cNvPr id="184" name="object 184"/>
          <p:cNvSpPr/>
          <p:nvPr/>
        </p:nvSpPr>
        <p:spPr>
          <a:xfrm>
            <a:off x="8204961" y="5215128"/>
            <a:ext cx="167640" cy="172720"/>
          </a:xfrm>
          <a:custGeom>
            <a:avLst/>
            <a:gdLst/>
            <a:ahLst/>
            <a:cxnLst/>
            <a:rect l="l" t="t" r="r" b="b"/>
            <a:pathLst>
              <a:path w="167640" h="172720">
                <a:moveTo>
                  <a:pt x="0" y="172212"/>
                </a:moveTo>
                <a:lnTo>
                  <a:pt x="7979" y="121292"/>
                </a:lnTo>
                <a:lnTo>
                  <a:pt x="7826" y="106997"/>
                </a:lnTo>
                <a:lnTo>
                  <a:pt x="7316" y="92702"/>
                </a:lnTo>
                <a:lnTo>
                  <a:pt x="6604" y="78359"/>
                </a:lnTo>
                <a:lnTo>
                  <a:pt x="6334" y="63119"/>
                </a:lnTo>
                <a:lnTo>
                  <a:pt x="6350" y="47974"/>
                </a:lnTo>
                <a:lnTo>
                  <a:pt x="6746" y="32781"/>
                </a:lnTo>
                <a:lnTo>
                  <a:pt x="7620" y="17399"/>
                </a:lnTo>
                <a:lnTo>
                  <a:pt x="8128" y="7874"/>
                </a:lnTo>
                <a:lnTo>
                  <a:pt x="7874" y="5207"/>
                </a:lnTo>
                <a:lnTo>
                  <a:pt x="10922" y="0"/>
                </a:lnTo>
                <a:lnTo>
                  <a:pt x="25019" y="6385"/>
                </a:lnTo>
                <a:lnTo>
                  <a:pt x="36639" y="16414"/>
                </a:lnTo>
                <a:lnTo>
                  <a:pt x="47212" y="28682"/>
                </a:lnTo>
                <a:lnTo>
                  <a:pt x="58166" y="41783"/>
                </a:lnTo>
                <a:lnTo>
                  <a:pt x="73167" y="58076"/>
                </a:lnTo>
                <a:lnTo>
                  <a:pt x="105171" y="89663"/>
                </a:lnTo>
                <a:lnTo>
                  <a:pt x="144287" y="120269"/>
                </a:lnTo>
                <a:lnTo>
                  <a:pt x="155731" y="127710"/>
                </a:lnTo>
                <a:lnTo>
                  <a:pt x="167640" y="134747"/>
                </a:lnTo>
              </a:path>
            </a:pathLst>
          </a:custGeom>
          <a:ln w="12496">
            <a:solidFill>
              <a:srgbClr val="000000"/>
            </a:solidFill>
          </a:ln>
        </p:spPr>
        <p:txBody>
          <a:bodyPr wrap="square" lIns="0" tIns="0" rIns="0" bIns="0" rtlCol="0"/>
          <a:lstStyle/>
          <a:p>
            <a:endParaRPr/>
          </a:p>
        </p:txBody>
      </p:sp>
      <p:sp>
        <p:nvSpPr>
          <p:cNvPr id="185" name="object 185"/>
          <p:cNvSpPr/>
          <p:nvPr/>
        </p:nvSpPr>
        <p:spPr>
          <a:xfrm>
            <a:off x="8245093" y="5299202"/>
            <a:ext cx="115570" cy="6985"/>
          </a:xfrm>
          <a:custGeom>
            <a:avLst/>
            <a:gdLst/>
            <a:ahLst/>
            <a:cxnLst/>
            <a:rect l="l" t="t" r="r" b="b"/>
            <a:pathLst>
              <a:path w="115570" h="6985">
                <a:moveTo>
                  <a:pt x="0" y="6731"/>
                </a:moveTo>
                <a:lnTo>
                  <a:pt x="11076" y="6443"/>
                </a:lnTo>
                <a:lnTo>
                  <a:pt x="21939" y="5762"/>
                </a:lnTo>
                <a:lnTo>
                  <a:pt x="32754" y="4962"/>
                </a:lnTo>
                <a:lnTo>
                  <a:pt x="43687" y="4318"/>
                </a:lnTo>
                <a:lnTo>
                  <a:pt x="57469" y="4246"/>
                </a:lnTo>
                <a:lnTo>
                  <a:pt x="70881" y="5080"/>
                </a:lnTo>
                <a:lnTo>
                  <a:pt x="84318" y="5532"/>
                </a:lnTo>
                <a:lnTo>
                  <a:pt x="98171" y="4318"/>
                </a:lnTo>
                <a:lnTo>
                  <a:pt x="106679" y="1524"/>
                </a:lnTo>
                <a:lnTo>
                  <a:pt x="109474" y="381"/>
                </a:lnTo>
                <a:lnTo>
                  <a:pt x="115570" y="0"/>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443151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90600"/>
            <a:ext cx="876300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31698"/>
            <a:ext cx="8726805" cy="6311984"/>
          </a:xfrm>
          <a:prstGeom prst="rect">
            <a:avLst/>
          </a:prstGeom>
        </p:spPr>
        <p:txBody>
          <a:bodyPr vert="horz" wrap="square" lIns="0" tIns="0" rIns="0" bIns="0" rtlCol="0">
            <a:spAutoFit/>
          </a:bodyPr>
          <a:lstStyle/>
          <a:p>
            <a:pPr>
              <a:lnSpc>
                <a:spcPct val="100000"/>
              </a:lnSpc>
            </a:pPr>
            <a:endParaRPr lang="en-US" sz="2100" dirty="0">
              <a:latin typeface="Times New Roman"/>
              <a:cs typeface="Times New Roman"/>
            </a:endParaRPr>
          </a:p>
          <a:p>
            <a:pPr>
              <a:lnSpc>
                <a:spcPct val="100000"/>
              </a:lnSpc>
            </a:pPr>
            <a:endParaRPr lang="en-US"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40"/>
              </a:spcBef>
            </a:pPr>
            <a:endParaRPr sz="1650" dirty="0">
              <a:latin typeface="Times New Roman"/>
              <a:cs typeface="Times New Roman"/>
            </a:endParaRPr>
          </a:p>
          <a:p>
            <a:pPr marL="12700">
              <a:lnSpc>
                <a:spcPct val="100000"/>
              </a:lnSpc>
              <a:spcBef>
                <a:spcPts val="5"/>
              </a:spcBef>
            </a:pPr>
            <a:r>
              <a:rPr sz="4000" spc="-5" dirty="0">
                <a:latin typeface="Modern No. 20"/>
                <a:cs typeface="Modern No. 20"/>
              </a:rPr>
              <a:t>Principal Component Analysis</a:t>
            </a:r>
            <a:r>
              <a:rPr sz="4000" spc="35" dirty="0">
                <a:latin typeface="Modern No. 20"/>
                <a:cs typeface="Modern No. 20"/>
              </a:rPr>
              <a:t> </a:t>
            </a:r>
            <a:r>
              <a:rPr sz="4000" spc="-5" dirty="0">
                <a:latin typeface="Modern No. 20"/>
                <a:cs typeface="Modern No. 20"/>
              </a:rPr>
              <a:t>(PCA)</a:t>
            </a:r>
            <a:endParaRPr sz="4000" dirty="0">
              <a:latin typeface="Modern No. 20"/>
              <a:cs typeface="Modern No. 20"/>
            </a:endParaRPr>
          </a:p>
          <a:p>
            <a:pPr marL="584200" indent="-342900">
              <a:lnSpc>
                <a:spcPct val="100000"/>
              </a:lnSpc>
              <a:spcBef>
                <a:spcPts val="1355"/>
              </a:spcBef>
              <a:buFont typeface="Arial"/>
              <a:buChar char="•"/>
              <a:tabLst>
                <a:tab pos="584835" algn="l"/>
              </a:tabLst>
            </a:pPr>
            <a:r>
              <a:rPr sz="3200" dirty="0">
                <a:latin typeface="Calibri"/>
                <a:cs typeface="Calibri"/>
              </a:rPr>
              <a:t>Can </a:t>
            </a:r>
            <a:r>
              <a:rPr sz="3200" spc="-15" dirty="0">
                <a:latin typeface="Calibri"/>
                <a:cs typeface="Calibri"/>
              </a:rPr>
              <a:t>express </a:t>
            </a:r>
            <a:r>
              <a:rPr sz="3200" spc="-5" dirty="0">
                <a:latin typeface="Calibri"/>
                <a:cs typeface="Calibri"/>
              </a:rPr>
              <a:t>SSE</a:t>
            </a:r>
            <a:r>
              <a:rPr sz="3200" spc="-75" dirty="0">
                <a:latin typeface="Calibri"/>
                <a:cs typeface="Calibri"/>
              </a:rPr>
              <a:t> </a:t>
            </a:r>
            <a:r>
              <a:rPr sz="3200" dirty="0">
                <a:latin typeface="Calibri"/>
                <a:cs typeface="Calibri"/>
              </a:rPr>
              <a:t>as</a:t>
            </a:r>
          </a:p>
          <a:p>
            <a:pPr>
              <a:lnSpc>
                <a:spcPct val="100000"/>
              </a:lnSpc>
              <a:spcBef>
                <a:spcPts val="25"/>
              </a:spcBef>
              <a:buFont typeface="Arial"/>
              <a:buChar char="•"/>
            </a:pPr>
            <a:endParaRPr sz="4650" dirty="0">
              <a:latin typeface="Times New Roman"/>
              <a:cs typeface="Times New Roman"/>
            </a:endParaRPr>
          </a:p>
          <a:p>
            <a:pPr marL="584200" marR="1476375" indent="-342900">
              <a:lnSpc>
                <a:spcPct val="100000"/>
              </a:lnSpc>
              <a:buFont typeface="Arial"/>
              <a:buChar char="•"/>
              <a:tabLst>
                <a:tab pos="584835" algn="l"/>
              </a:tabLst>
            </a:pPr>
            <a:r>
              <a:rPr sz="3200" spc="-145" dirty="0">
                <a:latin typeface="Calibri"/>
                <a:cs typeface="Calibri"/>
              </a:rPr>
              <a:t>To </a:t>
            </a:r>
            <a:r>
              <a:rPr sz="3200" spc="-15" dirty="0">
                <a:latin typeface="Calibri"/>
                <a:cs typeface="Calibri"/>
              </a:rPr>
              <a:t>minimize </a:t>
            </a:r>
            <a:r>
              <a:rPr sz="3200" spc="-5" dirty="0">
                <a:latin typeface="Calibri"/>
                <a:cs typeface="Calibri"/>
              </a:rPr>
              <a:t>this measure, </a:t>
            </a:r>
            <a:r>
              <a:rPr sz="3200" spc="-15" dirty="0">
                <a:latin typeface="Calibri"/>
                <a:cs typeface="Calibri"/>
              </a:rPr>
              <a:t>want </a:t>
            </a:r>
            <a:r>
              <a:rPr sz="3200" spc="-10" dirty="0">
                <a:latin typeface="Calibri"/>
                <a:cs typeface="Calibri"/>
              </a:rPr>
              <a:t>smallest  </a:t>
            </a:r>
            <a:r>
              <a:rPr sz="3200" spc="-15" dirty="0">
                <a:latin typeface="Calibri"/>
                <a:cs typeface="Calibri"/>
              </a:rPr>
              <a:t>eigenvalue</a:t>
            </a:r>
            <a:r>
              <a:rPr sz="3200" spc="-65" dirty="0">
                <a:latin typeface="Calibri"/>
                <a:cs typeface="Calibri"/>
              </a:rPr>
              <a:t> </a:t>
            </a:r>
            <a:r>
              <a:rPr sz="3200" spc="-5" dirty="0">
                <a:latin typeface="Calibri"/>
                <a:cs typeface="Calibri"/>
              </a:rPr>
              <a:t>ones</a:t>
            </a:r>
            <a:endParaRPr sz="3200" dirty="0">
              <a:latin typeface="Calibri"/>
              <a:cs typeface="Calibri"/>
            </a:endParaRPr>
          </a:p>
          <a:p>
            <a:pPr marL="584200" marR="583565" indent="-342900" algn="just">
              <a:lnSpc>
                <a:spcPct val="100000"/>
              </a:lnSpc>
              <a:spcBef>
                <a:spcPts val="765"/>
              </a:spcBef>
              <a:buFont typeface="Arial"/>
              <a:buChar char="•"/>
              <a:tabLst>
                <a:tab pos="584835" algn="l"/>
              </a:tabLst>
            </a:pPr>
            <a:r>
              <a:rPr sz="3200" spc="-20" dirty="0">
                <a:latin typeface="Calibri"/>
                <a:cs typeface="Calibri"/>
              </a:rPr>
              <a:t>Therefore, </a:t>
            </a:r>
            <a:r>
              <a:rPr sz="3200" spc="-25" dirty="0">
                <a:latin typeface="Calibri"/>
                <a:cs typeface="Calibri"/>
              </a:rPr>
              <a:t>to </a:t>
            </a:r>
            <a:r>
              <a:rPr sz="3200" spc="-15" dirty="0">
                <a:latin typeface="Calibri"/>
                <a:cs typeface="Calibri"/>
              </a:rPr>
              <a:t>represent </a:t>
            </a:r>
            <a:r>
              <a:rPr sz="3200" dirty="0">
                <a:latin typeface="Calibri"/>
                <a:cs typeface="Calibri"/>
              </a:rPr>
              <a:t>x with minimum MSE,  </a:t>
            </a:r>
            <a:r>
              <a:rPr sz="3200" spc="-15" dirty="0">
                <a:latin typeface="Calibri"/>
                <a:cs typeface="Calibri"/>
              </a:rPr>
              <a:t>we </a:t>
            </a:r>
            <a:r>
              <a:rPr sz="3200" dirty="0">
                <a:latin typeface="Calibri"/>
                <a:cs typeface="Calibri"/>
              </a:rPr>
              <a:t>choose the </a:t>
            </a:r>
            <a:r>
              <a:rPr sz="3200" spc="-20" dirty="0">
                <a:latin typeface="Calibri"/>
                <a:cs typeface="Calibri"/>
              </a:rPr>
              <a:t>eigenvectors </a:t>
            </a:r>
            <a:r>
              <a:rPr sz="3200" spc="-10" dirty="0">
                <a:latin typeface="Calibri"/>
                <a:cs typeface="Calibri"/>
              </a:rPr>
              <a:t>corresponding </a:t>
            </a:r>
            <a:r>
              <a:rPr sz="3200" spc="-25" dirty="0">
                <a:latin typeface="Calibri"/>
                <a:cs typeface="Calibri"/>
              </a:rPr>
              <a:t>to  </a:t>
            </a:r>
            <a:r>
              <a:rPr sz="3200" dirty="0">
                <a:latin typeface="Calibri"/>
                <a:cs typeface="Calibri"/>
              </a:rPr>
              <a:t>the </a:t>
            </a:r>
            <a:r>
              <a:rPr sz="3200" spc="-20" dirty="0">
                <a:latin typeface="Calibri"/>
                <a:cs typeface="Calibri"/>
              </a:rPr>
              <a:t>largest</a:t>
            </a:r>
            <a:r>
              <a:rPr sz="3200" spc="-70" dirty="0">
                <a:latin typeface="Calibri"/>
                <a:cs typeface="Calibri"/>
              </a:rPr>
              <a:t> </a:t>
            </a:r>
            <a:r>
              <a:rPr sz="3200" spc="-10" dirty="0">
                <a:latin typeface="Calibri"/>
                <a:cs typeface="Calibri"/>
              </a:rPr>
              <a:t>eigenvalues</a:t>
            </a:r>
            <a:endParaRPr sz="3200" dirty="0">
              <a:latin typeface="Calibri"/>
              <a:cs typeface="Calibri"/>
            </a:endParaRPr>
          </a:p>
          <a:p>
            <a:pPr marL="698500">
              <a:lnSpc>
                <a:spcPct val="100000"/>
              </a:lnSpc>
              <a:spcBef>
                <a:spcPts val="685"/>
              </a:spcBef>
            </a:pPr>
            <a:r>
              <a:rPr sz="2800" spc="-5" dirty="0">
                <a:latin typeface="Arial"/>
                <a:cs typeface="Arial"/>
              </a:rPr>
              <a:t>– </a:t>
            </a:r>
            <a:r>
              <a:rPr sz="2800" spc="-5" dirty="0">
                <a:latin typeface="Calibri"/>
                <a:cs typeface="Calibri"/>
              </a:rPr>
              <a:t>i.e., </a:t>
            </a:r>
            <a:r>
              <a:rPr sz="2800" spc="-10" dirty="0">
                <a:latin typeface="Calibri"/>
                <a:cs typeface="Calibri"/>
              </a:rPr>
              <a:t>maximal</a:t>
            </a:r>
            <a:r>
              <a:rPr sz="2800" spc="-135" dirty="0">
                <a:latin typeface="Calibri"/>
                <a:cs typeface="Calibri"/>
              </a:rPr>
              <a:t> </a:t>
            </a:r>
            <a:r>
              <a:rPr sz="2800" spc="-15" dirty="0">
                <a:latin typeface="Calibri"/>
                <a:cs typeface="Calibri"/>
              </a:rPr>
              <a:t>spread</a:t>
            </a:r>
            <a:endParaRPr sz="2800" dirty="0">
              <a:latin typeface="Calibri"/>
              <a:cs typeface="Calibri"/>
            </a:endParaRPr>
          </a:p>
        </p:txBody>
      </p:sp>
      <p:sp>
        <p:nvSpPr>
          <p:cNvPr id="4" name="object 4"/>
          <p:cNvSpPr/>
          <p:nvPr/>
        </p:nvSpPr>
        <p:spPr>
          <a:xfrm>
            <a:off x="4406519" y="3046952"/>
            <a:ext cx="16510" cy="4445"/>
          </a:xfrm>
          <a:custGeom>
            <a:avLst/>
            <a:gdLst/>
            <a:ahLst/>
            <a:cxnLst/>
            <a:rect l="l" t="t" r="r" b="b"/>
            <a:pathLst>
              <a:path w="16510" h="4444">
                <a:moveTo>
                  <a:pt x="16129" y="4349"/>
                </a:moveTo>
                <a:lnTo>
                  <a:pt x="5730" y="638"/>
                </a:lnTo>
                <a:lnTo>
                  <a:pt x="0" y="0"/>
                </a:lnTo>
                <a:lnTo>
                  <a:pt x="1412" y="1027"/>
                </a:lnTo>
                <a:lnTo>
                  <a:pt x="12446" y="2317"/>
                </a:lnTo>
              </a:path>
            </a:pathLst>
          </a:custGeom>
          <a:ln w="12801">
            <a:solidFill>
              <a:srgbClr val="000000"/>
            </a:solidFill>
          </a:ln>
        </p:spPr>
        <p:txBody>
          <a:bodyPr wrap="square" lIns="0" tIns="0" rIns="0" bIns="0" rtlCol="0"/>
          <a:lstStyle/>
          <a:p>
            <a:endParaRPr/>
          </a:p>
        </p:txBody>
      </p:sp>
      <p:sp>
        <p:nvSpPr>
          <p:cNvPr id="5" name="object 5"/>
          <p:cNvSpPr/>
          <p:nvPr/>
        </p:nvSpPr>
        <p:spPr>
          <a:xfrm>
            <a:off x="4881467" y="3267202"/>
            <a:ext cx="8890" cy="20955"/>
          </a:xfrm>
          <a:custGeom>
            <a:avLst/>
            <a:gdLst/>
            <a:ahLst/>
            <a:cxnLst/>
            <a:rect l="l" t="t" r="r" b="b"/>
            <a:pathLst>
              <a:path w="8889" h="20954">
                <a:moveTo>
                  <a:pt x="3587" y="20955"/>
                </a:moveTo>
                <a:lnTo>
                  <a:pt x="972" y="11965"/>
                </a:lnTo>
                <a:lnTo>
                  <a:pt x="0" y="7143"/>
                </a:lnTo>
                <a:lnTo>
                  <a:pt x="2123" y="3988"/>
                </a:lnTo>
                <a:lnTo>
                  <a:pt x="8794" y="0"/>
                </a:lnTo>
              </a:path>
            </a:pathLst>
          </a:custGeom>
          <a:ln w="12801">
            <a:solidFill>
              <a:srgbClr val="000000"/>
            </a:solidFill>
          </a:ln>
        </p:spPr>
        <p:txBody>
          <a:bodyPr wrap="square" lIns="0" tIns="0" rIns="0" bIns="0" rtlCol="0"/>
          <a:lstStyle/>
          <a:p>
            <a:endParaRPr/>
          </a:p>
        </p:txBody>
      </p:sp>
      <p:sp>
        <p:nvSpPr>
          <p:cNvPr id="6" name="object 6"/>
          <p:cNvSpPr/>
          <p:nvPr/>
        </p:nvSpPr>
        <p:spPr>
          <a:xfrm>
            <a:off x="5570473" y="3026806"/>
            <a:ext cx="15240" cy="5080"/>
          </a:xfrm>
          <a:custGeom>
            <a:avLst/>
            <a:gdLst/>
            <a:ahLst/>
            <a:cxnLst/>
            <a:rect l="l" t="t" r="r" b="b"/>
            <a:pathLst>
              <a:path w="15239" h="5080">
                <a:moveTo>
                  <a:pt x="0" y="5064"/>
                </a:moveTo>
                <a:lnTo>
                  <a:pt x="934" y="13"/>
                </a:lnTo>
                <a:lnTo>
                  <a:pt x="3762" y="0"/>
                </a:lnTo>
                <a:lnTo>
                  <a:pt x="8518" y="2295"/>
                </a:lnTo>
                <a:lnTo>
                  <a:pt x="15239" y="4175"/>
                </a:lnTo>
              </a:path>
            </a:pathLst>
          </a:custGeom>
          <a:ln w="12801">
            <a:solidFill>
              <a:srgbClr val="000000"/>
            </a:solidFill>
          </a:ln>
        </p:spPr>
        <p:txBody>
          <a:bodyPr wrap="square" lIns="0" tIns="0" rIns="0" bIns="0" rtlCol="0"/>
          <a:lstStyle/>
          <a:p>
            <a:endParaRPr/>
          </a:p>
        </p:txBody>
      </p:sp>
      <p:sp>
        <p:nvSpPr>
          <p:cNvPr id="7" name="object 7"/>
          <p:cNvSpPr/>
          <p:nvPr/>
        </p:nvSpPr>
        <p:spPr>
          <a:xfrm>
            <a:off x="6544056" y="3018408"/>
            <a:ext cx="18415" cy="12700"/>
          </a:xfrm>
          <a:custGeom>
            <a:avLst/>
            <a:gdLst/>
            <a:ahLst/>
            <a:cxnLst/>
            <a:rect l="l" t="t" r="r" b="b"/>
            <a:pathLst>
              <a:path w="18415" h="12700">
                <a:moveTo>
                  <a:pt x="0" y="12573"/>
                </a:moveTo>
                <a:lnTo>
                  <a:pt x="8509" y="7365"/>
                </a:lnTo>
                <a:lnTo>
                  <a:pt x="12192" y="4952"/>
                </a:lnTo>
                <a:lnTo>
                  <a:pt x="18034" y="0"/>
                </a:lnTo>
              </a:path>
            </a:pathLst>
          </a:custGeom>
          <a:ln w="12496">
            <a:solidFill>
              <a:srgbClr val="000000"/>
            </a:solidFill>
          </a:ln>
        </p:spPr>
        <p:txBody>
          <a:bodyPr wrap="square" lIns="0" tIns="0" rIns="0" bIns="0" rtlCol="0"/>
          <a:lstStyle/>
          <a:p>
            <a:endParaRPr/>
          </a:p>
        </p:txBody>
      </p:sp>
      <p:sp>
        <p:nvSpPr>
          <p:cNvPr id="8" name="object 8"/>
          <p:cNvSpPr/>
          <p:nvPr/>
        </p:nvSpPr>
        <p:spPr>
          <a:xfrm>
            <a:off x="1018651" y="2895345"/>
            <a:ext cx="266700" cy="273050"/>
          </a:xfrm>
          <a:custGeom>
            <a:avLst/>
            <a:gdLst/>
            <a:ahLst/>
            <a:cxnLst/>
            <a:rect l="l" t="t" r="r" b="b"/>
            <a:pathLst>
              <a:path w="266700" h="273050">
                <a:moveTo>
                  <a:pt x="266080" y="12700"/>
                </a:moveTo>
                <a:lnTo>
                  <a:pt x="257658" y="6715"/>
                </a:lnTo>
                <a:lnTo>
                  <a:pt x="249602" y="2921"/>
                </a:lnTo>
                <a:lnTo>
                  <a:pt x="240870" y="841"/>
                </a:lnTo>
                <a:lnTo>
                  <a:pt x="230419" y="0"/>
                </a:lnTo>
                <a:lnTo>
                  <a:pt x="217008" y="553"/>
                </a:lnTo>
                <a:lnTo>
                  <a:pt x="178603" y="9143"/>
                </a:lnTo>
                <a:lnTo>
                  <a:pt x="130768" y="25503"/>
                </a:lnTo>
                <a:lnTo>
                  <a:pt x="96607" y="42822"/>
                </a:lnTo>
                <a:lnTo>
                  <a:pt x="62955" y="66254"/>
                </a:lnTo>
                <a:lnTo>
                  <a:pt x="31661" y="95333"/>
                </a:lnTo>
                <a:lnTo>
                  <a:pt x="9467" y="130155"/>
                </a:lnTo>
                <a:lnTo>
                  <a:pt x="0" y="170231"/>
                </a:lnTo>
                <a:lnTo>
                  <a:pt x="2657" y="188944"/>
                </a:lnTo>
                <a:lnTo>
                  <a:pt x="22545" y="221487"/>
                </a:lnTo>
                <a:lnTo>
                  <a:pt x="64188" y="247427"/>
                </a:lnTo>
                <a:lnTo>
                  <a:pt x="111547" y="260603"/>
                </a:lnTo>
                <a:lnTo>
                  <a:pt x="159781" y="268081"/>
                </a:lnTo>
                <a:lnTo>
                  <a:pt x="208473" y="272414"/>
                </a:lnTo>
                <a:lnTo>
                  <a:pt x="220398" y="272766"/>
                </a:lnTo>
                <a:lnTo>
                  <a:pt x="232089" y="272557"/>
                </a:lnTo>
                <a:lnTo>
                  <a:pt x="243770" y="271897"/>
                </a:lnTo>
                <a:lnTo>
                  <a:pt x="255666" y="270890"/>
                </a:lnTo>
              </a:path>
            </a:pathLst>
          </a:custGeom>
          <a:ln w="12801">
            <a:solidFill>
              <a:srgbClr val="000000"/>
            </a:solidFill>
          </a:ln>
        </p:spPr>
        <p:txBody>
          <a:bodyPr wrap="square" lIns="0" tIns="0" rIns="0" bIns="0" rtlCol="0"/>
          <a:lstStyle/>
          <a:p>
            <a:endParaRPr/>
          </a:p>
        </p:txBody>
      </p:sp>
      <p:sp>
        <p:nvSpPr>
          <p:cNvPr id="9" name="object 9"/>
          <p:cNvSpPr/>
          <p:nvPr/>
        </p:nvSpPr>
        <p:spPr>
          <a:xfrm>
            <a:off x="1044244" y="3084322"/>
            <a:ext cx="220979" cy="23495"/>
          </a:xfrm>
          <a:custGeom>
            <a:avLst/>
            <a:gdLst/>
            <a:ahLst/>
            <a:cxnLst/>
            <a:rect l="l" t="t" r="r" b="b"/>
            <a:pathLst>
              <a:path w="220980" h="23494">
                <a:moveTo>
                  <a:pt x="0" y="13969"/>
                </a:moveTo>
                <a:lnTo>
                  <a:pt x="8243" y="19667"/>
                </a:lnTo>
                <a:lnTo>
                  <a:pt x="16573" y="22399"/>
                </a:lnTo>
                <a:lnTo>
                  <a:pt x="25760" y="23203"/>
                </a:lnTo>
                <a:lnTo>
                  <a:pt x="36575" y="23113"/>
                </a:lnTo>
                <a:lnTo>
                  <a:pt x="54359" y="22494"/>
                </a:lnTo>
                <a:lnTo>
                  <a:pt x="72085" y="21685"/>
                </a:lnTo>
                <a:lnTo>
                  <a:pt x="89811" y="20827"/>
                </a:lnTo>
                <a:lnTo>
                  <a:pt x="107594" y="20065"/>
                </a:lnTo>
                <a:lnTo>
                  <a:pt x="154266" y="16605"/>
                </a:lnTo>
                <a:lnTo>
                  <a:pt x="200253" y="7238"/>
                </a:lnTo>
                <a:lnTo>
                  <a:pt x="213359" y="2412"/>
                </a:lnTo>
                <a:lnTo>
                  <a:pt x="220370" y="0"/>
                </a:lnTo>
              </a:path>
            </a:pathLst>
          </a:custGeom>
          <a:ln w="12801">
            <a:solidFill>
              <a:srgbClr val="000000"/>
            </a:solidFill>
          </a:ln>
        </p:spPr>
        <p:txBody>
          <a:bodyPr wrap="square" lIns="0" tIns="0" rIns="0" bIns="0" rtlCol="0"/>
          <a:lstStyle/>
          <a:p>
            <a:endParaRPr/>
          </a:p>
        </p:txBody>
      </p:sp>
      <p:sp>
        <p:nvSpPr>
          <p:cNvPr id="10" name="object 10"/>
          <p:cNvSpPr/>
          <p:nvPr/>
        </p:nvSpPr>
        <p:spPr>
          <a:xfrm>
            <a:off x="1030833" y="2844038"/>
            <a:ext cx="207010" cy="6350"/>
          </a:xfrm>
          <a:custGeom>
            <a:avLst/>
            <a:gdLst/>
            <a:ahLst/>
            <a:cxnLst/>
            <a:rect l="l" t="t" r="r" b="b"/>
            <a:pathLst>
              <a:path w="207009" h="6350">
                <a:moveTo>
                  <a:pt x="0" y="1270"/>
                </a:moveTo>
                <a:lnTo>
                  <a:pt x="13254" y="1920"/>
                </a:lnTo>
                <a:lnTo>
                  <a:pt x="26479" y="2762"/>
                </a:lnTo>
                <a:lnTo>
                  <a:pt x="39647" y="3556"/>
                </a:lnTo>
                <a:lnTo>
                  <a:pt x="52730" y="4063"/>
                </a:lnTo>
                <a:lnTo>
                  <a:pt x="74995" y="4802"/>
                </a:lnTo>
                <a:lnTo>
                  <a:pt x="97345" y="5492"/>
                </a:lnTo>
                <a:lnTo>
                  <a:pt x="119638" y="5849"/>
                </a:lnTo>
                <a:lnTo>
                  <a:pt x="141731" y="5587"/>
                </a:lnTo>
                <a:lnTo>
                  <a:pt x="158138" y="4875"/>
                </a:lnTo>
                <a:lnTo>
                  <a:pt x="174459" y="3698"/>
                </a:lnTo>
                <a:lnTo>
                  <a:pt x="190723" y="2069"/>
                </a:lnTo>
                <a:lnTo>
                  <a:pt x="206959" y="0"/>
                </a:lnTo>
              </a:path>
            </a:pathLst>
          </a:custGeom>
          <a:ln w="12801">
            <a:solidFill>
              <a:srgbClr val="000000"/>
            </a:solidFill>
          </a:ln>
        </p:spPr>
        <p:txBody>
          <a:bodyPr wrap="square" lIns="0" tIns="0" rIns="0" bIns="0" rtlCol="0"/>
          <a:lstStyle/>
          <a:p>
            <a:endParaRPr/>
          </a:p>
        </p:txBody>
      </p:sp>
      <p:sp>
        <p:nvSpPr>
          <p:cNvPr id="11" name="object 11"/>
          <p:cNvSpPr/>
          <p:nvPr/>
        </p:nvSpPr>
        <p:spPr>
          <a:xfrm>
            <a:off x="1308861" y="2732785"/>
            <a:ext cx="130175" cy="164465"/>
          </a:xfrm>
          <a:custGeom>
            <a:avLst/>
            <a:gdLst/>
            <a:ahLst/>
            <a:cxnLst/>
            <a:rect l="l" t="t" r="r" b="b"/>
            <a:pathLst>
              <a:path w="130175" h="164464">
                <a:moveTo>
                  <a:pt x="0" y="5587"/>
                </a:moveTo>
                <a:lnTo>
                  <a:pt x="10725" y="2750"/>
                </a:lnTo>
                <a:lnTo>
                  <a:pt x="21224" y="984"/>
                </a:lnTo>
                <a:lnTo>
                  <a:pt x="31843" y="123"/>
                </a:lnTo>
                <a:lnTo>
                  <a:pt x="42925" y="0"/>
                </a:lnTo>
                <a:lnTo>
                  <a:pt x="53254" y="551"/>
                </a:lnTo>
                <a:lnTo>
                  <a:pt x="91342" y="22139"/>
                </a:lnTo>
                <a:lnTo>
                  <a:pt x="91836" y="32464"/>
                </a:lnTo>
                <a:lnTo>
                  <a:pt x="88830" y="42717"/>
                </a:lnTo>
                <a:lnTo>
                  <a:pt x="84074" y="53339"/>
                </a:lnTo>
                <a:lnTo>
                  <a:pt x="78849" y="63940"/>
                </a:lnTo>
                <a:lnTo>
                  <a:pt x="73231" y="74041"/>
                </a:lnTo>
                <a:lnTo>
                  <a:pt x="68018" y="84236"/>
                </a:lnTo>
                <a:lnTo>
                  <a:pt x="64007" y="95123"/>
                </a:lnTo>
                <a:lnTo>
                  <a:pt x="62245" y="104219"/>
                </a:lnTo>
                <a:lnTo>
                  <a:pt x="62579" y="112744"/>
                </a:lnTo>
                <a:lnTo>
                  <a:pt x="94374" y="145867"/>
                </a:lnTo>
                <a:lnTo>
                  <a:pt x="103631" y="150367"/>
                </a:lnTo>
                <a:lnTo>
                  <a:pt x="110220" y="153743"/>
                </a:lnTo>
                <a:lnTo>
                  <a:pt x="116808" y="157083"/>
                </a:lnTo>
                <a:lnTo>
                  <a:pt x="123348" y="160494"/>
                </a:lnTo>
                <a:lnTo>
                  <a:pt x="129793" y="164084"/>
                </a:lnTo>
              </a:path>
            </a:pathLst>
          </a:custGeom>
          <a:ln w="12801">
            <a:solidFill>
              <a:srgbClr val="000000"/>
            </a:solidFill>
          </a:ln>
        </p:spPr>
        <p:txBody>
          <a:bodyPr wrap="square" lIns="0" tIns="0" rIns="0" bIns="0" rtlCol="0"/>
          <a:lstStyle/>
          <a:p>
            <a:endParaRPr/>
          </a:p>
        </p:txBody>
      </p:sp>
      <p:sp>
        <p:nvSpPr>
          <p:cNvPr id="12" name="object 12"/>
          <p:cNvSpPr/>
          <p:nvPr/>
        </p:nvSpPr>
        <p:spPr>
          <a:xfrm>
            <a:off x="1490184" y="2857754"/>
            <a:ext cx="88265" cy="292100"/>
          </a:xfrm>
          <a:custGeom>
            <a:avLst/>
            <a:gdLst/>
            <a:ahLst/>
            <a:cxnLst/>
            <a:rect l="l" t="t" r="r" b="b"/>
            <a:pathLst>
              <a:path w="88265" h="292100">
                <a:moveTo>
                  <a:pt x="72550" y="0"/>
                </a:moveTo>
                <a:lnTo>
                  <a:pt x="44993" y="32004"/>
                </a:lnTo>
                <a:lnTo>
                  <a:pt x="15829" y="86169"/>
                </a:lnTo>
                <a:lnTo>
                  <a:pt x="2446" y="132080"/>
                </a:lnTo>
                <a:lnTo>
                  <a:pt x="0" y="158515"/>
                </a:lnTo>
                <a:lnTo>
                  <a:pt x="1637" y="183832"/>
                </a:lnTo>
                <a:lnTo>
                  <a:pt x="16162" y="232918"/>
                </a:lnTo>
                <a:lnTo>
                  <a:pt x="38657" y="265588"/>
                </a:lnTo>
                <a:lnTo>
                  <a:pt x="71915" y="287782"/>
                </a:lnTo>
                <a:lnTo>
                  <a:pt x="82329" y="290575"/>
                </a:lnTo>
                <a:lnTo>
                  <a:pt x="87790" y="292100"/>
                </a:lnTo>
              </a:path>
            </a:pathLst>
          </a:custGeom>
          <a:ln w="12801">
            <a:solidFill>
              <a:srgbClr val="000000"/>
            </a:solidFill>
          </a:ln>
        </p:spPr>
        <p:txBody>
          <a:bodyPr wrap="square" lIns="0" tIns="0" rIns="0" bIns="0" rtlCol="0"/>
          <a:lstStyle/>
          <a:p>
            <a:endParaRPr/>
          </a:p>
        </p:txBody>
      </p:sp>
      <p:sp>
        <p:nvSpPr>
          <p:cNvPr id="13" name="object 13"/>
          <p:cNvSpPr/>
          <p:nvPr/>
        </p:nvSpPr>
        <p:spPr>
          <a:xfrm>
            <a:off x="1635220" y="2925826"/>
            <a:ext cx="281940" cy="217170"/>
          </a:xfrm>
          <a:custGeom>
            <a:avLst/>
            <a:gdLst/>
            <a:ahLst/>
            <a:cxnLst/>
            <a:rect l="l" t="t" r="r" b="b"/>
            <a:pathLst>
              <a:path w="281939" h="217169">
                <a:moveTo>
                  <a:pt x="920" y="216662"/>
                </a:moveTo>
                <a:lnTo>
                  <a:pt x="55" y="206144"/>
                </a:lnTo>
                <a:lnTo>
                  <a:pt x="0" y="195103"/>
                </a:lnTo>
                <a:lnTo>
                  <a:pt x="563" y="184015"/>
                </a:lnTo>
                <a:lnTo>
                  <a:pt x="1555" y="173354"/>
                </a:lnTo>
                <a:lnTo>
                  <a:pt x="3361" y="153924"/>
                </a:lnTo>
                <a:lnTo>
                  <a:pt x="4572" y="134493"/>
                </a:lnTo>
                <a:lnTo>
                  <a:pt x="5734" y="115062"/>
                </a:lnTo>
                <a:lnTo>
                  <a:pt x="7397" y="95631"/>
                </a:lnTo>
                <a:lnTo>
                  <a:pt x="10130" y="69437"/>
                </a:lnTo>
                <a:lnTo>
                  <a:pt x="14779" y="42291"/>
                </a:lnTo>
                <a:lnTo>
                  <a:pt x="24024" y="17907"/>
                </a:lnTo>
                <a:lnTo>
                  <a:pt x="40544" y="0"/>
                </a:lnTo>
                <a:lnTo>
                  <a:pt x="49022" y="12400"/>
                </a:lnTo>
                <a:lnTo>
                  <a:pt x="55689" y="25193"/>
                </a:lnTo>
                <a:lnTo>
                  <a:pt x="61261" y="38629"/>
                </a:lnTo>
                <a:lnTo>
                  <a:pt x="66452" y="52959"/>
                </a:lnTo>
                <a:lnTo>
                  <a:pt x="73384" y="75672"/>
                </a:lnTo>
                <a:lnTo>
                  <a:pt x="82565" y="104362"/>
                </a:lnTo>
                <a:lnTo>
                  <a:pt x="94581" y="131290"/>
                </a:lnTo>
                <a:lnTo>
                  <a:pt x="110013" y="148716"/>
                </a:lnTo>
                <a:lnTo>
                  <a:pt x="114077" y="149606"/>
                </a:lnTo>
                <a:lnTo>
                  <a:pt x="118014" y="150495"/>
                </a:lnTo>
                <a:lnTo>
                  <a:pt x="144240" y="105789"/>
                </a:lnTo>
                <a:lnTo>
                  <a:pt x="156380" y="72310"/>
                </a:lnTo>
                <a:lnTo>
                  <a:pt x="162655" y="55086"/>
                </a:lnTo>
                <a:lnTo>
                  <a:pt x="169596" y="38100"/>
                </a:lnTo>
                <a:lnTo>
                  <a:pt x="177704" y="21589"/>
                </a:lnTo>
                <a:lnTo>
                  <a:pt x="183800" y="12191"/>
                </a:lnTo>
                <a:lnTo>
                  <a:pt x="185705" y="8762"/>
                </a:lnTo>
                <a:lnTo>
                  <a:pt x="209423" y="40941"/>
                </a:lnTo>
                <a:lnTo>
                  <a:pt x="226046" y="93843"/>
                </a:lnTo>
                <a:lnTo>
                  <a:pt x="232362" y="115204"/>
                </a:lnTo>
                <a:lnTo>
                  <a:pt x="247173" y="157225"/>
                </a:lnTo>
                <a:lnTo>
                  <a:pt x="266461" y="187194"/>
                </a:lnTo>
                <a:lnTo>
                  <a:pt x="281717" y="186816"/>
                </a:lnTo>
              </a:path>
            </a:pathLst>
          </a:custGeom>
          <a:ln w="12801">
            <a:solidFill>
              <a:srgbClr val="000000"/>
            </a:solidFill>
          </a:ln>
        </p:spPr>
        <p:txBody>
          <a:bodyPr wrap="square" lIns="0" tIns="0" rIns="0" bIns="0" rtlCol="0"/>
          <a:lstStyle/>
          <a:p>
            <a:endParaRPr/>
          </a:p>
        </p:txBody>
      </p:sp>
      <p:sp>
        <p:nvSpPr>
          <p:cNvPr id="14" name="object 14"/>
          <p:cNvSpPr/>
          <p:nvPr/>
        </p:nvSpPr>
        <p:spPr>
          <a:xfrm>
            <a:off x="1922017" y="2798317"/>
            <a:ext cx="70485" cy="405765"/>
          </a:xfrm>
          <a:custGeom>
            <a:avLst/>
            <a:gdLst/>
            <a:ahLst/>
            <a:cxnLst/>
            <a:rect l="l" t="t" r="r" b="b"/>
            <a:pathLst>
              <a:path w="70485" h="405764">
                <a:moveTo>
                  <a:pt x="9143" y="28956"/>
                </a:moveTo>
                <a:lnTo>
                  <a:pt x="5965" y="19127"/>
                </a:lnTo>
                <a:lnTo>
                  <a:pt x="3714" y="12144"/>
                </a:lnTo>
                <a:lnTo>
                  <a:pt x="1893" y="6328"/>
                </a:lnTo>
                <a:lnTo>
                  <a:pt x="0" y="0"/>
                </a:lnTo>
                <a:lnTo>
                  <a:pt x="7421" y="24018"/>
                </a:lnTo>
                <a:lnTo>
                  <a:pt x="20931" y="72437"/>
                </a:lnTo>
                <a:lnTo>
                  <a:pt x="37867" y="143164"/>
                </a:lnTo>
                <a:lnTo>
                  <a:pt x="48275" y="189420"/>
                </a:lnTo>
                <a:lnTo>
                  <a:pt x="57374" y="235866"/>
                </a:lnTo>
                <a:lnTo>
                  <a:pt x="64388" y="282575"/>
                </a:lnTo>
                <a:lnTo>
                  <a:pt x="69707" y="332390"/>
                </a:lnTo>
                <a:lnTo>
                  <a:pt x="69943" y="358441"/>
                </a:lnTo>
                <a:lnTo>
                  <a:pt x="66548" y="382016"/>
                </a:lnTo>
                <a:lnTo>
                  <a:pt x="59817" y="392938"/>
                </a:lnTo>
                <a:lnTo>
                  <a:pt x="57657" y="396240"/>
                </a:lnTo>
                <a:lnTo>
                  <a:pt x="58293" y="405384"/>
                </a:lnTo>
              </a:path>
            </a:pathLst>
          </a:custGeom>
          <a:ln w="12801">
            <a:solidFill>
              <a:srgbClr val="000000"/>
            </a:solidFill>
          </a:ln>
        </p:spPr>
        <p:txBody>
          <a:bodyPr wrap="square" lIns="0" tIns="0" rIns="0" bIns="0" rtlCol="0"/>
          <a:lstStyle/>
          <a:p>
            <a:endParaRPr/>
          </a:p>
        </p:txBody>
      </p:sp>
      <p:sp>
        <p:nvSpPr>
          <p:cNvPr id="15" name="object 15"/>
          <p:cNvSpPr/>
          <p:nvPr/>
        </p:nvSpPr>
        <p:spPr>
          <a:xfrm>
            <a:off x="2097023" y="2957829"/>
            <a:ext cx="180340" cy="24765"/>
          </a:xfrm>
          <a:custGeom>
            <a:avLst/>
            <a:gdLst/>
            <a:ahLst/>
            <a:cxnLst/>
            <a:rect l="l" t="t" r="r" b="b"/>
            <a:pathLst>
              <a:path w="180339" h="24764">
                <a:moveTo>
                  <a:pt x="0" y="24637"/>
                </a:moveTo>
                <a:lnTo>
                  <a:pt x="43942" y="4572"/>
                </a:lnTo>
                <a:lnTo>
                  <a:pt x="98502" y="392"/>
                </a:lnTo>
                <a:lnTo>
                  <a:pt x="116712" y="0"/>
                </a:lnTo>
                <a:lnTo>
                  <a:pt x="157182" y="3375"/>
                </a:lnTo>
                <a:lnTo>
                  <a:pt x="173481" y="7239"/>
                </a:lnTo>
                <a:lnTo>
                  <a:pt x="176783" y="8128"/>
                </a:lnTo>
                <a:lnTo>
                  <a:pt x="179831" y="9144"/>
                </a:lnTo>
              </a:path>
            </a:pathLst>
          </a:custGeom>
          <a:ln w="12801">
            <a:solidFill>
              <a:srgbClr val="000000"/>
            </a:solidFill>
          </a:ln>
        </p:spPr>
        <p:txBody>
          <a:bodyPr wrap="square" lIns="0" tIns="0" rIns="0" bIns="0" rtlCol="0"/>
          <a:lstStyle/>
          <a:p>
            <a:endParaRPr/>
          </a:p>
        </p:txBody>
      </p:sp>
      <p:sp>
        <p:nvSpPr>
          <p:cNvPr id="16" name="object 16"/>
          <p:cNvSpPr/>
          <p:nvPr/>
        </p:nvSpPr>
        <p:spPr>
          <a:xfrm>
            <a:off x="2133600" y="3008122"/>
            <a:ext cx="173990" cy="27305"/>
          </a:xfrm>
          <a:custGeom>
            <a:avLst/>
            <a:gdLst/>
            <a:ahLst/>
            <a:cxnLst/>
            <a:rect l="l" t="t" r="r" b="b"/>
            <a:pathLst>
              <a:path w="173989" h="27305">
                <a:moveTo>
                  <a:pt x="0" y="23367"/>
                </a:moveTo>
                <a:lnTo>
                  <a:pt x="9904" y="26908"/>
                </a:lnTo>
                <a:lnTo>
                  <a:pt x="22844" y="26447"/>
                </a:lnTo>
                <a:lnTo>
                  <a:pt x="37093" y="23939"/>
                </a:lnTo>
                <a:lnTo>
                  <a:pt x="50926" y="21336"/>
                </a:lnTo>
                <a:lnTo>
                  <a:pt x="75539" y="17847"/>
                </a:lnTo>
                <a:lnTo>
                  <a:pt x="124954" y="10727"/>
                </a:lnTo>
                <a:lnTo>
                  <a:pt x="165481" y="1777"/>
                </a:lnTo>
                <a:lnTo>
                  <a:pt x="173481" y="0"/>
                </a:lnTo>
              </a:path>
            </a:pathLst>
          </a:custGeom>
          <a:ln w="12801">
            <a:solidFill>
              <a:srgbClr val="000000"/>
            </a:solidFill>
          </a:ln>
        </p:spPr>
        <p:txBody>
          <a:bodyPr wrap="square" lIns="0" tIns="0" rIns="0" bIns="0" rtlCol="0"/>
          <a:lstStyle/>
          <a:p>
            <a:endParaRPr/>
          </a:p>
        </p:txBody>
      </p:sp>
      <p:sp>
        <p:nvSpPr>
          <p:cNvPr id="17" name="object 17"/>
          <p:cNvSpPr/>
          <p:nvPr/>
        </p:nvSpPr>
        <p:spPr>
          <a:xfrm>
            <a:off x="2461514" y="2888614"/>
            <a:ext cx="336550" cy="194945"/>
          </a:xfrm>
          <a:custGeom>
            <a:avLst/>
            <a:gdLst/>
            <a:ahLst/>
            <a:cxnLst/>
            <a:rect l="l" t="t" r="r" b="b"/>
            <a:pathLst>
              <a:path w="336550" h="194944">
                <a:moveTo>
                  <a:pt x="215265" y="0"/>
                </a:moveTo>
                <a:lnTo>
                  <a:pt x="222885" y="0"/>
                </a:lnTo>
                <a:lnTo>
                  <a:pt x="225298" y="0"/>
                </a:lnTo>
                <a:lnTo>
                  <a:pt x="230124" y="0"/>
                </a:lnTo>
                <a:lnTo>
                  <a:pt x="216229" y="5421"/>
                </a:lnTo>
                <a:lnTo>
                  <a:pt x="202501" y="10699"/>
                </a:lnTo>
                <a:lnTo>
                  <a:pt x="188583" y="15644"/>
                </a:lnTo>
                <a:lnTo>
                  <a:pt x="174117" y="20065"/>
                </a:lnTo>
                <a:lnTo>
                  <a:pt x="155313" y="25157"/>
                </a:lnTo>
                <a:lnTo>
                  <a:pt x="136461" y="30321"/>
                </a:lnTo>
                <a:lnTo>
                  <a:pt x="98806" y="40767"/>
                </a:lnTo>
                <a:lnTo>
                  <a:pt x="50800" y="55179"/>
                </a:lnTo>
                <a:lnTo>
                  <a:pt x="35052" y="60960"/>
                </a:lnTo>
                <a:lnTo>
                  <a:pt x="46535" y="63779"/>
                </a:lnTo>
                <a:lnTo>
                  <a:pt x="58054" y="66468"/>
                </a:lnTo>
                <a:lnTo>
                  <a:pt x="69502" y="69228"/>
                </a:lnTo>
                <a:lnTo>
                  <a:pt x="112268" y="82597"/>
                </a:lnTo>
                <a:lnTo>
                  <a:pt x="138430" y="101219"/>
                </a:lnTo>
                <a:lnTo>
                  <a:pt x="129139" y="109321"/>
                </a:lnTo>
                <a:lnTo>
                  <a:pt x="74989" y="139678"/>
                </a:lnTo>
                <a:lnTo>
                  <a:pt x="51117" y="151145"/>
                </a:lnTo>
                <a:lnTo>
                  <a:pt x="27912" y="163685"/>
                </a:lnTo>
                <a:lnTo>
                  <a:pt x="6731" y="178308"/>
                </a:lnTo>
                <a:lnTo>
                  <a:pt x="4572" y="180721"/>
                </a:lnTo>
                <a:lnTo>
                  <a:pt x="2540" y="182880"/>
                </a:lnTo>
                <a:lnTo>
                  <a:pt x="0" y="185293"/>
                </a:lnTo>
                <a:lnTo>
                  <a:pt x="11493" y="183804"/>
                </a:lnTo>
                <a:lnTo>
                  <a:pt x="23082" y="182149"/>
                </a:lnTo>
                <a:lnTo>
                  <a:pt x="34718" y="180542"/>
                </a:lnTo>
                <a:lnTo>
                  <a:pt x="46355" y="179197"/>
                </a:lnTo>
                <a:lnTo>
                  <a:pt x="98573" y="175903"/>
                </a:lnTo>
                <a:lnTo>
                  <a:pt x="152169" y="175675"/>
                </a:lnTo>
                <a:lnTo>
                  <a:pt x="206173" y="178136"/>
                </a:lnTo>
                <a:lnTo>
                  <a:pt x="259617" y="182907"/>
                </a:lnTo>
                <a:lnTo>
                  <a:pt x="311531" y="189611"/>
                </a:lnTo>
                <a:lnTo>
                  <a:pt x="324358" y="192912"/>
                </a:lnTo>
                <a:lnTo>
                  <a:pt x="327660" y="193801"/>
                </a:lnTo>
                <a:lnTo>
                  <a:pt x="336296" y="194690"/>
                </a:lnTo>
              </a:path>
            </a:pathLst>
          </a:custGeom>
          <a:ln w="12801">
            <a:solidFill>
              <a:srgbClr val="000000"/>
            </a:solidFill>
          </a:ln>
        </p:spPr>
        <p:txBody>
          <a:bodyPr wrap="square" lIns="0" tIns="0" rIns="0" bIns="0" rtlCol="0"/>
          <a:lstStyle/>
          <a:p>
            <a:endParaRPr/>
          </a:p>
        </p:txBody>
      </p:sp>
      <p:sp>
        <p:nvSpPr>
          <p:cNvPr id="18" name="object 18"/>
          <p:cNvSpPr/>
          <p:nvPr/>
        </p:nvSpPr>
        <p:spPr>
          <a:xfrm>
            <a:off x="2490216" y="2638298"/>
            <a:ext cx="215900" cy="213995"/>
          </a:xfrm>
          <a:custGeom>
            <a:avLst/>
            <a:gdLst/>
            <a:ahLst/>
            <a:cxnLst/>
            <a:rect l="l" t="t" r="r" b="b"/>
            <a:pathLst>
              <a:path w="215900" h="213994">
                <a:moveTo>
                  <a:pt x="0" y="141224"/>
                </a:moveTo>
                <a:lnTo>
                  <a:pt x="13461" y="181355"/>
                </a:lnTo>
                <a:lnTo>
                  <a:pt x="16763" y="213994"/>
                </a:lnTo>
                <a:lnTo>
                  <a:pt x="11439" y="205168"/>
                </a:lnTo>
                <a:lnTo>
                  <a:pt x="6437" y="161835"/>
                </a:lnTo>
                <a:lnTo>
                  <a:pt x="11937" y="116204"/>
                </a:lnTo>
                <a:lnTo>
                  <a:pt x="20867" y="78593"/>
                </a:lnTo>
                <a:lnTo>
                  <a:pt x="32003" y="52197"/>
                </a:lnTo>
                <a:lnTo>
                  <a:pt x="38411" y="61960"/>
                </a:lnTo>
                <a:lnTo>
                  <a:pt x="44211" y="71913"/>
                </a:lnTo>
                <a:lnTo>
                  <a:pt x="49845" y="81915"/>
                </a:lnTo>
                <a:lnTo>
                  <a:pt x="55752" y="91821"/>
                </a:lnTo>
                <a:lnTo>
                  <a:pt x="96170" y="145954"/>
                </a:lnTo>
                <a:lnTo>
                  <a:pt x="149351" y="186943"/>
                </a:lnTo>
                <a:lnTo>
                  <a:pt x="168068" y="190674"/>
                </a:lnTo>
                <a:lnTo>
                  <a:pt x="176658" y="187711"/>
                </a:lnTo>
                <a:lnTo>
                  <a:pt x="182879" y="179831"/>
                </a:lnTo>
                <a:lnTo>
                  <a:pt x="186822" y="165734"/>
                </a:lnTo>
                <a:lnTo>
                  <a:pt x="188229" y="149732"/>
                </a:lnTo>
                <a:lnTo>
                  <a:pt x="188041" y="133540"/>
                </a:lnTo>
                <a:lnTo>
                  <a:pt x="187197" y="118872"/>
                </a:lnTo>
                <a:lnTo>
                  <a:pt x="185461" y="100937"/>
                </a:lnTo>
                <a:lnTo>
                  <a:pt x="183403" y="82073"/>
                </a:lnTo>
                <a:lnTo>
                  <a:pt x="182322" y="63257"/>
                </a:lnTo>
                <a:lnTo>
                  <a:pt x="190182" y="24844"/>
                </a:lnTo>
                <a:lnTo>
                  <a:pt x="207263" y="4952"/>
                </a:lnTo>
                <a:lnTo>
                  <a:pt x="211581" y="2539"/>
                </a:lnTo>
                <a:lnTo>
                  <a:pt x="215772" y="0"/>
                </a:lnTo>
              </a:path>
            </a:pathLst>
          </a:custGeom>
          <a:ln w="12801">
            <a:solidFill>
              <a:srgbClr val="000000"/>
            </a:solidFill>
          </a:ln>
        </p:spPr>
        <p:txBody>
          <a:bodyPr wrap="square" lIns="0" tIns="0" rIns="0" bIns="0" rtlCol="0"/>
          <a:lstStyle/>
          <a:p>
            <a:endParaRPr/>
          </a:p>
        </p:txBody>
      </p:sp>
      <p:sp>
        <p:nvSpPr>
          <p:cNvPr id="19" name="object 19"/>
          <p:cNvSpPr/>
          <p:nvPr/>
        </p:nvSpPr>
        <p:spPr>
          <a:xfrm>
            <a:off x="2997565" y="2858770"/>
            <a:ext cx="322580" cy="192405"/>
          </a:xfrm>
          <a:custGeom>
            <a:avLst/>
            <a:gdLst/>
            <a:ahLst/>
            <a:cxnLst/>
            <a:rect l="l" t="t" r="r" b="b"/>
            <a:pathLst>
              <a:path w="322579" h="192405">
                <a:moveTo>
                  <a:pt x="129428" y="24891"/>
                </a:moveTo>
                <a:lnTo>
                  <a:pt x="83657" y="17186"/>
                </a:lnTo>
                <a:lnTo>
                  <a:pt x="46116" y="33527"/>
                </a:lnTo>
                <a:lnTo>
                  <a:pt x="11273" y="71497"/>
                </a:lnTo>
                <a:lnTo>
                  <a:pt x="0" y="123697"/>
                </a:lnTo>
                <a:lnTo>
                  <a:pt x="4835" y="141096"/>
                </a:lnTo>
                <a:lnTo>
                  <a:pt x="38548" y="173793"/>
                </a:lnTo>
                <a:lnTo>
                  <a:pt x="93610" y="190005"/>
                </a:lnTo>
                <a:lnTo>
                  <a:pt x="121808" y="192277"/>
                </a:lnTo>
                <a:lnTo>
                  <a:pt x="156718" y="191869"/>
                </a:lnTo>
                <a:lnTo>
                  <a:pt x="224678" y="178954"/>
                </a:lnTo>
                <a:lnTo>
                  <a:pt x="280134" y="155842"/>
                </a:lnTo>
                <a:lnTo>
                  <a:pt x="313701" y="122199"/>
                </a:lnTo>
                <a:lnTo>
                  <a:pt x="321960" y="98425"/>
                </a:lnTo>
                <a:lnTo>
                  <a:pt x="321333" y="76398"/>
                </a:lnTo>
                <a:lnTo>
                  <a:pt x="299600" y="38346"/>
                </a:lnTo>
                <a:lnTo>
                  <a:pt x="259774" y="10519"/>
                </a:lnTo>
                <a:lnTo>
                  <a:pt x="209998" y="156"/>
                </a:lnTo>
                <a:lnTo>
                  <a:pt x="183657" y="0"/>
                </a:lnTo>
                <a:lnTo>
                  <a:pt x="161730" y="1674"/>
                </a:lnTo>
                <a:lnTo>
                  <a:pt x="142160" y="6159"/>
                </a:lnTo>
                <a:lnTo>
                  <a:pt x="123686" y="13787"/>
                </a:lnTo>
                <a:lnTo>
                  <a:pt x="105044" y="24891"/>
                </a:lnTo>
              </a:path>
            </a:pathLst>
          </a:custGeom>
          <a:ln w="12801">
            <a:solidFill>
              <a:srgbClr val="000000"/>
            </a:solidFill>
          </a:ln>
        </p:spPr>
        <p:txBody>
          <a:bodyPr wrap="square" lIns="0" tIns="0" rIns="0" bIns="0" rtlCol="0"/>
          <a:lstStyle/>
          <a:p>
            <a:endParaRPr/>
          </a:p>
        </p:txBody>
      </p:sp>
      <p:sp>
        <p:nvSpPr>
          <p:cNvPr id="20" name="object 20"/>
          <p:cNvSpPr/>
          <p:nvPr/>
        </p:nvSpPr>
        <p:spPr>
          <a:xfrm>
            <a:off x="3073654" y="2794126"/>
            <a:ext cx="75565" cy="297815"/>
          </a:xfrm>
          <a:custGeom>
            <a:avLst/>
            <a:gdLst/>
            <a:ahLst/>
            <a:cxnLst/>
            <a:rect l="l" t="t" r="r" b="b"/>
            <a:pathLst>
              <a:path w="75564" h="297814">
                <a:moveTo>
                  <a:pt x="75564" y="0"/>
                </a:moveTo>
                <a:lnTo>
                  <a:pt x="49910" y="38988"/>
                </a:lnTo>
                <a:lnTo>
                  <a:pt x="32337" y="85280"/>
                </a:lnTo>
                <a:lnTo>
                  <a:pt x="27685" y="101219"/>
                </a:lnTo>
                <a:lnTo>
                  <a:pt x="21782" y="121126"/>
                </a:lnTo>
                <a:lnTo>
                  <a:pt x="11737" y="161512"/>
                </a:lnTo>
                <a:lnTo>
                  <a:pt x="4232" y="201279"/>
                </a:lnTo>
                <a:lnTo>
                  <a:pt x="458" y="239855"/>
                </a:lnTo>
                <a:lnTo>
                  <a:pt x="0" y="259714"/>
                </a:lnTo>
                <a:lnTo>
                  <a:pt x="762" y="269162"/>
                </a:lnTo>
                <a:lnTo>
                  <a:pt x="2667" y="278526"/>
                </a:lnTo>
                <a:lnTo>
                  <a:pt x="5143" y="287914"/>
                </a:lnTo>
                <a:lnTo>
                  <a:pt x="7619" y="297434"/>
                </a:lnTo>
              </a:path>
            </a:pathLst>
          </a:custGeom>
          <a:ln w="12801">
            <a:solidFill>
              <a:srgbClr val="000000"/>
            </a:solidFill>
          </a:ln>
        </p:spPr>
        <p:txBody>
          <a:bodyPr wrap="square" lIns="0" tIns="0" rIns="0" bIns="0" rtlCol="0"/>
          <a:lstStyle/>
          <a:p>
            <a:endParaRPr/>
          </a:p>
        </p:txBody>
      </p:sp>
      <p:sp>
        <p:nvSpPr>
          <p:cNvPr id="21" name="object 21"/>
          <p:cNvSpPr/>
          <p:nvPr/>
        </p:nvSpPr>
        <p:spPr>
          <a:xfrm>
            <a:off x="3366515" y="3119882"/>
            <a:ext cx="44450" cy="68580"/>
          </a:xfrm>
          <a:custGeom>
            <a:avLst/>
            <a:gdLst/>
            <a:ahLst/>
            <a:cxnLst/>
            <a:rect l="l" t="t" r="r" b="b"/>
            <a:pathLst>
              <a:path w="44450" h="68580">
                <a:moveTo>
                  <a:pt x="1524" y="0"/>
                </a:moveTo>
                <a:lnTo>
                  <a:pt x="1803" y="8000"/>
                </a:lnTo>
                <a:lnTo>
                  <a:pt x="1000" y="16001"/>
                </a:lnTo>
                <a:lnTo>
                  <a:pt x="77" y="24002"/>
                </a:lnTo>
                <a:lnTo>
                  <a:pt x="0" y="32003"/>
                </a:lnTo>
                <a:lnTo>
                  <a:pt x="25273" y="66801"/>
                </a:lnTo>
                <a:lnTo>
                  <a:pt x="33782" y="68325"/>
                </a:lnTo>
                <a:lnTo>
                  <a:pt x="38100" y="68325"/>
                </a:lnTo>
                <a:lnTo>
                  <a:pt x="44196" y="63753"/>
                </a:lnTo>
              </a:path>
            </a:pathLst>
          </a:custGeom>
          <a:ln w="12801">
            <a:solidFill>
              <a:srgbClr val="000000"/>
            </a:solidFill>
          </a:ln>
        </p:spPr>
        <p:txBody>
          <a:bodyPr wrap="square" lIns="0" tIns="0" rIns="0" bIns="0" rtlCol="0"/>
          <a:lstStyle/>
          <a:p>
            <a:endParaRPr/>
          </a:p>
        </p:txBody>
      </p:sp>
      <p:sp>
        <p:nvSpPr>
          <p:cNvPr id="22" name="object 22"/>
          <p:cNvSpPr/>
          <p:nvPr/>
        </p:nvSpPr>
        <p:spPr>
          <a:xfrm>
            <a:off x="3364420" y="3031489"/>
            <a:ext cx="13335" cy="26670"/>
          </a:xfrm>
          <a:custGeom>
            <a:avLst/>
            <a:gdLst/>
            <a:ahLst/>
            <a:cxnLst/>
            <a:rect l="l" t="t" r="r" b="b"/>
            <a:pathLst>
              <a:path w="13335" h="26669">
                <a:moveTo>
                  <a:pt x="11239" y="26543"/>
                </a:moveTo>
                <a:lnTo>
                  <a:pt x="2619" y="18341"/>
                </a:lnTo>
                <a:lnTo>
                  <a:pt x="0" y="13414"/>
                </a:lnTo>
                <a:lnTo>
                  <a:pt x="3381" y="8415"/>
                </a:lnTo>
                <a:lnTo>
                  <a:pt x="12763" y="0"/>
                </a:lnTo>
              </a:path>
            </a:pathLst>
          </a:custGeom>
          <a:ln w="12801">
            <a:solidFill>
              <a:srgbClr val="000000"/>
            </a:solidFill>
          </a:ln>
        </p:spPr>
        <p:txBody>
          <a:bodyPr wrap="square" lIns="0" tIns="0" rIns="0" bIns="0" rtlCol="0"/>
          <a:lstStyle/>
          <a:p>
            <a:endParaRPr/>
          </a:p>
        </p:txBody>
      </p:sp>
      <p:sp>
        <p:nvSpPr>
          <p:cNvPr id="23" name="object 23"/>
          <p:cNvSpPr/>
          <p:nvPr/>
        </p:nvSpPr>
        <p:spPr>
          <a:xfrm>
            <a:off x="3211957" y="2732277"/>
            <a:ext cx="170815" cy="8890"/>
          </a:xfrm>
          <a:custGeom>
            <a:avLst/>
            <a:gdLst/>
            <a:ahLst/>
            <a:cxnLst/>
            <a:rect l="l" t="t" r="r" b="b"/>
            <a:pathLst>
              <a:path w="170814" h="8889">
                <a:moveTo>
                  <a:pt x="0" y="6096"/>
                </a:moveTo>
                <a:lnTo>
                  <a:pt x="11759" y="8453"/>
                </a:lnTo>
                <a:lnTo>
                  <a:pt x="23685" y="8572"/>
                </a:lnTo>
                <a:lnTo>
                  <a:pt x="35897" y="7453"/>
                </a:lnTo>
                <a:lnTo>
                  <a:pt x="48514" y="6096"/>
                </a:lnTo>
                <a:lnTo>
                  <a:pt x="70383" y="4550"/>
                </a:lnTo>
                <a:lnTo>
                  <a:pt x="92217" y="3254"/>
                </a:lnTo>
                <a:lnTo>
                  <a:pt x="114075" y="2363"/>
                </a:lnTo>
                <a:lnTo>
                  <a:pt x="136017" y="2032"/>
                </a:lnTo>
                <a:lnTo>
                  <a:pt x="144791" y="2035"/>
                </a:lnTo>
                <a:lnTo>
                  <a:pt x="153447" y="1587"/>
                </a:lnTo>
                <a:lnTo>
                  <a:pt x="162055" y="853"/>
                </a:lnTo>
                <a:lnTo>
                  <a:pt x="170688" y="0"/>
                </a:lnTo>
              </a:path>
            </a:pathLst>
          </a:custGeom>
          <a:ln w="12801">
            <a:solidFill>
              <a:srgbClr val="000000"/>
            </a:solidFill>
          </a:ln>
        </p:spPr>
        <p:txBody>
          <a:bodyPr wrap="square" lIns="0" tIns="0" rIns="0" bIns="0" rtlCol="0"/>
          <a:lstStyle/>
          <a:p>
            <a:endParaRPr/>
          </a:p>
        </p:txBody>
      </p:sp>
      <p:sp>
        <p:nvSpPr>
          <p:cNvPr id="24" name="object 24"/>
          <p:cNvSpPr/>
          <p:nvPr/>
        </p:nvSpPr>
        <p:spPr>
          <a:xfrm>
            <a:off x="3296866" y="2742945"/>
            <a:ext cx="27305" cy="125095"/>
          </a:xfrm>
          <a:custGeom>
            <a:avLst/>
            <a:gdLst/>
            <a:ahLst/>
            <a:cxnLst/>
            <a:rect l="l" t="t" r="r" b="b"/>
            <a:pathLst>
              <a:path w="27304" h="125094">
                <a:moveTo>
                  <a:pt x="2339" y="0"/>
                </a:moveTo>
                <a:lnTo>
                  <a:pt x="0" y="9132"/>
                </a:lnTo>
                <a:lnTo>
                  <a:pt x="386" y="16478"/>
                </a:lnTo>
                <a:lnTo>
                  <a:pt x="2893" y="23967"/>
                </a:lnTo>
                <a:lnTo>
                  <a:pt x="6911" y="33527"/>
                </a:lnTo>
                <a:lnTo>
                  <a:pt x="10886" y="45876"/>
                </a:lnTo>
                <a:lnTo>
                  <a:pt x="13848" y="58594"/>
                </a:lnTo>
                <a:lnTo>
                  <a:pt x="16073" y="71479"/>
                </a:lnTo>
                <a:lnTo>
                  <a:pt x="17833" y="84327"/>
                </a:lnTo>
                <a:lnTo>
                  <a:pt x="19544" y="94529"/>
                </a:lnTo>
                <a:lnTo>
                  <a:pt x="21802" y="104600"/>
                </a:lnTo>
                <a:lnTo>
                  <a:pt x="24298" y="114599"/>
                </a:lnTo>
                <a:lnTo>
                  <a:pt x="26723" y="124587"/>
                </a:lnTo>
              </a:path>
            </a:pathLst>
          </a:custGeom>
          <a:ln w="12801">
            <a:solidFill>
              <a:srgbClr val="000000"/>
            </a:solidFill>
          </a:ln>
        </p:spPr>
        <p:txBody>
          <a:bodyPr wrap="square" lIns="0" tIns="0" rIns="0" bIns="0" rtlCol="0"/>
          <a:lstStyle/>
          <a:p>
            <a:endParaRPr/>
          </a:p>
        </p:txBody>
      </p:sp>
      <p:sp>
        <p:nvSpPr>
          <p:cNvPr id="25" name="object 25"/>
          <p:cNvSpPr/>
          <p:nvPr/>
        </p:nvSpPr>
        <p:spPr>
          <a:xfrm>
            <a:off x="2952623" y="2687066"/>
            <a:ext cx="229235" cy="101600"/>
          </a:xfrm>
          <a:custGeom>
            <a:avLst/>
            <a:gdLst/>
            <a:ahLst/>
            <a:cxnLst/>
            <a:rect l="l" t="t" r="r" b="b"/>
            <a:pathLst>
              <a:path w="229235" h="101600">
                <a:moveTo>
                  <a:pt x="0" y="101600"/>
                </a:moveTo>
                <a:lnTo>
                  <a:pt x="48736" y="85097"/>
                </a:lnTo>
                <a:lnTo>
                  <a:pt x="90169" y="83312"/>
                </a:lnTo>
                <a:lnTo>
                  <a:pt x="138541" y="82756"/>
                </a:lnTo>
                <a:lnTo>
                  <a:pt x="186816" y="82676"/>
                </a:lnTo>
                <a:lnTo>
                  <a:pt x="198641" y="82534"/>
                </a:lnTo>
                <a:lnTo>
                  <a:pt x="209121" y="81533"/>
                </a:lnTo>
                <a:lnTo>
                  <a:pt x="219053" y="78819"/>
                </a:lnTo>
                <a:lnTo>
                  <a:pt x="229234" y="73533"/>
                </a:lnTo>
                <a:lnTo>
                  <a:pt x="222888" y="63877"/>
                </a:lnTo>
                <a:lnTo>
                  <a:pt x="216090" y="55530"/>
                </a:lnTo>
                <a:lnTo>
                  <a:pt x="208625" y="47708"/>
                </a:lnTo>
                <a:lnTo>
                  <a:pt x="200278" y="39624"/>
                </a:lnTo>
                <a:lnTo>
                  <a:pt x="191783" y="31414"/>
                </a:lnTo>
                <a:lnTo>
                  <a:pt x="183181" y="23098"/>
                </a:lnTo>
                <a:lnTo>
                  <a:pt x="174365" y="15138"/>
                </a:lnTo>
                <a:lnTo>
                  <a:pt x="165226" y="8000"/>
                </a:lnTo>
                <a:lnTo>
                  <a:pt x="161162" y="5207"/>
                </a:lnTo>
                <a:lnTo>
                  <a:pt x="156971" y="2539"/>
                </a:lnTo>
                <a:lnTo>
                  <a:pt x="153034" y="0"/>
                </a:lnTo>
              </a:path>
            </a:pathLst>
          </a:custGeom>
          <a:ln w="12801">
            <a:solidFill>
              <a:srgbClr val="000000"/>
            </a:solidFill>
          </a:ln>
        </p:spPr>
        <p:txBody>
          <a:bodyPr wrap="square" lIns="0" tIns="0" rIns="0" bIns="0" rtlCol="0"/>
          <a:lstStyle/>
          <a:p>
            <a:endParaRPr/>
          </a:p>
        </p:txBody>
      </p:sp>
      <p:sp>
        <p:nvSpPr>
          <p:cNvPr id="26" name="object 26"/>
          <p:cNvSpPr/>
          <p:nvPr/>
        </p:nvSpPr>
        <p:spPr>
          <a:xfrm>
            <a:off x="3506470" y="2807842"/>
            <a:ext cx="245110" cy="297815"/>
          </a:xfrm>
          <a:custGeom>
            <a:avLst/>
            <a:gdLst/>
            <a:ahLst/>
            <a:cxnLst/>
            <a:rect l="l" t="t" r="r" b="b"/>
            <a:pathLst>
              <a:path w="245110" h="297814">
                <a:moveTo>
                  <a:pt x="192531" y="9779"/>
                </a:moveTo>
                <a:lnTo>
                  <a:pt x="201058" y="7018"/>
                </a:lnTo>
                <a:lnTo>
                  <a:pt x="207311" y="4841"/>
                </a:lnTo>
                <a:lnTo>
                  <a:pt x="212588" y="2688"/>
                </a:lnTo>
                <a:lnTo>
                  <a:pt x="218185" y="0"/>
                </a:lnTo>
                <a:lnTo>
                  <a:pt x="208047" y="33"/>
                </a:lnTo>
                <a:lnTo>
                  <a:pt x="162057" y="5242"/>
                </a:lnTo>
                <a:lnTo>
                  <a:pt x="113283" y="18923"/>
                </a:lnTo>
                <a:lnTo>
                  <a:pt x="76263" y="33369"/>
                </a:lnTo>
                <a:lnTo>
                  <a:pt x="40766" y="51435"/>
                </a:lnTo>
                <a:lnTo>
                  <a:pt x="8530" y="75830"/>
                </a:lnTo>
                <a:lnTo>
                  <a:pt x="0" y="86868"/>
                </a:lnTo>
                <a:lnTo>
                  <a:pt x="11435" y="94676"/>
                </a:lnTo>
                <a:lnTo>
                  <a:pt x="22907" y="100472"/>
                </a:lnTo>
                <a:lnTo>
                  <a:pt x="35022" y="105245"/>
                </a:lnTo>
                <a:lnTo>
                  <a:pt x="48387" y="109982"/>
                </a:lnTo>
                <a:lnTo>
                  <a:pt x="65615" y="115685"/>
                </a:lnTo>
                <a:lnTo>
                  <a:pt x="82962" y="122078"/>
                </a:lnTo>
                <a:lnTo>
                  <a:pt x="122148" y="144021"/>
                </a:lnTo>
                <a:lnTo>
                  <a:pt x="136525" y="164846"/>
                </a:lnTo>
                <a:lnTo>
                  <a:pt x="136120" y="181246"/>
                </a:lnTo>
                <a:lnTo>
                  <a:pt x="110616" y="224662"/>
                </a:lnTo>
                <a:lnTo>
                  <a:pt x="78882" y="260000"/>
                </a:lnTo>
                <a:lnTo>
                  <a:pt x="40766" y="288290"/>
                </a:lnTo>
                <a:lnTo>
                  <a:pt x="29209" y="294386"/>
                </a:lnTo>
                <a:lnTo>
                  <a:pt x="23113" y="297434"/>
                </a:lnTo>
                <a:lnTo>
                  <a:pt x="37766" y="295013"/>
                </a:lnTo>
                <a:lnTo>
                  <a:pt x="52419" y="292449"/>
                </a:lnTo>
                <a:lnTo>
                  <a:pt x="67119" y="289933"/>
                </a:lnTo>
                <a:lnTo>
                  <a:pt x="81914" y="287655"/>
                </a:lnTo>
                <a:lnTo>
                  <a:pt x="104403" y="285061"/>
                </a:lnTo>
                <a:lnTo>
                  <a:pt x="127047" y="283289"/>
                </a:lnTo>
                <a:lnTo>
                  <a:pt x="149762" y="282493"/>
                </a:lnTo>
                <a:lnTo>
                  <a:pt x="172465" y="282829"/>
                </a:lnTo>
                <a:lnTo>
                  <a:pt x="185382" y="283753"/>
                </a:lnTo>
                <a:lnTo>
                  <a:pt x="197881" y="285083"/>
                </a:lnTo>
                <a:lnTo>
                  <a:pt x="210310" y="286650"/>
                </a:lnTo>
                <a:lnTo>
                  <a:pt x="223012" y="288290"/>
                </a:lnTo>
                <a:lnTo>
                  <a:pt x="233425" y="289179"/>
                </a:lnTo>
                <a:lnTo>
                  <a:pt x="237362" y="289179"/>
                </a:lnTo>
                <a:lnTo>
                  <a:pt x="244728" y="288290"/>
                </a:lnTo>
              </a:path>
            </a:pathLst>
          </a:custGeom>
          <a:ln w="12801">
            <a:solidFill>
              <a:srgbClr val="000000"/>
            </a:solidFill>
          </a:ln>
        </p:spPr>
        <p:txBody>
          <a:bodyPr wrap="square" lIns="0" tIns="0" rIns="0" bIns="0" rtlCol="0"/>
          <a:lstStyle/>
          <a:p>
            <a:endParaRPr/>
          </a:p>
        </p:txBody>
      </p:sp>
      <p:sp>
        <p:nvSpPr>
          <p:cNvPr id="27" name="object 27"/>
          <p:cNvSpPr/>
          <p:nvPr/>
        </p:nvSpPr>
        <p:spPr>
          <a:xfrm>
            <a:off x="3864228" y="3048926"/>
            <a:ext cx="160020" cy="109220"/>
          </a:xfrm>
          <a:custGeom>
            <a:avLst/>
            <a:gdLst/>
            <a:ahLst/>
            <a:cxnLst/>
            <a:rect l="l" t="t" r="r" b="b"/>
            <a:pathLst>
              <a:path w="160020" h="109219">
                <a:moveTo>
                  <a:pt x="0" y="6058"/>
                </a:moveTo>
                <a:lnTo>
                  <a:pt x="6101" y="0"/>
                </a:lnTo>
                <a:lnTo>
                  <a:pt x="12430" y="2930"/>
                </a:lnTo>
                <a:lnTo>
                  <a:pt x="19020" y="10791"/>
                </a:lnTo>
                <a:lnTo>
                  <a:pt x="25908" y="19520"/>
                </a:lnTo>
                <a:lnTo>
                  <a:pt x="39935" y="33502"/>
                </a:lnTo>
                <a:lnTo>
                  <a:pt x="54975" y="45936"/>
                </a:lnTo>
                <a:lnTo>
                  <a:pt x="71038" y="57132"/>
                </a:lnTo>
                <a:lnTo>
                  <a:pt x="88137" y="67399"/>
                </a:lnTo>
                <a:lnTo>
                  <a:pt x="106348" y="77390"/>
                </a:lnTo>
                <a:lnTo>
                  <a:pt x="124380" y="87512"/>
                </a:lnTo>
                <a:lnTo>
                  <a:pt x="142198" y="97992"/>
                </a:lnTo>
                <a:lnTo>
                  <a:pt x="159766" y="109055"/>
                </a:lnTo>
              </a:path>
            </a:pathLst>
          </a:custGeom>
          <a:ln w="12801">
            <a:solidFill>
              <a:srgbClr val="000000"/>
            </a:solidFill>
          </a:ln>
        </p:spPr>
        <p:txBody>
          <a:bodyPr wrap="square" lIns="0" tIns="0" rIns="0" bIns="0" rtlCol="0"/>
          <a:lstStyle/>
          <a:p>
            <a:endParaRPr/>
          </a:p>
        </p:txBody>
      </p:sp>
      <p:sp>
        <p:nvSpPr>
          <p:cNvPr id="28" name="object 28"/>
          <p:cNvSpPr/>
          <p:nvPr/>
        </p:nvSpPr>
        <p:spPr>
          <a:xfrm>
            <a:off x="3895090" y="3044063"/>
            <a:ext cx="101600" cy="120014"/>
          </a:xfrm>
          <a:custGeom>
            <a:avLst/>
            <a:gdLst/>
            <a:ahLst/>
            <a:cxnLst/>
            <a:rect l="l" t="t" r="r" b="b"/>
            <a:pathLst>
              <a:path w="101600" h="120014">
                <a:moveTo>
                  <a:pt x="92963" y="2159"/>
                </a:moveTo>
                <a:lnTo>
                  <a:pt x="96012" y="1142"/>
                </a:lnTo>
                <a:lnTo>
                  <a:pt x="98425" y="635"/>
                </a:lnTo>
                <a:lnTo>
                  <a:pt x="101473" y="0"/>
                </a:lnTo>
                <a:lnTo>
                  <a:pt x="98446" y="12237"/>
                </a:lnTo>
                <a:lnTo>
                  <a:pt x="93932" y="21129"/>
                </a:lnTo>
                <a:lnTo>
                  <a:pt x="87917" y="29521"/>
                </a:lnTo>
                <a:lnTo>
                  <a:pt x="80390" y="40259"/>
                </a:lnTo>
                <a:lnTo>
                  <a:pt x="72036" y="52841"/>
                </a:lnTo>
                <a:lnTo>
                  <a:pt x="63182" y="65008"/>
                </a:lnTo>
                <a:lnTo>
                  <a:pt x="53566" y="76674"/>
                </a:lnTo>
                <a:lnTo>
                  <a:pt x="42925" y="87757"/>
                </a:lnTo>
                <a:lnTo>
                  <a:pt x="35732" y="95879"/>
                </a:lnTo>
                <a:lnTo>
                  <a:pt x="26622" y="106346"/>
                </a:lnTo>
                <a:lnTo>
                  <a:pt x="16583" y="115456"/>
                </a:lnTo>
                <a:lnTo>
                  <a:pt x="6604" y="119507"/>
                </a:lnTo>
                <a:lnTo>
                  <a:pt x="4572" y="117983"/>
                </a:lnTo>
                <a:lnTo>
                  <a:pt x="2032" y="116077"/>
                </a:lnTo>
                <a:lnTo>
                  <a:pt x="0" y="114553"/>
                </a:lnTo>
              </a:path>
            </a:pathLst>
          </a:custGeom>
          <a:ln w="12801">
            <a:solidFill>
              <a:srgbClr val="000000"/>
            </a:solidFill>
          </a:ln>
        </p:spPr>
        <p:txBody>
          <a:bodyPr wrap="square" lIns="0" tIns="0" rIns="0" bIns="0" rtlCol="0"/>
          <a:lstStyle/>
          <a:p>
            <a:endParaRPr/>
          </a:p>
        </p:txBody>
      </p:sp>
      <p:sp>
        <p:nvSpPr>
          <p:cNvPr id="29" name="object 29"/>
          <p:cNvSpPr/>
          <p:nvPr/>
        </p:nvSpPr>
        <p:spPr>
          <a:xfrm>
            <a:off x="3803015" y="2937636"/>
            <a:ext cx="160655" cy="80645"/>
          </a:xfrm>
          <a:custGeom>
            <a:avLst/>
            <a:gdLst/>
            <a:ahLst/>
            <a:cxnLst/>
            <a:rect l="l" t="t" r="r" b="b"/>
            <a:pathLst>
              <a:path w="160654" h="80644">
                <a:moveTo>
                  <a:pt x="0" y="80137"/>
                </a:moveTo>
                <a:lnTo>
                  <a:pt x="2115" y="73731"/>
                </a:lnTo>
                <a:lnTo>
                  <a:pt x="6635" y="71564"/>
                </a:lnTo>
                <a:lnTo>
                  <a:pt x="13394" y="71778"/>
                </a:lnTo>
                <a:lnTo>
                  <a:pt x="22225" y="72516"/>
                </a:lnTo>
                <a:lnTo>
                  <a:pt x="36770" y="72987"/>
                </a:lnTo>
                <a:lnTo>
                  <a:pt x="51149" y="73421"/>
                </a:lnTo>
                <a:lnTo>
                  <a:pt x="65480" y="73785"/>
                </a:lnTo>
                <a:lnTo>
                  <a:pt x="79883" y="74040"/>
                </a:lnTo>
                <a:lnTo>
                  <a:pt x="94736" y="73788"/>
                </a:lnTo>
                <a:lnTo>
                  <a:pt x="109553" y="73167"/>
                </a:lnTo>
                <a:lnTo>
                  <a:pt x="124299" y="72380"/>
                </a:lnTo>
                <a:lnTo>
                  <a:pt x="138937" y="71627"/>
                </a:lnTo>
                <a:lnTo>
                  <a:pt x="150240" y="71627"/>
                </a:lnTo>
                <a:lnTo>
                  <a:pt x="153924" y="71627"/>
                </a:lnTo>
                <a:lnTo>
                  <a:pt x="160655" y="67437"/>
                </a:lnTo>
                <a:lnTo>
                  <a:pt x="134365" y="38480"/>
                </a:lnTo>
                <a:lnTo>
                  <a:pt x="93852" y="13462"/>
                </a:lnTo>
                <a:lnTo>
                  <a:pt x="84962" y="8000"/>
                </a:lnTo>
                <a:lnTo>
                  <a:pt x="81025" y="7365"/>
                </a:lnTo>
                <a:lnTo>
                  <a:pt x="85979" y="0"/>
                </a:lnTo>
              </a:path>
            </a:pathLst>
          </a:custGeom>
          <a:ln w="12801">
            <a:solidFill>
              <a:srgbClr val="000000"/>
            </a:solidFill>
          </a:ln>
        </p:spPr>
        <p:txBody>
          <a:bodyPr wrap="square" lIns="0" tIns="0" rIns="0" bIns="0" rtlCol="0"/>
          <a:lstStyle/>
          <a:p>
            <a:endParaRPr/>
          </a:p>
        </p:txBody>
      </p:sp>
      <p:sp>
        <p:nvSpPr>
          <p:cNvPr id="30" name="object 30"/>
          <p:cNvSpPr/>
          <p:nvPr/>
        </p:nvSpPr>
        <p:spPr>
          <a:xfrm>
            <a:off x="4085209" y="2845952"/>
            <a:ext cx="304800" cy="201295"/>
          </a:xfrm>
          <a:custGeom>
            <a:avLst/>
            <a:gdLst/>
            <a:ahLst/>
            <a:cxnLst/>
            <a:rect l="l" t="t" r="r" b="b"/>
            <a:pathLst>
              <a:path w="304800" h="201294">
                <a:moveTo>
                  <a:pt x="124078" y="5197"/>
                </a:moveTo>
                <a:lnTo>
                  <a:pt x="113932" y="2782"/>
                </a:lnTo>
                <a:lnTo>
                  <a:pt x="103108" y="736"/>
                </a:lnTo>
                <a:lnTo>
                  <a:pt x="92164" y="0"/>
                </a:lnTo>
                <a:lnTo>
                  <a:pt x="81661" y="1514"/>
                </a:lnTo>
                <a:lnTo>
                  <a:pt x="41977" y="29999"/>
                </a:lnTo>
                <a:lnTo>
                  <a:pt x="9905" y="79365"/>
                </a:lnTo>
                <a:lnTo>
                  <a:pt x="0" y="121529"/>
                </a:lnTo>
                <a:lnTo>
                  <a:pt x="5490" y="150665"/>
                </a:lnTo>
                <a:lnTo>
                  <a:pt x="21161" y="172789"/>
                </a:lnTo>
                <a:lnTo>
                  <a:pt x="44380" y="188269"/>
                </a:lnTo>
                <a:lnTo>
                  <a:pt x="72516" y="197475"/>
                </a:lnTo>
                <a:lnTo>
                  <a:pt x="105378" y="201013"/>
                </a:lnTo>
                <a:lnTo>
                  <a:pt x="139572" y="199681"/>
                </a:lnTo>
                <a:lnTo>
                  <a:pt x="205104" y="185029"/>
                </a:lnTo>
                <a:lnTo>
                  <a:pt x="259016" y="159660"/>
                </a:lnTo>
                <a:lnTo>
                  <a:pt x="299592" y="116957"/>
                </a:lnTo>
                <a:lnTo>
                  <a:pt x="304770" y="95984"/>
                </a:lnTo>
                <a:lnTo>
                  <a:pt x="302529" y="75285"/>
                </a:lnTo>
                <a:lnTo>
                  <a:pt x="278891" y="41138"/>
                </a:lnTo>
                <a:lnTo>
                  <a:pt x="227044" y="17992"/>
                </a:lnTo>
                <a:lnTo>
                  <a:pt x="170433" y="13325"/>
                </a:lnTo>
                <a:lnTo>
                  <a:pt x="125714" y="22548"/>
                </a:lnTo>
                <a:lnTo>
                  <a:pt x="81661" y="35677"/>
                </a:lnTo>
                <a:lnTo>
                  <a:pt x="78358" y="37201"/>
                </a:lnTo>
                <a:lnTo>
                  <a:pt x="75056" y="38344"/>
                </a:lnTo>
                <a:lnTo>
                  <a:pt x="72008" y="39868"/>
                </a:lnTo>
              </a:path>
            </a:pathLst>
          </a:custGeom>
          <a:ln w="12801">
            <a:solidFill>
              <a:srgbClr val="000000"/>
            </a:solidFill>
          </a:ln>
        </p:spPr>
        <p:txBody>
          <a:bodyPr wrap="square" lIns="0" tIns="0" rIns="0" bIns="0" rtlCol="0"/>
          <a:lstStyle/>
          <a:p>
            <a:endParaRPr/>
          </a:p>
        </p:txBody>
      </p:sp>
      <p:sp>
        <p:nvSpPr>
          <p:cNvPr id="31" name="object 31"/>
          <p:cNvSpPr/>
          <p:nvPr/>
        </p:nvSpPr>
        <p:spPr>
          <a:xfrm>
            <a:off x="4190746" y="2745994"/>
            <a:ext cx="86360" cy="453390"/>
          </a:xfrm>
          <a:custGeom>
            <a:avLst/>
            <a:gdLst/>
            <a:ahLst/>
            <a:cxnLst/>
            <a:rect l="l" t="t" r="r" b="b"/>
            <a:pathLst>
              <a:path w="86360" h="453389">
                <a:moveTo>
                  <a:pt x="85851" y="0"/>
                </a:moveTo>
                <a:lnTo>
                  <a:pt x="80323" y="13604"/>
                </a:lnTo>
                <a:lnTo>
                  <a:pt x="74009" y="27495"/>
                </a:lnTo>
                <a:lnTo>
                  <a:pt x="67456" y="41576"/>
                </a:lnTo>
                <a:lnTo>
                  <a:pt x="61213" y="55752"/>
                </a:lnTo>
                <a:lnTo>
                  <a:pt x="38846" y="117617"/>
                </a:lnTo>
                <a:lnTo>
                  <a:pt x="20954" y="180720"/>
                </a:lnTo>
                <a:lnTo>
                  <a:pt x="6810" y="246125"/>
                </a:lnTo>
                <a:lnTo>
                  <a:pt x="0" y="312673"/>
                </a:lnTo>
                <a:lnTo>
                  <a:pt x="29" y="335244"/>
                </a:lnTo>
                <a:lnTo>
                  <a:pt x="4089" y="381718"/>
                </a:lnTo>
                <a:lnTo>
                  <a:pt x="15970" y="428831"/>
                </a:lnTo>
                <a:lnTo>
                  <a:pt x="20228" y="441025"/>
                </a:lnTo>
                <a:lnTo>
                  <a:pt x="25273" y="453135"/>
                </a:lnTo>
              </a:path>
            </a:pathLst>
          </a:custGeom>
          <a:ln w="12801">
            <a:solidFill>
              <a:srgbClr val="000000"/>
            </a:solidFill>
          </a:ln>
        </p:spPr>
        <p:txBody>
          <a:bodyPr wrap="square" lIns="0" tIns="0" rIns="0" bIns="0" rtlCol="0"/>
          <a:lstStyle/>
          <a:p>
            <a:endParaRPr/>
          </a:p>
        </p:txBody>
      </p:sp>
      <p:sp>
        <p:nvSpPr>
          <p:cNvPr id="32" name="object 32"/>
          <p:cNvSpPr/>
          <p:nvPr/>
        </p:nvSpPr>
        <p:spPr>
          <a:xfrm>
            <a:off x="4389163" y="3135122"/>
            <a:ext cx="81280" cy="79375"/>
          </a:xfrm>
          <a:custGeom>
            <a:avLst/>
            <a:gdLst/>
            <a:ahLst/>
            <a:cxnLst/>
            <a:rect l="l" t="t" r="r" b="b"/>
            <a:pathLst>
              <a:path w="81279" h="79375">
                <a:moveTo>
                  <a:pt x="13037" y="0"/>
                </a:moveTo>
                <a:lnTo>
                  <a:pt x="5389" y="7536"/>
                </a:lnTo>
                <a:lnTo>
                  <a:pt x="1385" y="14001"/>
                </a:lnTo>
                <a:lnTo>
                  <a:pt x="0" y="21466"/>
                </a:lnTo>
                <a:lnTo>
                  <a:pt x="210" y="32003"/>
                </a:lnTo>
                <a:lnTo>
                  <a:pt x="19792" y="70286"/>
                </a:lnTo>
                <a:lnTo>
                  <a:pt x="41810" y="79049"/>
                </a:lnTo>
                <a:lnTo>
                  <a:pt x="53296" y="78358"/>
                </a:lnTo>
                <a:lnTo>
                  <a:pt x="63819" y="72177"/>
                </a:lnTo>
                <a:lnTo>
                  <a:pt x="71282" y="62055"/>
                </a:lnTo>
                <a:lnTo>
                  <a:pt x="76674" y="50337"/>
                </a:lnTo>
                <a:lnTo>
                  <a:pt x="80982" y="39369"/>
                </a:lnTo>
              </a:path>
            </a:pathLst>
          </a:custGeom>
          <a:ln w="12801">
            <a:solidFill>
              <a:srgbClr val="000000"/>
            </a:solidFill>
          </a:ln>
        </p:spPr>
        <p:txBody>
          <a:bodyPr wrap="square" lIns="0" tIns="0" rIns="0" bIns="0" rtlCol="0"/>
          <a:lstStyle/>
          <a:p>
            <a:endParaRPr/>
          </a:p>
        </p:txBody>
      </p:sp>
      <p:sp>
        <p:nvSpPr>
          <p:cNvPr id="33" name="object 33"/>
          <p:cNvSpPr/>
          <p:nvPr/>
        </p:nvSpPr>
        <p:spPr>
          <a:xfrm>
            <a:off x="4065142" y="2657715"/>
            <a:ext cx="247650" cy="112395"/>
          </a:xfrm>
          <a:custGeom>
            <a:avLst/>
            <a:gdLst/>
            <a:ahLst/>
            <a:cxnLst/>
            <a:rect l="l" t="t" r="r" b="b"/>
            <a:pathLst>
              <a:path w="247650" h="112394">
                <a:moveTo>
                  <a:pt x="0" y="112027"/>
                </a:moveTo>
                <a:lnTo>
                  <a:pt x="14392" y="110035"/>
                </a:lnTo>
                <a:lnTo>
                  <a:pt x="28559" y="107328"/>
                </a:lnTo>
                <a:lnTo>
                  <a:pt x="42701" y="104526"/>
                </a:lnTo>
                <a:lnTo>
                  <a:pt x="57023" y="102248"/>
                </a:lnTo>
                <a:lnTo>
                  <a:pt x="99617" y="99018"/>
                </a:lnTo>
                <a:lnTo>
                  <a:pt x="142128" y="98692"/>
                </a:lnTo>
                <a:lnTo>
                  <a:pt x="184663" y="99605"/>
                </a:lnTo>
                <a:lnTo>
                  <a:pt x="227330" y="100089"/>
                </a:lnTo>
                <a:lnTo>
                  <a:pt x="238379" y="99454"/>
                </a:lnTo>
                <a:lnTo>
                  <a:pt x="241427" y="99454"/>
                </a:lnTo>
                <a:lnTo>
                  <a:pt x="247523" y="95517"/>
                </a:lnTo>
                <a:lnTo>
                  <a:pt x="218186" y="53734"/>
                </a:lnTo>
                <a:lnTo>
                  <a:pt x="185556" y="20945"/>
                </a:lnTo>
                <a:lnTo>
                  <a:pt x="158003" y="2474"/>
                </a:lnTo>
                <a:lnTo>
                  <a:pt x="153933" y="0"/>
                </a:lnTo>
                <a:lnTo>
                  <a:pt x="161162" y="775"/>
                </a:lnTo>
              </a:path>
            </a:pathLst>
          </a:custGeom>
          <a:ln w="12801">
            <a:solidFill>
              <a:srgbClr val="000000"/>
            </a:solidFill>
          </a:ln>
        </p:spPr>
        <p:txBody>
          <a:bodyPr wrap="square" lIns="0" tIns="0" rIns="0" bIns="0" rtlCol="0"/>
          <a:lstStyle/>
          <a:p>
            <a:endParaRPr/>
          </a:p>
        </p:txBody>
      </p:sp>
      <p:sp>
        <p:nvSpPr>
          <p:cNvPr id="34" name="object 34"/>
          <p:cNvSpPr/>
          <p:nvPr/>
        </p:nvSpPr>
        <p:spPr>
          <a:xfrm>
            <a:off x="4588509" y="2897377"/>
            <a:ext cx="152400" cy="6985"/>
          </a:xfrm>
          <a:custGeom>
            <a:avLst/>
            <a:gdLst/>
            <a:ahLst/>
            <a:cxnLst/>
            <a:rect l="l" t="t" r="r" b="b"/>
            <a:pathLst>
              <a:path w="152400" h="6985">
                <a:moveTo>
                  <a:pt x="10287" y="2159"/>
                </a:moveTo>
                <a:lnTo>
                  <a:pt x="6985" y="3048"/>
                </a:lnTo>
                <a:lnTo>
                  <a:pt x="3301" y="4063"/>
                </a:lnTo>
                <a:lnTo>
                  <a:pt x="0" y="5207"/>
                </a:lnTo>
                <a:lnTo>
                  <a:pt x="10689" y="6074"/>
                </a:lnTo>
                <a:lnTo>
                  <a:pt x="21415" y="6429"/>
                </a:lnTo>
                <a:lnTo>
                  <a:pt x="32164" y="6332"/>
                </a:lnTo>
                <a:lnTo>
                  <a:pt x="42925" y="5842"/>
                </a:lnTo>
                <a:lnTo>
                  <a:pt x="59967" y="4766"/>
                </a:lnTo>
                <a:lnTo>
                  <a:pt x="76866" y="3524"/>
                </a:lnTo>
                <a:lnTo>
                  <a:pt x="93718" y="2234"/>
                </a:lnTo>
                <a:lnTo>
                  <a:pt x="110616" y="1016"/>
                </a:lnTo>
                <a:lnTo>
                  <a:pt x="120943" y="482"/>
                </a:lnTo>
                <a:lnTo>
                  <a:pt x="131317" y="269"/>
                </a:lnTo>
                <a:lnTo>
                  <a:pt x="141692" y="176"/>
                </a:lnTo>
                <a:lnTo>
                  <a:pt x="152018" y="0"/>
                </a:lnTo>
              </a:path>
            </a:pathLst>
          </a:custGeom>
          <a:ln w="12801">
            <a:solidFill>
              <a:srgbClr val="000000"/>
            </a:solidFill>
          </a:ln>
        </p:spPr>
        <p:txBody>
          <a:bodyPr wrap="square" lIns="0" tIns="0" rIns="0" bIns="0" rtlCol="0"/>
          <a:lstStyle/>
          <a:p>
            <a:endParaRPr/>
          </a:p>
        </p:txBody>
      </p:sp>
      <p:sp>
        <p:nvSpPr>
          <p:cNvPr id="35" name="object 35"/>
          <p:cNvSpPr/>
          <p:nvPr/>
        </p:nvSpPr>
        <p:spPr>
          <a:xfrm>
            <a:off x="4591177" y="2978150"/>
            <a:ext cx="173990" cy="11430"/>
          </a:xfrm>
          <a:custGeom>
            <a:avLst/>
            <a:gdLst/>
            <a:ahLst/>
            <a:cxnLst/>
            <a:rect l="l" t="t" r="r" b="b"/>
            <a:pathLst>
              <a:path w="173989" h="11430">
                <a:moveTo>
                  <a:pt x="0" y="0"/>
                </a:moveTo>
                <a:lnTo>
                  <a:pt x="8639" y="8592"/>
                </a:lnTo>
                <a:lnTo>
                  <a:pt x="18827" y="11398"/>
                </a:lnTo>
                <a:lnTo>
                  <a:pt x="30968" y="11108"/>
                </a:lnTo>
                <a:lnTo>
                  <a:pt x="45465" y="10413"/>
                </a:lnTo>
                <a:lnTo>
                  <a:pt x="68226" y="10445"/>
                </a:lnTo>
                <a:lnTo>
                  <a:pt x="90868" y="10763"/>
                </a:lnTo>
                <a:lnTo>
                  <a:pt x="113510" y="11128"/>
                </a:lnTo>
                <a:lnTo>
                  <a:pt x="136271" y="11302"/>
                </a:lnTo>
                <a:lnTo>
                  <a:pt x="148357" y="10743"/>
                </a:lnTo>
                <a:lnTo>
                  <a:pt x="157432" y="10350"/>
                </a:lnTo>
                <a:lnTo>
                  <a:pt x="165292" y="10052"/>
                </a:lnTo>
                <a:lnTo>
                  <a:pt x="173736" y="9778"/>
                </a:lnTo>
              </a:path>
            </a:pathLst>
          </a:custGeom>
          <a:ln w="12801">
            <a:solidFill>
              <a:srgbClr val="000000"/>
            </a:solidFill>
          </a:ln>
        </p:spPr>
        <p:txBody>
          <a:bodyPr wrap="square" lIns="0" tIns="0" rIns="0" bIns="0" rtlCol="0"/>
          <a:lstStyle/>
          <a:p>
            <a:endParaRPr/>
          </a:p>
        </p:txBody>
      </p:sp>
      <p:sp>
        <p:nvSpPr>
          <p:cNvPr id="36" name="object 36"/>
          <p:cNvSpPr/>
          <p:nvPr/>
        </p:nvSpPr>
        <p:spPr>
          <a:xfrm>
            <a:off x="4908803" y="2741929"/>
            <a:ext cx="264795" cy="370840"/>
          </a:xfrm>
          <a:custGeom>
            <a:avLst/>
            <a:gdLst/>
            <a:ahLst/>
            <a:cxnLst/>
            <a:rect l="l" t="t" r="r" b="b"/>
            <a:pathLst>
              <a:path w="264795" h="370839">
                <a:moveTo>
                  <a:pt x="183515" y="9144"/>
                </a:moveTo>
                <a:lnTo>
                  <a:pt x="190343" y="8477"/>
                </a:lnTo>
                <a:lnTo>
                  <a:pt x="196516" y="8096"/>
                </a:lnTo>
                <a:lnTo>
                  <a:pt x="202570" y="7858"/>
                </a:lnTo>
                <a:lnTo>
                  <a:pt x="209042" y="7620"/>
                </a:lnTo>
                <a:lnTo>
                  <a:pt x="197967" y="5018"/>
                </a:lnTo>
                <a:lnTo>
                  <a:pt x="186928" y="2714"/>
                </a:lnTo>
                <a:lnTo>
                  <a:pt x="175769" y="958"/>
                </a:lnTo>
                <a:lnTo>
                  <a:pt x="164337" y="0"/>
                </a:lnTo>
                <a:lnTo>
                  <a:pt x="146597" y="470"/>
                </a:lnTo>
                <a:lnTo>
                  <a:pt x="94234" y="10668"/>
                </a:lnTo>
                <a:lnTo>
                  <a:pt x="42799" y="31277"/>
                </a:lnTo>
                <a:lnTo>
                  <a:pt x="9588" y="53736"/>
                </a:lnTo>
                <a:lnTo>
                  <a:pt x="0" y="72644"/>
                </a:lnTo>
                <a:lnTo>
                  <a:pt x="2333" y="83325"/>
                </a:lnTo>
                <a:lnTo>
                  <a:pt x="50659" y="121191"/>
                </a:lnTo>
                <a:lnTo>
                  <a:pt x="102685" y="144690"/>
                </a:lnTo>
                <a:lnTo>
                  <a:pt x="128650" y="156464"/>
                </a:lnTo>
                <a:lnTo>
                  <a:pt x="163637" y="175841"/>
                </a:lnTo>
                <a:lnTo>
                  <a:pt x="177212" y="202199"/>
                </a:lnTo>
                <a:lnTo>
                  <a:pt x="176476" y="210369"/>
                </a:lnTo>
                <a:lnTo>
                  <a:pt x="157225" y="246491"/>
                </a:lnTo>
                <a:lnTo>
                  <a:pt x="134366" y="268859"/>
                </a:lnTo>
                <a:lnTo>
                  <a:pt x="110761" y="291457"/>
                </a:lnTo>
                <a:lnTo>
                  <a:pt x="60553" y="333367"/>
                </a:lnTo>
                <a:lnTo>
                  <a:pt x="27178" y="357632"/>
                </a:lnTo>
                <a:lnTo>
                  <a:pt x="19558" y="362458"/>
                </a:lnTo>
                <a:lnTo>
                  <a:pt x="33440" y="365138"/>
                </a:lnTo>
                <a:lnTo>
                  <a:pt x="47371" y="366855"/>
                </a:lnTo>
                <a:lnTo>
                  <a:pt x="61491" y="367833"/>
                </a:lnTo>
                <a:lnTo>
                  <a:pt x="75946" y="368300"/>
                </a:lnTo>
                <a:lnTo>
                  <a:pt x="98026" y="368460"/>
                </a:lnTo>
                <a:lnTo>
                  <a:pt x="120094" y="368347"/>
                </a:lnTo>
                <a:lnTo>
                  <a:pt x="142186" y="368210"/>
                </a:lnTo>
                <a:lnTo>
                  <a:pt x="164337" y="368300"/>
                </a:lnTo>
                <a:lnTo>
                  <a:pt x="219862" y="369085"/>
                </a:lnTo>
                <a:lnTo>
                  <a:pt x="247320" y="370425"/>
                </a:lnTo>
                <a:lnTo>
                  <a:pt x="253619" y="370633"/>
                </a:lnTo>
                <a:lnTo>
                  <a:pt x="258774" y="370056"/>
                </a:lnTo>
                <a:lnTo>
                  <a:pt x="264287" y="368300"/>
                </a:lnTo>
              </a:path>
            </a:pathLst>
          </a:custGeom>
          <a:ln w="12801">
            <a:solidFill>
              <a:srgbClr val="000000"/>
            </a:solidFill>
          </a:ln>
        </p:spPr>
        <p:txBody>
          <a:bodyPr wrap="square" lIns="0" tIns="0" rIns="0" bIns="0" rtlCol="0"/>
          <a:lstStyle/>
          <a:p>
            <a:endParaRPr/>
          </a:p>
        </p:txBody>
      </p:sp>
      <p:sp>
        <p:nvSpPr>
          <p:cNvPr id="37" name="object 37"/>
          <p:cNvSpPr/>
          <p:nvPr/>
        </p:nvSpPr>
        <p:spPr>
          <a:xfrm>
            <a:off x="4872228" y="2564257"/>
            <a:ext cx="173355" cy="89535"/>
          </a:xfrm>
          <a:custGeom>
            <a:avLst/>
            <a:gdLst/>
            <a:ahLst/>
            <a:cxnLst/>
            <a:rect l="l" t="t" r="r" b="b"/>
            <a:pathLst>
              <a:path w="173354" h="89535">
                <a:moveTo>
                  <a:pt x="0" y="89026"/>
                </a:moveTo>
                <a:lnTo>
                  <a:pt x="3079" y="78126"/>
                </a:lnTo>
                <a:lnTo>
                  <a:pt x="5969" y="67357"/>
                </a:lnTo>
                <a:lnTo>
                  <a:pt x="8858" y="56755"/>
                </a:lnTo>
                <a:lnTo>
                  <a:pt x="18331" y="16976"/>
                </a:lnTo>
                <a:lnTo>
                  <a:pt x="20066" y="6730"/>
                </a:lnTo>
                <a:lnTo>
                  <a:pt x="20447" y="4571"/>
                </a:lnTo>
                <a:lnTo>
                  <a:pt x="21082" y="2158"/>
                </a:lnTo>
                <a:lnTo>
                  <a:pt x="21336" y="0"/>
                </a:lnTo>
                <a:lnTo>
                  <a:pt x="30037" y="2591"/>
                </a:lnTo>
                <a:lnTo>
                  <a:pt x="35988" y="7969"/>
                </a:lnTo>
                <a:lnTo>
                  <a:pt x="41249" y="15394"/>
                </a:lnTo>
                <a:lnTo>
                  <a:pt x="47879" y="24129"/>
                </a:lnTo>
                <a:lnTo>
                  <a:pt x="83919" y="56616"/>
                </a:lnTo>
                <a:lnTo>
                  <a:pt x="120205" y="74961"/>
                </a:lnTo>
                <a:lnTo>
                  <a:pt x="132758" y="77708"/>
                </a:lnTo>
                <a:lnTo>
                  <a:pt x="144145" y="76834"/>
                </a:lnTo>
                <a:lnTo>
                  <a:pt x="153957" y="71235"/>
                </a:lnTo>
                <a:lnTo>
                  <a:pt x="158829" y="62229"/>
                </a:lnTo>
                <a:lnTo>
                  <a:pt x="160486" y="51224"/>
                </a:lnTo>
                <a:lnTo>
                  <a:pt x="160655" y="39623"/>
                </a:lnTo>
                <a:lnTo>
                  <a:pt x="160613" y="27987"/>
                </a:lnTo>
                <a:lnTo>
                  <a:pt x="162036" y="19208"/>
                </a:lnTo>
                <a:lnTo>
                  <a:pt x="165816" y="11334"/>
                </a:lnTo>
                <a:lnTo>
                  <a:pt x="172847" y="2412"/>
                </a:lnTo>
              </a:path>
            </a:pathLst>
          </a:custGeom>
          <a:ln w="12801">
            <a:solidFill>
              <a:srgbClr val="000000"/>
            </a:solidFill>
          </a:ln>
        </p:spPr>
        <p:txBody>
          <a:bodyPr wrap="square" lIns="0" tIns="0" rIns="0" bIns="0" rtlCol="0"/>
          <a:lstStyle/>
          <a:p>
            <a:endParaRPr/>
          </a:p>
        </p:txBody>
      </p:sp>
      <p:sp>
        <p:nvSpPr>
          <p:cNvPr id="38" name="object 38"/>
          <p:cNvSpPr/>
          <p:nvPr/>
        </p:nvSpPr>
        <p:spPr>
          <a:xfrm>
            <a:off x="5258903" y="2840735"/>
            <a:ext cx="237490" cy="200025"/>
          </a:xfrm>
          <a:custGeom>
            <a:avLst/>
            <a:gdLst/>
            <a:ahLst/>
            <a:cxnLst/>
            <a:rect l="l" t="t" r="r" b="b"/>
            <a:pathLst>
              <a:path w="237489" h="200025">
                <a:moveTo>
                  <a:pt x="104306" y="52069"/>
                </a:moveTo>
                <a:lnTo>
                  <a:pt x="55538" y="52069"/>
                </a:lnTo>
                <a:lnTo>
                  <a:pt x="25159" y="80234"/>
                </a:lnTo>
                <a:lnTo>
                  <a:pt x="2643" y="121380"/>
                </a:lnTo>
                <a:lnTo>
                  <a:pt x="0" y="137592"/>
                </a:lnTo>
                <a:lnTo>
                  <a:pt x="1690" y="153924"/>
                </a:lnTo>
                <a:lnTo>
                  <a:pt x="40391" y="190428"/>
                </a:lnTo>
                <a:lnTo>
                  <a:pt x="83284" y="199622"/>
                </a:lnTo>
                <a:lnTo>
                  <a:pt x="109418" y="199786"/>
                </a:lnTo>
                <a:lnTo>
                  <a:pt x="135409" y="196546"/>
                </a:lnTo>
                <a:lnTo>
                  <a:pt x="181022" y="182098"/>
                </a:lnTo>
                <a:lnTo>
                  <a:pt x="219122" y="155991"/>
                </a:lnTo>
                <a:lnTo>
                  <a:pt x="237188" y="117721"/>
                </a:lnTo>
                <a:lnTo>
                  <a:pt x="236418" y="97980"/>
                </a:lnTo>
                <a:lnTo>
                  <a:pt x="221400" y="61213"/>
                </a:lnTo>
                <a:lnTo>
                  <a:pt x="188650" y="25780"/>
                </a:lnTo>
                <a:lnTo>
                  <a:pt x="146089" y="5206"/>
                </a:lnTo>
                <a:lnTo>
                  <a:pt x="118229" y="313"/>
                </a:lnTo>
                <a:lnTo>
                  <a:pt x="107989" y="0"/>
                </a:lnTo>
              </a:path>
            </a:pathLst>
          </a:custGeom>
          <a:ln w="12801">
            <a:solidFill>
              <a:srgbClr val="000000"/>
            </a:solidFill>
          </a:ln>
        </p:spPr>
        <p:txBody>
          <a:bodyPr wrap="square" lIns="0" tIns="0" rIns="0" bIns="0" rtlCol="0"/>
          <a:lstStyle/>
          <a:p>
            <a:endParaRPr/>
          </a:p>
        </p:txBody>
      </p:sp>
      <p:sp>
        <p:nvSpPr>
          <p:cNvPr id="39" name="object 39"/>
          <p:cNvSpPr/>
          <p:nvPr/>
        </p:nvSpPr>
        <p:spPr>
          <a:xfrm>
            <a:off x="5343778" y="2785617"/>
            <a:ext cx="64769" cy="329565"/>
          </a:xfrm>
          <a:custGeom>
            <a:avLst/>
            <a:gdLst/>
            <a:ahLst/>
            <a:cxnLst/>
            <a:rect l="l" t="t" r="r" b="b"/>
            <a:pathLst>
              <a:path w="64770" h="329564">
                <a:moveTo>
                  <a:pt x="64643" y="0"/>
                </a:moveTo>
                <a:lnTo>
                  <a:pt x="62071" y="15539"/>
                </a:lnTo>
                <a:lnTo>
                  <a:pt x="58547" y="30876"/>
                </a:lnTo>
                <a:lnTo>
                  <a:pt x="54641" y="46237"/>
                </a:lnTo>
                <a:lnTo>
                  <a:pt x="50926" y="61849"/>
                </a:lnTo>
                <a:lnTo>
                  <a:pt x="45122" y="87514"/>
                </a:lnTo>
                <a:lnTo>
                  <a:pt x="39258" y="113252"/>
                </a:lnTo>
                <a:lnTo>
                  <a:pt x="33514" y="139037"/>
                </a:lnTo>
                <a:lnTo>
                  <a:pt x="23252" y="189011"/>
                </a:lnTo>
                <a:lnTo>
                  <a:pt x="14243" y="237533"/>
                </a:lnTo>
                <a:lnTo>
                  <a:pt x="8374" y="275520"/>
                </a:lnTo>
                <a:lnTo>
                  <a:pt x="6318" y="288877"/>
                </a:lnTo>
                <a:lnTo>
                  <a:pt x="4214" y="302258"/>
                </a:lnTo>
                <a:lnTo>
                  <a:pt x="2159" y="315722"/>
                </a:lnTo>
                <a:lnTo>
                  <a:pt x="1524" y="322453"/>
                </a:lnTo>
                <a:lnTo>
                  <a:pt x="1143" y="324866"/>
                </a:lnTo>
                <a:lnTo>
                  <a:pt x="0" y="329438"/>
                </a:lnTo>
              </a:path>
            </a:pathLst>
          </a:custGeom>
          <a:ln w="12801">
            <a:solidFill>
              <a:srgbClr val="000000"/>
            </a:solidFill>
          </a:ln>
        </p:spPr>
        <p:txBody>
          <a:bodyPr wrap="square" lIns="0" tIns="0" rIns="0" bIns="0" rtlCol="0"/>
          <a:lstStyle/>
          <a:p>
            <a:endParaRPr/>
          </a:p>
        </p:txBody>
      </p:sp>
      <p:sp>
        <p:nvSpPr>
          <p:cNvPr id="40" name="object 40"/>
          <p:cNvSpPr/>
          <p:nvPr/>
        </p:nvSpPr>
        <p:spPr>
          <a:xfrm>
            <a:off x="5558859" y="3078226"/>
            <a:ext cx="17780" cy="76835"/>
          </a:xfrm>
          <a:custGeom>
            <a:avLst/>
            <a:gdLst/>
            <a:ahLst/>
            <a:cxnLst/>
            <a:rect l="l" t="t" r="r" b="b"/>
            <a:pathLst>
              <a:path w="17779" h="76835">
                <a:moveTo>
                  <a:pt x="3740" y="0"/>
                </a:moveTo>
                <a:lnTo>
                  <a:pt x="4468" y="11555"/>
                </a:lnTo>
                <a:lnTo>
                  <a:pt x="3756" y="22812"/>
                </a:lnTo>
                <a:lnTo>
                  <a:pt x="2115" y="34093"/>
                </a:lnTo>
                <a:lnTo>
                  <a:pt x="57" y="45720"/>
                </a:lnTo>
                <a:lnTo>
                  <a:pt x="0" y="52508"/>
                </a:lnTo>
                <a:lnTo>
                  <a:pt x="1311" y="63261"/>
                </a:lnTo>
                <a:lnTo>
                  <a:pt x="4218" y="72991"/>
                </a:lnTo>
                <a:lnTo>
                  <a:pt x="8947" y="76708"/>
                </a:lnTo>
                <a:lnTo>
                  <a:pt x="11995" y="74295"/>
                </a:lnTo>
                <a:lnTo>
                  <a:pt x="14662" y="71247"/>
                </a:lnTo>
                <a:lnTo>
                  <a:pt x="17710" y="68834"/>
                </a:lnTo>
              </a:path>
            </a:pathLst>
          </a:custGeom>
          <a:ln w="12801">
            <a:solidFill>
              <a:srgbClr val="000000"/>
            </a:solidFill>
          </a:ln>
        </p:spPr>
        <p:txBody>
          <a:bodyPr wrap="square" lIns="0" tIns="0" rIns="0" bIns="0" rtlCol="0"/>
          <a:lstStyle/>
          <a:p>
            <a:endParaRPr/>
          </a:p>
        </p:txBody>
      </p:sp>
      <p:sp>
        <p:nvSpPr>
          <p:cNvPr id="41" name="object 41"/>
          <p:cNvSpPr/>
          <p:nvPr/>
        </p:nvSpPr>
        <p:spPr>
          <a:xfrm>
            <a:off x="5470525" y="2660330"/>
            <a:ext cx="168910" cy="9525"/>
          </a:xfrm>
          <a:custGeom>
            <a:avLst/>
            <a:gdLst/>
            <a:ahLst/>
            <a:cxnLst/>
            <a:rect l="l" t="t" r="r" b="b"/>
            <a:pathLst>
              <a:path w="168910" h="9525">
                <a:moveTo>
                  <a:pt x="0" y="9463"/>
                </a:moveTo>
                <a:lnTo>
                  <a:pt x="11844" y="5464"/>
                </a:lnTo>
                <a:lnTo>
                  <a:pt x="23796" y="3764"/>
                </a:lnTo>
                <a:lnTo>
                  <a:pt x="36200" y="3230"/>
                </a:lnTo>
                <a:lnTo>
                  <a:pt x="49402" y="2732"/>
                </a:lnTo>
                <a:lnTo>
                  <a:pt x="66786" y="1297"/>
                </a:lnTo>
                <a:lnTo>
                  <a:pt x="84455" y="208"/>
                </a:lnTo>
                <a:lnTo>
                  <a:pt x="102123" y="0"/>
                </a:lnTo>
                <a:lnTo>
                  <a:pt x="119507" y="1208"/>
                </a:lnTo>
                <a:lnTo>
                  <a:pt x="132083" y="2551"/>
                </a:lnTo>
                <a:lnTo>
                  <a:pt x="144399" y="4145"/>
                </a:lnTo>
                <a:lnTo>
                  <a:pt x="156618" y="6334"/>
                </a:lnTo>
                <a:lnTo>
                  <a:pt x="168910" y="9463"/>
                </a:lnTo>
              </a:path>
            </a:pathLst>
          </a:custGeom>
          <a:ln w="12801">
            <a:solidFill>
              <a:srgbClr val="000000"/>
            </a:solidFill>
          </a:ln>
        </p:spPr>
        <p:txBody>
          <a:bodyPr wrap="square" lIns="0" tIns="0" rIns="0" bIns="0" rtlCol="0"/>
          <a:lstStyle/>
          <a:p>
            <a:endParaRPr/>
          </a:p>
        </p:txBody>
      </p:sp>
      <p:sp>
        <p:nvSpPr>
          <p:cNvPr id="42" name="object 42"/>
          <p:cNvSpPr/>
          <p:nvPr/>
        </p:nvSpPr>
        <p:spPr>
          <a:xfrm>
            <a:off x="5555869" y="2672842"/>
            <a:ext cx="45085" cy="102870"/>
          </a:xfrm>
          <a:custGeom>
            <a:avLst/>
            <a:gdLst/>
            <a:ahLst/>
            <a:cxnLst/>
            <a:rect l="l" t="t" r="r" b="b"/>
            <a:pathLst>
              <a:path w="45085" h="102869">
                <a:moveTo>
                  <a:pt x="11302" y="0"/>
                </a:moveTo>
                <a:lnTo>
                  <a:pt x="7365" y="0"/>
                </a:lnTo>
                <a:lnTo>
                  <a:pt x="3682" y="0"/>
                </a:lnTo>
                <a:lnTo>
                  <a:pt x="0" y="0"/>
                </a:lnTo>
                <a:lnTo>
                  <a:pt x="7078" y="9685"/>
                </a:lnTo>
                <a:lnTo>
                  <a:pt x="33627" y="50821"/>
                </a:lnTo>
                <a:lnTo>
                  <a:pt x="44576" y="94742"/>
                </a:lnTo>
                <a:lnTo>
                  <a:pt x="45084" y="96900"/>
                </a:lnTo>
                <a:lnTo>
                  <a:pt x="43306" y="102362"/>
                </a:lnTo>
              </a:path>
            </a:pathLst>
          </a:custGeom>
          <a:ln w="12801">
            <a:solidFill>
              <a:srgbClr val="000000"/>
            </a:solidFill>
          </a:ln>
        </p:spPr>
        <p:txBody>
          <a:bodyPr wrap="square" lIns="0" tIns="0" rIns="0" bIns="0" rtlCol="0"/>
          <a:lstStyle/>
          <a:p>
            <a:endParaRPr/>
          </a:p>
        </p:txBody>
      </p:sp>
      <p:sp>
        <p:nvSpPr>
          <p:cNvPr id="43" name="object 43"/>
          <p:cNvSpPr/>
          <p:nvPr/>
        </p:nvSpPr>
        <p:spPr>
          <a:xfrm>
            <a:off x="5248655" y="2688589"/>
            <a:ext cx="123189" cy="82550"/>
          </a:xfrm>
          <a:custGeom>
            <a:avLst/>
            <a:gdLst/>
            <a:ahLst/>
            <a:cxnLst/>
            <a:rect l="l" t="t" r="r" b="b"/>
            <a:pathLst>
              <a:path w="123189" h="82550">
                <a:moveTo>
                  <a:pt x="16510" y="79629"/>
                </a:moveTo>
                <a:lnTo>
                  <a:pt x="7874" y="81787"/>
                </a:lnTo>
                <a:lnTo>
                  <a:pt x="5842" y="82296"/>
                </a:lnTo>
                <a:lnTo>
                  <a:pt x="0" y="81787"/>
                </a:lnTo>
                <a:lnTo>
                  <a:pt x="3444" y="75497"/>
                </a:lnTo>
                <a:lnTo>
                  <a:pt x="8509" y="73278"/>
                </a:lnTo>
                <a:lnTo>
                  <a:pt x="15573" y="73251"/>
                </a:lnTo>
                <a:lnTo>
                  <a:pt x="25019" y="73533"/>
                </a:lnTo>
                <a:lnTo>
                  <a:pt x="35821" y="73451"/>
                </a:lnTo>
                <a:lnTo>
                  <a:pt x="46672" y="73548"/>
                </a:lnTo>
                <a:lnTo>
                  <a:pt x="57523" y="73479"/>
                </a:lnTo>
                <a:lnTo>
                  <a:pt x="68326" y="72898"/>
                </a:lnTo>
                <a:lnTo>
                  <a:pt x="116064" y="61751"/>
                </a:lnTo>
                <a:lnTo>
                  <a:pt x="123180" y="45571"/>
                </a:lnTo>
                <a:lnTo>
                  <a:pt x="119761" y="33909"/>
                </a:lnTo>
                <a:lnTo>
                  <a:pt x="113845" y="24342"/>
                </a:lnTo>
                <a:lnTo>
                  <a:pt x="106822" y="16144"/>
                </a:lnTo>
                <a:lnTo>
                  <a:pt x="99633" y="8352"/>
                </a:lnTo>
                <a:lnTo>
                  <a:pt x="93218" y="0"/>
                </a:lnTo>
              </a:path>
            </a:pathLst>
          </a:custGeom>
          <a:ln w="12801">
            <a:solidFill>
              <a:srgbClr val="000000"/>
            </a:solidFill>
          </a:ln>
        </p:spPr>
        <p:txBody>
          <a:bodyPr wrap="square" lIns="0" tIns="0" rIns="0" bIns="0" rtlCol="0"/>
          <a:lstStyle/>
          <a:p>
            <a:endParaRPr/>
          </a:p>
        </p:txBody>
      </p:sp>
      <p:sp>
        <p:nvSpPr>
          <p:cNvPr id="44" name="object 44"/>
          <p:cNvSpPr/>
          <p:nvPr/>
        </p:nvSpPr>
        <p:spPr>
          <a:xfrm>
            <a:off x="5761609" y="2750835"/>
            <a:ext cx="70485" cy="320675"/>
          </a:xfrm>
          <a:custGeom>
            <a:avLst/>
            <a:gdLst/>
            <a:ahLst/>
            <a:cxnLst/>
            <a:rect l="l" t="t" r="r" b="b"/>
            <a:pathLst>
              <a:path w="70485" h="320675">
                <a:moveTo>
                  <a:pt x="12573" y="23098"/>
                </a:moveTo>
                <a:lnTo>
                  <a:pt x="4571" y="24622"/>
                </a:lnTo>
                <a:lnTo>
                  <a:pt x="1524" y="24114"/>
                </a:lnTo>
                <a:lnTo>
                  <a:pt x="0" y="15859"/>
                </a:lnTo>
                <a:lnTo>
                  <a:pt x="4905" y="8191"/>
                </a:lnTo>
                <a:lnTo>
                  <a:pt x="11715" y="2524"/>
                </a:lnTo>
                <a:lnTo>
                  <a:pt x="20288" y="0"/>
                </a:lnTo>
                <a:lnTo>
                  <a:pt x="30479" y="1762"/>
                </a:lnTo>
                <a:lnTo>
                  <a:pt x="52607" y="34766"/>
                </a:lnTo>
                <a:lnTo>
                  <a:pt x="67151" y="90995"/>
                </a:lnTo>
                <a:lnTo>
                  <a:pt x="70103" y="136890"/>
                </a:lnTo>
                <a:lnTo>
                  <a:pt x="67812" y="162702"/>
                </a:lnTo>
                <a:lnTo>
                  <a:pt x="55084" y="211613"/>
                </a:lnTo>
                <a:lnTo>
                  <a:pt x="38397" y="252793"/>
                </a:lnTo>
                <a:lnTo>
                  <a:pt x="21609" y="287004"/>
                </a:lnTo>
                <a:lnTo>
                  <a:pt x="12573" y="303514"/>
                </a:lnTo>
                <a:lnTo>
                  <a:pt x="9560" y="311346"/>
                </a:lnTo>
                <a:lnTo>
                  <a:pt x="7810" y="318357"/>
                </a:lnTo>
                <a:lnTo>
                  <a:pt x="6536" y="320391"/>
                </a:lnTo>
                <a:lnTo>
                  <a:pt x="4952" y="313293"/>
                </a:lnTo>
              </a:path>
            </a:pathLst>
          </a:custGeom>
          <a:ln w="12801">
            <a:solidFill>
              <a:srgbClr val="000000"/>
            </a:solidFill>
          </a:ln>
        </p:spPr>
        <p:txBody>
          <a:bodyPr wrap="square" lIns="0" tIns="0" rIns="0" bIns="0" rtlCol="0"/>
          <a:lstStyle/>
          <a:p>
            <a:endParaRPr/>
          </a:p>
        </p:txBody>
      </p:sp>
      <p:sp>
        <p:nvSpPr>
          <p:cNvPr id="45" name="object 45"/>
          <p:cNvSpPr/>
          <p:nvPr/>
        </p:nvSpPr>
        <p:spPr>
          <a:xfrm>
            <a:off x="5846698" y="2770534"/>
            <a:ext cx="80645" cy="285750"/>
          </a:xfrm>
          <a:custGeom>
            <a:avLst/>
            <a:gdLst/>
            <a:ahLst/>
            <a:cxnLst/>
            <a:rect l="l" t="t" r="r" b="b"/>
            <a:pathLst>
              <a:path w="80645" h="285750">
                <a:moveTo>
                  <a:pt x="0" y="1367"/>
                </a:moveTo>
                <a:lnTo>
                  <a:pt x="7260" y="0"/>
                </a:lnTo>
                <a:lnTo>
                  <a:pt x="10937" y="8336"/>
                </a:lnTo>
                <a:lnTo>
                  <a:pt x="12733" y="22173"/>
                </a:lnTo>
                <a:lnTo>
                  <a:pt x="14350" y="37308"/>
                </a:lnTo>
                <a:lnTo>
                  <a:pt x="17321" y="58656"/>
                </a:lnTo>
                <a:lnTo>
                  <a:pt x="24977" y="101066"/>
                </a:lnTo>
                <a:lnTo>
                  <a:pt x="35210" y="144099"/>
                </a:lnTo>
                <a:lnTo>
                  <a:pt x="48307" y="186993"/>
                </a:lnTo>
                <a:lnTo>
                  <a:pt x="70992" y="244969"/>
                </a:lnTo>
                <a:lnTo>
                  <a:pt x="79359" y="268061"/>
                </a:lnTo>
                <a:lnTo>
                  <a:pt x="80390" y="281402"/>
                </a:lnTo>
                <a:lnTo>
                  <a:pt x="76453" y="282672"/>
                </a:lnTo>
                <a:lnTo>
                  <a:pt x="72516" y="283815"/>
                </a:lnTo>
                <a:lnTo>
                  <a:pt x="68579" y="285339"/>
                </a:lnTo>
              </a:path>
            </a:pathLst>
          </a:custGeom>
          <a:ln w="12801">
            <a:solidFill>
              <a:srgbClr val="000000"/>
            </a:solidFill>
          </a:ln>
        </p:spPr>
        <p:txBody>
          <a:bodyPr wrap="square" lIns="0" tIns="0" rIns="0" bIns="0" rtlCol="0"/>
          <a:lstStyle/>
          <a:p>
            <a:endParaRPr/>
          </a:p>
        </p:txBody>
      </p:sp>
      <p:sp>
        <p:nvSpPr>
          <p:cNvPr id="46" name="object 46"/>
          <p:cNvSpPr/>
          <p:nvPr/>
        </p:nvSpPr>
        <p:spPr>
          <a:xfrm>
            <a:off x="5966205" y="3048254"/>
            <a:ext cx="94615" cy="100330"/>
          </a:xfrm>
          <a:custGeom>
            <a:avLst/>
            <a:gdLst/>
            <a:ahLst/>
            <a:cxnLst/>
            <a:rect l="l" t="t" r="r" b="b"/>
            <a:pathLst>
              <a:path w="94614" h="100330">
                <a:moveTo>
                  <a:pt x="0" y="0"/>
                </a:moveTo>
                <a:lnTo>
                  <a:pt x="34942" y="15553"/>
                </a:lnTo>
                <a:lnTo>
                  <a:pt x="35036" y="24892"/>
                </a:lnTo>
                <a:lnTo>
                  <a:pt x="34057" y="34516"/>
                </a:lnTo>
                <a:lnTo>
                  <a:pt x="33782" y="43307"/>
                </a:lnTo>
                <a:lnTo>
                  <a:pt x="44196" y="82931"/>
                </a:lnTo>
                <a:lnTo>
                  <a:pt x="74041" y="100075"/>
                </a:lnTo>
                <a:lnTo>
                  <a:pt x="81266" y="95672"/>
                </a:lnTo>
                <a:lnTo>
                  <a:pt x="86502" y="88661"/>
                </a:lnTo>
                <a:lnTo>
                  <a:pt x="90525" y="80627"/>
                </a:lnTo>
                <a:lnTo>
                  <a:pt x="94107" y="73151"/>
                </a:lnTo>
              </a:path>
            </a:pathLst>
          </a:custGeom>
          <a:ln w="12801">
            <a:solidFill>
              <a:srgbClr val="000000"/>
            </a:solidFill>
          </a:ln>
        </p:spPr>
        <p:txBody>
          <a:bodyPr wrap="square" lIns="0" tIns="0" rIns="0" bIns="0" rtlCol="0"/>
          <a:lstStyle/>
          <a:p>
            <a:endParaRPr/>
          </a:p>
        </p:txBody>
      </p:sp>
      <p:sp>
        <p:nvSpPr>
          <p:cNvPr id="47" name="object 47"/>
          <p:cNvSpPr/>
          <p:nvPr/>
        </p:nvSpPr>
        <p:spPr>
          <a:xfrm>
            <a:off x="6044443" y="2938526"/>
            <a:ext cx="33020" cy="30480"/>
          </a:xfrm>
          <a:custGeom>
            <a:avLst/>
            <a:gdLst/>
            <a:ahLst/>
            <a:cxnLst/>
            <a:rect l="l" t="t" r="r" b="b"/>
            <a:pathLst>
              <a:path w="33020" h="30480">
                <a:moveTo>
                  <a:pt x="2153" y="30479"/>
                </a:moveTo>
                <a:lnTo>
                  <a:pt x="0" y="20601"/>
                </a:lnTo>
                <a:lnTo>
                  <a:pt x="3883" y="16986"/>
                </a:lnTo>
                <a:lnTo>
                  <a:pt x="12172" y="14942"/>
                </a:lnTo>
                <a:lnTo>
                  <a:pt x="23235" y="9778"/>
                </a:lnTo>
                <a:lnTo>
                  <a:pt x="26283" y="6476"/>
                </a:lnTo>
                <a:lnTo>
                  <a:pt x="29585" y="3048"/>
                </a:lnTo>
                <a:lnTo>
                  <a:pt x="33014" y="0"/>
                </a:lnTo>
              </a:path>
            </a:pathLst>
          </a:custGeom>
          <a:ln w="12801">
            <a:solidFill>
              <a:srgbClr val="000000"/>
            </a:solidFill>
          </a:ln>
        </p:spPr>
        <p:txBody>
          <a:bodyPr wrap="square" lIns="0" tIns="0" rIns="0" bIns="0" rtlCol="0"/>
          <a:lstStyle/>
          <a:p>
            <a:endParaRPr/>
          </a:p>
        </p:txBody>
      </p:sp>
      <p:sp>
        <p:nvSpPr>
          <p:cNvPr id="48" name="object 48"/>
          <p:cNvSpPr/>
          <p:nvPr/>
        </p:nvSpPr>
        <p:spPr>
          <a:xfrm>
            <a:off x="6199743" y="2859129"/>
            <a:ext cx="182245" cy="193040"/>
          </a:xfrm>
          <a:custGeom>
            <a:avLst/>
            <a:gdLst/>
            <a:ahLst/>
            <a:cxnLst/>
            <a:rect l="l" t="t" r="r" b="b"/>
            <a:pathLst>
              <a:path w="182245" h="193039">
                <a:moveTo>
                  <a:pt x="73294" y="10816"/>
                </a:moveTo>
                <a:lnTo>
                  <a:pt x="25717" y="21187"/>
                </a:lnTo>
                <a:lnTo>
                  <a:pt x="4714" y="67585"/>
                </a:lnTo>
                <a:lnTo>
                  <a:pt x="0" y="109765"/>
                </a:lnTo>
                <a:lnTo>
                  <a:pt x="3768" y="130540"/>
                </a:lnTo>
                <a:lnTo>
                  <a:pt x="12334" y="150135"/>
                </a:lnTo>
                <a:lnTo>
                  <a:pt x="34653" y="174470"/>
                </a:lnTo>
                <a:lnTo>
                  <a:pt x="64198" y="188410"/>
                </a:lnTo>
                <a:lnTo>
                  <a:pt x="97149" y="192516"/>
                </a:lnTo>
                <a:lnTo>
                  <a:pt x="129682" y="187346"/>
                </a:lnTo>
                <a:lnTo>
                  <a:pt x="162814" y="167185"/>
                </a:lnTo>
                <a:lnTo>
                  <a:pt x="180609" y="133117"/>
                </a:lnTo>
                <a:lnTo>
                  <a:pt x="181921" y="111686"/>
                </a:lnTo>
                <a:lnTo>
                  <a:pt x="178625" y="90731"/>
                </a:lnTo>
                <a:lnTo>
                  <a:pt x="161686" y="51964"/>
                </a:lnTo>
                <a:lnTo>
                  <a:pt x="133699" y="19722"/>
                </a:lnTo>
                <a:lnTo>
                  <a:pt x="95900" y="529"/>
                </a:lnTo>
                <a:lnTo>
                  <a:pt x="82603" y="0"/>
                </a:lnTo>
                <a:lnTo>
                  <a:pt x="69151" y="2672"/>
                </a:lnTo>
                <a:lnTo>
                  <a:pt x="56056" y="7227"/>
                </a:lnTo>
                <a:lnTo>
                  <a:pt x="43830" y="12340"/>
                </a:lnTo>
              </a:path>
            </a:pathLst>
          </a:custGeom>
          <a:ln w="12496">
            <a:solidFill>
              <a:srgbClr val="000000"/>
            </a:solidFill>
          </a:ln>
        </p:spPr>
        <p:txBody>
          <a:bodyPr wrap="square" lIns="0" tIns="0" rIns="0" bIns="0" rtlCol="0"/>
          <a:lstStyle/>
          <a:p>
            <a:endParaRPr/>
          </a:p>
        </p:txBody>
      </p:sp>
      <p:sp>
        <p:nvSpPr>
          <p:cNvPr id="49" name="object 49"/>
          <p:cNvSpPr/>
          <p:nvPr/>
        </p:nvSpPr>
        <p:spPr>
          <a:xfrm>
            <a:off x="6266941" y="2751073"/>
            <a:ext cx="98425" cy="435609"/>
          </a:xfrm>
          <a:custGeom>
            <a:avLst/>
            <a:gdLst/>
            <a:ahLst/>
            <a:cxnLst/>
            <a:rect l="l" t="t" r="r" b="b"/>
            <a:pathLst>
              <a:path w="98425" h="435610">
                <a:moveTo>
                  <a:pt x="98171" y="17399"/>
                </a:moveTo>
                <a:lnTo>
                  <a:pt x="95123" y="7112"/>
                </a:lnTo>
                <a:lnTo>
                  <a:pt x="92710" y="3428"/>
                </a:lnTo>
                <a:lnTo>
                  <a:pt x="84836" y="0"/>
                </a:lnTo>
                <a:lnTo>
                  <a:pt x="74370" y="12386"/>
                </a:lnTo>
                <a:lnTo>
                  <a:pt x="63119" y="58927"/>
                </a:lnTo>
                <a:lnTo>
                  <a:pt x="53657" y="124713"/>
                </a:lnTo>
                <a:lnTo>
                  <a:pt x="49724" y="157618"/>
                </a:lnTo>
                <a:lnTo>
                  <a:pt x="45720" y="190500"/>
                </a:lnTo>
                <a:lnTo>
                  <a:pt x="36210" y="260080"/>
                </a:lnTo>
                <a:lnTo>
                  <a:pt x="24130" y="329184"/>
                </a:lnTo>
                <a:lnTo>
                  <a:pt x="15382" y="371998"/>
                </a:lnTo>
                <a:lnTo>
                  <a:pt x="10860" y="393281"/>
                </a:lnTo>
                <a:lnTo>
                  <a:pt x="7112" y="414527"/>
                </a:lnTo>
                <a:lnTo>
                  <a:pt x="6096" y="427100"/>
                </a:lnTo>
                <a:lnTo>
                  <a:pt x="7366" y="430402"/>
                </a:lnTo>
                <a:lnTo>
                  <a:pt x="0" y="435610"/>
                </a:lnTo>
              </a:path>
            </a:pathLst>
          </a:custGeom>
          <a:ln w="12496">
            <a:solidFill>
              <a:srgbClr val="000000"/>
            </a:solidFill>
          </a:ln>
        </p:spPr>
        <p:txBody>
          <a:bodyPr wrap="square" lIns="0" tIns="0" rIns="0" bIns="0" rtlCol="0"/>
          <a:lstStyle/>
          <a:p>
            <a:endParaRPr/>
          </a:p>
        </p:txBody>
      </p:sp>
      <p:sp>
        <p:nvSpPr>
          <p:cNvPr id="50" name="object 50"/>
          <p:cNvSpPr/>
          <p:nvPr/>
        </p:nvSpPr>
        <p:spPr>
          <a:xfrm>
            <a:off x="6519418" y="3112007"/>
            <a:ext cx="49530" cy="85090"/>
          </a:xfrm>
          <a:custGeom>
            <a:avLst/>
            <a:gdLst/>
            <a:ahLst/>
            <a:cxnLst/>
            <a:rect l="l" t="t" r="r" b="b"/>
            <a:pathLst>
              <a:path w="49529" h="85089">
                <a:moveTo>
                  <a:pt x="5714" y="0"/>
                </a:moveTo>
                <a:lnTo>
                  <a:pt x="4036" y="11060"/>
                </a:lnTo>
                <a:lnTo>
                  <a:pt x="1904" y="21431"/>
                </a:lnTo>
                <a:lnTo>
                  <a:pt x="250" y="31753"/>
                </a:lnTo>
                <a:lnTo>
                  <a:pt x="13715" y="75311"/>
                </a:lnTo>
                <a:lnTo>
                  <a:pt x="35464" y="84709"/>
                </a:lnTo>
                <a:lnTo>
                  <a:pt x="42541" y="77739"/>
                </a:lnTo>
                <a:lnTo>
                  <a:pt x="49022" y="65531"/>
                </a:lnTo>
              </a:path>
            </a:pathLst>
          </a:custGeom>
          <a:ln w="12496">
            <a:solidFill>
              <a:srgbClr val="000000"/>
            </a:solidFill>
          </a:ln>
        </p:spPr>
        <p:txBody>
          <a:bodyPr wrap="square" lIns="0" tIns="0" rIns="0" bIns="0" rtlCol="0"/>
          <a:lstStyle/>
          <a:p>
            <a:endParaRPr/>
          </a:p>
        </p:txBody>
      </p:sp>
      <p:sp>
        <p:nvSpPr>
          <p:cNvPr id="51" name="object 51"/>
          <p:cNvSpPr/>
          <p:nvPr/>
        </p:nvSpPr>
        <p:spPr>
          <a:xfrm>
            <a:off x="6147561" y="2656332"/>
            <a:ext cx="255904" cy="137795"/>
          </a:xfrm>
          <a:custGeom>
            <a:avLst/>
            <a:gdLst/>
            <a:ahLst/>
            <a:cxnLst/>
            <a:rect l="l" t="t" r="r" b="b"/>
            <a:pathLst>
              <a:path w="255904" h="137794">
                <a:moveTo>
                  <a:pt x="0" y="137413"/>
                </a:moveTo>
                <a:lnTo>
                  <a:pt x="8729" y="132264"/>
                </a:lnTo>
                <a:lnTo>
                  <a:pt x="17256" y="130603"/>
                </a:lnTo>
                <a:lnTo>
                  <a:pt x="26521" y="130538"/>
                </a:lnTo>
                <a:lnTo>
                  <a:pt x="37464" y="130175"/>
                </a:lnTo>
                <a:lnTo>
                  <a:pt x="55756" y="128827"/>
                </a:lnTo>
                <a:lnTo>
                  <a:pt x="74072" y="128063"/>
                </a:lnTo>
                <a:lnTo>
                  <a:pt x="92436" y="127371"/>
                </a:lnTo>
                <a:lnTo>
                  <a:pt x="110871" y="126237"/>
                </a:lnTo>
                <a:lnTo>
                  <a:pt x="162115" y="121110"/>
                </a:lnTo>
                <a:lnTo>
                  <a:pt x="213360" y="114934"/>
                </a:lnTo>
                <a:lnTo>
                  <a:pt x="255650" y="99694"/>
                </a:lnTo>
                <a:lnTo>
                  <a:pt x="255301" y="89348"/>
                </a:lnTo>
                <a:lnTo>
                  <a:pt x="250190" y="79025"/>
                </a:lnTo>
                <a:lnTo>
                  <a:pt x="243078" y="69512"/>
                </a:lnTo>
                <a:lnTo>
                  <a:pt x="236727" y="61594"/>
                </a:lnTo>
                <a:lnTo>
                  <a:pt x="230977" y="53010"/>
                </a:lnTo>
                <a:lnTo>
                  <a:pt x="208847" y="19109"/>
                </a:lnTo>
                <a:lnTo>
                  <a:pt x="207613" y="13652"/>
                </a:lnTo>
                <a:lnTo>
                  <a:pt x="209760" y="8290"/>
                </a:lnTo>
                <a:lnTo>
                  <a:pt x="214884" y="0"/>
                </a:lnTo>
              </a:path>
            </a:pathLst>
          </a:custGeom>
          <a:ln w="12496">
            <a:solidFill>
              <a:srgbClr val="000000"/>
            </a:solidFill>
          </a:ln>
        </p:spPr>
        <p:txBody>
          <a:bodyPr wrap="square" lIns="0" tIns="0" rIns="0" bIns="0" rtlCol="0"/>
          <a:lstStyle/>
          <a:p>
            <a:endParaRPr/>
          </a:p>
        </p:txBody>
      </p:sp>
      <p:sp>
        <p:nvSpPr>
          <p:cNvPr id="52" name="object 52"/>
          <p:cNvSpPr/>
          <p:nvPr/>
        </p:nvSpPr>
        <p:spPr>
          <a:xfrm>
            <a:off x="6772020" y="2923414"/>
            <a:ext cx="186055" cy="18415"/>
          </a:xfrm>
          <a:custGeom>
            <a:avLst/>
            <a:gdLst/>
            <a:ahLst/>
            <a:cxnLst/>
            <a:rect l="l" t="t" r="r" b="b"/>
            <a:pathLst>
              <a:path w="186054" h="18414">
                <a:moveTo>
                  <a:pt x="17399" y="15492"/>
                </a:moveTo>
                <a:lnTo>
                  <a:pt x="8254" y="17270"/>
                </a:lnTo>
                <a:lnTo>
                  <a:pt x="5206" y="18159"/>
                </a:lnTo>
                <a:lnTo>
                  <a:pt x="0" y="13968"/>
                </a:lnTo>
                <a:lnTo>
                  <a:pt x="15079" y="13497"/>
                </a:lnTo>
                <a:lnTo>
                  <a:pt x="30051" y="12015"/>
                </a:lnTo>
                <a:lnTo>
                  <a:pt x="44952" y="9985"/>
                </a:lnTo>
                <a:lnTo>
                  <a:pt x="59817" y="7872"/>
                </a:lnTo>
                <a:lnTo>
                  <a:pt x="79081" y="5324"/>
                </a:lnTo>
                <a:lnTo>
                  <a:pt x="98488" y="3014"/>
                </a:lnTo>
                <a:lnTo>
                  <a:pt x="117895" y="1228"/>
                </a:lnTo>
                <a:lnTo>
                  <a:pt x="137159" y="252"/>
                </a:lnTo>
                <a:lnTo>
                  <a:pt x="149169" y="0"/>
                </a:lnTo>
                <a:lnTo>
                  <a:pt x="161321" y="426"/>
                </a:lnTo>
                <a:lnTo>
                  <a:pt x="173521" y="1305"/>
                </a:lnTo>
                <a:lnTo>
                  <a:pt x="185674" y="2411"/>
                </a:lnTo>
              </a:path>
            </a:pathLst>
          </a:custGeom>
          <a:ln w="12496">
            <a:solidFill>
              <a:srgbClr val="000000"/>
            </a:solidFill>
          </a:ln>
        </p:spPr>
        <p:txBody>
          <a:bodyPr wrap="square" lIns="0" tIns="0" rIns="0" bIns="0" rtlCol="0"/>
          <a:lstStyle/>
          <a:p>
            <a:endParaRPr/>
          </a:p>
        </p:txBody>
      </p:sp>
      <p:sp>
        <p:nvSpPr>
          <p:cNvPr id="53" name="object 53"/>
          <p:cNvSpPr/>
          <p:nvPr/>
        </p:nvSpPr>
        <p:spPr>
          <a:xfrm>
            <a:off x="6789419" y="2997961"/>
            <a:ext cx="170180" cy="15875"/>
          </a:xfrm>
          <a:custGeom>
            <a:avLst/>
            <a:gdLst/>
            <a:ahLst/>
            <a:cxnLst/>
            <a:rect l="l" t="t" r="r" b="b"/>
            <a:pathLst>
              <a:path w="170179" h="15875">
                <a:moveTo>
                  <a:pt x="6984" y="0"/>
                </a:moveTo>
                <a:lnTo>
                  <a:pt x="4572" y="2159"/>
                </a:lnTo>
                <a:lnTo>
                  <a:pt x="2412" y="4952"/>
                </a:lnTo>
                <a:lnTo>
                  <a:pt x="0" y="7112"/>
                </a:lnTo>
                <a:lnTo>
                  <a:pt x="11223" y="8630"/>
                </a:lnTo>
                <a:lnTo>
                  <a:pt x="22447" y="9731"/>
                </a:lnTo>
                <a:lnTo>
                  <a:pt x="33718" y="10666"/>
                </a:lnTo>
                <a:lnTo>
                  <a:pt x="45084" y="11684"/>
                </a:lnTo>
                <a:lnTo>
                  <a:pt x="64875" y="13065"/>
                </a:lnTo>
                <a:lnTo>
                  <a:pt x="84724" y="13588"/>
                </a:lnTo>
                <a:lnTo>
                  <a:pt x="104503" y="13827"/>
                </a:lnTo>
                <a:lnTo>
                  <a:pt x="124078" y="14350"/>
                </a:lnTo>
                <a:lnTo>
                  <a:pt x="136044" y="15101"/>
                </a:lnTo>
                <a:lnTo>
                  <a:pt x="147034" y="15589"/>
                </a:lnTo>
                <a:lnTo>
                  <a:pt x="157976" y="15172"/>
                </a:lnTo>
                <a:lnTo>
                  <a:pt x="169799" y="13208"/>
                </a:lnTo>
              </a:path>
            </a:pathLst>
          </a:custGeom>
          <a:ln w="12496">
            <a:solidFill>
              <a:srgbClr val="000000"/>
            </a:solidFill>
          </a:ln>
        </p:spPr>
        <p:txBody>
          <a:bodyPr wrap="square" lIns="0" tIns="0" rIns="0" bIns="0" rtlCol="0"/>
          <a:lstStyle/>
          <a:p>
            <a:endParaRPr/>
          </a:p>
        </p:txBody>
      </p:sp>
      <p:sp>
        <p:nvSpPr>
          <p:cNvPr id="54" name="object 54"/>
          <p:cNvSpPr/>
          <p:nvPr/>
        </p:nvSpPr>
        <p:spPr>
          <a:xfrm>
            <a:off x="7105777" y="2734945"/>
            <a:ext cx="251460" cy="356235"/>
          </a:xfrm>
          <a:custGeom>
            <a:avLst/>
            <a:gdLst/>
            <a:ahLst/>
            <a:cxnLst/>
            <a:rect l="l" t="t" r="r" b="b"/>
            <a:pathLst>
              <a:path w="251459" h="356235">
                <a:moveTo>
                  <a:pt x="251459" y="0"/>
                </a:moveTo>
                <a:lnTo>
                  <a:pt x="207216" y="15966"/>
                </a:lnTo>
                <a:lnTo>
                  <a:pt x="195421" y="18192"/>
                </a:lnTo>
                <a:lnTo>
                  <a:pt x="183673" y="20466"/>
                </a:lnTo>
                <a:lnTo>
                  <a:pt x="172212" y="22859"/>
                </a:lnTo>
                <a:lnTo>
                  <a:pt x="161758" y="24735"/>
                </a:lnTo>
                <a:lnTo>
                  <a:pt x="150399" y="26527"/>
                </a:lnTo>
                <a:lnTo>
                  <a:pt x="139279" y="28771"/>
                </a:lnTo>
                <a:lnTo>
                  <a:pt x="129540" y="32003"/>
                </a:lnTo>
                <a:lnTo>
                  <a:pt x="119772" y="36796"/>
                </a:lnTo>
                <a:lnTo>
                  <a:pt x="113601" y="42243"/>
                </a:lnTo>
                <a:lnTo>
                  <a:pt x="111430" y="49524"/>
                </a:lnTo>
                <a:lnTo>
                  <a:pt x="113665" y="59816"/>
                </a:lnTo>
                <a:lnTo>
                  <a:pt x="118421" y="69153"/>
                </a:lnTo>
                <a:lnTo>
                  <a:pt x="124666" y="77739"/>
                </a:lnTo>
                <a:lnTo>
                  <a:pt x="131506" y="85873"/>
                </a:lnTo>
                <a:lnTo>
                  <a:pt x="138049" y="93852"/>
                </a:lnTo>
                <a:lnTo>
                  <a:pt x="149627" y="111418"/>
                </a:lnTo>
                <a:lnTo>
                  <a:pt x="159432" y="130746"/>
                </a:lnTo>
                <a:lnTo>
                  <a:pt x="165784" y="151217"/>
                </a:lnTo>
                <a:lnTo>
                  <a:pt x="167004" y="172212"/>
                </a:lnTo>
                <a:lnTo>
                  <a:pt x="164933" y="183685"/>
                </a:lnTo>
                <a:lnTo>
                  <a:pt x="137215" y="223254"/>
                </a:lnTo>
                <a:lnTo>
                  <a:pt x="101853" y="249935"/>
                </a:lnTo>
                <a:lnTo>
                  <a:pt x="63224" y="274385"/>
                </a:lnTo>
                <a:lnTo>
                  <a:pt x="50292" y="282320"/>
                </a:lnTo>
                <a:lnTo>
                  <a:pt x="41763" y="287254"/>
                </a:lnTo>
                <a:lnTo>
                  <a:pt x="31019" y="293973"/>
                </a:lnTo>
                <a:lnTo>
                  <a:pt x="21752" y="301787"/>
                </a:lnTo>
                <a:lnTo>
                  <a:pt x="17652" y="310006"/>
                </a:lnTo>
                <a:lnTo>
                  <a:pt x="19067" y="317541"/>
                </a:lnTo>
                <a:lnTo>
                  <a:pt x="22494" y="325612"/>
                </a:lnTo>
                <a:lnTo>
                  <a:pt x="25564" y="333563"/>
                </a:lnTo>
                <a:lnTo>
                  <a:pt x="25907" y="340740"/>
                </a:lnTo>
                <a:lnTo>
                  <a:pt x="22074" y="348319"/>
                </a:lnTo>
                <a:lnTo>
                  <a:pt x="15811" y="351932"/>
                </a:lnTo>
                <a:lnTo>
                  <a:pt x="8120" y="353760"/>
                </a:lnTo>
                <a:lnTo>
                  <a:pt x="0" y="355980"/>
                </a:lnTo>
                <a:lnTo>
                  <a:pt x="45084" y="345058"/>
                </a:lnTo>
                <a:lnTo>
                  <a:pt x="84169" y="339677"/>
                </a:lnTo>
                <a:lnTo>
                  <a:pt x="123444" y="335914"/>
                </a:lnTo>
                <a:lnTo>
                  <a:pt x="142960" y="334089"/>
                </a:lnTo>
                <a:lnTo>
                  <a:pt x="162798" y="332358"/>
                </a:lnTo>
                <a:lnTo>
                  <a:pt x="182612" y="331485"/>
                </a:lnTo>
                <a:lnTo>
                  <a:pt x="202056" y="332231"/>
                </a:lnTo>
                <a:lnTo>
                  <a:pt x="207986" y="334180"/>
                </a:lnTo>
                <a:lnTo>
                  <a:pt x="210534" y="335724"/>
                </a:lnTo>
                <a:lnTo>
                  <a:pt x="208843" y="337268"/>
                </a:lnTo>
                <a:lnTo>
                  <a:pt x="202056" y="339216"/>
                </a:lnTo>
              </a:path>
            </a:pathLst>
          </a:custGeom>
          <a:ln w="12496">
            <a:solidFill>
              <a:srgbClr val="000000"/>
            </a:solidFill>
          </a:ln>
        </p:spPr>
        <p:txBody>
          <a:bodyPr wrap="square" lIns="0" tIns="0" rIns="0" bIns="0" rtlCol="0"/>
          <a:lstStyle/>
          <a:p>
            <a:endParaRPr/>
          </a:p>
        </p:txBody>
      </p:sp>
      <p:sp>
        <p:nvSpPr>
          <p:cNvPr id="55" name="object 55"/>
          <p:cNvSpPr/>
          <p:nvPr/>
        </p:nvSpPr>
        <p:spPr>
          <a:xfrm>
            <a:off x="7011289" y="3266185"/>
            <a:ext cx="15240" cy="68580"/>
          </a:xfrm>
          <a:custGeom>
            <a:avLst/>
            <a:gdLst/>
            <a:ahLst/>
            <a:cxnLst/>
            <a:rect l="l" t="t" r="r" b="b"/>
            <a:pathLst>
              <a:path w="15240" h="68579">
                <a:moveTo>
                  <a:pt x="0" y="0"/>
                </a:moveTo>
                <a:lnTo>
                  <a:pt x="12328" y="43590"/>
                </a:lnTo>
                <a:lnTo>
                  <a:pt x="13414" y="51736"/>
                </a:lnTo>
                <a:lnTo>
                  <a:pt x="14428" y="59953"/>
                </a:lnTo>
                <a:lnTo>
                  <a:pt x="15239" y="68325"/>
                </a:lnTo>
              </a:path>
            </a:pathLst>
          </a:custGeom>
          <a:ln w="12496">
            <a:solidFill>
              <a:srgbClr val="000000"/>
            </a:solidFill>
          </a:ln>
        </p:spPr>
        <p:txBody>
          <a:bodyPr wrap="square" lIns="0" tIns="0" rIns="0" bIns="0" rtlCol="0"/>
          <a:lstStyle/>
          <a:p>
            <a:endParaRPr/>
          </a:p>
        </p:txBody>
      </p:sp>
      <p:sp>
        <p:nvSpPr>
          <p:cNvPr id="56" name="object 56"/>
          <p:cNvSpPr/>
          <p:nvPr/>
        </p:nvSpPr>
        <p:spPr>
          <a:xfrm>
            <a:off x="7018019" y="3165167"/>
            <a:ext cx="47625" cy="22225"/>
          </a:xfrm>
          <a:custGeom>
            <a:avLst/>
            <a:gdLst/>
            <a:ahLst/>
            <a:cxnLst/>
            <a:rect l="l" t="t" r="r" b="b"/>
            <a:pathLst>
              <a:path w="47625" h="22225">
                <a:moveTo>
                  <a:pt x="0" y="21770"/>
                </a:moveTo>
                <a:lnTo>
                  <a:pt x="3808" y="12608"/>
                </a:lnTo>
                <a:lnTo>
                  <a:pt x="8937" y="4387"/>
                </a:lnTo>
                <a:lnTo>
                  <a:pt x="16234" y="0"/>
                </a:lnTo>
                <a:lnTo>
                  <a:pt x="26543" y="2339"/>
                </a:lnTo>
                <a:lnTo>
                  <a:pt x="35940" y="9959"/>
                </a:lnTo>
                <a:lnTo>
                  <a:pt x="38988" y="12626"/>
                </a:lnTo>
                <a:lnTo>
                  <a:pt x="47244" y="14150"/>
                </a:lnTo>
              </a:path>
            </a:pathLst>
          </a:custGeom>
          <a:ln w="12496">
            <a:solidFill>
              <a:srgbClr val="000000"/>
            </a:solidFill>
          </a:ln>
        </p:spPr>
        <p:txBody>
          <a:bodyPr wrap="square" lIns="0" tIns="0" rIns="0" bIns="0" rtlCol="0"/>
          <a:lstStyle/>
          <a:p>
            <a:endParaRPr/>
          </a:p>
        </p:txBody>
      </p:sp>
      <p:sp>
        <p:nvSpPr>
          <p:cNvPr id="57" name="object 57"/>
          <p:cNvSpPr/>
          <p:nvPr/>
        </p:nvSpPr>
        <p:spPr>
          <a:xfrm>
            <a:off x="7090918" y="3221101"/>
            <a:ext cx="125095" cy="13970"/>
          </a:xfrm>
          <a:custGeom>
            <a:avLst/>
            <a:gdLst/>
            <a:ahLst/>
            <a:cxnLst/>
            <a:rect l="l" t="t" r="r" b="b"/>
            <a:pathLst>
              <a:path w="125095" h="13969">
                <a:moveTo>
                  <a:pt x="9651" y="0"/>
                </a:moveTo>
                <a:lnTo>
                  <a:pt x="6603" y="2159"/>
                </a:lnTo>
                <a:lnTo>
                  <a:pt x="3048" y="3937"/>
                </a:lnTo>
                <a:lnTo>
                  <a:pt x="0" y="6096"/>
                </a:lnTo>
                <a:lnTo>
                  <a:pt x="10923" y="6435"/>
                </a:lnTo>
                <a:lnTo>
                  <a:pt x="21859" y="6334"/>
                </a:lnTo>
                <a:lnTo>
                  <a:pt x="32914" y="6113"/>
                </a:lnTo>
                <a:lnTo>
                  <a:pt x="44196" y="6096"/>
                </a:lnTo>
                <a:lnTo>
                  <a:pt x="59953" y="6824"/>
                </a:lnTo>
                <a:lnTo>
                  <a:pt x="75390" y="7921"/>
                </a:lnTo>
                <a:lnTo>
                  <a:pt x="90755" y="9185"/>
                </a:lnTo>
                <a:lnTo>
                  <a:pt x="106299" y="10413"/>
                </a:lnTo>
                <a:lnTo>
                  <a:pt x="115442" y="10413"/>
                </a:lnTo>
                <a:lnTo>
                  <a:pt x="118872" y="10413"/>
                </a:lnTo>
                <a:lnTo>
                  <a:pt x="124967" y="13715"/>
                </a:lnTo>
              </a:path>
            </a:pathLst>
          </a:custGeom>
          <a:ln w="12496">
            <a:solidFill>
              <a:srgbClr val="000000"/>
            </a:solidFill>
          </a:ln>
        </p:spPr>
        <p:txBody>
          <a:bodyPr wrap="square" lIns="0" tIns="0" rIns="0" bIns="0" rtlCol="0"/>
          <a:lstStyle/>
          <a:p>
            <a:endParaRPr/>
          </a:p>
        </p:txBody>
      </p:sp>
      <p:sp>
        <p:nvSpPr>
          <p:cNvPr id="58" name="object 58"/>
          <p:cNvSpPr/>
          <p:nvPr/>
        </p:nvSpPr>
        <p:spPr>
          <a:xfrm>
            <a:off x="7113396" y="3298825"/>
            <a:ext cx="124460" cy="8255"/>
          </a:xfrm>
          <a:custGeom>
            <a:avLst/>
            <a:gdLst/>
            <a:ahLst/>
            <a:cxnLst/>
            <a:rect l="l" t="t" r="r" b="b"/>
            <a:pathLst>
              <a:path w="124459" h="8254">
                <a:moveTo>
                  <a:pt x="0" y="0"/>
                </a:moveTo>
                <a:lnTo>
                  <a:pt x="5000" y="7473"/>
                </a:lnTo>
                <a:lnTo>
                  <a:pt x="11906" y="8255"/>
                </a:lnTo>
                <a:lnTo>
                  <a:pt x="20859" y="5607"/>
                </a:lnTo>
                <a:lnTo>
                  <a:pt x="32003" y="2794"/>
                </a:lnTo>
                <a:lnTo>
                  <a:pt x="46978" y="1609"/>
                </a:lnTo>
                <a:lnTo>
                  <a:pt x="61690" y="1222"/>
                </a:lnTo>
                <a:lnTo>
                  <a:pt x="76259" y="1525"/>
                </a:lnTo>
                <a:lnTo>
                  <a:pt x="90804" y="2412"/>
                </a:lnTo>
                <a:lnTo>
                  <a:pt x="99312" y="2740"/>
                </a:lnTo>
                <a:lnTo>
                  <a:pt x="107521" y="2841"/>
                </a:lnTo>
                <a:lnTo>
                  <a:pt x="115754" y="2823"/>
                </a:lnTo>
                <a:lnTo>
                  <a:pt x="124332" y="2794"/>
                </a:lnTo>
              </a:path>
            </a:pathLst>
          </a:custGeom>
          <a:ln w="12496">
            <a:solidFill>
              <a:srgbClr val="000000"/>
            </a:solidFill>
          </a:ln>
        </p:spPr>
        <p:txBody>
          <a:bodyPr wrap="square" lIns="0" tIns="0" rIns="0" bIns="0" rtlCol="0"/>
          <a:lstStyle/>
          <a:p>
            <a:endParaRPr/>
          </a:p>
        </p:txBody>
      </p:sp>
      <p:sp>
        <p:nvSpPr>
          <p:cNvPr id="59" name="object 59"/>
          <p:cNvSpPr/>
          <p:nvPr/>
        </p:nvSpPr>
        <p:spPr>
          <a:xfrm>
            <a:off x="7259066" y="3203448"/>
            <a:ext cx="216535" cy="121285"/>
          </a:xfrm>
          <a:custGeom>
            <a:avLst/>
            <a:gdLst/>
            <a:ahLst/>
            <a:cxnLst/>
            <a:rect l="l" t="t" r="r" b="b"/>
            <a:pathLst>
              <a:path w="216534" h="121285">
                <a:moveTo>
                  <a:pt x="0" y="116459"/>
                </a:moveTo>
                <a:lnTo>
                  <a:pt x="3742" y="120850"/>
                </a:lnTo>
                <a:lnTo>
                  <a:pt x="6984" y="117776"/>
                </a:lnTo>
                <a:lnTo>
                  <a:pt x="10322" y="110297"/>
                </a:lnTo>
                <a:lnTo>
                  <a:pt x="14350" y="101473"/>
                </a:lnTo>
                <a:lnTo>
                  <a:pt x="31728" y="65861"/>
                </a:lnTo>
                <a:lnTo>
                  <a:pt x="46180" y="29638"/>
                </a:lnTo>
                <a:lnTo>
                  <a:pt x="51262" y="17643"/>
                </a:lnTo>
                <a:lnTo>
                  <a:pt x="57023" y="6350"/>
                </a:lnTo>
                <a:lnTo>
                  <a:pt x="58547" y="4572"/>
                </a:lnTo>
                <a:lnTo>
                  <a:pt x="60451" y="2159"/>
                </a:lnTo>
                <a:lnTo>
                  <a:pt x="72643" y="51815"/>
                </a:lnTo>
                <a:lnTo>
                  <a:pt x="75358" y="66208"/>
                </a:lnTo>
                <a:lnTo>
                  <a:pt x="87502" y="109981"/>
                </a:lnTo>
                <a:lnTo>
                  <a:pt x="91439" y="115824"/>
                </a:lnTo>
                <a:lnTo>
                  <a:pt x="92963" y="118872"/>
                </a:lnTo>
                <a:lnTo>
                  <a:pt x="123825" y="86232"/>
                </a:lnTo>
                <a:lnTo>
                  <a:pt x="137239" y="57150"/>
                </a:lnTo>
                <a:lnTo>
                  <a:pt x="144166" y="42548"/>
                </a:lnTo>
                <a:lnTo>
                  <a:pt x="165875" y="6850"/>
                </a:lnTo>
                <a:lnTo>
                  <a:pt x="171323" y="0"/>
                </a:lnTo>
                <a:lnTo>
                  <a:pt x="176272" y="11211"/>
                </a:lnTo>
                <a:lnTo>
                  <a:pt x="179768" y="22828"/>
                </a:lnTo>
                <a:lnTo>
                  <a:pt x="182788" y="34682"/>
                </a:lnTo>
                <a:lnTo>
                  <a:pt x="186308" y="46609"/>
                </a:lnTo>
                <a:lnTo>
                  <a:pt x="201507" y="82917"/>
                </a:lnTo>
                <a:lnTo>
                  <a:pt x="211327" y="95376"/>
                </a:lnTo>
                <a:lnTo>
                  <a:pt x="213740" y="97536"/>
                </a:lnTo>
                <a:lnTo>
                  <a:pt x="216407" y="99313"/>
                </a:lnTo>
              </a:path>
            </a:pathLst>
          </a:custGeom>
          <a:ln w="12496">
            <a:solidFill>
              <a:srgbClr val="000000"/>
            </a:solidFill>
          </a:ln>
        </p:spPr>
        <p:txBody>
          <a:bodyPr wrap="square" lIns="0" tIns="0" rIns="0" bIns="0" rtlCol="0"/>
          <a:lstStyle/>
          <a:p>
            <a:endParaRPr/>
          </a:p>
        </p:txBody>
      </p:sp>
      <p:sp>
        <p:nvSpPr>
          <p:cNvPr id="60" name="object 60"/>
          <p:cNvSpPr/>
          <p:nvPr/>
        </p:nvSpPr>
        <p:spPr>
          <a:xfrm>
            <a:off x="7473950" y="3267709"/>
            <a:ext cx="137160" cy="8255"/>
          </a:xfrm>
          <a:custGeom>
            <a:avLst/>
            <a:gdLst/>
            <a:ahLst/>
            <a:cxnLst/>
            <a:rect l="l" t="t" r="r" b="b"/>
            <a:pathLst>
              <a:path w="137159" h="8254">
                <a:moveTo>
                  <a:pt x="0" y="2793"/>
                </a:moveTo>
                <a:lnTo>
                  <a:pt x="12459" y="1162"/>
                </a:lnTo>
                <a:lnTo>
                  <a:pt x="24431" y="412"/>
                </a:lnTo>
                <a:lnTo>
                  <a:pt x="36379" y="472"/>
                </a:lnTo>
                <a:lnTo>
                  <a:pt x="48768" y="1269"/>
                </a:lnTo>
                <a:lnTo>
                  <a:pt x="63531" y="3286"/>
                </a:lnTo>
                <a:lnTo>
                  <a:pt x="79533" y="5873"/>
                </a:lnTo>
                <a:lnTo>
                  <a:pt x="95488" y="7842"/>
                </a:lnTo>
                <a:lnTo>
                  <a:pt x="110108" y="8000"/>
                </a:lnTo>
                <a:lnTo>
                  <a:pt x="117282" y="7000"/>
                </a:lnTo>
                <a:lnTo>
                  <a:pt x="123967" y="5143"/>
                </a:lnTo>
                <a:lnTo>
                  <a:pt x="130486" y="2714"/>
                </a:lnTo>
                <a:lnTo>
                  <a:pt x="137159" y="0"/>
                </a:lnTo>
              </a:path>
            </a:pathLst>
          </a:custGeom>
          <a:ln w="12496">
            <a:solidFill>
              <a:srgbClr val="000000"/>
            </a:solidFill>
          </a:ln>
        </p:spPr>
        <p:txBody>
          <a:bodyPr wrap="square" lIns="0" tIns="0" rIns="0" bIns="0" rtlCol="0"/>
          <a:lstStyle/>
          <a:p>
            <a:endParaRPr/>
          </a:p>
        </p:txBody>
      </p:sp>
      <p:sp>
        <p:nvSpPr>
          <p:cNvPr id="61" name="object 61"/>
          <p:cNvSpPr/>
          <p:nvPr/>
        </p:nvSpPr>
        <p:spPr>
          <a:xfrm>
            <a:off x="7534782" y="3225038"/>
            <a:ext cx="60325" cy="109855"/>
          </a:xfrm>
          <a:custGeom>
            <a:avLst/>
            <a:gdLst/>
            <a:ahLst/>
            <a:cxnLst/>
            <a:rect l="l" t="t" r="r" b="b"/>
            <a:pathLst>
              <a:path w="60325" h="109854">
                <a:moveTo>
                  <a:pt x="10541" y="0"/>
                </a:moveTo>
                <a:lnTo>
                  <a:pt x="234" y="5457"/>
                </a:lnTo>
                <a:lnTo>
                  <a:pt x="0" y="12223"/>
                </a:lnTo>
                <a:lnTo>
                  <a:pt x="5861" y="21038"/>
                </a:lnTo>
                <a:lnTo>
                  <a:pt x="13843" y="32638"/>
                </a:lnTo>
                <a:lnTo>
                  <a:pt x="20093" y="44217"/>
                </a:lnTo>
                <a:lnTo>
                  <a:pt x="25749" y="56022"/>
                </a:lnTo>
                <a:lnTo>
                  <a:pt x="31166" y="67946"/>
                </a:lnTo>
                <a:lnTo>
                  <a:pt x="36702" y="79883"/>
                </a:lnTo>
                <a:lnTo>
                  <a:pt x="39272" y="87435"/>
                </a:lnTo>
                <a:lnTo>
                  <a:pt x="43640" y="98583"/>
                </a:lnTo>
                <a:lnTo>
                  <a:pt x="49651" y="107779"/>
                </a:lnTo>
                <a:lnTo>
                  <a:pt x="57150" y="109474"/>
                </a:lnTo>
                <a:lnTo>
                  <a:pt x="58420" y="107061"/>
                </a:lnTo>
                <a:lnTo>
                  <a:pt x="59309" y="104901"/>
                </a:lnTo>
                <a:lnTo>
                  <a:pt x="60198" y="102488"/>
                </a:lnTo>
              </a:path>
            </a:pathLst>
          </a:custGeom>
          <a:ln w="12496">
            <a:solidFill>
              <a:srgbClr val="000000"/>
            </a:solidFill>
          </a:ln>
        </p:spPr>
        <p:txBody>
          <a:bodyPr wrap="square" lIns="0" tIns="0" rIns="0" bIns="0" rtlCol="0"/>
          <a:lstStyle/>
          <a:p>
            <a:endParaRPr/>
          </a:p>
        </p:txBody>
      </p:sp>
      <p:sp>
        <p:nvSpPr>
          <p:cNvPr id="62" name="object 62"/>
          <p:cNvSpPr/>
          <p:nvPr/>
        </p:nvSpPr>
        <p:spPr>
          <a:xfrm>
            <a:off x="7675753" y="3196082"/>
            <a:ext cx="22860" cy="138430"/>
          </a:xfrm>
          <a:custGeom>
            <a:avLst/>
            <a:gdLst/>
            <a:ahLst/>
            <a:cxnLst/>
            <a:rect l="l" t="t" r="r" b="b"/>
            <a:pathLst>
              <a:path w="22859" h="138429">
                <a:moveTo>
                  <a:pt x="0" y="0"/>
                </a:moveTo>
                <a:lnTo>
                  <a:pt x="10378" y="4115"/>
                </a:lnTo>
                <a:lnTo>
                  <a:pt x="14827" y="11112"/>
                </a:lnTo>
                <a:lnTo>
                  <a:pt x="15894" y="21252"/>
                </a:lnTo>
                <a:lnTo>
                  <a:pt x="16128" y="34797"/>
                </a:lnTo>
                <a:lnTo>
                  <a:pt x="16077" y="51226"/>
                </a:lnTo>
                <a:lnTo>
                  <a:pt x="15621" y="68691"/>
                </a:lnTo>
                <a:lnTo>
                  <a:pt x="15736" y="86036"/>
                </a:lnTo>
                <a:lnTo>
                  <a:pt x="17399" y="102107"/>
                </a:lnTo>
                <a:lnTo>
                  <a:pt x="19176" y="111730"/>
                </a:lnTo>
                <a:lnTo>
                  <a:pt x="20764" y="120030"/>
                </a:lnTo>
                <a:lnTo>
                  <a:pt x="21971" y="128450"/>
                </a:lnTo>
                <a:lnTo>
                  <a:pt x="22605" y="138429"/>
                </a:lnTo>
              </a:path>
            </a:pathLst>
          </a:custGeom>
          <a:ln w="12496">
            <a:solidFill>
              <a:srgbClr val="000000"/>
            </a:solidFill>
          </a:ln>
        </p:spPr>
        <p:txBody>
          <a:bodyPr wrap="square" lIns="0" tIns="0" rIns="0" bIns="0" rtlCol="0"/>
          <a:lstStyle/>
          <a:p>
            <a:endParaRPr/>
          </a:p>
        </p:txBody>
      </p:sp>
      <p:sp>
        <p:nvSpPr>
          <p:cNvPr id="63" name="object 63"/>
          <p:cNvSpPr/>
          <p:nvPr/>
        </p:nvSpPr>
        <p:spPr>
          <a:xfrm>
            <a:off x="7119873" y="2621914"/>
            <a:ext cx="220979" cy="116839"/>
          </a:xfrm>
          <a:custGeom>
            <a:avLst/>
            <a:gdLst/>
            <a:ahLst/>
            <a:cxnLst/>
            <a:rect l="l" t="t" r="r" b="b"/>
            <a:pathLst>
              <a:path w="220979" h="116839">
                <a:moveTo>
                  <a:pt x="0" y="104775"/>
                </a:moveTo>
                <a:lnTo>
                  <a:pt x="28575" y="76200"/>
                </a:lnTo>
                <a:lnTo>
                  <a:pt x="41076" y="48321"/>
                </a:lnTo>
                <a:lnTo>
                  <a:pt x="44703" y="38735"/>
                </a:lnTo>
                <a:lnTo>
                  <a:pt x="47751" y="29845"/>
                </a:lnTo>
                <a:lnTo>
                  <a:pt x="49275" y="26543"/>
                </a:lnTo>
                <a:lnTo>
                  <a:pt x="52324" y="20447"/>
                </a:lnTo>
                <a:lnTo>
                  <a:pt x="62158" y="28580"/>
                </a:lnTo>
                <a:lnTo>
                  <a:pt x="70326" y="37512"/>
                </a:lnTo>
                <a:lnTo>
                  <a:pt x="77970" y="47182"/>
                </a:lnTo>
                <a:lnTo>
                  <a:pt x="86232" y="57531"/>
                </a:lnTo>
                <a:lnTo>
                  <a:pt x="122130" y="94214"/>
                </a:lnTo>
                <a:lnTo>
                  <a:pt x="163460" y="116669"/>
                </a:lnTo>
                <a:lnTo>
                  <a:pt x="173100" y="114935"/>
                </a:lnTo>
                <a:lnTo>
                  <a:pt x="195423" y="68353"/>
                </a:lnTo>
                <a:lnTo>
                  <a:pt x="203834" y="24384"/>
                </a:lnTo>
                <a:lnTo>
                  <a:pt x="205489" y="15680"/>
                </a:lnTo>
                <a:lnTo>
                  <a:pt x="208692" y="9429"/>
                </a:lnTo>
                <a:lnTo>
                  <a:pt x="213657" y="4560"/>
                </a:lnTo>
                <a:lnTo>
                  <a:pt x="220599" y="0"/>
                </a:lnTo>
              </a:path>
            </a:pathLst>
          </a:custGeom>
          <a:ln w="12496">
            <a:solidFill>
              <a:srgbClr val="000000"/>
            </a:solidFill>
          </a:ln>
        </p:spPr>
        <p:txBody>
          <a:bodyPr wrap="square" lIns="0" tIns="0" rIns="0" bIns="0" rtlCol="0"/>
          <a:lstStyle/>
          <a:p>
            <a:endParaRPr/>
          </a:p>
        </p:txBody>
      </p:sp>
      <p:sp>
        <p:nvSpPr>
          <p:cNvPr id="64" name="object 64"/>
          <p:cNvSpPr/>
          <p:nvPr/>
        </p:nvSpPr>
        <p:spPr>
          <a:xfrm>
            <a:off x="7483729" y="2830976"/>
            <a:ext cx="116205" cy="227965"/>
          </a:xfrm>
          <a:custGeom>
            <a:avLst/>
            <a:gdLst/>
            <a:ahLst/>
            <a:cxnLst/>
            <a:rect l="l" t="t" r="r" b="b"/>
            <a:pathLst>
              <a:path w="116204" h="227964">
                <a:moveTo>
                  <a:pt x="0" y="25634"/>
                </a:moveTo>
                <a:lnTo>
                  <a:pt x="11689" y="19823"/>
                </a:lnTo>
                <a:lnTo>
                  <a:pt x="22939" y="15251"/>
                </a:lnTo>
                <a:lnTo>
                  <a:pt x="34307" y="11203"/>
                </a:lnTo>
                <a:lnTo>
                  <a:pt x="46354" y="6965"/>
                </a:lnTo>
                <a:lnTo>
                  <a:pt x="57284" y="3071"/>
                </a:lnTo>
                <a:lnTo>
                  <a:pt x="68548" y="488"/>
                </a:lnTo>
                <a:lnTo>
                  <a:pt x="80144" y="0"/>
                </a:lnTo>
                <a:lnTo>
                  <a:pt x="92075" y="2393"/>
                </a:lnTo>
                <a:lnTo>
                  <a:pt x="114300" y="38080"/>
                </a:lnTo>
                <a:lnTo>
                  <a:pt x="115744" y="73576"/>
                </a:lnTo>
                <a:lnTo>
                  <a:pt x="114960" y="91551"/>
                </a:lnTo>
                <a:lnTo>
                  <a:pt x="110728" y="142696"/>
                </a:lnTo>
                <a:lnTo>
                  <a:pt x="105642" y="188063"/>
                </a:lnTo>
                <a:lnTo>
                  <a:pt x="99060" y="223373"/>
                </a:lnTo>
                <a:lnTo>
                  <a:pt x="99060" y="225532"/>
                </a:lnTo>
                <a:lnTo>
                  <a:pt x="98805" y="227945"/>
                </a:lnTo>
              </a:path>
            </a:pathLst>
          </a:custGeom>
          <a:ln w="12496">
            <a:solidFill>
              <a:srgbClr val="000000"/>
            </a:solidFill>
          </a:ln>
        </p:spPr>
        <p:txBody>
          <a:bodyPr wrap="square" lIns="0" tIns="0" rIns="0" bIns="0" rtlCol="0"/>
          <a:lstStyle/>
          <a:p>
            <a:endParaRPr/>
          </a:p>
        </p:txBody>
      </p:sp>
      <p:sp>
        <p:nvSpPr>
          <p:cNvPr id="65" name="object 65"/>
          <p:cNvSpPr/>
          <p:nvPr/>
        </p:nvSpPr>
        <p:spPr>
          <a:xfrm>
            <a:off x="7581010" y="2895345"/>
            <a:ext cx="139065" cy="161290"/>
          </a:xfrm>
          <a:custGeom>
            <a:avLst/>
            <a:gdLst/>
            <a:ahLst/>
            <a:cxnLst/>
            <a:rect l="l" t="t" r="r" b="b"/>
            <a:pathLst>
              <a:path w="139065" h="161289">
                <a:moveTo>
                  <a:pt x="0" y="0"/>
                </a:moveTo>
                <a:lnTo>
                  <a:pt x="8909" y="7681"/>
                </a:lnTo>
                <a:lnTo>
                  <a:pt x="16510" y="16113"/>
                </a:lnTo>
                <a:lnTo>
                  <a:pt x="23538" y="25092"/>
                </a:lnTo>
                <a:lnTo>
                  <a:pt x="30734" y="34416"/>
                </a:lnTo>
                <a:lnTo>
                  <a:pt x="42165" y="48279"/>
                </a:lnTo>
                <a:lnTo>
                  <a:pt x="53895" y="62071"/>
                </a:lnTo>
                <a:lnTo>
                  <a:pt x="65791" y="75815"/>
                </a:lnTo>
                <a:lnTo>
                  <a:pt x="77724" y="89534"/>
                </a:lnTo>
                <a:lnTo>
                  <a:pt x="90300" y="104393"/>
                </a:lnTo>
                <a:lnTo>
                  <a:pt x="115550" y="134112"/>
                </a:lnTo>
                <a:lnTo>
                  <a:pt x="135636" y="156590"/>
                </a:lnTo>
                <a:lnTo>
                  <a:pt x="138938" y="160908"/>
                </a:lnTo>
              </a:path>
            </a:pathLst>
          </a:custGeom>
          <a:ln w="12496">
            <a:solidFill>
              <a:srgbClr val="000000"/>
            </a:solidFill>
          </a:ln>
        </p:spPr>
        <p:txBody>
          <a:bodyPr wrap="square" lIns="0" tIns="0" rIns="0" bIns="0" rtlCol="0"/>
          <a:lstStyle/>
          <a:p>
            <a:endParaRPr/>
          </a:p>
        </p:txBody>
      </p:sp>
      <p:sp>
        <p:nvSpPr>
          <p:cNvPr id="66" name="object 66"/>
          <p:cNvSpPr/>
          <p:nvPr/>
        </p:nvSpPr>
        <p:spPr>
          <a:xfrm>
            <a:off x="7777336" y="3004692"/>
            <a:ext cx="50800" cy="71755"/>
          </a:xfrm>
          <a:custGeom>
            <a:avLst/>
            <a:gdLst/>
            <a:ahLst/>
            <a:cxnLst/>
            <a:rect l="l" t="t" r="r" b="b"/>
            <a:pathLst>
              <a:path w="50800" h="71755">
                <a:moveTo>
                  <a:pt x="7254" y="0"/>
                </a:moveTo>
                <a:lnTo>
                  <a:pt x="1359" y="7939"/>
                </a:lnTo>
                <a:lnTo>
                  <a:pt x="0" y="16462"/>
                </a:lnTo>
                <a:lnTo>
                  <a:pt x="1664" y="26056"/>
                </a:lnTo>
                <a:lnTo>
                  <a:pt x="20165" y="64535"/>
                </a:lnTo>
                <a:lnTo>
                  <a:pt x="36572" y="71711"/>
                </a:lnTo>
                <a:lnTo>
                  <a:pt x="42497" y="68865"/>
                </a:lnTo>
                <a:lnTo>
                  <a:pt x="46708" y="63210"/>
                </a:lnTo>
                <a:lnTo>
                  <a:pt x="50180" y="56387"/>
                </a:lnTo>
              </a:path>
            </a:pathLst>
          </a:custGeom>
          <a:ln w="12496">
            <a:solidFill>
              <a:srgbClr val="000000"/>
            </a:solidFill>
          </a:ln>
        </p:spPr>
        <p:txBody>
          <a:bodyPr wrap="square" lIns="0" tIns="0" rIns="0" bIns="0" rtlCol="0"/>
          <a:lstStyle/>
          <a:p>
            <a:endParaRPr/>
          </a:p>
        </p:txBody>
      </p:sp>
      <p:sp>
        <p:nvSpPr>
          <p:cNvPr id="67" name="object 67"/>
          <p:cNvSpPr/>
          <p:nvPr/>
        </p:nvSpPr>
        <p:spPr>
          <a:xfrm>
            <a:off x="7796230" y="2908045"/>
            <a:ext cx="23495" cy="12700"/>
          </a:xfrm>
          <a:custGeom>
            <a:avLst/>
            <a:gdLst/>
            <a:ahLst/>
            <a:cxnLst/>
            <a:rect l="l" t="t" r="r" b="b"/>
            <a:pathLst>
              <a:path w="23495" h="12700">
                <a:moveTo>
                  <a:pt x="5379" y="12573"/>
                </a:moveTo>
                <a:lnTo>
                  <a:pt x="0" y="3946"/>
                </a:lnTo>
                <a:lnTo>
                  <a:pt x="3681" y="619"/>
                </a:lnTo>
                <a:lnTo>
                  <a:pt x="12719" y="125"/>
                </a:lnTo>
                <a:lnTo>
                  <a:pt x="23413" y="0"/>
                </a:lnTo>
              </a:path>
            </a:pathLst>
          </a:custGeom>
          <a:ln w="12496">
            <a:solidFill>
              <a:srgbClr val="000000"/>
            </a:solidFill>
          </a:ln>
        </p:spPr>
        <p:txBody>
          <a:bodyPr wrap="square" lIns="0" tIns="0" rIns="0" bIns="0" rtlCol="0"/>
          <a:lstStyle/>
          <a:p>
            <a:endParaRPr/>
          </a:p>
        </p:txBody>
      </p:sp>
      <p:sp>
        <p:nvSpPr>
          <p:cNvPr id="68" name="object 68"/>
          <p:cNvSpPr/>
          <p:nvPr/>
        </p:nvSpPr>
        <p:spPr>
          <a:xfrm>
            <a:off x="2370708" y="3293998"/>
            <a:ext cx="12700" cy="53975"/>
          </a:xfrm>
          <a:custGeom>
            <a:avLst/>
            <a:gdLst/>
            <a:ahLst/>
            <a:cxnLst/>
            <a:rect l="l" t="t" r="r" b="b"/>
            <a:pathLst>
              <a:path w="12700" h="53975">
                <a:moveTo>
                  <a:pt x="0" y="0"/>
                </a:moveTo>
                <a:lnTo>
                  <a:pt x="1518" y="8637"/>
                </a:lnTo>
                <a:lnTo>
                  <a:pt x="2619" y="17287"/>
                </a:lnTo>
                <a:lnTo>
                  <a:pt x="3554" y="26056"/>
                </a:lnTo>
                <a:lnTo>
                  <a:pt x="4572" y="35051"/>
                </a:lnTo>
                <a:lnTo>
                  <a:pt x="5244" y="44646"/>
                </a:lnTo>
                <a:lnTo>
                  <a:pt x="5572" y="51133"/>
                </a:lnTo>
                <a:lnTo>
                  <a:pt x="7304" y="53929"/>
                </a:lnTo>
                <a:lnTo>
                  <a:pt x="12192" y="52450"/>
                </a:lnTo>
              </a:path>
            </a:pathLst>
          </a:custGeom>
          <a:ln w="12801">
            <a:solidFill>
              <a:srgbClr val="000000"/>
            </a:solidFill>
          </a:ln>
        </p:spPr>
        <p:txBody>
          <a:bodyPr wrap="square" lIns="0" tIns="0" rIns="0" bIns="0" rtlCol="0"/>
          <a:lstStyle/>
          <a:p>
            <a:endParaRPr/>
          </a:p>
        </p:txBody>
      </p:sp>
      <p:sp>
        <p:nvSpPr>
          <p:cNvPr id="69" name="object 69"/>
          <p:cNvSpPr/>
          <p:nvPr/>
        </p:nvSpPr>
        <p:spPr>
          <a:xfrm>
            <a:off x="2388107" y="3194129"/>
            <a:ext cx="26670" cy="8255"/>
          </a:xfrm>
          <a:custGeom>
            <a:avLst/>
            <a:gdLst/>
            <a:ahLst/>
            <a:cxnLst/>
            <a:rect l="l" t="t" r="r" b="b"/>
            <a:pathLst>
              <a:path w="26669" h="8255">
                <a:moveTo>
                  <a:pt x="0" y="8048"/>
                </a:moveTo>
                <a:lnTo>
                  <a:pt x="4695" y="1720"/>
                </a:lnTo>
                <a:lnTo>
                  <a:pt x="10128" y="0"/>
                </a:lnTo>
                <a:lnTo>
                  <a:pt x="17037" y="779"/>
                </a:lnTo>
                <a:lnTo>
                  <a:pt x="26162" y="1952"/>
                </a:lnTo>
              </a:path>
            </a:pathLst>
          </a:custGeom>
          <a:ln w="12801">
            <a:solidFill>
              <a:srgbClr val="000000"/>
            </a:solidFill>
          </a:ln>
        </p:spPr>
        <p:txBody>
          <a:bodyPr wrap="square" lIns="0" tIns="0" rIns="0" bIns="0" rtlCol="0"/>
          <a:lstStyle/>
          <a:p>
            <a:endParaRPr/>
          </a:p>
        </p:txBody>
      </p:sp>
      <p:sp>
        <p:nvSpPr>
          <p:cNvPr id="70" name="object 70"/>
          <p:cNvSpPr/>
          <p:nvPr/>
        </p:nvSpPr>
        <p:spPr>
          <a:xfrm>
            <a:off x="2444750" y="3237610"/>
            <a:ext cx="133350" cy="6350"/>
          </a:xfrm>
          <a:custGeom>
            <a:avLst/>
            <a:gdLst/>
            <a:ahLst/>
            <a:cxnLst/>
            <a:rect l="l" t="t" r="r" b="b"/>
            <a:pathLst>
              <a:path w="133350" h="6350">
                <a:moveTo>
                  <a:pt x="0" y="0"/>
                </a:moveTo>
                <a:lnTo>
                  <a:pt x="12259" y="1795"/>
                </a:lnTo>
                <a:lnTo>
                  <a:pt x="24161" y="2460"/>
                </a:lnTo>
                <a:lnTo>
                  <a:pt x="36111" y="2339"/>
                </a:lnTo>
                <a:lnTo>
                  <a:pt x="48513" y="1777"/>
                </a:lnTo>
                <a:lnTo>
                  <a:pt x="61692" y="1250"/>
                </a:lnTo>
                <a:lnTo>
                  <a:pt x="74977" y="793"/>
                </a:lnTo>
                <a:lnTo>
                  <a:pt x="88143" y="670"/>
                </a:lnTo>
                <a:lnTo>
                  <a:pt x="100964" y="1142"/>
                </a:lnTo>
                <a:lnTo>
                  <a:pt x="108965" y="1970"/>
                </a:lnTo>
                <a:lnTo>
                  <a:pt x="116966" y="3286"/>
                </a:lnTo>
                <a:lnTo>
                  <a:pt x="124967" y="4768"/>
                </a:lnTo>
                <a:lnTo>
                  <a:pt x="132969" y="6096"/>
                </a:lnTo>
              </a:path>
            </a:pathLst>
          </a:custGeom>
          <a:ln w="12801">
            <a:solidFill>
              <a:srgbClr val="000000"/>
            </a:solidFill>
          </a:ln>
        </p:spPr>
        <p:txBody>
          <a:bodyPr wrap="square" lIns="0" tIns="0" rIns="0" bIns="0" rtlCol="0"/>
          <a:lstStyle/>
          <a:p>
            <a:endParaRPr/>
          </a:p>
        </p:txBody>
      </p:sp>
      <p:sp>
        <p:nvSpPr>
          <p:cNvPr id="71" name="object 71"/>
          <p:cNvSpPr/>
          <p:nvPr/>
        </p:nvSpPr>
        <p:spPr>
          <a:xfrm>
            <a:off x="2496947" y="3296665"/>
            <a:ext cx="115570" cy="8890"/>
          </a:xfrm>
          <a:custGeom>
            <a:avLst/>
            <a:gdLst/>
            <a:ahLst/>
            <a:cxnLst/>
            <a:rect l="l" t="t" r="r" b="b"/>
            <a:pathLst>
              <a:path w="115569" h="8889">
                <a:moveTo>
                  <a:pt x="0" y="5587"/>
                </a:moveTo>
                <a:lnTo>
                  <a:pt x="10021" y="8209"/>
                </a:lnTo>
                <a:lnTo>
                  <a:pt x="19018" y="8651"/>
                </a:lnTo>
                <a:lnTo>
                  <a:pt x="28253" y="8070"/>
                </a:lnTo>
                <a:lnTo>
                  <a:pt x="38988" y="7620"/>
                </a:lnTo>
                <a:lnTo>
                  <a:pt x="78083" y="6655"/>
                </a:lnTo>
                <a:lnTo>
                  <a:pt x="103250" y="3683"/>
                </a:lnTo>
                <a:lnTo>
                  <a:pt x="107568" y="3048"/>
                </a:lnTo>
                <a:lnTo>
                  <a:pt x="115188" y="0"/>
                </a:lnTo>
              </a:path>
            </a:pathLst>
          </a:custGeom>
          <a:ln w="12801">
            <a:solidFill>
              <a:srgbClr val="000000"/>
            </a:solidFill>
          </a:ln>
        </p:spPr>
        <p:txBody>
          <a:bodyPr wrap="square" lIns="0" tIns="0" rIns="0" bIns="0" rtlCol="0"/>
          <a:lstStyle/>
          <a:p>
            <a:endParaRPr/>
          </a:p>
        </p:txBody>
      </p:sp>
      <p:sp>
        <p:nvSpPr>
          <p:cNvPr id="72" name="object 72"/>
          <p:cNvSpPr/>
          <p:nvPr/>
        </p:nvSpPr>
        <p:spPr>
          <a:xfrm>
            <a:off x="2643504" y="3218688"/>
            <a:ext cx="191770" cy="173990"/>
          </a:xfrm>
          <a:custGeom>
            <a:avLst/>
            <a:gdLst/>
            <a:ahLst/>
            <a:cxnLst/>
            <a:rect l="l" t="t" r="r" b="b"/>
            <a:pathLst>
              <a:path w="191769" h="173989">
                <a:moveTo>
                  <a:pt x="0" y="173736"/>
                </a:moveTo>
                <a:lnTo>
                  <a:pt x="20349" y="137134"/>
                </a:lnTo>
                <a:lnTo>
                  <a:pt x="21034" y="125301"/>
                </a:lnTo>
                <a:lnTo>
                  <a:pt x="20980" y="113301"/>
                </a:lnTo>
                <a:lnTo>
                  <a:pt x="21081" y="101219"/>
                </a:lnTo>
                <a:lnTo>
                  <a:pt x="22778" y="53355"/>
                </a:lnTo>
                <a:lnTo>
                  <a:pt x="32295" y="7354"/>
                </a:lnTo>
                <a:lnTo>
                  <a:pt x="39624" y="0"/>
                </a:lnTo>
                <a:lnTo>
                  <a:pt x="45908" y="19153"/>
                </a:lnTo>
                <a:lnTo>
                  <a:pt x="51800" y="38544"/>
                </a:lnTo>
                <a:lnTo>
                  <a:pt x="57858" y="57935"/>
                </a:lnTo>
                <a:lnTo>
                  <a:pt x="75707" y="101631"/>
                </a:lnTo>
                <a:lnTo>
                  <a:pt x="91820" y="122174"/>
                </a:lnTo>
                <a:lnTo>
                  <a:pt x="100236" y="115736"/>
                </a:lnTo>
                <a:lnTo>
                  <a:pt x="105902" y="108775"/>
                </a:lnTo>
                <a:lnTo>
                  <a:pt x="110305" y="100671"/>
                </a:lnTo>
                <a:lnTo>
                  <a:pt x="114934" y="90804"/>
                </a:lnTo>
                <a:lnTo>
                  <a:pt x="121175" y="78605"/>
                </a:lnTo>
                <a:lnTo>
                  <a:pt x="127523" y="66548"/>
                </a:lnTo>
                <a:lnTo>
                  <a:pt x="133990" y="54586"/>
                </a:lnTo>
                <a:lnTo>
                  <a:pt x="140588" y="42672"/>
                </a:lnTo>
                <a:lnTo>
                  <a:pt x="145161" y="34162"/>
                </a:lnTo>
                <a:lnTo>
                  <a:pt x="146684" y="31114"/>
                </a:lnTo>
                <a:lnTo>
                  <a:pt x="152145" y="27686"/>
                </a:lnTo>
                <a:lnTo>
                  <a:pt x="156323" y="40233"/>
                </a:lnTo>
                <a:lnTo>
                  <a:pt x="159178" y="52816"/>
                </a:lnTo>
                <a:lnTo>
                  <a:pt x="161343" y="65565"/>
                </a:lnTo>
                <a:lnTo>
                  <a:pt x="163449" y="78612"/>
                </a:lnTo>
                <a:lnTo>
                  <a:pt x="165909" y="92799"/>
                </a:lnTo>
                <a:lnTo>
                  <a:pt x="179196" y="133858"/>
                </a:lnTo>
                <a:lnTo>
                  <a:pt x="185927" y="143510"/>
                </a:lnTo>
                <a:lnTo>
                  <a:pt x="191769" y="145669"/>
                </a:lnTo>
              </a:path>
            </a:pathLst>
          </a:custGeom>
          <a:ln w="12801">
            <a:solidFill>
              <a:srgbClr val="000000"/>
            </a:solidFill>
          </a:ln>
        </p:spPr>
        <p:txBody>
          <a:bodyPr wrap="square" lIns="0" tIns="0" rIns="0" bIns="0" rtlCol="0"/>
          <a:lstStyle/>
          <a:p>
            <a:endParaRPr/>
          </a:p>
        </p:txBody>
      </p:sp>
      <p:sp>
        <p:nvSpPr>
          <p:cNvPr id="73" name="object 73"/>
          <p:cNvSpPr/>
          <p:nvPr/>
        </p:nvSpPr>
        <p:spPr>
          <a:xfrm>
            <a:off x="2865754" y="3308603"/>
            <a:ext cx="129539" cy="15240"/>
          </a:xfrm>
          <a:custGeom>
            <a:avLst/>
            <a:gdLst/>
            <a:ahLst/>
            <a:cxnLst/>
            <a:rect l="l" t="t" r="r" b="b"/>
            <a:pathLst>
              <a:path w="129539" h="15239">
                <a:moveTo>
                  <a:pt x="0" y="0"/>
                </a:moveTo>
                <a:lnTo>
                  <a:pt x="42666" y="8251"/>
                </a:lnTo>
                <a:lnTo>
                  <a:pt x="83565" y="14398"/>
                </a:lnTo>
                <a:lnTo>
                  <a:pt x="96849" y="15186"/>
                </a:lnTo>
                <a:lnTo>
                  <a:pt x="109727" y="14605"/>
                </a:lnTo>
                <a:lnTo>
                  <a:pt x="120650" y="13081"/>
                </a:lnTo>
                <a:lnTo>
                  <a:pt x="124587" y="11937"/>
                </a:lnTo>
                <a:lnTo>
                  <a:pt x="129158" y="4825"/>
                </a:lnTo>
              </a:path>
            </a:pathLst>
          </a:custGeom>
          <a:ln w="12801">
            <a:solidFill>
              <a:srgbClr val="000000"/>
            </a:solidFill>
          </a:ln>
        </p:spPr>
        <p:txBody>
          <a:bodyPr wrap="square" lIns="0" tIns="0" rIns="0" bIns="0" rtlCol="0"/>
          <a:lstStyle/>
          <a:p>
            <a:endParaRPr/>
          </a:p>
        </p:txBody>
      </p:sp>
      <p:sp>
        <p:nvSpPr>
          <p:cNvPr id="74" name="object 74"/>
          <p:cNvSpPr/>
          <p:nvPr/>
        </p:nvSpPr>
        <p:spPr>
          <a:xfrm>
            <a:off x="2933916" y="3226307"/>
            <a:ext cx="22860" cy="168275"/>
          </a:xfrm>
          <a:custGeom>
            <a:avLst/>
            <a:gdLst/>
            <a:ahLst/>
            <a:cxnLst/>
            <a:rect l="l" t="t" r="r" b="b"/>
            <a:pathLst>
              <a:path w="22860" h="168275">
                <a:moveTo>
                  <a:pt x="7657" y="0"/>
                </a:moveTo>
                <a:lnTo>
                  <a:pt x="85" y="38683"/>
                </a:lnTo>
                <a:lnTo>
                  <a:pt x="0" y="70897"/>
                </a:lnTo>
                <a:lnTo>
                  <a:pt x="117" y="88709"/>
                </a:lnTo>
                <a:lnTo>
                  <a:pt x="3869" y="138664"/>
                </a:lnTo>
                <a:lnTo>
                  <a:pt x="12072" y="159087"/>
                </a:lnTo>
                <a:lnTo>
                  <a:pt x="22389" y="168275"/>
                </a:lnTo>
              </a:path>
            </a:pathLst>
          </a:custGeom>
          <a:ln w="12801">
            <a:solidFill>
              <a:srgbClr val="000000"/>
            </a:solidFill>
          </a:ln>
        </p:spPr>
        <p:txBody>
          <a:bodyPr wrap="square" lIns="0" tIns="0" rIns="0" bIns="0" rtlCol="0"/>
          <a:lstStyle/>
          <a:p>
            <a:endParaRPr/>
          </a:p>
        </p:txBody>
      </p:sp>
      <p:sp>
        <p:nvSpPr>
          <p:cNvPr id="75" name="object 75"/>
          <p:cNvSpPr/>
          <p:nvPr/>
        </p:nvSpPr>
        <p:spPr>
          <a:xfrm>
            <a:off x="3092195" y="3205226"/>
            <a:ext cx="42545" cy="150495"/>
          </a:xfrm>
          <a:custGeom>
            <a:avLst/>
            <a:gdLst/>
            <a:ahLst/>
            <a:cxnLst/>
            <a:rect l="l" t="t" r="r" b="b"/>
            <a:pathLst>
              <a:path w="42544" h="150495">
                <a:moveTo>
                  <a:pt x="0" y="0"/>
                </a:moveTo>
                <a:lnTo>
                  <a:pt x="6695" y="13319"/>
                </a:lnTo>
                <a:lnTo>
                  <a:pt x="10985" y="26066"/>
                </a:lnTo>
                <a:lnTo>
                  <a:pt x="13751" y="39433"/>
                </a:lnTo>
                <a:lnTo>
                  <a:pt x="15875" y="54610"/>
                </a:lnTo>
                <a:lnTo>
                  <a:pt x="18647" y="72378"/>
                </a:lnTo>
                <a:lnTo>
                  <a:pt x="22050" y="90074"/>
                </a:lnTo>
                <a:lnTo>
                  <a:pt x="25572" y="107723"/>
                </a:lnTo>
                <a:lnTo>
                  <a:pt x="28702" y="125349"/>
                </a:lnTo>
                <a:lnTo>
                  <a:pt x="29803" y="134502"/>
                </a:lnTo>
                <a:lnTo>
                  <a:pt x="31226" y="140192"/>
                </a:lnTo>
                <a:lnTo>
                  <a:pt x="34720" y="144619"/>
                </a:lnTo>
                <a:lnTo>
                  <a:pt x="42037" y="149987"/>
                </a:lnTo>
              </a:path>
            </a:pathLst>
          </a:custGeom>
          <a:ln w="12801">
            <a:solidFill>
              <a:srgbClr val="000000"/>
            </a:solidFill>
          </a:ln>
        </p:spPr>
        <p:txBody>
          <a:bodyPr wrap="square" lIns="0" tIns="0" rIns="0" bIns="0" rtlCol="0"/>
          <a:lstStyle/>
          <a:p>
            <a:endParaRPr/>
          </a:p>
        </p:txBody>
      </p:sp>
      <p:sp>
        <p:nvSpPr>
          <p:cNvPr id="76" name="object 76"/>
          <p:cNvSpPr/>
          <p:nvPr/>
        </p:nvSpPr>
        <p:spPr>
          <a:xfrm>
            <a:off x="4869618" y="3356483"/>
            <a:ext cx="49530" cy="81915"/>
          </a:xfrm>
          <a:custGeom>
            <a:avLst/>
            <a:gdLst/>
            <a:ahLst/>
            <a:cxnLst/>
            <a:rect l="l" t="t" r="r" b="b"/>
            <a:pathLst>
              <a:path w="49529" h="81914">
                <a:moveTo>
                  <a:pt x="196" y="7238"/>
                </a:moveTo>
                <a:lnTo>
                  <a:pt x="2355" y="4825"/>
                </a:lnTo>
                <a:lnTo>
                  <a:pt x="4133" y="2412"/>
                </a:lnTo>
                <a:lnTo>
                  <a:pt x="5911" y="0"/>
                </a:lnTo>
                <a:lnTo>
                  <a:pt x="3702" y="12049"/>
                </a:lnTo>
                <a:lnTo>
                  <a:pt x="1196" y="24860"/>
                </a:lnTo>
                <a:lnTo>
                  <a:pt x="0" y="37719"/>
                </a:lnTo>
                <a:lnTo>
                  <a:pt x="26402" y="76271"/>
                </a:lnTo>
                <a:lnTo>
                  <a:pt x="48964" y="81661"/>
                </a:lnTo>
                <a:lnTo>
                  <a:pt x="48075" y="69722"/>
                </a:lnTo>
                <a:lnTo>
                  <a:pt x="48964" y="62483"/>
                </a:lnTo>
              </a:path>
            </a:pathLst>
          </a:custGeom>
          <a:ln w="12801">
            <a:solidFill>
              <a:srgbClr val="000000"/>
            </a:solidFill>
          </a:ln>
        </p:spPr>
        <p:txBody>
          <a:bodyPr wrap="square" lIns="0" tIns="0" rIns="0" bIns="0" rtlCol="0"/>
          <a:lstStyle/>
          <a:p>
            <a:endParaRPr/>
          </a:p>
        </p:txBody>
      </p:sp>
      <p:sp>
        <p:nvSpPr>
          <p:cNvPr id="77" name="object 77"/>
          <p:cNvSpPr/>
          <p:nvPr/>
        </p:nvSpPr>
        <p:spPr>
          <a:xfrm>
            <a:off x="4953253" y="3318002"/>
            <a:ext cx="102870" cy="20320"/>
          </a:xfrm>
          <a:custGeom>
            <a:avLst/>
            <a:gdLst/>
            <a:ahLst/>
            <a:cxnLst/>
            <a:rect l="l" t="t" r="r" b="b"/>
            <a:pathLst>
              <a:path w="102870" h="20320">
                <a:moveTo>
                  <a:pt x="0" y="0"/>
                </a:moveTo>
                <a:lnTo>
                  <a:pt x="4058" y="10290"/>
                </a:lnTo>
                <a:lnTo>
                  <a:pt x="9604" y="14890"/>
                </a:lnTo>
                <a:lnTo>
                  <a:pt x="17841" y="16394"/>
                </a:lnTo>
                <a:lnTo>
                  <a:pt x="29972" y="17399"/>
                </a:lnTo>
                <a:lnTo>
                  <a:pt x="41765" y="18514"/>
                </a:lnTo>
                <a:lnTo>
                  <a:pt x="53546" y="19462"/>
                </a:lnTo>
                <a:lnTo>
                  <a:pt x="65351" y="20077"/>
                </a:lnTo>
                <a:lnTo>
                  <a:pt x="77216" y="20193"/>
                </a:lnTo>
                <a:lnTo>
                  <a:pt x="83736" y="19772"/>
                </a:lnTo>
                <a:lnTo>
                  <a:pt x="90138" y="18637"/>
                </a:lnTo>
                <a:lnTo>
                  <a:pt x="96396" y="16978"/>
                </a:lnTo>
                <a:lnTo>
                  <a:pt x="102488" y="14986"/>
                </a:lnTo>
              </a:path>
            </a:pathLst>
          </a:custGeom>
          <a:ln w="12801">
            <a:solidFill>
              <a:srgbClr val="000000"/>
            </a:solidFill>
          </a:ln>
        </p:spPr>
        <p:txBody>
          <a:bodyPr wrap="square" lIns="0" tIns="0" rIns="0" bIns="0" rtlCol="0"/>
          <a:lstStyle/>
          <a:p>
            <a:endParaRPr/>
          </a:p>
        </p:txBody>
      </p:sp>
      <p:sp>
        <p:nvSpPr>
          <p:cNvPr id="78" name="object 78"/>
          <p:cNvSpPr/>
          <p:nvPr/>
        </p:nvSpPr>
        <p:spPr>
          <a:xfrm>
            <a:off x="4979542" y="3393059"/>
            <a:ext cx="89535" cy="12065"/>
          </a:xfrm>
          <a:custGeom>
            <a:avLst/>
            <a:gdLst/>
            <a:ahLst/>
            <a:cxnLst/>
            <a:rect l="l" t="t" r="r" b="b"/>
            <a:pathLst>
              <a:path w="89535" h="12064">
                <a:moveTo>
                  <a:pt x="0" y="0"/>
                </a:moveTo>
                <a:lnTo>
                  <a:pt x="11096" y="3089"/>
                </a:lnTo>
                <a:lnTo>
                  <a:pt x="21240" y="4143"/>
                </a:lnTo>
                <a:lnTo>
                  <a:pt x="31432" y="4554"/>
                </a:lnTo>
                <a:lnTo>
                  <a:pt x="42672" y="5714"/>
                </a:lnTo>
                <a:lnTo>
                  <a:pt x="52595" y="7828"/>
                </a:lnTo>
                <a:lnTo>
                  <a:pt x="62150" y="9953"/>
                </a:lnTo>
                <a:lnTo>
                  <a:pt x="71872" y="11483"/>
                </a:lnTo>
                <a:lnTo>
                  <a:pt x="82296" y="11811"/>
                </a:lnTo>
                <a:lnTo>
                  <a:pt x="84455" y="11556"/>
                </a:lnTo>
                <a:lnTo>
                  <a:pt x="86868" y="11556"/>
                </a:lnTo>
                <a:lnTo>
                  <a:pt x="89027" y="11302"/>
                </a:lnTo>
              </a:path>
            </a:pathLst>
          </a:custGeom>
          <a:ln w="12801">
            <a:solidFill>
              <a:srgbClr val="000000"/>
            </a:solidFill>
          </a:ln>
        </p:spPr>
        <p:txBody>
          <a:bodyPr wrap="square" lIns="0" tIns="0" rIns="0" bIns="0" rtlCol="0"/>
          <a:lstStyle/>
          <a:p>
            <a:endParaRPr/>
          </a:p>
        </p:txBody>
      </p:sp>
      <p:sp>
        <p:nvSpPr>
          <p:cNvPr id="79" name="object 79"/>
          <p:cNvSpPr/>
          <p:nvPr/>
        </p:nvSpPr>
        <p:spPr>
          <a:xfrm>
            <a:off x="5140705" y="3300095"/>
            <a:ext cx="155575" cy="147320"/>
          </a:xfrm>
          <a:custGeom>
            <a:avLst/>
            <a:gdLst/>
            <a:ahLst/>
            <a:cxnLst/>
            <a:rect l="l" t="t" r="r" b="b"/>
            <a:pathLst>
              <a:path w="155575" h="147320">
                <a:moveTo>
                  <a:pt x="0" y="146938"/>
                </a:moveTo>
                <a:lnTo>
                  <a:pt x="2619" y="135854"/>
                </a:lnTo>
                <a:lnTo>
                  <a:pt x="5905" y="124936"/>
                </a:lnTo>
                <a:lnTo>
                  <a:pt x="9286" y="113970"/>
                </a:lnTo>
                <a:lnTo>
                  <a:pt x="12192" y="102742"/>
                </a:lnTo>
                <a:lnTo>
                  <a:pt x="14912" y="87368"/>
                </a:lnTo>
                <a:lnTo>
                  <a:pt x="17192" y="71945"/>
                </a:lnTo>
                <a:lnTo>
                  <a:pt x="19353" y="56522"/>
                </a:lnTo>
                <a:lnTo>
                  <a:pt x="21717" y="41147"/>
                </a:lnTo>
                <a:lnTo>
                  <a:pt x="23477" y="30503"/>
                </a:lnTo>
                <a:lnTo>
                  <a:pt x="25415" y="20097"/>
                </a:lnTo>
                <a:lnTo>
                  <a:pt x="27949" y="9929"/>
                </a:lnTo>
                <a:lnTo>
                  <a:pt x="31496" y="0"/>
                </a:lnTo>
                <a:lnTo>
                  <a:pt x="35109" y="12053"/>
                </a:lnTo>
                <a:lnTo>
                  <a:pt x="38592" y="24034"/>
                </a:lnTo>
                <a:lnTo>
                  <a:pt x="42336" y="35968"/>
                </a:lnTo>
                <a:lnTo>
                  <a:pt x="57991" y="73707"/>
                </a:lnTo>
                <a:lnTo>
                  <a:pt x="82296" y="106933"/>
                </a:lnTo>
                <a:lnTo>
                  <a:pt x="89916" y="106933"/>
                </a:lnTo>
                <a:lnTo>
                  <a:pt x="106426" y="70357"/>
                </a:lnTo>
                <a:lnTo>
                  <a:pt x="110535" y="59211"/>
                </a:lnTo>
                <a:lnTo>
                  <a:pt x="115204" y="47767"/>
                </a:lnTo>
                <a:lnTo>
                  <a:pt x="120659" y="36728"/>
                </a:lnTo>
                <a:lnTo>
                  <a:pt x="127127" y="26796"/>
                </a:lnTo>
                <a:lnTo>
                  <a:pt x="129540" y="24383"/>
                </a:lnTo>
                <a:lnTo>
                  <a:pt x="132334" y="21970"/>
                </a:lnTo>
                <a:lnTo>
                  <a:pt x="134747" y="19176"/>
                </a:lnTo>
                <a:lnTo>
                  <a:pt x="138237" y="28491"/>
                </a:lnTo>
                <a:lnTo>
                  <a:pt x="139811" y="37306"/>
                </a:lnTo>
                <a:lnTo>
                  <a:pt x="140694" y="46358"/>
                </a:lnTo>
                <a:lnTo>
                  <a:pt x="142113" y="56387"/>
                </a:lnTo>
                <a:lnTo>
                  <a:pt x="143910" y="67762"/>
                </a:lnTo>
                <a:lnTo>
                  <a:pt x="145732" y="76898"/>
                </a:lnTo>
                <a:lnTo>
                  <a:pt x="149078" y="85463"/>
                </a:lnTo>
                <a:lnTo>
                  <a:pt x="155448" y="95122"/>
                </a:lnTo>
              </a:path>
            </a:pathLst>
          </a:custGeom>
          <a:ln w="12801">
            <a:solidFill>
              <a:srgbClr val="000000"/>
            </a:solidFill>
          </a:ln>
        </p:spPr>
        <p:txBody>
          <a:bodyPr wrap="square" lIns="0" tIns="0" rIns="0" bIns="0" rtlCol="0"/>
          <a:lstStyle/>
          <a:p>
            <a:endParaRPr/>
          </a:p>
        </p:txBody>
      </p:sp>
      <p:sp>
        <p:nvSpPr>
          <p:cNvPr id="80" name="object 80"/>
          <p:cNvSpPr/>
          <p:nvPr/>
        </p:nvSpPr>
        <p:spPr>
          <a:xfrm>
            <a:off x="5333746" y="3356736"/>
            <a:ext cx="76200" cy="12700"/>
          </a:xfrm>
          <a:custGeom>
            <a:avLst/>
            <a:gdLst/>
            <a:ahLst/>
            <a:cxnLst/>
            <a:rect l="l" t="t" r="r" b="b"/>
            <a:pathLst>
              <a:path w="76200" h="12700">
                <a:moveTo>
                  <a:pt x="0" y="9143"/>
                </a:moveTo>
                <a:lnTo>
                  <a:pt x="10995" y="10624"/>
                </a:lnTo>
                <a:lnTo>
                  <a:pt x="22812" y="11842"/>
                </a:lnTo>
                <a:lnTo>
                  <a:pt x="34557" y="12251"/>
                </a:lnTo>
                <a:lnTo>
                  <a:pt x="45338" y="11302"/>
                </a:lnTo>
                <a:lnTo>
                  <a:pt x="52941" y="9501"/>
                </a:lnTo>
                <a:lnTo>
                  <a:pt x="60817" y="6699"/>
                </a:lnTo>
                <a:lnTo>
                  <a:pt x="68574" y="3373"/>
                </a:lnTo>
                <a:lnTo>
                  <a:pt x="75818" y="0"/>
                </a:lnTo>
              </a:path>
            </a:pathLst>
          </a:custGeom>
          <a:ln w="12801">
            <a:solidFill>
              <a:srgbClr val="000000"/>
            </a:solidFill>
          </a:ln>
        </p:spPr>
        <p:txBody>
          <a:bodyPr wrap="square" lIns="0" tIns="0" rIns="0" bIns="0" rtlCol="0"/>
          <a:lstStyle/>
          <a:p>
            <a:endParaRPr/>
          </a:p>
        </p:txBody>
      </p:sp>
      <p:sp>
        <p:nvSpPr>
          <p:cNvPr id="81" name="object 81"/>
          <p:cNvSpPr/>
          <p:nvPr/>
        </p:nvSpPr>
        <p:spPr>
          <a:xfrm>
            <a:off x="5386367" y="3294253"/>
            <a:ext cx="34290" cy="87630"/>
          </a:xfrm>
          <a:custGeom>
            <a:avLst/>
            <a:gdLst/>
            <a:ahLst/>
            <a:cxnLst/>
            <a:rect l="l" t="t" r="r" b="b"/>
            <a:pathLst>
              <a:path w="34289" h="87629">
                <a:moveTo>
                  <a:pt x="337" y="0"/>
                </a:moveTo>
                <a:lnTo>
                  <a:pt x="6179" y="38100"/>
                </a:lnTo>
                <a:lnTo>
                  <a:pt x="21038" y="76835"/>
                </a:lnTo>
                <a:lnTo>
                  <a:pt x="27515" y="86613"/>
                </a:lnTo>
                <a:lnTo>
                  <a:pt x="33865" y="87502"/>
                </a:lnTo>
              </a:path>
            </a:pathLst>
          </a:custGeom>
          <a:ln w="12801">
            <a:solidFill>
              <a:srgbClr val="000000"/>
            </a:solidFill>
          </a:ln>
        </p:spPr>
        <p:txBody>
          <a:bodyPr wrap="square" lIns="0" tIns="0" rIns="0" bIns="0" rtlCol="0"/>
          <a:lstStyle/>
          <a:p>
            <a:endParaRPr/>
          </a:p>
        </p:txBody>
      </p:sp>
      <p:sp>
        <p:nvSpPr>
          <p:cNvPr id="82" name="object 82"/>
          <p:cNvSpPr/>
          <p:nvPr/>
        </p:nvSpPr>
        <p:spPr>
          <a:xfrm>
            <a:off x="5504688" y="3245219"/>
            <a:ext cx="36830" cy="125730"/>
          </a:xfrm>
          <a:custGeom>
            <a:avLst/>
            <a:gdLst/>
            <a:ahLst/>
            <a:cxnLst/>
            <a:rect l="l" t="t" r="r" b="b"/>
            <a:pathLst>
              <a:path w="36829" h="125729">
                <a:moveTo>
                  <a:pt x="0" y="5472"/>
                </a:moveTo>
                <a:lnTo>
                  <a:pt x="9475" y="0"/>
                </a:lnTo>
                <a:lnTo>
                  <a:pt x="15890" y="456"/>
                </a:lnTo>
                <a:lnTo>
                  <a:pt x="20520" y="6151"/>
                </a:lnTo>
                <a:lnTo>
                  <a:pt x="33035" y="50748"/>
                </a:lnTo>
                <a:lnTo>
                  <a:pt x="36575" y="86244"/>
                </a:lnTo>
                <a:lnTo>
                  <a:pt x="36427" y="95908"/>
                </a:lnTo>
                <a:lnTo>
                  <a:pt x="36052" y="105644"/>
                </a:lnTo>
                <a:lnTo>
                  <a:pt x="35558" y="115427"/>
                </a:lnTo>
                <a:lnTo>
                  <a:pt x="35051" y="125233"/>
                </a:lnTo>
              </a:path>
            </a:pathLst>
          </a:custGeom>
          <a:ln w="12801">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56459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81000" y="184615"/>
            <a:ext cx="3657600"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PCA Example</a:t>
            </a:r>
            <a:r>
              <a:rPr sz="4000" spc="-45" dirty="0">
                <a:latin typeface="Modern No. 20"/>
                <a:cs typeface="Modern No. 20"/>
              </a:rPr>
              <a:t> </a:t>
            </a:r>
            <a:r>
              <a:rPr sz="4000" spc="-5" dirty="0">
                <a:latin typeface="Modern No. 20"/>
                <a:cs typeface="Modern No. 20"/>
              </a:rPr>
              <a:t>1</a:t>
            </a:r>
            <a:r>
              <a:rPr lang="en-US" sz="4000" spc="-5" dirty="0">
                <a:latin typeface="Modern No. 20"/>
                <a:cs typeface="Modern No. 20"/>
              </a:rPr>
              <a:t>a</a:t>
            </a:r>
            <a:endParaRPr sz="4000" dirty="0">
              <a:latin typeface="Modern No. 20"/>
              <a:cs typeface="Modern No. 20"/>
            </a:endParaRPr>
          </a:p>
        </p:txBody>
      </p:sp>
      <p:sp>
        <p:nvSpPr>
          <p:cNvPr id="4" name="object 4"/>
          <p:cNvSpPr/>
          <p:nvPr/>
        </p:nvSpPr>
        <p:spPr>
          <a:xfrm>
            <a:off x="533400" y="1447800"/>
            <a:ext cx="7924800" cy="517982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8805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295401"/>
            <a:ext cx="6029198" cy="1585049"/>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4000" kern="1200" spc="-5" dirty="0">
                <a:solidFill>
                  <a:prstClr val="black"/>
                </a:solidFill>
                <a:ea typeface="+mn-ea"/>
              </a:rPr>
              <a:t>PCA Example</a:t>
            </a:r>
            <a:r>
              <a:rPr lang="en-US" sz="4000" kern="1200" spc="-45" dirty="0">
                <a:solidFill>
                  <a:prstClr val="black"/>
                </a:solidFill>
                <a:ea typeface="+mn-ea"/>
              </a:rPr>
              <a:t> </a:t>
            </a:r>
            <a:r>
              <a:rPr lang="en-US" sz="4000" kern="1200" spc="-5" dirty="0">
                <a:solidFill>
                  <a:prstClr val="black"/>
                </a:solidFill>
                <a:ea typeface="+mn-ea"/>
              </a:rPr>
              <a:t>1b</a:t>
            </a:r>
            <a:br>
              <a:rPr lang="en-US" sz="4000" kern="1200" dirty="0">
                <a:solidFill>
                  <a:prstClr val="black"/>
                </a:solidFill>
                <a:ea typeface="+mn-ea"/>
              </a:rPr>
            </a:br>
            <a:br>
              <a:rPr lang="en-US" sz="2100" dirty="0"/>
            </a:br>
            <a:br>
              <a:rPr lang="en-US" sz="2100" dirty="0"/>
            </a:br>
            <a:endParaRPr sz="2100" dirty="0"/>
          </a:p>
        </p:txBody>
      </p:sp>
      <p:pic>
        <p:nvPicPr>
          <p:cNvPr id="8" name="Picture 7" descr="This image shows example of three PCA bar charts. Each bar chart resembles a bell curve shape.">
            <a:extLst>
              <a:ext uri="{FF2B5EF4-FFF2-40B4-BE49-F238E27FC236}">
                <a16:creationId xmlns:a16="http://schemas.microsoft.com/office/drawing/2014/main" id="{209B597A-26C2-42E6-8EB1-20BA02DBC87B}"/>
              </a:ext>
            </a:extLst>
          </p:cNvPr>
          <p:cNvPicPr>
            <a:picLocks noChangeAspect="1"/>
          </p:cNvPicPr>
          <p:nvPr/>
        </p:nvPicPr>
        <p:blipFill>
          <a:blip r:embed="rId2"/>
          <a:stretch>
            <a:fillRect/>
          </a:stretch>
        </p:blipFill>
        <p:spPr>
          <a:xfrm>
            <a:off x="428233" y="2438400"/>
            <a:ext cx="8287534" cy="2871788"/>
          </a:xfrm>
          <a:prstGeom prst="rect">
            <a:avLst/>
          </a:prstGeom>
        </p:spPr>
      </p:pic>
    </p:spTree>
    <p:extLst>
      <p:ext uri="{BB962C8B-B14F-4D97-AF65-F5344CB8AC3E}">
        <p14:creationId xmlns:p14="http://schemas.microsoft.com/office/powerpoint/2010/main" val="1674667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81000" y="321554"/>
            <a:ext cx="4191000"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PCA Example</a:t>
            </a:r>
            <a:r>
              <a:rPr sz="4000" spc="-45" dirty="0">
                <a:latin typeface="Modern No. 20"/>
                <a:cs typeface="Modern No. 20"/>
              </a:rPr>
              <a:t> </a:t>
            </a:r>
            <a:r>
              <a:rPr sz="4000" spc="-5" dirty="0">
                <a:latin typeface="Modern No. 20"/>
                <a:cs typeface="Modern No. 20"/>
              </a:rPr>
              <a:t>1</a:t>
            </a:r>
            <a:r>
              <a:rPr lang="en-US" sz="4000" spc="-5" dirty="0">
                <a:latin typeface="Modern No. 20"/>
                <a:cs typeface="Modern No. 20"/>
              </a:rPr>
              <a:t>c</a:t>
            </a:r>
            <a:endParaRPr sz="4000" dirty="0">
              <a:latin typeface="Modern No. 20"/>
              <a:cs typeface="Modern No. 20"/>
            </a:endParaRPr>
          </a:p>
        </p:txBody>
      </p:sp>
      <p:pic>
        <p:nvPicPr>
          <p:cNvPr id="8" name="Picture 7" descr="This image shows examples of three PCA dotted graphs. These examples use dots to depict data and the dots cluster together in an oval shape.">
            <a:extLst>
              <a:ext uri="{FF2B5EF4-FFF2-40B4-BE49-F238E27FC236}">
                <a16:creationId xmlns:a16="http://schemas.microsoft.com/office/drawing/2014/main" id="{2A83FF4E-640D-49CE-897A-7ACFEBB7FDFD}"/>
              </a:ext>
            </a:extLst>
          </p:cNvPr>
          <p:cNvPicPr>
            <a:picLocks noChangeAspect="1"/>
          </p:cNvPicPr>
          <p:nvPr/>
        </p:nvPicPr>
        <p:blipFill>
          <a:blip r:embed="rId2"/>
          <a:stretch>
            <a:fillRect/>
          </a:stretch>
        </p:blipFill>
        <p:spPr>
          <a:xfrm>
            <a:off x="1159217" y="1337284"/>
            <a:ext cx="6825566" cy="5199162"/>
          </a:xfrm>
          <a:prstGeom prst="rect">
            <a:avLst/>
          </a:prstGeom>
        </p:spPr>
      </p:pic>
    </p:spTree>
    <p:extLst>
      <p:ext uri="{BB962C8B-B14F-4D97-AF65-F5344CB8AC3E}">
        <p14:creationId xmlns:p14="http://schemas.microsoft.com/office/powerpoint/2010/main" val="220233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066800"/>
            <a:ext cx="5038598" cy="1261884"/>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br>
              <a:rPr lang="en-US" sz="2100" dirty="0"/>
            </a:br>
            <a:r>
              <a:rPr lang="en-US" sz="4000" kern="1200" spc="-5" dirty="0">
                <a:solidFill>
                  <a:prstClr val="black"/>
                </a:solidFill>
                <a:ea typeface="+mn-ea"/>
              </a:rPr>
              <a:t>PCA Example</a:t>
            </a:r>
            <a:r>
              <a:rPr lang="en-US" sz="4000" kern="1200" spc="-45" dirty="0">
                <a:solidFill>
                  <a:prstClr val="black"/>
                </a:solidFill>
                <a:ea typeface="+mn-ea"/>
              </a:rPr>
              <a:t> </a:t>
            </a:r>
            <a:r>
              <a:rPr lang="en-US" sz="4000" kern="1200" spc="-5" dirty="0">
                <a:solidFill>
                  <a:prstClr val="black"/>
                </a:solidFill>
                <a:ea typeface="+mn-ea"/>
              </a:rPr>
              <a:t>2a</a:t>
            </a:r>
            <a:br>
              <a:rPr lang="en-US" sz="4000" kern="1200" dirty="0">
                <a:solidFill>
                  <a:prstClr val="black"/>
                </a:solidFill>
                <a:ea typeface="+mn-ea"/>
              </a:rPr>
            </a:br>
            <a:endParaRPr sz="2100" dirty="0"/>
          </a:p>
        </p:txBody>
      </p:sp>
      <p:sp>
        <p:nvSpPr>
          <p:cNvPr id="4" name="object 4"/>
          <p:cNvSpPr/>
          <p:nvPr/>
        </p:nvSpPr>
        <p:spPr>
          <a:xfrm>
            <a:off x="838200" y="2133612"/>
            <a:ext cx="7391400" cy="448475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03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0" y="1143000"/>
            <a:ext cx="6943598" cy="1585049"/>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br>
              <a:rPr lang="en-US" sz="2100" dirty="0"/>
            </a:br>
            <a:r>
              <a:rPr lang="en-US" sz="4000" kern="1200" spc="-5" dirty="0">
                <a:solidFill>
                  <a:prstClr val="black"/>
                </a:solidFill>
                <a:ea typeface="+mn-ea"/>
              </a:rPr>
              <a:t>PCA Example</a:t>
            </a:r>
            <a:r>
              <a:rPr lang="en-US" sz="4000" kern="1200" spc="-45" dirty="0">
                <a:solidFill>
                  <a:prstClr val="black"/>
                </a:solidFill>
                <a:ea typeface="+mn-ea"/>
              </a:rPr>
              <a:t> </a:t>
            </a:r>
            <a:r>
              <a:rPr lang="en-US" sz="4000" kern="1200" spc="-5" dirty="0">
                <a:solidFill>
                  <a:prstClr val="black"/>
                </a:solidFill>
                <a:ea typeface="+mn-ea"/>
              </a:rPr>
              <a:t>2b</a:t>
            </a:r>
            <a:br>
              <a:rPr lang="en-US" sz="4000" kern="1200" dirty="0">
                <a:solidFill>
                  <a:prstClr val="black"/>
                </a:solidFill>
                <a:ea typeface="+mn-ea"/>
              </a:rPr>
            </a:br>
            <a:br>
              <a:rPr lang="en-US" sz="2100" dirty="0"/>
            </a:br>
            <a:endParaRPr sz="2100" dirty="0"/>
          </a:p>
        </p:txBody>
      </p:sp>
      <p:sp>
        <p:nvSpPr>
          <p:cNvPr id="4" name="object 4"/>
          <p:cNvSpPr/>
          <p:nvPr/>
        </p:nvSpPr>
        <p:spPr>
          <a:xfrm>
            <a:off x="685800" y="2286000"/>
            <a:ext cx="7361174" cy="30384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569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4139565"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Another</a:t>
            </a:r>
            <a:r>
              <a:rPr sz="4000" spc="-30" dirty="0">
                <a:latin typeface="Modern No. 20"/>
                <a:cs typeface="Modern No. 20"/>
              </a:rPr>
              <a:t> </a:t>
            </a:r>
            <a:r>
              <a:rPr sz="4000" spc="-5" dirty="0">
                <a:latin typeface="Modern No. 20"/>
                <a:cs typeface="Modern No. 20"/>
              </a:rPr>
              <a:t>Perspective</a:t>
            </a:r>
            <a:endParaRPr sz="4000">
              <a:latin typeface="Modern No. 20"/>
              <a:cs typeface="Modern No. 20"/>
            </a:endParaRPr>
          </a:p>
        </p:txBody>
      </p:sp>
      <p:sp>
        <p:nvSpPr>
          <p:cNvPr id="4" name="object 4"/>
          <p:cNvSpPr/>
          <p:nvPr/>
        </p:nvSpPr>
        <p:spPr>
          <a:xfrm>
            <a:off x="649528" y="2291842"/>
            <a:ext cx="255270" cy="464184"/>
          </a:xfrm>
          <a:custGeom>
            <a:avLst/>
            <a:gdLst/>
            <a:ahLst/>
            <a:cxnLst/>
            <a:rect l="l" t="t" r="r" b="b"/>
            <a:pathLst>
              <a:path w="255269" h="464185">
                <a:moveTo>
                  <a:pt x="0" y="0"/>
                </a:moveTo>
                <a:lnTo>
                  <a:pt x="9115" y="5972"/>
                </a:lnTo>
                <a:lnTo>
                  <a:pt x="14630" y="12827"/>
                </a:lnTo>
                <a:lnTo>
                  <a:pt x="18773" y="21109"/>
                </a:lnTo>
                <a:lnTo>
                  <a:pt x="23774" y="31369"/>
                </a:lnTo>
                <a:lnTo>
                  <a:pt x="37109" y="57685"/>
                </a:lnTo>
                <a:lnTo>
                  <a:pt x="49529" y="84455"/>
                </a:lnTo>
                <a:lnTo>
                  <a:pt x="61493" y="111414"/>
                </a:lnTo>
                <a:lnTo>
                  <a:pt x="73456" y="138303"/>
                </a:lnTo>
                <a:lnTo>
                  <a:pt x="89792" y="174335"/>
                </a:lnTo>
                <a:lnTo>
                  <a:pt x="106527" y="210153"/>
                </a:lnTo>
                <a:lnTo>
                  <a:pt x="123948" y="245637"/>
                </a:lnTo>
                <a:lnTo>
                  <a:pt x="142341" y="280670"/>
                </a:lnTo>
                <a:lnTo>
                  <a:pt x="165377" y="321393"/>
                </a:lnTo>
                <a:lnTo>
                  <a:pt x="189471" y="361664"/>
                </a:lnTo>
                <a:lnTo>
                  <a:pt x="214307" y="401506"/>
                </a:lnTo>
                <a:lnTo>
                  <a:pt x="239572" y="440944"/>
                </a:lnTo>
                <a:lnTo>
                  <a:pt x="244016" y="448194"/>
                </a:lnTo>
                <a:lnTo>
                  <a:pt x="246773" y="452755"/>
                </a:lnTo>
                <a:lnTo>
                  <a:pt x="249816" y="457124"/>
                </a:lnTo>
                <a:lnTo>
                  <a:pt x="255117" y="463804"/>
                </a:lnTo>
              </a:path>
            </a:pathLst>
          </a:custGeom>
          <a:ln w="12801">
            <a:solidFill>
              <a:srgbClr val="000000"/>
            </a:solidFill>
          </a:ln>
        </p:spPr>
        <p:txBody>
          <a:bodyPr wrap="square" lIns="0" tIns="0" rIns="0" bIns="0" rtlCol="0"/>
          <a:lstStyle/>
          <a:p>
            <a:endParaRPr/>
          </a:p>
        </p:txBody>
      </p:sp>
      <p:sp>
        <p:nvSpPr>
          <p:cNvPr id="5" name="object 5"/>
          <p:cNvSpPr/>
          <p:nvPr/>
        </p:nvSpPr>
        <p:spPr>
          <a:xfrm>
            <a:off x="625754" y="2273554"/>
            <a:ext cx="351155" cy="513080"/>
          </a:xfrm>
          <a:custGeom>
            <a:avLst/>
            <a:gdLst/>
            <a:ahLst/>
            <a:cxnLst/>
            <a:rect l="l" t="t" r="r" b="b"/>
            <a:pathLst>
              <a:path w="351155" h="513080">
                <a:moveTo>
                  <a:pt x="350824" y="0"/>
                </a:moveTo>
                <a:lnTo>
                  <a:pt x="331317" y="40512"/>
                </a:lnTo>
                <a:lnTo>
                  <a:pt x="307624" y="73058"/>
                </a:lnTo>
                <a:lnTo>
                  <a:pt x="283959" y="105616"/>
                </a:lnTo>
                <a:lnTo>
                  <a:pt x="260122" y="138007"/>
                </a:lnTo>
                <a:lnTo>
                  <a:pt x="235915" y="170053"/>
                </a:lnTo>
                <a:lnTo>
                  <a:pt x="208011" y="207285"/>
                </a:lnTo>
                <a:lnTo>
                  <a:pt x="180936" y="244935"/>
                </a:lnTo>
                <a:lnTo>
                  <a:pt x="154605" y="283084"/>
                </a:lnTo>
                <a:lnTo>
                  <a:pt x="128930" y="321818"/>
                </a:lnTo>
                <a:lnTo>
                  <a:pt x="106641" y="357967"/>
                </a:lnTo>
                <a:lnTo>
                  <a:pt x="84810" y="394795"/>
                </a:lnTo>
                <a:lnTo>
                  <a:pt x="62407" y="431170"/>
                </a:lnTo>
                <a:lnTo>
                  <a:pt x="38404" y="465963"/>
                </a:lnTo>
                <a:lnTo>
                  <a:pt x="29146" y="478270"/>
                </a:lnTo>
                <a:lnTo>
                  <a:pt x="19659" y="490124"/>
                </a:lnTo>
                <a:lnTo>
                  <a:pt x="9944" y="501646"/>
                </a:lnTo>
                <a:lnTo>
                  <a:pt x="0" y="512953"/>
                </a:lnTo>
              </a:path>
            </a:pathLst>
          </a:custGeom>
          <a:ln w="12801">
            <a:solidFill>
              <a:srgbClr val="000000"/>
            </a:solidFill>
          </a:ln>
        </p:spPr>
        <p:txBody>
          <a:bodyPr wrap="square" lIns="0" tIns="0" rIns="0" bIns="0" rtlCol="0"/>
          <a:lstStyle/>
          <a:p>
            <a:endParaRPr/>
          </a:p>
        </p:txBody>
      </p:sp>
      <p:sp>
        <p:nvSpPr>
          <p:cNvPr id="6" name="object 6"/>
          <p:cNvSpPr/>
          <p:nvPr/>
        </p:nvSpPr>
        <p:spPr>
          <a:xfrm>
            <a:off x="455371" y="2254630"/>
            <a:ext cx="607060" cy="78740"/>
          </a:xfrm>
          <a:custGeom>
            <a:avLst/>
            <a:gdLst/>
            <a:ahLst/>
            <a:cxnLst/>
            <a:rect l="l" t="t" r="r" b="b"/>
            <a:pathLst>
              <a:path w="607060" h="78739">
                <a:moveTo>
                  <a:pt x="0" y="13970"/>
                </a:moveTo>
                <a:lnTo>
                  <a:pt x="8777" y="6590"/>
                </a:lnTo>
                <a:lnTo>
                  <a:pt x="17411" y="2270"/>
                </a:lnTo>
                <a:lnTo>
                  <a:pt x="28846" y="307"/>
                </a:lnTo>
                <a:lnTo>
                  <a:pt x="46024" y="0"/>
                </a:lnTo>
                <a:lnTo>
                  <a:pt x="80352" y="1718"/>
                </a:lnTo>
                <a:lnTo>
                  <a:pt x="148894" y="9108"/>
                </a:lnTo>
                <a:lnTo>
                  <a:pt x="229414" y="21675"/>
                </a:lnTo>
                <a:lnTo>
                  <a:pt x="275805" y="29797"/>
                </a:lnTo>
                <a:lnTo>
                  <a:pt x="322140" y="37847"/>
                </a:lnTo>
                <a:lnTo>
                  <a:pt x="368503" y="45339"/>
                </a:lnTo>
                <a:lnTo>
                  <a:pt x="409489" y="52006"/>
                </a:lnTo>
                <a:lnTo>
                  <a:pt x="450875" y="58578"/>
                </a:lnTo>
                <a:lnTo>
                  <a:pt x="492375" y="64341"/>
                </a:lnTo>
                <a:lnTo>
                  <a:pt x="533704" y="68580"/>
                </a:lnTo>
                <a:lnTo>
                  <a:pt x="552635" y="70004"/>
                </a:lnTo>
                <a:lnTo>
                  <a:pt x="570623" y="71882"/>
                </a:lnTo>
                <a:lnTo>
                  <a:pt x="588440" y="74616"/>
                </a:lnTo>
                <a:lnTo>
                  <a:pt x="606856" y="78613"/>
                </a:lnTo>
              </a:path>
            </a:pathLst>
          </a:custGeom>
          <a:ln w="12801">
            <a:solidFill>
              <a:srgbClr val="000000"/>
            </a:solidFill>
          </a:ln>
        </p:spPr>
        <p:txBody>
          <a:bodyPr wrap="square" lIns="0" tIns="0" rIns="0" bIns="0" rtlCol="0"/>
          <a:lstStyle/>
          <a:p>
            <a:endParaRPr/>
          </a:p>
        </p:txBody>
      </p:sp>
      <p:sp>
        <p:nvSpPr>
          <p:cNvPr id="7" name="object 7"/>
          <p:cNvSpPr/>
          <p:nvPr/>
        </p:nvSpPr>
        <p:spPr>
          <a:xfrm>
            <a:off x="404774" y="2789173"/>
            <a:ext cx="700405" cy="51435"/>
          </a:xfrm>
          <a:custGeom>
            <a:avLst/>
            <a:gdLst/>
            <a:ahLst/>
            <a:cxnLst/>
            <a:rect l="l" t="t" r="r" b="b"/>
            <a:pathLst>
              <a:path w="700405" h="51435">
                <a:moveTo>
                  <a:pt x="0" y="0"/>
                </a:moveTo>
                <a:lnTo>
                  <a:pt x="39733" y="15519"/>
                </a:lnTo>
                <a:lnTo>
                  <a:pt x="89487" y="22677"/>
                </a:lnTo>
                <a:lnTo>
                  <a:pt x="157362" y="28932"/>
                </a:lnTo>
                <a:lnTo>
                  <a:pt x="237639" y="35329"/>
                </a:lnTo>
                <a:lnTo>
                  <a:pt x="283921" y="38385"/>
                </a:lnTo>
                <a:lnTo>
                  <a:pt x="330203" y="41108"/>
                </a:lnTo>
                <a:lnTo>
                  <a:pt x="376428" y="43687"/>
                </a:lnTo>
                <a:lnTo>
                  <a:pt x="422567" y="46158"/>
                </a:lnTo>
                <a:lnTo>
                  <a:pt x="468934" y="48593"/>
                </a:lnTo>
                <a:lnTo>
                  <a:pt x="515302" y="50385"/>
                </a:lnTo>
                <a:lnTo>
                  <a:pt x="561441" y="50926"/>
                </a:lnTo>
                <a:lnTo>
                  <a:pt x="591316" y="51000"/>
                </a:lnTo>
                <a:lnTo>
                  <a:pt x="621906" y="50561"/>
                </a:lnTo>
                <a:lnTo>
                  <a:pt x="652438" y="48623"/>
                </a:lnTo>
                <a:lnTo>
                  <a:pt x="682142" y="44196"/>
                </a:lnTo>
                <a:lnTo>
                  <a:pt x="687933" y="42672"/>
                </a:lnTo>
                <a:lnTo>
                  <a:pt x="694029" y="40893"/>
                </a:lnTo>
                <a:lnTo>
                  <a:pt x="700125" y="39370"/>
                </a:lnTo>
              </a:path>
            </a:pathLst>
          </a:custGeom>
          <a:ln w="12801">
            <a:solidFill>
              <a:srgbClr val="000000"/>
            </a:solidFill>
          </a:ln>
        </p:spPr>
        <p:txBody>
          <a:bodyPr wrap="square" lIns="0" tIns="0" rIns="0" bIns="0" rtlCol="0"/>
          <a:lstStyle/>
          <a:p>
            <a:endParaRPr/>
          </a:p>
        </p:txBody>
      </p:sp>
      <p:sp>
        <p:nvSpPr>
          <p:cNvPr id="8" name="object 8"/>
          <p:cNvSpPr/>
          <p:nvPr/>
        </p:nvSpPr>
        <p:spPr>
          <a:xfrm>
            <a:off x="1571878" y="2605404"/>
            <a:ext cx="92075" cy="250825"/>
          </a:xfrm>
          <a:custGeom>
            <a:avLst/>
            <a:gdLst/>
            <a:ahLst/>
            <a:cxnLst/>
            <a:rect l="l" t="t" r="r" b="b"/>
            <a:pathLst>
              <a:path w="92075" h="250825">
                <a:moveTo>
                  <a:pt x="91694" y="0"/>
                </a:moveTo>
                <a:lnTo>
                  <a:pt x="90295" y="11842"/>
                </a:lnTo>
                <a:lnTo>
                  <a:pt x="86407" y="23875"/>
                </a:lnTo>
                <a:lnTo>
                  <a:pt x="81353" y="36004"/>
                </a:lnTo>
                <a:lnTo>
                  <a:pt x="76453" y="48133"/>
                </a:lnTo>
                <a:lnTo>
                  <a:pt x="67240" y="73463"/>
                </a:lnTo>
                <a:lnTo>
                  <a:pt x="57800" y="98948"/>
                </a:lnTo>
                <a:lnTo>
                  <a:pt x="48004" y="124267"/>
                </a:lnTo>
                <a:lnTo>
                  <a:pt x="37718" y="149098"/>
                </a:lnTo>
                <a:lnTo>
                  <a:pt x="27485" y="174261"/>
                </a:lnTo>
                <a:lnTo>
                  <a:pt x="17954" y="199532"/>
                </a:lnTo>
                <a:lnTo>
                  <a:pt x="8876" y="225018"/>
                </a:lnTo>
                <a:lnTo>
                  <a:pt x="0" y="250825"/>
                </a:lnTo>
              </a:path>
            </a:pathLst>
          </a:custGeom>
          <a:ln w="12801">
            <a:solidFill>
              <a:srgbClr val="000000"/>
            </a:solidFill>
          </a:ln>
        </p:spPr>
        <p:txBody>
          <a:bodyPr wrap="square" lIns="0" tIns="0" rIns="0" bIns="0" rtlCol="0"/>
          <a:lstStyle/>
          <a:p>
            <a:endParaRPr/>
          </a:p>
        </p:txBody>
      </p:sp>
      <p:sp>
        <p:nvSpPr>
          <p:cNvPr id="9" name="object 9"/>
          <p:cNvSpPr/>
          <p:nvPr/>
        </p:nvSpPr>
        <p:spPr>
          <a:xfrm>
            <a:off x="1617217" y="2390520"/>
            <a:ext cx="48260" cy="83185"/>
          </a:xfrm>
          <a:custGeom>
            <a:avLst/>
            <a:gdLst/>
            <a:ahLst/>
            <a:cxnLst/>
            <a:rect l="l" t="t" r="r" b="b"/>
            <a:pathLst>
              <a:path w="48260" h="83185">
                <a:moveTo>
                  <a:pt x="0" y="82930"/>
                </a:moveTo>
                <a:lnTo>
                  <a:pt x="14906" y="45386"/>
                </a:lnTo>
                <a:lnTo>
                  <a:pt x="33908" y="10032"/>
                </a:lnTo>
                <a:lnTo>
                  <a:pt x="40639" y="3048"/>
                </a:lnTo>
                <a:lnTo>
                  <a:pt x="41782" y="0"/>
                </a:lnTo>
                <a:lnTo>
                  <a:pt x="47879" y="5206"/>
                </a:lnTo>
                <a:lnTo>
                  <a:pt x="46708" y="17389"/>
                </a:lnTo>
                <a:lnTo>
                  <a:pt x="44608" y="29035"/>
                </a:lnTo>
                <a:lnTo>
                  <a:pt x="41699" y="40514"/>
                </a:lnTo>
                <a:lnTo>
                  <a:pt x="38100" y="52196"/>
                </a:lnTo>
              </a:path>
            </a:pathLst>
          </a:custGeom>
          <a:ln w="12801">
            <a:solidFill>
              <a:srgbClr val="000000"/>
            </a:solidFill>
          </a:ln>
        </p:spPr>
        <p:txBody>
          <a:bodyPr wrap="square" lIns="0" tIns="0" rIns="0" bIns="0" rtlCol="0"/>
          <a:lstStyle/>
          <a:p>
            <a:endParaRPr/>
          </a:p>
        </p:txBody>
      </p:sp>
      <p:sp>
        <p:nvSpPr>
          <p:cNvPr id="10" name="object 10"/>
          <p:cNvSpPr/>
          <p:nvPr/>
        </p:nvSpPr>
        <p:spPr>
          <a:xfrm>
            <a:off x="1830323" y="2571242"/>
            <a:ext cx="96520" cy="280670"/>
          </a:xfrm>
          <a:custGeom>
            <a:avLst/>
            <a:gdLst/>
            <a:ahLst/>
            <a:cxnLst/>
            <a:rect l="l" t="t" r="r" b="b"/>
            <a:pathLst>
              <a:path w="96519" h="280669">
                <a:moveTo>
                  <a:pt x="74675" y="1016"/>
                </a:moveTo>
                <a:lnTo>
                  <a:pt x="85598" y="381"/>
                </a:lnTo>
                <a:lnTo>
                  <a:pt x="89026" y="0"/>
                </a:lnTo>
                <a:lnTo>
                  <a:pt x="96265" y="2540"/>
                </a:lnTo>
                <a:lnTo>
                  <a:pt x="94888" y="14732"/>
                </a:lnTo>
                <a:lnTo>
                  <a:pt x="91725" y="25400"/>
                </a:lnTo>
                <a:lnTo>
                  <a:pt x="87657" y="35972"/>
                </a:lnTo>
                <a:lnTo>
                  <a:pt x="83565" y="47879"/>
                </a:lnTo>
                <a:lnTo>
                  <a:pt x="79404" y="65436"/>
                </a:lnTo>
                <a:lnTo>
                  <a:pt x="77136" y="83185"/>
                </a:lnTo>
                <a:lnTo>
                  <a:pt x="76940" y="101028"/>
                </a:lnTo>
                <a:lnTo>
                  <a:pt x="78993" y="118872"/>
                </a:lnTo>
                <a:lnTo>
                  <a:pt x="83419" y="138416"/>
                </a:lnTo>
                <a:lnTo>
                  <a:pt x="88487" y="158162"/>
                </a:lnTo>
                <a:lnTo>
                  <a:pt x="92745" y="178075"/>
                </a:lnTo>
                <a:lnTo>
                  <a:pt x="94742" y="198120"/>
                </a:lnTo>
                <a:lnTo>
                  <a:pt x="93777" y="214443"/>
                </a:lnTo>
                <a:lnTo>
                  <a:pt x="89979" y="230600"/>
                </a:lnTo>
                <a:lnTo>
                  <a:pt x="58471" y="266253"/>
                </a:lnTo>
                <a:lnTo>
                  <a:pt x="13715" y="279273"/>
                </a:lnTo>
                <a:lnTo>
                  <a:pt x="5482" y="280394"/>
                </a:lnTo>
                <a:lnTo>
                  <a:pt x="2047" y="279384"/>
                </a:lnTo>
                <a:lnTo>
                  <a:pt x="1017" y="275111"/>
                </a:lnTo>
                <a:lnTo>
                  <a:pt x="0" y="266446"/>
                </a:lnTo>
              </a:path>
            </a:pathLst>
          </a:custGeom>
          <a:ln w="12801">
            <a:solidFill>
              <a:srgbClr val="000000"/>
            </a:solidFill>
          </a:ln>
        </p:spPr>
        <p:txBody>
          <a:bodyPr wrap="square" lIns="0" tIns="0" rIns="0" bIns="0" rtlCol="0"/>
          <a:lstStyle/>
          <a:p>
            <a:endParaRPr/>
          </a:p>
        </p:txBody>
      </p:sp>
      <p:sp>
        <p:nvSpPr>
          <p:cNvPr id="11" name="object 11"/>
          <p:cNvSpPr/>
          <p:nvPr/>
        </p:nvSpPr>
        <p:spPr>
          <a:xfrm>
            <a:off x="2435605" y="2607310"/>
            <a:ext cx="206375" cy="173355"/>
          </a:xfrm>
          <a:custGeom>
            <a:avLst/>
            <a:gdLst/>
            <a:ahLst/>
            <a:cxnLst/>
            <a:rect l="l" t="t" r="r" b="b"/>
            <a:pathLst>
              <a:path w="206375" h="173355">
                <a:moveTo>
                  <a:pt x="206120" y="0"/>
                </a:moveTo>
                <a:lnTo>
                  <a:pt x="154025" y="13573"/>
                </a:lnTo>
                <a:lnTo>
                  <a:pt x="112281" y="36290"/>
                </a:lnTo>
                <a:lnTo>
                  <a:pt x="62732" y="72342"/>
                </a:lnTo>
                <a:lnTo>
                  <a:pt x="27860" y="107723"/>
                </a:lnTo>
                <a:lnTo>
                  <a:pt x="4286" y="145482"/>
                </a:lnTo>
                <a:lnTo>
                  <a:pt x="0" y="165480"/>
                </a:lnTo>
                <a:lnTo>
                  <a:pt x="1016" y="167639"/>
                </a:lnTo>
                <a:lnTo>
                  <a:pt x="1905" y="170052"/>
                </a:lnTo>
                <a:lnTo>
                  <a:pt x="2793" y="172212"/>
                </a:lnTo>
                <a:lnTo>
                  <a:pt x="17452" y="173003"/>
                </a:lnTo>
                <a:lnTo>
                  <a:pt x="29956" y="169211"/>
                </a:lnTo>
                <a:lnTo>
                  <a:pt x="72471" y="135828"/>
                </a:lnTo>
                <a:lnTo>
                  <a:pt x="107463" y="100780"/>
                </a:lnTo>
                <a:lnTo>
                  <a:pt x="124460" y="82803"/>
                </a:lnTo>
                <a:lnTo>
                  <a:pt x="134691" y="72014"/>
                </a:lnTo>
                <a:lnTo>
                  <a:pt x="144970" y="62023"/>
                </a:lnTo>
                <a:lnTo>
                  <a:pt x="156106" y="53532"/>
                </a:lnTo>
                <a:lnTo>
                  <a:pt x="168910" y="47243"/>
                </a:lnTo>
                <a:lnTo>
                  <a:pt x="175893" y="60057"/>
                </a:lnTo>
                <a:lnTo>
                  <a:pt x="180006" y="73072"/>
                </a:lnTo>
                <a:lnTo>
                  <a:pt x="182000" y="87016"/>
                </a:lnTo>
                <a:lnTo>
                  <a:pt x="182625" y="102615"/>
                </a:lnTo>
                <a:lnTo>
                  <a:pt x="183229" y="118157"/>
                </a:lnTo>
                <a:lnTo>
                  <a:pt x="184404" y="133603"/>
                </a:lnTo>
                <a:lnTo>
                  <a:pt x="185769" y="149050"/>
                </a:lnTo>
                <a:lnTo>
                  <a:pt x="186944" y="164591"/>
                </a:lnTo>
              </a:path>
            </a:pathLst>
          </a:custGeom>
          <a:ln w="12801">
            <a:solidFill>
              <a:srgbClr val="000000"/>
            </a:solidFill>
          </a:ln>
        </p:spPr>
        <p:txBody>
          <a:bodyPr wrap="square" lIns="0" tIns="0" rIns="0" bIns="0" rtlCol="0"/>
          <a:lstStyle/>
          <a:p>
            <a:endParaRPr/>
          </a:p>
        </p:txBody>
      </p:sp>
      <p:sp>
        <p:nvSpPr>
          <p:cNvPr id="12" name="object 12"/>
          <p:cNvSpPr/>
          <p:nvPr/>
        </p:nvSpPr>
        <p:spPr>
          <a:xfrm>
            <a:off x="3196082" y="2286635"/>
            <a:ext cx="109220" cy="448945"/>
          </a:xfrm>
          <a:custGeom>
            <a:avLst/>
            <a:gdLst/>
            <a:ahLst/>
            <a:cxnLst/>
            <a:rect l="l" t="t" r="r" b="b"/>
            <a:pathLst>
              <a:path w="109220" h="448944">
                <a:moveTo>
                  <a:pt x="84455" y="0"/>
                </a:moveTo>
                <a:lnTo>
                  <a:pt x="100212" y="9459"/>
                </a:lnTo>
                <a:lnTo>
                  <a:pt x="107267" y="20050"/>
                </a:lnTo>
                <a:lnTo>
                  <a:pt x="109011" y="33950"/>
                </a:lnTo>
                <a:lnTo>
                  <a:pt x="108839" y="53339"/>
                </a:lnTo>
                <a:lnTo>
                  <a:pt x="102457" y="126015"/>
                </a:lnTo>
                <a:lnTo>
                  <a:pt x="87503" y="197738"/>
                </a:lnTo>
                <a:lnTo>
                  <a:pt x="78059" y="236370"/>
                </a:lnTo>
                <a:lnTo>
                  <a:pt x="67294" y="274764"/>
                </a:lnTo>
                <a:lnTo>
                  <a:pt x="54981" y="312681"/>
                </a:lnTo>
                <a:lnTo>
                  <a:pt x="40893" y="349885"/>
                </a:lnTo>
                <a:lnTo>
                  <a:pt x="31861" y="372802"/>
                </a:lnTo>
                <a:lnTo>
                  <a:pt x="23113" y="395493"/>
                </a:lnTo>
                <a:lnTo>
                  <a:pt x="14176" y="418018"/>
                </a:lnTo>
                <a:lnTo>
                  <a:pt x="4572" y="440436"/>
                </a:lnTo>
                <a:lnTo>
                  <a:pt x="3048" y="443484"/>
                </a:lnTo>
                <a:lnTo>
                  <a:pt x="1524" y="446150"/>
                </a:lnTo>
                <a:lnTo>
                  <a:pt x="0" y="448944"/>
                </a:lnTo>
              </a:path>
            </a:pathLst>
          </a:custGeom>
          <a:ln w="12801">
            <a:solidFill>
              <a:srgbClr val="000000"/>
            </a:solidFill>
          </a:ln>
        </p:spPr>
        <p:txBody>
          <a:bodyPr wrap="square" lIns="0" tIns="0" rIns="0" bIns="0" rtlCol="0"/>
          <a:lstStyle/>
          <a:p>
            <a:endParaRPr/>
          </a:p>
        </p:txBody>
      </p:sp>
      <p:sp>
        <p:nvSpPr>
          <p:cNvPr id="13" name="object 13"/>
          <p:cNvSpPr/>
          <p:nvPr/>
        </p:nvSpPr>
        <p:spPr>
          <a:xfrm>
            <a:off x="3450335" y="2564002"/>
            <a:ext cx="159385" cy="168910"/>
          </a:xfrm>
          <a:custGeom>
            <a:avLst/>
            <a:gdLst/>
            <a:ahLst/>
            <a:cxnLst/>
            <a:rect l="l" t="t" r="r" b="b"/>
            <a:pathLst>
              <a:path w="159385" h="168910">
                <a:moveTo>
                  <a:pt x="156337" y="0"/>
                </a:moveTo>
                <a:lnTo>
                  <a:pt x="158781" y="3688"/>
                </a:lnTo>
                <a:lnTo>
                  <a:pt x="150558" y="8556"/>
                </a:lnTo>
                <a:lnTo>
                  <a:pt x="137763" y="14162"/>
                </a:lnTo>
                <a:lnTo>
                  <a:pt x="126491" y="20066"/>
                </a:lnTo>
                <a:lnTo>
                  <a:pt x="81137" y="53641"/>
                </a:lnTo>
                <a:lnTo>
                  <a:pt x="39877" y="91694"/>
                </a:lnTo>
                <a:lnTo>
                  <a:pt x="14700" y="123999"/>
                </a:lnTo>
                <a:lnTo>
                  <a:pt x="0" y="161544"/>
                </a:lnTo>
                <a:lnTo>
                  <a:pt x="0" y="164211"/>
                </a:lnTo>
                <a:lnTo>
                  <a:pt x="253" y="166750"/>
                </a:lnTo>
                <a:lnTo>
                  <a:pt x="888" y="168783"/>
                </a:lnTo>
                <a:lnTo>
                  <a:pt x="16835" y="166050"/>
                </a:lnTo>
                <a:lnTo>
                  <a:pt x="53339" y="140208"/>
                </a:lnTo>
                <a:lnTo>
                  <a:pt x="80946" y="111379"/>
                </a:lnTo>
                <a:lnTo>
                  <a:pt x="95113" y="97345"/>
                </a:lnTo>
                <a:lnTo>
                  <a:pt x="110362" y="84455"/>
                </a:lnTo>
                <a:lnTo>
                  <a:pt x="117439" y="79581"/>
                </a:lnTo>
                <a:lnTo>
                  <a:pt x="123253" y="77088"/>
                </a:lnTo>
                <a:lnTo>
                  <a:pt x="129258" y="76596"/>
                </a:lnTo>
                <a:lnTo>
                  <a:pt x="136905" y="77724"/>
                </a:lnTo>
                <a:lnTo>
                  <a:pt x="141733" y="90505"/>
                </a:lnTo>
                <a:lnTo>
                  <a:pt x="143240" y="102250"/>
                </a:lnTo>
                <a:lnTo>
                  <a:pt x="143103" y="114210"/>
                </a:lnTo>
                <a:lnTo>
                  <a:pt x="143001" y="127635"/>
                </a:lnTo>
                <a:lnTo>
                  <a:pt x="143581" y="138350"/>
                </a:lnTo>
                <a:lnTo>
                  <a:pt x="143827" y="148209"/>
                </a:lnTo>
                <a:lnTo>
                  <a:pt x="143502" y="158067"/>
                </a:lnTo>
                <a:lnTo>
                  <a:pt x="142366" y="168783"/>
                </a:lnTo>
              </a:path>
            </a:pathLst>
          </a:custGeom>
          <a:ln w="12801">
            <a:solidFill>
              <a:srgbClr val="000000"/>
            </a:solidFill>
          </a:ln>
        </p:spPr>
        <p:txBody>
          <a:bodyPr wrap="square" lIns="0" tIns="0" rIns="0" bIns="0" rtlCol="0"/>
          <a:lstStyle/>
          <a:p>
            <a:endParaRPr/>
          </a:p>
        </p:txBody>
      </p:sp>
      <p:sp>
        <p:nvSpPr>
          <p:cNvPr id="14" name="object 14"/>
          <p:cNvSpPr/>
          <p:nvPr/>
        </p:nvSpPr>
        <p:spPr>
          <a:xfrm>
            <a:off x="3765803" y="2561589"/>
            <a:ext cx="100965" cy="141605"/>
          </a:xfrm>
          <a:custGeom>
            <a:avLst/>
            <a:gdLst/>
            <a:ahLst/>
            <a:cxnLst/>
            <a:rect l="l" t="t" r="r" b="b"/>
            <a:pathLst>
              <a:path w="100964" h="141605">
                <a:moveTo>
                  <a:pt x="0" y="15494"/>
                </a:moveTo>
                <a:lnTo>
                  <a:pt x="25985" y="51034"/>
                </a:lnTo>
                <a:lnTo>
                  <a:pt x="34258" y="95837"/>
                </a:lnTo>
                <a:lnTo>
                  <a:pt x="24130" y="134365"/>
                </a:lnTo>
                <a:lnTo>
                  <a:pt x="9779" y="141097"/>
                </a:lnTo>
                <a:lnTo>
                  <a:pt x="3206" y="132834"/>
                </a:lnTo>
                <a:lnTo>
                  <a:pt x="18728" y="85268"/>
                </a:lnTo>
                <a:lnTo>
                  <a:pt x="40961" y="50573"/>
                </a:lnTo>
                <a:lnTo>
                  <a:pt x="75993" y="16589"/>
                </a:lnTo>
                <a:lnTo>
                  <a:pt x="88397" y="8098"/>
                </a:lnTo>
                <a:lnTo>
                  <a:pt x="100837" y="0"/>
                </a:lnTo>
              </a:path>
            </a:pathLst>
          </a:custGeom>
          <a:ln w="12801">
            <a:solidFill>
              <a:srgbClr val="000000"/>
            </a:solidFill>
          </a:ln>
        </p:spPr>
        <p:txBody>
          <a:bodyPr wrap="square" lIns="0" tIns="0" rIns="0" bIns="0" rtlCol="0"/>
          <a:lstStyle/>
          <a:p>
            <a:endParaRPr/>
          </a:p>
        </p:txBody>
      </p:sp>
      <p:sp>
        <p:nvSpPr>
          <p:cNvPr id="15" name="object 15"/>
          <p:cNvSpPr/>
          <p:nvPr/>
        </p:nvSpPr>
        <p:spPr>
          <a:xfrm>
            <a:off x="3937761" y="2537205"/>
            <a:ext cx="314325" cy="373380"/>
          </a:xfrm>
          <a:custGeom>
            <a:avLst/>
            <a:gdLst/>
            <a:ahLst/>
            <a:cxnLst/>
            <a:rect l="l" t="t" r="r" b="b"/>
            <a:pathLst>
              <a:path w="314325" h="373380">
                <a:moveTo>
                  <a:pt x="130428" y="0"/>
                </a:moveTo>
                <a:lnTo>
                  <a:pt x="127797" y="4091"/>
                </a:lnTo>
                <a:lnTo>
                  <a:pt x="122999" y="9398"/>
                </a:lnTo>
                <a:lnTo>
                  <a:pt x="115820" y="16323"/>
                </a:lnTo>
                <a:lnTo>
                  <a:pt x="106045" y="25273"/>
                </a:lnTo>
                <a:lnTo>
                  <a:pt x="91598" y="39798"/>
                </a:lnTo>
                <a:lnTo>
                  <a:pt x="78105" y="57372"/>
                </a:lnTo>
                <a:lnTo>
                  <a:pt x="67754" y="76708"/>
                </a:lnTo>
                <a:lnTo>
                  <a:pt x="62737" y="96520"/>
                </a:lnTo>
                <a:lnTo>
                  <a:pt x="65172" y="115103"/>
                </a:lnTo>
                <a:lnTo>
                  <a:pt x="73358" y="131746"/>
                </a:lnTo>
                <a:lnTo>
                  <a:pt x="84615" y="146937"/>
                </a:lnTo>
                <a:lnTo>
                  <a:pt x="96265" y="161163"/>
                </a:lnTo>
                <a:lnTo>
                  <a:pt x="113645" y="185001"/>
                </a:lnTo>
                <a:lnTo>
                  <a:pt x="135449" y="237440"/>
                </a:lnTo>
                <a:lnTo>
                  <a:pt x="124829" y="291846"/>
                </a:lnTo>
                <a:lnTo>
                  <a:pt x="90928" y="333787"/>
                </a:lnTo>
                <a:lnTo>
                  <a:pt x="53738" y="360193"/>
                </a:lnTo>
                <a:lnTo>
                  <a:pt x="0" y="372999"/>
                </a:lnTo>
                <a:lnTo>
                  <a:pt x="5845" y="352016"/>
                </a:lnTo>
                <a:lnTo>
                  <a:pt x="33254" y="320813"/>
                </a:lnTo>
                <a:lnTo>
                  <a:pt x="83565" y="280171"/>
                </a:lnTo>
                <a:lnTo>
                  <a:pt x="115982" y="255381"/>
                </a:lnTo>
                <a:lnTo>
                  <a:pt x="148542" y="230661"/>
                </a:lnTo>
                <a:lnTo>
                  <a:pt x="180721" y="205359"/>
                </a:lnTo>
                <a:lnTo>
                  <a:pt x="233727" y="161607"/>
                </a:lnTo>
                <a:lnTo>
                  <a:pt x="281304" y="112141"/>
                </a:lnTo>
                <a:lnTo>
                  <a:pt x="301371" y="73406"/>
                </a:lnTo>
                <a:lnTo>
                  <a:pt x="290988" y="77591"/>
                </a:lnTo>
                <a:lnTo>
                  <a:pt x="255623" y="126505"/>
                </a:lnTo>
                <a:lnTo>
                  <a:pt x="249662" y="178746"/>
                </a:lnTo>
                <a:lnTo>
                  <a:pt x="274939" y="207674"/>
                </a:lnTo>
                <a:lnTo>
                  <a:pt x="287432" y="209946"/>
                </a:lnTo>
                <a:lnTo>
                  <a:pt x="300450" y="209480"/>
                </a:lnTo>
                <a:lnTo>
                  <a:pt x="313943" y="208407"/>
                </a:lnTo>
              </a:path>
            </a:pathLst>
          </a:custGeom>
          <a:ln w="12801">
            <a:solidFill>
              <a:srgbClr val="000000"/>
            </a:solidFill>
          </a:ln>
        </p:spPr>
        <p:txBody>
          <a:bodyPr wrap="square" lIns="0" tIns="0" rIns="0" bIns="0" rtlCol="0"/>
          <a:lstStyle/>
          <a:p>
            <a:endParaRPr/>
          </a:p>
        </p:txBody>
      </p:sp>
      <p:sp>
        <p:nvSpPr>
          <p:cNvPr id="16" name="object 16"/>
          <p:cNvSpPr/>
          <p:nvPr/>
        </p:nvSpPr>
        <p:spPr>
          <a:xfrm>
            <a:off x="4695396" y="2343276"/>
            <a:ext cx="255270" cy="356870"/>
          </a:xfrm>
          <a:custGeom>
            <a:avLst/>
            <a:gdLst/>
            <a:ahLst/>
            <a:cxnLst/>
            <a:rect l="l" t="t" r="r" b="b"/>
            <a:pathLst>
              <a:path w="255270" h="356869">
                <a:moveTo>
                  <a:pt x="146986" y="205105"/>
                </a:moveTo>
                <a:lnTo>
                  <a:pt x="114121" y="185231"/>
                </a:lnTo>
                <a:lnTo>
                  <a:pt x="68417" y="211254"/>
                </a:lnTo>
                <a:lnTo>
                  <a:pt x="20927" y="262114"/>
                </a:lnTo>
                <a:lnTo>
                  <a:pt x="835" y="303847"/>
                </a:lnTo>
                <a:lnTo>
                  <a:pt x="0" y="312769"/>
                </a:lnTo>
                <a:lnTo>
                  <a:pt x="2141" y="321071"/>
                </a:lnTo>
                <a:lnTo>
                  <a:pt x="7032" y="330708"/>
                </a:lnTo>
                <a:lnTo>
                  <a:pt x="26082" y="329719"/>
                </a:lnTo>
                <a:lnTo>
                  <a:pt x="74088" y="300609"/>
                </a:lnTo>
                <a:lnTo>
                  <a:pt x="120253" y="247745"/>
                </a:lnTo>
                <a:lnTo>
                  <a:pt x="156130" y="187833"/>
                </a:lnTo>
                <a:lnTo>
                  <a:pt x="176744" y="143093"/>
                </a:lnTo>
                <a:lnTo>
                  <a:pt x="195595" y="96615"/>
                </a:lnTo>
                <a:lnTo>
                  <a:pt x="215352" y="50851"/>
                </a:lnTo>
                <a:lnTo>
                  <a:pt x="238680" y="8255"/>
                </a:lnTo>
                <a:lnTo>
                  <a:pt x="241474" y="5207"/>
                </a:lnTo>
                <a:lnTo>
                  <a:pt x="244141" y="2794"/>
                </a:lnTo>
                <a:lnTo>
                  <a:pt x="246935" y="0"/>
                </a:lnTo>
                <a:lnTo>
                  <a:pt x="253716" y="24435"/>
                </a:lnTo>
                <a:lnTo>
                  <a:pt x="254984" y="48513"/>
                </a:lnTo>
                <a:lnTo>
                  <a:pt x="252989" y="73259"/>
                </a:lnTo>
                <a:lnTo>
                  <a:pt x="249983" y="99695"/>
                </a:lnTo>
                <a:lnTo>
                  <a:pt x="245993" y="139453"/>
                </a:lnTo>
                <a:lnTo>
                  <a:pt x="241966" y="179450"/>
                </a:lnTo>
                <a:lnTo>
                  <a:pt x="237535" y="219352"/>
                </a:lnTo>
                <a:lnTo>
                  <a:pt x="232330" y="258825"/>
                </a:lnTo>
                <a:lnTo>
                  <a:pt x="228853" y="284410"/>
                </a:lnTo>
                <a:lnTo>
                  <a:pt x="227282" y="308054"/>
                </a:lnTo>
                <a:lnTo>
                  <a:pt x="228615" y="331531"/>
                </a:lnTo>
                <a:lnTo>
                  <a:pt x="233854" y="356615"/>
                </a:lnTo>
              </a:path>
            </a:pathLst>
          </a:custGeom>
          <a:ln w="12801">
            <a:solidFill>
              <a:srgbClr val="000000"/>
            </a:solidFill>
          </a:ln>
        </p:spPr>
        <p:txBody>
          <a:bodyPr wrap="square" lIns="0" tIns="0" rIns="0" bIns="0" rtlCol="0"/>
          <a:lstStyle/>
          <a:p>
            <a:endParaRPr/>
          </a:p>
        </p:txBody>
      </p:sp>
      <p:sp>
        <p:nvSpPr>
          <p:cNvPr id="17" name="object 17"/>
          <p:cNvSpPr/>
          <p:nvPr/>
        </p:nvSpPr>
        <p:spPr>
          <a:xfrm>
            <a:off x="5017325" y="2562732"/>
            <a:ext cx="194945" cy="149225"/>
          </a:xfrm>
          <a:custGeom>
            <a:avLst/>
            <a:gdLst/>
            <a:ahLst/>
            <a:cxnLst/>
            <a:rect l="l" t="t" r="r" b="b"/>
            <a:pathLst>
              <a:path w="194945" h="149225">
                <a:moveTo>
                  <a:pt x="105092" y="8508"/>
                </a:moveTo>
                <a:lnTo>
                  <a:pt x="105727" y="6095"/>
                </a:lnTo>
                <a:lnTo>
                  <a:pt x="106616" y="3682"/>
                </a:lnTo>
                <a:lnTo>
                  <a:pt x="107251" y="1269"/>
                </a:lnTo>
                <a:lnTo>
                  <a:pt x="66853" y="13414"/>
                </a:lnTo>
                <a:lnTo>
                  <a:pt x="39570" y="44184"/>
                </a:lnTo>
                <a:lnTo>
                  <a:pt x="13206" y="83831"/>
                </a:lnTo>
                <a:lnTo>
                  <a:pt x="0" y="131841"/>
                </a:lnTo>
                <a:lnTo>
                  <a:pt x="5226" y="142892"/>
                </a:lnTo>
                <a:lnTo>
                  <a:pt x="17716" y="149097"/>
                </a:lnTo>
                <a:lnTo>
                  <a:pt x="34633" y="148183"/>
                </a:lnTo>
                <a:lnTo>
                  <a:pt x="81978" y="122554"/>
                </a:lnTo>
                <a:lnTo>
                  <a:pt x="114919" y="93281"/>
                </a:lnTo>
                <a:lnTo>
                  <a:pt x="145097" y="60959"/>
                </a:lnTo>
                <a:lnTo>
                  <a:pt x="151459" y="54157"/>
                </a:lnTo>
                <a:lnTo>
                  <a:pt x="157416" y="48545"/>
                </a:lnTo>
                <a:lnTo>
                  <a:pt x="163849" y="43743"/>
                </a:lnTo>
                <a:lnTo>
                  <a:pt x="171640" y="39369"/>
                </a:lnTo>
                <a:lnTo>
                  <a:pt x="176494" y="54590"/>
                </a:lnTo>
                <a:lnTo>
                  <a:pt x="180086" y="70357"/>
                </a:lnTo>
                <a:lnTo>
                  <a:pt x="182248" y="86411"/>
                </a:lnTo>
                <a:lnTo>
                  <a:pt x="182816" y="102488"/>
                </a:lnTo>
                <a:lnTo>
                  <a:pt x="182467" y="116540"/>
                </a:lnTo>
                <a:lnTo>
                  <a:pt x="183070" y="128603"/>
                </a:lnTo>
                <a:lnTo>
                  <a:pt x="186531" y="139261"/>
                </a:lnTo>
                <a:lnTo>
                  <a:pt x="194754" y="149097"/>
                </a:lnTo>
              </a:path>
            </a:pathLst>
          </a:custGeom>
          <a:ln w="12801">
            <a:solidFill>
              <a:srgbClr val="000000"/>
            </a:solidFill>
          </a:ln>
        </p:spPr>
        <p:txBody>
          <a:bodyPr wrap="square" lIns="0" tIns="0" rIns="0" bIns="0" rtlCol="0"/>
          <a:lstStyle/>
          <a:p>
            <a:endParaRPr/>
          </a:p>
        </p:txBody>
      </p:sp>
      <p:sp>
        <p:nvSpPr>
          <p:cNvPr id="18" name="object 18"/>
          <p:cNvSpPr/>
          <p:nvPr/>
        </p:nvSpPr>
        <p:spPr>
          <a:xfrm>
            <a:off x="5241704" y="2334132"/>
            <a:ext cx="460375" cy="373380"/>
          </a:xfrm>
          <a:custGeom>
            <a:avLst/>
            <a:gdLst/>
            <a:ahLst/>
            <a:cxnLst/>
            <a:rect l="l" t="t" r="r" b="b"/>
            <a:pathLst>
              <a:path w="460375" h="373380">
                <a:moveTo>
                  <a:pt x="188561" y="0"/>
                </a:moveTo>
                <a:lnTo>
                  <a:pt x="194319" y="27719"/>
                </a:lnTo>
                <a:lnTo>
                  <a:pt x="194625" y="54594"/>
                </a:lnTo>
                <a:lnTo>
                  <a:pt x="191454" y="81920"/>
                </a:lnTo>
                <a:lnTo>
                  <a:pt x="180038" y="152534"/>
                </a:lnTo>
                <a:lnTo>
                  <a:pt x="172543" y="194405"/>
                </a:lnTo>
                <a:lnTo>
                  <a:pt x="163405" y="235942"/>
                </a:lnTo>
                <a:lnTo>
                  <a:pt x="151731" y="276478"/>
                </a:lnTo>
                <a:lnTo>
                  <a:pt x="135840" y="321738"/>
                </a:lnTo>
                <a:lnTo>
                  <a:pt x="108805" y="359663"/>
                </a:lnTo>
                <a:lnTo>
                  <a:pt x="92769" y="361896"/>
                </a:lnTo>
                <a:lnTo>
                  <a:pt x="77293" y="356092"/>
                </a:lnTo>
                <a:lnTo>
                  <a:pt x="37218" y="320925"/>
                </a:lnTo>
                <a:lnTo>
                  <a:pt x="10473" y="284833"/>
                </a:lnTo>
                <a:lnTo>
                  <a:pt x="0" y="250846"/>
                </a:lnTo>
                <a:lnTo>
                  <a:pt x="3220" y="238204"/>
                </a:lnTo>
                <a:lnTo>
                  <a:pt x="50202" y="215040"/>
                </a:lnTo>
                <a:lnTo>
                  <a:pt x="104066" y="210877"/>
                </a:lnTo>
                <a:lnTo>
                  <a:pt x="130141" y="210057"/>
                </a:lnTo>
                <a:lnTo>
                  <a:pt x="158450" y="209129"/>
                </a:lnTo>
                <a:lnTo>
                  <a:pt x="186783" y="208343"/>
                </a:lnTo>
                <a:lnTo>
                  <a:pt x="215116" y="207271"/>
                </a:lnTo>
                <a:lnTo>
                  <a:pt x="243425" y="205486"/>
                </a:lnTo>
                <a:lnTo>
                  <a:pt x="258314" y="204160"/>
                </a:lnTo>
                <a:lnTo>
                  <a:pt x="271285" y="203644"/>
                </a:lnTo>
                <a:lnTo>
                  <a:pt x="283662" y="204271"/>
                </a:lnTo>
                <a:lnTo>
                  <a:pt x="296765" y="206375"/>
                </a:lnTo>
                <a:lnTo>
                  <a:pt x="280316" y="235993"/>
                </a:lnTo>
                <a:lnTo>
                  <a:pt x="265761" y="267588"/>
                </a:lnTo>
                <a:lnTo>
                  <a:pt x="257278" y="300422"/>
                </a:lnTo>
                <a:lnTo>
                  <a:pt x="259046" y="333755"/>
                </a:lnTo>
                <a:lnTo>
                  <a:pt x="260824" y="336550"/>
                </a:lnTo>
                <a:lnTo>
                  <a:pt x="262348" y="339216"/>
                </a:lnTo>
                <a:lnTo>
                  <a:pt x="264507" y="342011"/>
                </a:lnTo>
                <a:lnTo>
                  <a:pt x="277340" y="341606"/>
                </a:lnTo>
                <a:lnTo>
                  <a:pt x="285732" y="339725"/>
                </a:lnTo>
                <a:lnTo>
                  <a:pt x="322197" y="303021"/>
                </a:lnTo>
                <a:lnTo>
                  <a:pt x="331579" y="291671"/>
                </a:lnTo>
                <a:lnTo>
                  <a:pt x="341342" y="280796"/>
                </a:lnTo>
                <a:lnTo>
                  <a:pt x="349005" y="273032"/>
                </a:lnTo>
                <a:lnTo>
                  <a:pt x="356931" y="266969"/>
                </a:lnTo>
                <a:lnTo>
                  <a:pt x="365666" y="264455"/>
                </a:lnTo>
                <a:lnTo>
                  <a:pt x="375759" y="267334"/>
                </a:lnTo>
                <a:lnTo>
                  <a:pt x="385693" y="276230"/>
                </a:lnTo>
                <a:lnTo>
                  <a:pt x="394650" y="289353"/>
                </a:lnTo>
                <a:lnTo>
                  <a:pt x="402226" y="303500"/>
                </a:lnTo>
                <a:lnTo>
                  <a:pt x="408017" y="315467"/>
                </a:lnTo>
                <a:lnTo>
                  <a:pt x="415218" y="330251"/>
                </a:lnTo>
                <a:lnTo>
                  <a:pt x="447133" y="370077"/>
                </a:lnTo>
                <a:lnTo>
                  <a:pt x="455642" y="372237"/>
                </a:lnTo>
                <a:lnTo>
                  <a:pt x="459833" y="373125"/>
                </a:lnTo>
              </a:path>
            </a:pathLst>
          </a:custGeom>
          <a:ln w="12801">
            <a:solidFill>
              <a:srgbClr val="000000"/>
            </a:solidFill>
          </a:ln>
        </p:spPr>
        <p:txBody>
          <a:bodyPr wrap="square" lIns="0" tIns="0" rIns="0" bIns="0" rtlCol="0"/>
          <a:lstStyle/>
          <a:p>
            <a:endParaRPr/>
          </a:p>
        </p:txBody>
      </p:sp>
      <p:sp>
        <p:nvSpPr>
          <p:cNvPr id="19" name="object 19"/>
          <p:cNvSpPr/>
          <p:nvPr/>
        </p:nvSpPr>
        <p:spPr>
          <a:xfrm>
            <a:off x="6187156" y="2484120"/>
            <a:ext cx="389255" cy="257810"/>
          </a:xfrm>
          <a:custGeom>
            <a:avLst/>
            <a:gdLst/>
            <a:ahLst/>
            <a:cxnLst/>
            <a:rect l="l" t="t" r="r" b="b"/>
            <a:pathLst>
              <a:path w="389254" h="257810">
                <a:moveTo>
                  <a:pt x="120933" y="0"/>
                </a:moveTo>
                <a:lnTo>
                  <a:pt x="124577" y="5907"/>
                </a:lnTo>
                <a:lnTo>
                  <a:pt x="112170" y="11541"/>
                </a:lnTo>
                <a:lnTo>
                  <a:pt x="92715" y="17341"/>
                </a:lnTo>
                <a:lnTo>
                  <a:pt x="75213" y="23749"/>
                </a:lnTo>
                <a:lnTo>
                  <a:pt x="36034" y="45751"/>
                </a:lnTo>
                <a:lnTo>
                  <a:pt x="4855" y="77088"/>
                </a:lnTo>
                <a:lnTo>
                  <a:pt x="0" y="95662"/>
                </a:lnTo>
                <a:lnTo>
                  <a:pt x="2966" y="114331"/>
                </a:lnTo>
                <a:lnTo>
                  <a:pt x="10624" y="132381"/>
                </a:lnTo>
                <a:lnTo>
                  <a:pt x="19841" y="149097"/>
                </a:lnTo>
                <a:lnTo>
                  <a:pt x="31172" y="169058"/>
                </a:lnTo>
                <a:lnTo>
                  <a:pt x="41908" y="190388"/>
                </a:lnTo>
                <a:lnTo>
                  <a:pt x="48595" y="212695"/>
                </a:lnTo>
                <a:lnTo>
                  <a:pt x="47781" y="235584"/>
                </a:lnTo>
                <a:lnTo>
                  <a:pt x="42890" y="245594"/>
                </a:lnTo>
                <a:lnTo>
                  <a:pt x="34272" y="252888"/>
                </a:lnTo>
                <a:lnTo>
                  <a:pt x="23582" y="257087"/>
                </a:lnTo>
                <a:lnTo>
                  <a:pt x="12475" y="257809"/>
                </a:lnTo>
                <a:lnTo>
                  <a:pt x="9681" y="256920"/>
                </a:lnTo>
                <a:lnTo>
                  <a:pt x="6633" y="255777"/>
                </a:lnTo>
                <a:lnTo>
                  <a:pt x="3966" y="255142"/>
                </a:lnTo>
                <a:lnTo>
                  <a:pt x="31398" y="214249"/>
                </a:lnTo>
                <a:lnTo>
                  <a:pt x="72183" y="194050"/>
                </a:lnTo>
                <a:lnTo>
                  <a:pt x="114885" y="177434"/>
                </a:lnTo>
                <a:lnTo>
                  <a:pt x="158039" y="161796"/>
                </a:lnTo>
                <a:lnTo>
                  <a:pt x="200181" y="144525"/>
                </a:lnTo>
                <a:lnTo>
                  <a:pt x="241790" y="122999"/>
                </a:lnTo>
                <a:lnTo>
                  <a:pt x="278540" y="94233"/>
                </a:lnTo>
                <a:lnTo>
                  <a:pt x="285017" y="85978"/>
                </a:lnTo>
                <a:lnTo>
                  <a:pt x="288065" y="84708"/>
                </a:lnTo>
                <a:lnTo>
                  <a:pt x="285525" y="77724"/>
                </a:lnTo>
                <a:lnTo>
                  <a:pt x="268305" y="81637"/>
                </a:lnTo>
                <a:lnTo>
                  <a:pt x="254442" y="88074"/>
                </a:lnTo>
                <a:lnTo>
                  <a:pt x="219049" y="129085"/>
                </a:lnTo>
                <a:lnTo>
                  <a:pt x="208619" y="166022"/>
                </a:lnTo>
                <a:lnTo>
                  <a:pt x="212119" y="186181"/>
                </a:lnTo>
                <a:lnTo>
                  <a:pt x="235471" y="216519"/>
                </a:lnTo>
                <a:lnTo>
                  <a:pt x="270920" y="231901"/>
                </a:lnTo>
                <a:lnTo>
                  <a:pt x="296810" y="235388"/>
                </a:lnTo>
                <a:lnTo>
                  <a:pt x="320307" y="232076"/>
                </a:lnTo>
                <a:lnTo>
                  <a:pt x="342447" y="222740"/>
                </a:lnTo>
                <a:lnTo>
                  <a:pt x="364265" y="208152"/>
                </a:lnTo>
                <a:lnTo>
                  <a:pt x="370441" y="202737"/>
                </a:lnTo>
                <a:lnTo>
                  <a:pt x="376711" y="197310"/>
                </a:lnTo>
                <a:lnTo>
                  <a:pt x="382982" y="191811"/>
                </a:lnTo>
                <a:lnTo>
                  <a:pt x="389157" y="186181"/>
                </a:lnTo>
              </a:path>
            </a:pathLst>
          </a:custGeom>
          <a:ln w="12496">
            <a:solidFill>
              <a:srgbClr val="000000"/>
            </a:solidFill>
          </a:ln>
        </p:spPr>
        <p:txBody>
          <a:bodyPr wrap="square" lIns="0" tIns="0" rIns="0" bIns="0" rtlCol="0"/>
          <a:lstStyle/>
          <a:p>
            <a:endParaRPr/>
          </a:p>
        </p:txBody>
      </p:sp>
      <p:sp>
        <p:nvSpPr>
          <p:cNvPr id="20" name="object 20"/>
          <p:cNvSpPr/>
          <p:nvPr/>
        </p:nvSpPr>
        <p:spPr>
          <a:xfrm>
            <a:off x="6714490" y="2297938"/>
            <a:ext cx="85725" cy="403225"/>
          </a:xfrm>
          <a:custGeom>
            <a:avLst/>
            <a:gdLst/>
            <a:ahLst/>
            <a:cxnLst/>
            <a:rect l="l" t="t" r="r" b="b"/>
            <a:pathLst>
              <a:path w="85725" h="403225">
                <a:moveTo>
                  <a:pt x="80771" y="0"/>
                </a:moveTo>
                <a:lnTo>
                  <a:pt x="85574" y="16950"/>
                </a:lnTo>
                <a:lnTo>
                  <a:pt x="84232" y="34448"/>
                </a:lnTo>
                <a:lnTo>
                  <a:pt x="79700" y="52470"/>
                </a:lnTo>
                <a:lnTo>
                  <a:pt x="74929" y="70992"/>
                </a:lnTo>
                <a:lnTo>
                  <a:pt x="66663" y="110585"/>
                </a:lnTo>
                <a:lnTo>
                  <a:pt x="58229" y="150272"/>
                </a:lnTo>
                <a:lnTo>
                  <a:pt x="49605" y="190007"/>
                </a:lnTo>
                <a:lnTo>
                  <a:pt x="40766" y="229742"/>
                </a:lnTo>
                <a:lnTo>
                  <a:pt x="34041" y="262443"/>
                </a:lnTo>
                <a:lnTo>
                  <a:pt x="27447" y="295894"/>
                </a:lnTo>
                <a:lnTo>
                  <a:pt x="20210" y="329130"/>
                </a:lnTo>
                <a:lnTo>
                  <a:pt x="11556" y="361188"/>
                </a:lnTo>
                <a:lnTo>
                  <a:pt x="7983" y="371911"/>
                </a:lnTo>
                <a:lnTo>
                  <a:pt x="4968" y="381825"/>
                </a:lnTo>
                <a:lnTo>
                  <a:pt x="2359" y="391834"/>
                </a:lnTo>
                <a:lnTo>
                  <a:pt x="0" y="402844"/>
                </a:lnTo>
              </a:path>
            </a:pathLst>
          </a:custGeom>
          <a:ln w="12496">
            <a:solidFill>
              <a:srgbClr val="000000"/>
            </a:solidFill>
          </a:ln>
        </p:spPr>
        <p:txBody>
          <a:bodyPr wrap="square" lIns="0" tIns="0" rIns="0" bIns="0" rtlCol="0"/>
          <a:lstStyle/>
          <a:p>
            <a:endParaRPr/>
          </a:p>
        </p:txBody>
      </p:sp>
      <p:sp>
        <p:nvSpPr>
          <p:cNvPr id="21" name="object 21"/>
          <p:cNvSpPr/>
          <p:nvPr/>
        </p:nvSpPr>
        <p:spPr>
          <a:xfrm>
            <a:off x="6557518" y="2486532"/>
            <a:ext cx="359410" cy="15240"/>
          </a:xfrm>
          <a:custGeom>
            <a:avLst/>
            <a:gdLst/>
            <a:ahLst/>
            <a:cxnLst/>
            <a:rect l="l" t="t" r="r" b="b"/>
            <a:pathLst>
              <a:path w="359409" h="15239">
                <a:moveTo>
                  <a:pt x="0" y="0"/>
                </a:moveTo>
                <a:lnTo>
                  <a:pt x="26711" y="4389"/>
                </a:lnTo>
                <a:lnTo>
                  <a:pt x="53578" y="6730"/>
                </a:lnTo>
                <a:lnTo>
                  <a:pt x="80706" y="7929"/>
                </a:lnTo>
                <a:lnTo>
                  <a:pt x="108203" y="8889"/>
                </a:lnTo>
                <a:lnTo>
                  <a:pt x="147222" y="10564"/>
                </a:lnTo>
                <a:lnTo>
                  <a:pt x="186229" y="12191"/>
                </a:lnTo>
                <a:lnTo>
                  <a:pt x="225307" y="13533"/>
                </a:lnTo>
                <a:lnTo>
                  <a:pt x="264540" y="14350"/>
                </a:lnTo>
                <a:lnTo>
                  <a:pt x="288073" y="14712"/>
                </a:lnTo>
                <a:lnTo>
                  <a:pt x="311642" y="14573"/>
                </a:lnTo>
                <a:lnTo>
                  <a:pt x="335281" y="14100"/>
                </a:lnTo>
                <a:lnTo>
                  <a:pt x="359028" y="13462"/>
                </a:lnTo>
              </a:path>
            </a:pathLst>
          </a:custGeom>
          <a:ln w="12496">
            <a:solidFill>
              <a:srgbClr val="000000"/>
            </a:solidFill>
          </a:ln>
        </p:spPr>
        <p:txBody>
          <a:bodyPr wrap="square" lIns="0" tIns="0" rIns="0" bIns="0" rtlCol="0"/>
          <a:lstStyle/>
          <a:p>
            <a:endParaRPr/>
          </a:p>
        </p:txBody>
      </p:sp>
      <p:sp>
        <p:nvSpPr>
          <p:cNvPr id="22" name="object 22"/>
          <p:cNvSpPr/>
          <p:nvPr/>
        </p:nvSpPr>
        <p:spPr>
          <a:xfrm>
            <a:off x="436473" y="3163823"/>
            <a:ext cx="535305" cy="470534"/>
          </a:xfrm>
          <a:custGeom>
            <a:avLst/>
            <a:gdLst/>
            <a:ahLst/>
            <a:cxnLst/>
            <a:rect l="l" t="t" r="r" b="b"/>
            <a:pathLst>
              <a:path w="535305" h="470535">
                <a:moveTo>
                  <a:pt x="520293" y="3683"/>
                </a:moveTo>
                <a:lnTo>
                  <a:pt x="527304" y="253"/>
                </a:lnTo>
                <a:lnTo>
                  <a:pt x="530047" y="0"/>
                </a:lnTo>
                <a:lnTo>
                  <a:pt x="534924" y="4572"/>
                </a:lnTo>
                <a:lnTo>
                  <a:pt x="522198" y="4468"/>
                </a:lnTo>
                <a:lnTo>
                  <a:pt x="509244" y="4508"/>
                </a:lnTo>
                <a:lnTo>
                  <a:pt x="496176" y="4643"/>
                </a:lnTo>
                <a:lnTo>
                  <a:pt x="483108" y="4825"/>
                </a:lnTo>
                <a:lnTo>
                  <a:pt x="458414" y="5635"/>
                </a:lnTo>
                <a:lnTo>
                  <a:pt x="433692" y="5969"/>
                </a:lnTo>
                <a:lnTo>
                  <a:pt x="384048" y="6350"/>
                </a:lnTo>
                <a:lnTo>
                  <a:pt x="335460" y="8675"/>
                </a:lnTo>
                <a:lnTo>
                  <a:pt x="287959" y="14382"/>
                </a:lnTo>
                <a:lnTo>
                  <a:pt x="241487" y="24995"/>
                </a:lnTo>
                <a:lnTo>
                  <a:pt x="195986" y="42037"/>
                </a:lnTo>
                <a:lnTo>
                  <a:pt x="152171" y="64198"/>
                </a:lnTo>
                <a:lnTo>
                  <a:pt x="120700" y="99313"/>
                </a:lnTo>
                <a:lnTo>
                  <a:pt x="122696" y="110468"/>
                </a:lnTo>
                <a:lnTo>
                  <a:pt x="174688" y="156892"/>
                </a:lnTo>
                <a:lnTo>
                  <a:pt x="235724" y="192817"/>
                </a:lnTo>
                <a:lnTo>
                  <a:pt x="264871" y="212471"/>
                </a:lnTo>
                <a:lnTo>
                  <a:pt x="275277" y="221049"/>
                </a:lnTo>
                <a:lnTo>
                  <a:pt x="284568" y="230711"/>
                </a:lnTo>
                <a:lnTo>
                  <a:pt x="291403" y="241921"/>
                </a:lnTo>
                <a:lnTo>
                  <a:pt x="294436" y="255142"/>
                </a:lnTo>
                <a:lnTo>
                  <a:pt x="290331" y="274544"/>
                </a:lnTo>
                <a:lnTo>
                  <a:pt x="263490" y="307774"/>
                </a:lnTo>
                <a:lnTo>
                  <a:pt x="212828" y="348979"/>
                </a:lnTo>
                <a:lnTo>
                  <a:pt x="174713" y="375388"/>
                </a:lnTo>
                <a:lnTo>
                  <a:pt x="134975" y="399926"/>
                </a:lnTo>
                <a:lnTo>
                  <a:pt x="94519" y="422616"/>
                </a:lnTo>
                <a:lnTo>
                  <a:pt x="54254" y="443483"/>
                </a:lnTo>
                <a:lnTo>
                  <a:pt x="13706" y="461718"/>
                </a:lnTo>
                <a:lnTo>
                  <a:pt x="0" y="467232"/>
                </a:lnTo>
                <a:lnTo>
                  <a:pt x="9586" y="463764"/>
                </a:lnTo>
                <a:lnTo>
                  <a:pt x="70284" y="455205"/>
                </a:lnTo>
                <a:lnTo>
                  <a:pt x="106222" y="454993"/>
                </a:lnTo>
                <a:lnTo>
                  <a:pt x="142160" y="456424"/>
                </a:lnTo>
                <a:lnTo>
                  <a:pt x="177698" y="458724"/>
                </a:lnTo>
                <a:lnTo>
                  <a:pt x="219984" y="461722"/>
                </a:lnTo>
                <a:lnTo>
                  <a:pt x="262242" y="464708"/>
                </a:lnTo>
                <a:lnTo>
                  <a:pt x="304442" y="467528"/>
                </a:lnTo>
                <a:lnTo>
                  <a:pt x="346557" y="470026"/>
                </a:lnTo>
                <a:lnTo>
                  <a:pt x="363059" y="470346"/>
                </a:lnTo>
                <a:lnTo>
                  <a:pt x="378447" y="469153"/>
                </a:lnTo>
                <a:lnTo>
                  <a:pt x="393663" y="466651"/>
                </a:lnTo>
                <a:lnTo>
                  <a:pt x="409651" y="463042"/>
                </a:lnTo>
                <a:lnTo>
                  <a:pt x="414832" y="460882"/>
                </a:lnTo>
                <a:lnTo>
                  <a:pt x="420014" y="458977"/>
                </a:lnTo>
                <a:lnTo>
                  <a:pt x="425195" y="456945"/>
                </a:lnTo>
              </a:path>
            </a:pathLst>
          </a:custGeom>
          <a:ln w="12801">
            <a:solidFill>
              <a:srgbClr val="000000"/>
            </a:solidFill>
          </a:ln>
        </p:spPr>
        <p:txBody>
          <a:bodyPr wrap="square" lIns="0" tIns="0" rIns="0" bIns="0" rtlCol="0"/>
          <a:lstStyle/>
          <a:p>
            <a:endParaRPr/>
          </a:p>
        </p:txBody>
      </p:sp>
      <p:sp>
        <p:nvSpPr>
          <p:cNvPr id="23" name="object 23"/>
          <p:cNvSpPr/>
          <p:nvPr/>
        </p:nvSpPr>
        <p:spPr>
          <a:xfrm>
            <a:off x="1471930" y="3450590"/>
            <a:ext cx="38100" cy="108585"/>
          </a:xfrm>
          <a:custGeom>
            <a:avLst/>
            <a:gdLst/>
            <a:ahLst/>
            <a:cxnLst/>
            <a:rect l="l" t="t" r="r" b="b"/>
            <a:pathLst>
              <a:path w="38100" h="108585">
                <a:moveTo>
                  <a:pt x="34416" y="0"/>
                </a:moveTo>
                <a:lnTo>
                  <a:pt x="37171" y="11820"/>
                </a:lnTo>
                <a:lnTo>
                  <a:pt x="37591" y="23034"/>
                </a:lnTo>
                <a:lnTo>
                  <a:pt x="36202" y="34415"/>
                </a:lnTo>
                <a:lnTo>
                  <a:pt x="25812" y="73913"/>
                </a:lnTo>
                <a:lnTo>
                  <a:pt x="7238" y="105156"/>
                </a:lnTo>
                <a:lnTo>
                  <a:pt x="6095" y="107696"/>
                </a:lnTo>
                <a:lnTo>
                  <a:pt x="0" y="108585"/>
                </a:lnTo>
              </a:path>
            </a:pathLst>
          </a:custGeom>
          <a:ln w="12801">
            <a:solidFill>
              <a:srgbClr val="000000"/>
            </a:solidFill>
          </a:ln>
        </p:spPr>
        <p:txBody>
          <a:bodyPr wrap="square" lIns="0" tIns="0" rIns="0" bIns="0" rtlCol="0"/>
          <a:lstStyle/>
          <a:p>
            <a:endParaRPr/>
          </a:p>
        </p:txBody>
      </p:sp>
      <p:sp>
        <p:nvSpPr>
          <p:cNvPr id="24" name="object 24"/>
          <p:cNvSpPr/>
          <p:nvPr/>
        </p:nvSpPr>
        <p:spPr>
          <a:xfrm>
            <a:off x="1501394" y="3247389"/>
            <a:ext cx="31750" cy="58419"/>
          </a:xfrm>
          <a:custGeom>
            <a:avLst/>
            <a:gdLst/>
            <a:ahLst/>
            <a:cxnLst/>
            <a:rect l="l" t="t" r="r" b="b"/>
            <a:pathLst>
              <a:path w="31750" h="58420">
                <a:moveTo>
                  <a:pt x="0" y="17907"/>
                </a:moveTo>
                <a:lnTo>
                  <a:pt x="4571" y="8762"/>
                </a:lnTo>
                <a:lnTo>
                  <a:pt x="5842" y="6096"/>
                </a:lnTo>
                <a:lnTo>
                  <a:pt x="8255" y="0"/>
                </a:lnTo>
                <a:lnTo>
                  <a:pt x="16208" y="13960"/>
                </a:lnTo>
                <a:lnTo>
                  <a:pt x="22256" y="27670"/>
                </a:lnTo>
                <a:lnTo>
                  <a:pt x="27114" y="42023"/>
                </a:lnTo>
                <a:lnTo>
                  <a:pt x="31496" y="57912"/>
                </a:lnTo>
              </a:path>
            </a:pathLst>
          </a:custGeom>
          <a:ln w="12801">
            <a:solidFill>
              <a:srgbClr val="000000"/>
            </a:solidFill>
          </a:ln>
        </p:spPr>
        <p:txBody>
          <a:bodyPr wrap="square" lIns="0" tIns="0" rIns="0" bIns="0" rtlCol="0"/>
          <a:lstStyle/>
          <a:p>
            <a:endParaRPr/>
          </a:p>
        </p:txBody>
      </p:sp>
      <p:sp>
        <p:nvSpPr>
          <p:cNvPr id="25" name="object 25"/>
          <p:cNvSpPr/>
          <p:nvPr/>
        </p:nvSpPr>
        <p:spPr>
          <a:xfrm>
            <a:off x="1682607" y="3289680"/>
            <a:ext cx="70485" cy="276225"/>
          </a:xfrm>
          <a:custGeom>
            <a:avLst/>
            <a:gdLst/>
            <a:ahLst/>
            <a:cxnLst/>
            <a:rect l="l" t="t" r="r" b="b"/>
            <a:pathLst>
              <a:path w="70485" h="276225">
                <a:moveTo>
                  <a:pt x="14239" y="0"/>
                </a:moveTo>
                <a:lnTo>
                  <a:pt x="15658" y="12576"/>
                </a:lnTo>
                <a:lnTo>
                  <a:pt x="14255" y="19558"/>
                </a:lnTo>
                <a:lnTo>
                  <a:pt x="10400" y="25681"/>
                </a:lnTo>
                <a:lnTo>
                  <a:pt x="4460" y="35687"/>
                </a:lnTo>
                <a:lnTo>
                  <a:pt x="379" y="48011"/>
                </a:lnTo>
                <a:lnTo>
                  <a:pt x="0" y="59991"/>
                </a:lnTo>
                <a:lnTo>
                  <a:pt x="2549" y="71852"/>
                </a:lnTo>
                <a:lnTo>
                  <a:pt x="7254" y="83820"/>
                </a:lnTo>
                <a:lnTo>
                  <a:pt x="16404" y="100056"/>
                </a:lnTo>
                <a:lnTo>
                  <a:pt x="27209" y="115220"/>
                </a:lnTo>
                <a:lnTo>
                  <a:pt x="38705" y="129861"/>
                </a:lnTo>
                <a:lnTo>
                  <a:pt x="49926" y="144526"/>
                </a:lnTo>
                <a:lnTo>
                  <a:pt x="59668" y="159287"/>
                </a:lnTo>
                <a:lnTo>
                  <a:pt x="67087" y="174894"/>
                </a:lnTo>
                <a:lnTo>
                  <a:pt x="70340" y="191478"/>
                </a:lnTo>
                <a:lnTo>
                  <a:pt x="67579" y="209169"/>
                </a:lnTo>
                <a:lnTo>
                  <a:pt x="55512" y="233481"/>
                </a:lnTo>
                <a:lnTo>
                  <a:pt x="37814" y="259651"/>
                </a:lnTo>
                <a:lnTo>
                  <a:pt x="21663" y="275820"/>
                </a:lnTo>
                <a:lnTo>
                  <a:pt x="14239" y="270129"/>
                </a:lnTo>
                <a:lnTo>
                  <a:pt x="16652" y="266065"/>
                </a:lnTo>
                <a:lnTo>
                  <a:pt x="18811" y="262128"/>
                </a:lnTo>
                <a:lnTo>
                  <a:pt x="21224" y="258191"/>
                </a:lnTo>
              </a:path>
            </a:pathLst>
          </a:custGeom>
          <a:ln w="12801">
            <a:solidFill>
              <a:srgbClr val="000000"/>
            </a:solidFill>
          </a:ln>
        </p:spPr>
        <p:txBody>
          <a:bodyPr wrap="square" lIns="0" tIns="0" rIns="0" bIns="0" rtlCol="0"/>
          <a:lstStyle/>
          <a:p>
            <a:endParaRPr/>
          </a:p>
        </p:txBody>
      </p:sp>
      <p:sp>
        <p:nvSpPr>
          <p:cNvPr id="26" name="object 26"/>
          <p:cNvSpPr/>
          <p:nvPr/>
        </p:nvSpPr>
        <p:spPr>
          <a:xfrm>
            <a:off x="2117339" y="3205860"/>
            <a:ext cx="634365" cy="388620"/>
          </a:xfrm>
          <a:custGeom>
            <a:avLst/>
            <a:gdLst/>
            <a:ahLst/>
            <a:cxnLst/>
            <a:rect l="l" t="t" r="r" b="b"/>
            <a:pathLst>
              <a:path w="634364" h="388620">
                <a:moveTo>
                  <a:pt x="146434" y="0"/>
                </a:moveTo>
                <a:lnTo>
                  <a:pt x="188567" y="11731"/>
                </a:lnTo>
                <a:lnTo>
                  <a:pt x="213744" y="46989"/>
                </a:lnTo>
                <a:lnTo>
                  <a:pt x="225841" y="121666"/>
                </a:lnTo>
                <a:lnTo>
                  <a:pt x="224782" y="159968"/>
                </a:lnTo>
                <a:lnTo>
                  <a:pt x="210877" y="235188"/>
                </a:lnTo>
                <a:lnTo>
                  <a:pt x="197282" y="271843"/>
                </a:lnTo>
                <a:lnTo>
                  <a:pt x="178425" y="305927"/>
                </a:lnTo>
                <a:lnTo>
                  <a:pt x="153673" y="335914"/>
                </a:lnTo>
                <a:lnTo>
                  <a:pt x="108096" y="364474"/>
                </a:lnTo>
                <a:lnTo>
                  <a:pt x="81968" y="369758"/>
                </a:lnTo>
                <a:lnTo>
                  <a:pt x="54613" y="368553"/>
                </a:lnTo>
                <a:lnTo>
                  <a:pt x="28090" y="359167"/>
                </a:lnTo>
                <a:lnTo>
                  <a:pt x="8735" y="341375"/>
                </a:lnTo>
                <a:lnTo>
                  <a:pt x="0" y="317583"/>
                </a:lnTo>
                <a:lnTo>
                  <a:pt x="5337" y="290194"/>
                </a:lnTo>
                <a:lnTo>
                  <a:pt x="36595" y="256539"/>
                </a:lnTo>
                <a:lnTo>
                  <a:pt x="77473" y="235076"/>
                </a:lnTo>
                <a:lnTo>
                  <a:pt x="131512" y="211804"/>
                </a:lnTo>
                <a:lnTo>
                  <a:pt x="158484" y="200144"/>
                </a:lnTo>
                <a:lnTo>
                  <a:pt x="207115" y="173757"/>
                </a:lnTo>
                <a:lnTo>
                  <a:pt x="247100" y="141495"/>
                </a:lnTo>
                <a:lnTo>
                  <a:pt x="275337" y="109999"/>
                </a:lnTo>
                <a:lnTo>
                  <a:pt x="285547" y="97266"/>
                </a:lnTo>
                <a:lnTo>
                  <a:pt x="295733" y="84603"/>
                </a:lnTo>
                <a:lnTo>
                  <a:pt x="306073" y="72262"/>
                </a:lnTo>
                <a:lnTo>
                  <a:pt x="308673" y="91584"/>
                </a:lnTo>
                <a:lnTo>
                  <a:pt x="309248" y="110347"/>
                </a:lnTo>
                <a:lnTo>
                  <a:pt x="308109" y="130038"/>
                </a:lnTo>
                <a:lnTo>
                  <a:pt x="305565" y="152146"/>
                </a:lnTo>
                <a:lnTo>
                  <a:pt x="301190" y="185203"/>
                </a:lnTo>
                <a:lnTo>
                  <a:pt x="297231" y="218201"/>
                </a:lnTo>
                <a:lnTo>
                  <a:pt x="294296" y="251319"/>
                </a:lnTo>
                <a:lnTo>
                  <a:pt x="292992" y="284734"/>
                </a:lnTo>
                <a:lnTo>
                  <a:pt x="293534" y="303986"/>
                </a:lnTo>
                <a:lnTo>
                  <a:pt x="296469" y="317976"/>
                </a:lnTo>
                <a:lnTo>
                  <a:pt x="302333" y="330203"/>
                </a:lnTo>
                <a:lnTo>
                  <a:pt x="311661" y="344169"/>
                </a:lnTo>
                <a:lnTo>
                  <a:pt x="331267" y="333519"/>
                </a:lnTo>
                <a:lnTo>
                  <a:pt x="348301" y="321548"/>
                </a:lnTo>
                <a:lnTo>
                  <a:pt x="364382" y="307933"/>
                </a:lnTo>
                <a:lnTo>
                  <a:pt x="381130" y="292353"/>
                </a:lnTo>
                <a:lnTo>
                  <a:pt x="394362" y="279046"/>
                </a:lnTo>
                <a:lnTo>
                  <a:pt x="408023" y="265429"/>
                </a:lnTo>
                <a:lnTo>
                  <a:pt x="422779" y="253241"/>
                </a:lnTo>
                <a:lnTo>
                  <a:pt x="439296" y="244221"/>
                </a:lnTo>
                <a:lnTo>
                  <a:pt x="453562" y="240587"/>
                </a:lnTo>
                <a:lnTo>
                  <a:pt x="466744" y="240871"/>
                </a:lnTo>
                <a:lnTo>
                  <a:pt x="479855" y="243274"/>
                </a:lnTo>
                <a:lnTo>
                  <a:pt x="493906" y="245999"/>
                </a:lnTo>
                <a:lnTo>
                  <a:pt x="508833" y="249162"/>
                </a:lnTo>
                <a:lnTo>
                  <a:pt x="523688" y="252253"/>
                </a:lnTo>
                <a:lnTo>
                  <a:pt x="565471" y="250152"/>
                </a:lnTo>
                <a:lnTo>
                  <a:pt x="575304" y="209049"/>
                </a:lnTo>
                <a:lnTo>
                  <a:pt x="555567" y="202096"/>
                </a:lnTo>
                <a:lnTo>
                  <a:pt x="538102" y="206121"/>
                </a:lnTo>
                <a:lnTo>
                  <a:pt x="520999" y="216140"/>
                </a:lnTo>
                <a:lnTo>
                  <a:pt x="508242" y="232267"/>
                </a:lnTo>
                <a:lnTo>
                  <a:pt x="499365" y="251323"/>
                </a:lnTo>
                <a:lnTo>
                  <a:pt x="493906" y="270128"/>
                </a:lnTo>
                <a:lnTo>
                  <a:pt x="495028" y="319553"/>
                </a:lnTo>
                <a:lnTo>
                  <a:pt x="517544" y="358822"/>
                </a:lnTo>
                <a:lnTo>
                  <a:pt x="555896" y="383303"/>
                </a:lnTo>
                <a:lnTo>
                  <a:pt x="604523" y="388365"/>
                </a:lnTo>
                <a:lnTo>
                  <a:pt x="611897" y="386959"/>
                </a:lnTo>
                <a:lnTo>
                  <a:pt x="619319" y="385587"/>
                </a:lnTo>
                <a:lnTo>
                  <a:pt x="626741" y="384240"/>
                </a:lnTo>
                <a:lnTo>
                  <a:pt x="634114" y="382904"/>
                </a:lnTo>
              </a:path>
            </a:pathLst>
          </a:custGeom>
          <a:ln w="12801">
            <a:solidFill>
              <a:srgbClr val="000000"/>
            </a:solidFill>
          </a:ln>
        </p:spPr>
        <p:txBody>
          <a:bodyPr wrap="square" lIns="0" tIns="0" rIns="0" bIns="0" rtlCol="0"/>
          <a:lstStyle/>
          <a:p>
            <a:endParaRPr/>
          </a:p>
        </p:txBody>
      </p:sp>
      <p:sp>
        <p:nvSpPr>
          <p:cNvPr id="27" name="object 27"/>
          <p:cNvSpPr/>
          <p:nvPr/>
        </p:nvSpPr>
        <p:spPr>
          <a:xfrm>
            <a:off x="3153285" y="3376295"/>
            <a:ext cx="161290" cy="195580"/>
          </a:xfrm>
          <a:custGeom>
            <a:avLst/>
            <a:gdLst/>
            <a:ahLst/>
            <a:cxnLst/>
            <a:rect l="l" t="t" r="r" b="b"/>
            <a:pathLst>
              <a:path w="161289" h="195579">
                <a:moveTo>
                  <a:pt x="140079" y="5460"/>
                </a:moveTo>
                <a:lnTo>
                  <a:pt x="151382" y="3937"/>
                </a:lnTo>
                <a:lnTo>
                  <a:pt x="154684" y="3937"/>
                </a:lnTo>
                <a:lnTo>
                  <a:pt x="161161" y="0"/>
                </a:lnTo>
                <a:lnTo>
                  <a:pt x="110583" y="22627"/>
                </a:lnTo>
                <a:lnTo>
                  <a:pt x="68466" y="55125"/>
                </a:lnTo>
                <a:lnTo>
                  <a:pt x="18381" y="110323"/>
                </a:lnTo>
                <a:lnTo>
                  <a:pt x="0" y="157821"/>
                </a:lnTo>
                <a:lnTo>
                  <a:pt x="1125" y="173958"/>
                </a:lnTo>
                <a:lnTo>
                  <a:pt x="8227" y="187285"/>
                </a:lnTo>
                <a:lnTo>
                  <a:pt x="22985" y="195325"/>
                </a:lnTo>
                <a:lnTo>
                  <a:pt x="36716" y="195574"/>
                </a:lnTo>
                <a:lnTo>
                  <a:pt x="47115" y="194929"/>
                </a:lnTo>
                <a:lnTo>
                  <a:pt x="55989" y="192736"/>
                </a:lnTo>
                <a:lnTo>
                  <a:pt x="65149" y="188340"/>
                </a:lnTo>
              </a:path>
            </a:pathLst>
          </a:custGeom>
          <a:ln w="12801">
            <a:solidFill>
              <a:srgbClr val="000000"/>
            </a:solidFill>
          </a:ln>
        </p:spPr>
        <p:txBody>
          <a:bodyPr wrap="square" lIns="0" tIns="0" rIns="0" bIns="0" rtlCol="0"/>
          <a:lstStyle/>
          <a:p>
            <a:endParaRPr/>
          </a:p>
        </p:txBody>
      </p:sp>
      <p:sp>
        <p:nvSpPr>
          <p:cNvPr id="28" name="object 28"/>
          <p:cNvSpPr/>
          <p:nvPr/>
        </p:nvSpPr>
        <p:spPr>
          <a:xfrm>
            <a:off x="3441112" y="3400044"/>
            <a:ext cx="137160" cy="168275"/>
          </a:xfrm>
          <a:custGeom>
            <a:avLst/>
            <a:gdLst/>
            <a:ahLst/>
            <a:cxnLst/>
            <a:rect l="l" t="t" r="r" b="b"/>
            <a:pathLst>
              <a:path w="137160" h="168275">
                <a:moveTo>
                  <a:pt x="38433" y="16763"/>
                </a:moveTo>
                <a:lnTo>
                  <a:pt x="32279" y="31795"/>
                </a:lnTo>
                <a:lnTo>
                  <a:pt x="24542" y="45862"/>
                </a:lnTo>
                <a:lnTo>
                  <a:pt x="16448" y="59858"/>
                </a:lnTo>
                <a:lnTo>
                  <a:pt x="9223" y="74675"/>
                </a:lnTo>
                <a:lnTo>
                  <a:pt x="3212" y="92491"/>
                </a:lnTo>
                <a:lnTo>
                  <a:pt x="0" y="111664"/>
                </a:lnTo>
                <a:lnTo>
                  <a:pt x="1240" y="130790"/>
                </a:lnTo>
                <a:lnTo>
                  <a:pt x="8588" y="148462"/>
                </a:lnTo>
                <a:lnTo>
                  <a:pt x="22290" y="161484"/>
                </a:lnTo>
                <a:lnTo>
                  <a:pt x="39338" y="167386"/>
                </a:lnTo>
                <a:lnTo>
                  <a:pt x="57933" y="167858"/>
                </a:lnTo>
                <a:lnTo>
                  <a:pt x="76279" y="164591"/>
                </a:lnTo>
                <a:lnTo>
                  <a:pt x="113093" y="146415"/>
                </a:lnTo>
                <a:lnTo>
                  <a:pt x="135715" y="112521"/>
                </a:lnTo>
                <a:lnTo>
                  <a:pt x="137052" y="89415"/>
                </a:lnTo>
                <a:lnTo>
                  <a:pt x="129270" y="68262"/>
                </a:lnTo>
                <a:lnTo>
                  <a:pt x="97869" y="35051"/>
                </a:lnTo>
                <a:lnTo>
                  <a:pt x="57542" y="13852"/>
                </a:lnTo>
                <a:lnTo>
                  <a:pt x="33980" y="6088"/>
                </a:lnTo>
                <a:lnTo>
                  <a:pt x="33480" y="4508"/>
                </a:lnTo>
                <a:lnTo>
                  <a:pt x="39457" y="3500"/>
                </a:lnTo>
                <a:lnTo>
                  <a:pt x="49482" y="2158"/>
                </a:lnTo>
                <a:lnTo>
                  <a:pt x="55197" y="1523"/>
                </a:lnTo>
                <a:lnTo>
                  <a:pt x="61293" y="888"/>
                </a:lnTo>
                <a:lnTo>
                  <a:pt x="67135" y="0"/>
                </a:lnTo>
              </a:path>
            </a:pathLst>
          </a:custGeom>
          <a:ln w="12801">
            <a:solidFill>
              <a:srgbClr val="000000"/>
            </a:solidFill>
          </a:ln>
        </p:spPr>
        <p:txBody>
          <a:bodyPr wrap="square" lIns="0" tIns="0" rIns="0" bIns="0" rtlCol="0"/>
          <a:lstStyle/>
          <a:p>
            <a:endParaRPr/>
          </a:p>
        </p:txBody>
      </p:sp>
      <p:sp>
        <p:nvSpPr>
          <p:cNvPr id="29" name="object 29"/>
          <p:cNvSpPr/>
          <p:nvPr/>
        </p:nvSpPr>
        <p:spPr>
          <a:xfrm>
            <a:off x="3712464" y="3340861"/>
            <a:ext cx="229870" cy="210185"/>
          </a:xfrm>
          <a:custGeom>
            <a:avLst/>
            <a:gdLst/>
            <a:ahLst/>
            <a:cxnLst/>
            <a:rect l="l" t="t" r="r" b="b"/>
            <a:pathLst>
              <a:path w="229870" h="210185">
                <a:moveTo>
                  <a:pt x="0" y="23240"/>
                </a:moveTo>
                <a:lnTo>
                  <a:pt x="8016" y="31926"/>
                </a:lnTo>
                <a:lnTo>
                  <a:pt x="10890" y="40338"/>
                </a:lnTo>
                <a:lnTo>
                  <a:pt x="11144" y="50012"/>
                </a:lnTo>
                <a:lnTo>
                  <a:pt x="11302" y="62484"/>
                </a:lnTo>
                <a:lnTo>
                  <a:pt x="13817" y="99504"/>
                </a:lnTo>
                <a:lnTo>
                  <a:pt x="17700" y="137286"/>
                </a:lnTo>
                <a:lnTo>
                  <a:pt x="24322" y="174497"/>
                </a:lnTo>
                <a:lnTo>
                  <a:pt x="35051" y="209803"/>
                </a:lnTo>
                <a:lnTo>
                  <a:pt x="44265" y="203751"/>
                </a:lnTo>
                <a:lnTo>
                  <a:pt x="48942" y="195008"/>
                </a:lnTo>
                <a:lnTo>
                  <a:pt x="51786" y="183979"/>
                </a:lnTo>
                <a:lnTo>
                  <a:pt x="55499" y="171068"/>
                </a:lnTo>
                <a:lnTo>
                  <a:pt x="72310" y="131333"/>
                </a:lnTo>
                <a:lnTo>
                  <a:pt x="93218" y="93599"/>
                </a:lnTo>
                <a:lnTo>
                  <a:pt x="120919" y="62976"/>
                </a:lnTo>
                <a:lnTo>
                  <a:pt x="153670" y="38735"/>
                </a:lnTo>
                <a:lnTo>
                  <a:pt x="190388" y="17462"/>
                </a:lnTo>
                <a:lnTo>
                  <a:pt x="209980" y="8695"/>
                </a:lnTo>
                <a:lnTo>
                  <a:pt x="229870" y="0"/>
                </a:lnTo>
              </a:path>
            </a:pathLst>
          </a:custGeom>
          <a:ln w="12801">
            <a:solidFill>
              <a:srgbClr val="000000"/>
            </a:solidFill>
          </a:ln>
        </p:spPr>
        <p:txBody>
          <a:bodyPr wrap="square" lIns="0" tIns="0" rIns="0" bIns="0" rtlCol="0"/>
          <a:lstStyle/>
          <a:p>
            <a:endParaRPr/>
          </a:p>
        </p:txBody>
      </p:sp>
      <p:sp>
        <p:nvSpPr>
          <p:cNvPr id="30" name="object 30"/>
          <p:cNvSpPr/>
          <p:nvPr/>
        </p:nvSpPr>
        <p:spPr>
          <a:xfrm>
            <a:off x="4571365" y="3375025"/>
            <a:ext cx="387350" cy="182245"/>
          </a:xfrm>
          <a:custGeom>
            <a:avLst/>
            <a:gdLst/>
            <a:ahLst/>
            <a:cxnLst/>
            <a:rect l="l" t="t" r="r" b="b"/>
            <a:pathLst>
              <a:path w="387350" h="182245">
                <a:moveTo>
                  <a:pt x="21717" y="0"/>
                </a:moveTo>
                <a:lnTo>
                  <a:pt x="16208" y="16075"/>
                </a:lnTo>
                <a:lnTo>
                  <a:pt x="12890" y="31829"/>
                </a:lnTo>
                <a:lnTo>
                  <a:pt x="11001" y="47988"/>
                </a:lnTo>
                <a:lnTo>
                  <a:pt x="9779" y="65277"/>
                </a:lnTo>
                <a:lnTo>
                  <a:pt x="8364" y="81849"/>
                </a:lnTo>
                <a:lnTo>
                  <a:pt x="6461" y="98313"/>
                </a:lnTo>
                <a:lnTo>
                  <a:pt x="4153" y="114802"/>
                </a:lnTo>
                <a:lnTo>
                  <a:pt x="1524" y="131445"/>
                </a:lnTo>
                <a:lnTo>
                  <a:pt x="888" y="134112"/>
                </a:lnTo>
                <a:lnTo>
                  <a:pt x="635" y="136905"/>
                </a:lnTo>
                <a:lnTo>
                  <a:pt x="0" y="139953"/>
                </a:lnTo>
                <a:lnTo>
                  <a:pt x="8524" y="128553"/>
                </a:lnTo>
                <a:lnTo>
                  <a:pt x="16287" y="116570"/>
                </a:lnTo>
                <a:lnTo>
                  <a:pt x="24003" y="104467"/>
                </a:lnTo>
                <a:lnTo>
                  <a:pt x="32385" y="92710"/>
                </a:lnTo>
                <a:lnTo>
                  <a:pt x="42910" y="79938"/>
                </a:lnTo>
                <a:lnTo>
                  <a:pt x="55530" y="67024"/>
                </a:lnTo>
                <a:lnTo>
                  <a:pt x="69818" y="56348"/>
                </a:lnTo>
                <a:lnTo>
                  <a:pt x="85344" y="50291"/>
                </a:lnTo>
                <a:lnTo>
                  <a:pt x="100538" y="51841"/>
                </a:lnTo>
                <a:lnTo>
                  <a:pt x="127381" y="86613"/>
                </a:lnTo>
                <a:lnTo>
                  <a:pt x="139620" y="122888"/>
                </a:lnTo>
                <a:lnTo>
                  <a:pt x="144329" y="141460"/>
                </a:lnTo>
                <a:lnTo>
                  <a:pt x="149098" y="160020"/>
                </a:lnTo>
                <a:lnTo>
                  <a:pt x="152400" y="171323"/>
                </a:lnTo>
                <a:lnTo>
                  <a:pt x="153035" y="174625"/>
                </a:lnTo>
                <a:lnTo>
                  <a:pt x="161289" y="177419"/>
                </a:lnTo>
                <a:lnTo>
                  <a:pt x="193944" y="136445"/>
                </a:lnTo>
                <a:lnTo>
                  <a:pt x="228981" y="97282"/>
                </a:lnTo>
                <a:lnTo>
                  <a:pt x="271789" y="67153"/>
                </a:lnTo>
                <a:lnTo>
                  <a:pt x="288671" y="65277"/>
                </a:lnTo>
                <a:lnTo>
                  <a:pt x="302559" y="70816"/>
                </a:lnTo>
                <a:lnTo>
                  <a:pt x="313197" y="82057"/>
                </a:lnTo>
                <a:lnTo>
                  <a:pt x="321478" y="95799"/>
                </a:lnTo>
                <a:lnTo>
                  <a:pt x="328295" y="108838"/>
                </a:lnTo>
                <a:lnTo>
                  <a:pt x="336891" y="124981"/>
                </a:lnTo>
                <a:lnTo>
                  <a:pt x="345439" y="141017"/>
                </a:lnTo>
                <a:lnTo>
                  <a:pt x="354941" y="156362"/>
                </a:lnTo>
                <a:lnTo>
                  <a:pt x="366395" y="170434"/>
                </a:lnTo>
                <a:lnTo>
                  <a:pt x="376174" y="178308"/>
                </a:lnTo>
                <a:lnTo>
                  <a:pt x="378587" y="180721"/>
                </a:lnTo>
                <a:lnTo>
                  <a:pt x="386842" y="181737"/>
                </a:lnTo>
              </a:path>
            </a:pathLst>
          </a:custGeom>
          <a:ln w="12801">
            <a:solidFill>
              <a:srgbClr val="000000"/>
            </a:solidFill>
          </a:ln>
        </p:spPr>
        <p:txBody>
          <a:bodyPr wrap="square" lIns="0" tIns="0" rIns="0" bIns="0" rtlCol="0"/>
          <a:lstStyle/>
          <a:p>
            <a:endParaRPr/>
          </a:p>
        </p:txBody>
      </p:sp>
      <p:sp>
        <p:nvSpPr>
          <p:cNvPr id="31" name="object 31"/>
          <p:cNvSpPr/>
          <p:nvPr/>
        </p:nvSpPr>
        <p:spPr>
          <a:xfrm>
            <a:off x="5024846" y="3419008"/>
            <a:ext cx="188595" cy="144145"/>
          </a:xfrm>
          <a:custGeom>
            <a:avLst/>
            <a:gdLst/>
            <a:ahLst/>
            <a:cxnLst/>
            <a:rect l="l" t="t" r="r" b="b"/>
            <a:pathLst>
              <a:path w="188595" h="144145">
                <a:moveTo>
                  <a:pt x="80299" y="4149"/>
                </a:moveTo>
                <a:lnTo>
                  <a:pt x="71393" y="0"/>
                </a:lnTo>
                <a:lnTo>
                  <a:pt x="61249" y="3625"/>
                </a:lnTo>
                <a:lnTo>
                  <a:pt x="50724" y="12561"/>
                </a:lnTo>
                <a:lnTo>
                  <a:pt x="17736" y="60632"/>
                </a:lnTo>
                <a:lnTo>
                  <a:pt x="1940" y="100542"/>
                </a:lnTo>
                <a:lnTo>
                  <a:pt x="0" y="111625"/>
                </a:lnTo>
                <a:lnTo>
                  <a:pt x="607" y="124053"/>
                </a:lnTo>
                <a:lnTo>
                  <a:pt x="5691" y="134028"/>
                </a:lnTo>
                <a:lnTo>
                  <a:pt x="17180" y="137753"/>
                </a:lnTo>
                <a:lnTo>
                  <a:pt x="31259" y="133143"/>
                </a:lnTo>
                <a:lnTo>
                  <a:pt x="64424" y="99907"/>
                </a:lnTo>
                <a:lnTo>
                  <a:pt x="82458" y="75062"/>
                </a:lnTo>
                <a:lnTo>
                  <a:pt x="91570" y="62527"/>
                </a:lnTo>
                <a:lnTo>
                  <a:pt x="101635" y="50885"/>
                </a:lnTo>
                <a:lnTo>
                  <a:pt x="103667" y="49361"/>
                </a:lnTo>
                <a:lnTo>
                  <a:pt x="105572" y="47837"/>
                </a:lnTo>
                <a:lnTo>
                  <a:pt x="132484" y="79781"/>
                </a:lnTo>
                <a:lnTo>
                  <a:pt x="144440" y="107545"/>
                </a:lnTo>
                <a:lnTo>
                  <a:pt x="152197" y="123195"/>
                </a:lnTo>
                <a:lnTo>
                  <a:pt x="162454" y="136727"/>
                </a:lnTo>
                <a:lnTo>
                  <a:pt x="175676" y="144103"/>
                </a:lnTo>
                <a:lnTo>
                  <a:pt x="179867" y="143214"/>
                </a:lnTo>
                <a:lnTo>
                  <a:pt x="183931" y="142579"/>
                </a:lnTo>
                <a:lnTo>
                  <a:pt x="188122" y="141944"/>
                </a:lnTo>
              </a:path>
            </a:pathLst>
          </a:custGeom>
          <a:ln w="12801">
            <a:solidFill>
              <a:srgbClr val="000000"/>
            </a:solidFill>
          </a:ln>
        </p:spPr>
        <p:txBody>
          <a:bodyPr wrap="square" lIns="0" tIns="0" rIns="0" bIns="0" rtlCol="0"/>
          <a:lstStyle/>
          <a:p>
            <a:endParaRPr/>
          </a:p>
        </p:txBody>
      </p:sp>
      <p:sp>
        <p:nvSpPr>
          <p:cNvPr id="32" name="object 32"/>
          <p:cNvSpPr/>
          <p:nvPr/>
        </p:nvSpPr>
        <p:spPr>
          <a:xfrm>
            <a:off x="5428741" y="3193033"/>
            <a:ext cx="121920" cy="375285"/>
          </a:xfrm>
          <a:custGeom>
            <a:avLst/>
            <a:gdLst/>
            <a:ahLst/>
            <a:cxnLst/>
            <a:rect l="l" t="t" r="r" b="b"/>
            <a:pathLst>
              <a:path w="121920" h="375285">
                <a:moveTo>
                  <a:pt x="121920" y="0"/>
                </a:moveTo>
                <a:lnTo>
                  <a:pt x="120638" y="17587"/>
                </a:lnTo>
                <a:lnTo>
                  <a:pt x="114522" y="34972"/>
                </a:lnTo>
                <a:lnTo>
                  <a:pt x="105882" y="51952"/>
                </a:lnTo>
                <a:lnTo>
                  <a:pt x="97028" y="68325"/>
                </a:lnTo>
                <a:lnTo>
                  <a:pt x="78962" y="103272"/>
                </a:lnTo>
                <a:lnTo>
                  <a:pt x="61277" y="138350"/>
                </a:lnTo>
                <a:lnTo>
                  <a:pt x="44450" y="173785"/>
                </a:lnTo>
                <a:lnTo>
                  <a:pt x="28956" y="209803"/>
                </a:lnTo>
                <a:lnTo>
                  <a:pt x="7191" y="270938"/>
                </a:lnTo>
                <a:lnTo>
                  <a:pt x="0" y="335025"/>
                </a:lnTo>
                <a:lnTo>
                  <a:pt x="2853" y="347668"/>
                </a:lnTo>
                <a:lnTo>
                  <a:pt x="9112" y="362442"/>
                </a:lnTo>
                <a:lnTo>
                  <a:pt x="18752" y="373477"/>
                </a:lnTo>
                <a:lnTo>
                  <a:pt x="31750" y="374903"/>
                </a:lnTo>
                <a:lnTo>
                  <a:pt x="34798" y="372871"/>
                </a:lnTo>
                <a:lnTo>
                  <a:pt x="37846" y="370713"/>
                </a:lnTo>
                <a:lnTo>
                  <a:pt x="40894" y="368553"/>
                </a:lnTo>
              </a:path>
            </a:pathLst>
          </a:custGeom>
          <a:ln w="12801">
            <a:solidFill>
              <a:srgbClr val="000000"/>
            </a:solidFill>
          </a:ln>
        </p:spPr>
        <p:txBody>
          <a:bodyPr wrap="square" lIns="0" tIns="0" rIns="0" bIns="0" rtlCol="0"/>
          <a:lstStyle/>
          <a:p>
            <a:endParaRPr/>
          </a:p>
        </p:txBody>
      </p:sp>
      <p:sp>
        <p:nvSpPr>
          <p:cNvPr id="33" name="object 33"/>
          <p:cNvSpPr/>
          <p:nvPr/>
        </p:nvSpPr>
        <p:spPr>
          <a:xfrm>
            <a:off x="5325745" y="3422650"/>
            <a:ext cx="340995" cy="22225"/>
          </a:xfrm>
          <a:custGeom>
            <a:avLst/>
            <a:gdLst/>
            <a:ahLst/>
            <a:cxnLst/>
            <a:rect l="l" t="t" r="r" b="b"/>
            <a:pathLst>
              <a:path w="340995" h="22225">
                <a:moveTo>
                  <a:pt x="22859" y="0"/>
                </a:moveTo>
                <a:lnTo>
                  <a:pt x="9525" y="888"/>
                </a:lnTo>
                <a:lnTo>
                  <a:pt x="6476" y="0"/>
                </a:lnTo>
                <a:lnTo>
                  <a:pt x="0" y="5461"/>
                </a:lnTo>
                <a:lnTo>
                  <a:pt x="36572" y="7794"/>
                </a:lnTo>
                <a:lnTo>
                  <a:pt x="73120" y="9366"/>
                </a:lnTo>
                <a:lnTo>
                  <a:pt x="109620" y="10890"/>
                </a:lnTo>
                <a:lnTo>
                  <a:pt x="146050" y="13080"/>
                </a:lnTo>
                <a:lnTo>
                  <a:pt x="194740" y="16581"/>
                </a:lnTo>
                <a:lnTo>
                  <a:pt x="243252" y="19272"/>
                </a:lnTo>
                <a:lnTo>
                  <a:pt x="291836" y="21153"/>
                </a:lnTo>
                <a:lnTo>
                  <a:pt x="340740" y="22225"/>
                </a:lnTo>
              </a:path>
            </a:pathLst>
          </a:custGeom>
          <a:ln w="12801">
            <a:solidFill>
              <a:srgbClr val="000000"/>
            </a:solidFill>
          </a:ln>
        </p:spPr>
        <p:txBody>
          <a:bodyPr wrap="square" lIns="0" tIns="0" rIns="0" bIns="0" rtlCol="0"/>
          <a:lstStyle/>
          <a:p>
            <a:endParaRPr/>
          </a:p>
        </p:txBody>
      </p:sp>
      <p:sp>
        <p:nvSpPr>
          <p:cNvPr id="34" name="object 34"/>
          <p:cNvSpPr/>
          <p:nvPr/>
        </p:nvSpPr>
        <p:spPr>
          <a:xfrm>
            <a:off x="6072616" y="3400044"/>
            <a:ext cx="189865" cy="132715"/>
          </a:xfrm>
          <a:custGeom>
            <a:avLst/>
            <a:gdLst/>
            <a:ahLst/>
            <a:cxnLst/>
            <a:rect l="l" t="t" r="r" b="b"/>
            <a:pathLst>
              <a:path w="189864" h="132714">
                <a:moveTo>
                  <a:pt x="128793" y="1777"/>
                </a:moveTo>
                <a:lnTo>
                  <a:pt x="65976" y="32257"/>
                </a:lnTo>
                <a:lnTo>
                  <a:pt x="11826" y="75310"/>
                </a:lnTo>
                <a:lnTo>
                  <a:pt x="0" y="104251"/>
                </a:lnTo>
                <a:lnTo>
                  <a:pt x="3665" y="117727"/>
                </a:lnTo>
                <a:lnTo>
                  <a:pt x="17033" y="127761"/>
                </a:lnTo>
                <a:lnTo>
                  <a:pt x="41165" y="132486"/>
                </a:lnTo>
                <a:lnTo>
                  <a:pt x="66167" y="130698"/>
                </a:lnTo>
                <a:lnTo>
                  <a:pt x="113299" y="115823"/>
                </a:lnTo>
                <a:lnTo>
                  <a:pt x="153670" y="90630"/>
                </a:lnTo>
                <a:lnTo>
                  <a:pt x="182133" y="53339"/>
                </a:lnTo>
                <a:lnTo>
                  <a:pt x="189531" y="24145"/>
                </a:lnTo>
                <a:lnTo>
                  <a:pt x="186670" y="9602"/>
                </a:lnTo>
                <a:lnTo>
                  <a:pt x="175783" y="0"/>
                </a:lnTo>
                <a:lnTo>
                  <a:pt x="171211" y="0"/>
                </a:lnTo>
                <a:lnTo>
                  <a:pt x="166385" y="253"/>
                </a:lnTo>
                <a:lnTo>
                  <a:pt x="161813" y="634"/>
                </a:lnTo>
              </a:path>
            </a:pathLst>
          </a:custGeom>
          <a:ln w="12496">
            <a:solidFill>
              <a:srgbClr val="000000"/>
            </a:solidFill>
          </a:ln>
        </p:spPr>
        <p:txBody>
          <a:bodyPr wrap="square" lIns="0" tIns="0" rIns="0" bIns="0" rtlCol="0"/>
          <a:lstStyle/>
          <a:p>
            <a:endParaRPr/>
          </a:p>
        </p:txBody>
      </p:sp>
      <p:sp>
        <p:nvSpPr>
          <p:cNvPr id="35" name="object 35"/>
          <p:cNvSpPr/>
          <p:nvPr/>
        </p:nvSpPr>
        <p:spPr>
          <a:xfrm>
            <a:off x="6442202" y="3163542"/>
            <a:ext cx="149225" cy="382905"/>
          </a:xfrm>
          <a:custGeom>
            <a:avLst/>
            <a:gdLst/>
            <a:ahLst/>
            <a:cxnLst/>
            <a:rect l="l" t="t" r="r" b="b"/>
            <a:pathLst>
              <a:path w="149225" h="382904">
                <a:moveTo>
                  <a:pt x="0" y="382805"/>
                </a:moveTo>
                <a:lnTo>
                  <a:pt x="42648" y="352587"/>
                </a:lnTo>
                <a:lnTo>
                  <a:pt x="66962" y="299108"/>
                </a:lnTo>
                <a:lnTo>
                  <a:pt x="73961" y="260758"/>
                </a:lnTo>
                <a:lnTo>
                  <a:pt x="76174" y="221551"/>
                </a:lnTo>
                <a:lnTo>
                  <a:pt x="75946" y="182272"/>
                </a:lnTo>
                <a:lnTo>
                  <a:pt x="75221" y="143160"/>
                </a:lnTo>
                <a:lnTo>
                  <a:pt x="75485" y="104453"/>
                </a:lnTo>
                <a:lnTo>
                  <a:pt x="78964" y="66079"/>
                </a:lnTo>
                <a:lnTo>
                  <a:pt x="87883" y="27967"/>
                </a:lnTo>
                <a:lnTo>
                  <a:pt x="111779" y="0"/>
                </a:lnTo>
                <a:lnTo>
                  <a:pt x="124714" y="1170"/>
                </a:lnTo>
                <a:lnTo>
                  <a:pt x="132613" y="5480"/>
                </a:lnTo>
                <a:lnTo>
                  <a:pt x="138858" y="11457"/>
                </a:lnTo>
                <a:lnTo>
                  <a:pt x="144127" y="18387"/>
                </a:lnTo>
                <a:lnTo>
                  <a:pt x="149098" y="25554"/>
                </a:lnTo>
              </a:path>
            </a:pathLst>
          </a:custGeom>
          <a:ln w="12496">
            <a:solidFill>
              <a:srgbClr val="000000"/>
            </a:solidFill>
          </a:ln>
        </p:spPr>
        <p:txBody>
          <a:bodyPr wrap="square" lIns="0" tIns="0" rIns="0" bIns="0" rtlCol="0"/>
          <a:lstStyle/>
          <a:p>
            <a:endParaRPr/>
          </a:p>
        </p:txBody>
      </p:sp>
      <p:sp>
        <p:nvSpPr>
          <p:cNvPr id="36" name="object 36"/>
          <p:cNvSpPr/>
          <p:nvPr/>
        </p:nvSpPr>
        <p:spPr>
          <a:xfrm>
            <a:off x="6380353" y="3304285"/>
            <a:ext cx="271780" cy="47625"/>
          </a:xfrm>
          <a:custGeom>
            <a:avLst/>
            <a:gdLst/>
            <a:ahLst/>
            <a:cxnLst/>
            <a:rect l="l" t="t" r="r" b="b"/>
            <a:pathLst>
              <a:path w="271779" h="47625">
                <a:moveTo>
                  <a:pt x="23495" y="36575"/>
                </a:moveTo>
                <a:lnTo>
                  <a:pt x="15769" y="41195"/>
                </a:lnTo>
                <a:lnTo>
                  <a:pt x="10271" y="44291"/>
                </a:lnTo>
                <a:lnTo>
                  <a:pt x="5510" y="46291"/>
                </a:lnTo>
                <a:lnTo>
                  <a:pt x="0" y="47625"/>
                </a:lnTo>
                <a:lnTo>
                  <a:pt x="30337" y="41802"/>
                </a:lnTo>
                <a:lnTo>
                  <a:pt x="60864" y="36290"/>
                </a:lnTo>
                <a:lnTo>
                  <a:pt x="91440" y="31015"/>
                </a:lnTo>
                <a:lnTo>
                  <a:pt x="121920" y="25908"/>
                </a:lnTo>
                <a:lnTo>
                  <a:pt x="159222" y="20038"/>
                </a:lnTo>
                <a:lnTo>
                  <a:pt x="196596" y="14001"/>
                </a:lnTo>
                <a:lnTo>
                  <a:pt x="233969" y="7441"/>
                </a:lnTo>
                <a:lnTo>
                  <a:pt x="271272" y="0"/>
                </a:lnTo>
              </a:path>
            </a:pathLst>
          </a:custGeom>
          <a:ln w="12496">
            <a:solidFill>
              <a:srgbClr val="000000"/>
            </a:solidFill>
          </a:ln>
        </p:spPr>
        <p:txBody>
          <a:bodyPr wrap="square" lIns="0" tIns="0" rIns="0" bIns="0" rtlCol="0"/>
          <a:lstStyle/>
          <a:p>
            <a:endParaRPr/>
          </a:p>
        </p:txBody>
      </p:sp>
      <p:sp>
        <p:nvSpPr>
          <p:cNvPr id="37" name="object 37"/>
          <p:cNvSpPr/>
          <p:nvPr/>
        </p:nvSpPr>
        <p:spPr>
          <a:xfrm>
            <a:off x="7168642" y="3105911"/>
            <a:ext cx="337820" cy="434975"/>
          </a:xfrm>
          <a:custGeom>
            <a:avLst/>
            <a:gdLst/>
            <a:ahLst/>
            <a:cxnLst/>
            <a:rect l="l" t="t" r="r" b="b"/>
            <a:pathLst>
              <a:path w="337820" h="434975">
                <a:moveTo>
                  <a:pt x="0" y="0"/>
                </a:moveTo>
                <a:lnTo>
                  <a:pt x="33527" y="26542"/>
                </a:lnTo>
                <a:lnTo>
                  <a:pt x="65198" y="84026"/>
                </a:lnTo>
                <a:lnTo>
                  <a:pt x="80408" y="113071"/>
                </a:lnTo>
                <a:lnTo>
                  <a:pt x="96011" y="141986"/>
                </a:lnTo>
                <a:lnTo>
                  <a:pt x="119252" y="183604"/>
                </a:lnTo>
                <a:lnTo>
                  <a:pt x="143922" y="224234"/>
                </a:lnTo>
                <a:lnTo>
                  <a:pt x="170164" y="263840"/>
                </a:lnTo>
                <a:lnTo>
                  <a:pt x="198119" y="302387"/>
                </a:lnTo>
                <a:lnTo>
                  <a:pt x="258317" y="378396"/>
                </a:lnTo>
                <a:lnTo>
                  <a:pt x="299275" y="420044"/>
                </a:lnTo>
                <a:lnTo>
                  <a:pt x="330707" y="434975"/>
                </a:lnTo>
                <a:lnTo>
                  <a:pt x="333121" y="431291"/>
                </a:lnTo>
                <a:lnTo>
                  <a:pt x="335533" y="427354"/>
                </a:lnTo>
                <a:lnTo>
                  <a:pt x="337692" y="423672"/>
                </a:lnTo>
              </a:path>
            </a:pathLst>
          </a:custGeom>
          <a:ln w="12496">
            <a:solidFill>
              <a:srgbClr val="000000"/>
            </a:solidFill>
          </a:ln>
        </p:spPr>
        <p:txBody>
          <a:bodyPr wrap="square" lIns="0" tIns="0" rIns="0" bIns="0" rtlCol="0"/>
          <a:lstStyle/>
          <a:p>
            <a:endParaRPr/>
          </a:p>
        </p:txBody>
      </p:sp>
      <p:sp>
        <p:nvSpPr>
          <p:cNvPr id="38" name="object 38"/>
          <p:cNvSpPr/>
          <p:nvPr/>
        </p:nvSpPr>
        <p:spPr>
          <a:xfrm>
            <a:off x="7300214" y="3143123"/>
            <a:ext cx="198120" cy="353060"/>
          </a:xfrm>
          <a:custGeom>
            <a:avLst/>
            <a:gdLst/>
            <a:ahLst/>
            <a:cxnLst/>
            <a:rect l="l" t="t" r="r" b="b"/>
            <a:pathLst>
              <a:path w="198120" h="353060">
                <a:moveTo>
                  <a:pt x="192658" y="0"/>
                </a:moveTo>
                <a:lnTo>
                  <a:pt x="197786" y="19097"/>
                </a:lnTo>
                <a:lnTo>
                  <a:pt x="196437" y="35623"/>
                </a:lnTo>
                <a:lnTo>
                  <a:pt x="190372" y="52149"/>
                </a:lnTo>
                <a:lnTo>
                  <a:pt x="163193" y="107656"/>
                </a:lnTo>
                <a:lnTo>
                  <a:pt x="143208" y="142970"/>
                </a:lnTo>
                <a:lnTo>
                  <a:pt x="121723" y="177474"/>
                </a:lnTo>
                <a:lnTo>
                  <a:pt x="99059" y="211454"/>
                </a:lnTo>
                <a:lnTo>
                  <a:pt x="58134" y="270779"/>
                </a:lnTo>
                <a:lnTo>
                  <a:pt x="37766" y="300233"/>
                </a:lnTo>
                <a:lnTo>
                  <a:pt x="17399" y="329818"/>
                </a:lnTo>
                <a:lnTo>
                  <a:pt x="11983" y="337962"/>
                </a:lnTo>
                <a:lnTo>
                  <a:pt x="8080" y="343630"/>
                </a:lnTo>
                <a:lnTo>
                  <a:pt x="4486" y="348107"/>
                </a:lnTo>
                <a:lnTo>
                  <a:pt x="0" y="352678"/>
                </a:lnTo>
              </a:path>
            </a:pathLst>
          </a:custGeom>
          <a:ln w="12496">
            <a:solidFill>
              <a:srgbClr val="000000"/>
            </a:solidFill>
          </a:ln>
        </p:spPr>
        <p:txBody>
          <a:bodyPr wrap="square" lIns="0" tIns="0" rIns="0" bIns="0" rtlCol="0"/>
          <a:lstStyle/>
          <a:p>
            <a:endParaRPr/>
          </a:p>
        </p:txBody>
      </p:sp>
      <p:sp>
        <p:nvSpPr>
          <p:cNvPr id="39" name="object 39"/>
          <p:cNvSpPr/>
          <p:nvPr/>
        </p:nvSpPr>
        <p:spPr>
          <a:xfrm>
            <a:off x="6982714" y="3117364"/>
            <a:ext cx="855980" cy="59055"/>
          </a:xfrm>
          <a:custGeom>
            <a:avLst/>
            <a:gdLst/>
            <a:ahLst/>
            <a:cxnLst/>
            <a:rect l="l" t="t" r="r" b="b"/>
            <a:pathLst>
              <a:path w="855979" h="59055">
                <a:moveTo>
                  <a:pt x="0" y="13185"/>
                </a:moveTo>
                <a:lnTo>
                  <a:pt x="31926" y="16328"/>
                </a:lnTo>
                <a:lnTo>
                  <a:pt x="63579" y="16519"/>
                </a:lnTo>
                <a:lnTo>
                  <a:pt x="95351" y="15043"/>
                </a:lnTo>
                <a:lnTo>
                  <a:pt x="127634" y="13185"/>
                </a:lnTo>
                <a:lnTo>
                  <a:pt x="179124" y="10616"/>
                </a:lnTo>
                <a:lnTo>
                  <a:pt x="230700" y="8357"/>
                </a:lnTo>
                <a:lnTo>
                  <a:pt x="282324" y="6355"/>
                </a:lnTo>
                <a:lnTo>
                  <a:pt x="333960" y="4553"/>
                </a:lnTo>
                <a:lnTo>
                  <a:pt x="385571" y="2898"/>
                </a:lnTo>
                <a:lnTo>
                  <a:pt x="440147" y="1589"/>
                </a:lnTo>
                <a:lnTo>
                  <a:pt x="494850" y="498"/>
                </a:lnTo>
                <a:lnTo>
                  <a:pt x="549597" y="0"/>
                </a:lnTo>
                <a:lnTo>
                  <a:pt x="604300" y="464"/>
                </a:lnTo>
                <a:lnTo>
                  <a:pt x="658876" y="2263"/>
                </a:lnTo>
                <a:lnTo>
                  <a:pt x="702685" y="4319"/>
                </a:lnTo>
                <a:lnTo>
                  <a:pt x="746934" y="8042"/>
                </a:lnTo>
                <a:lnTo>
                  <a:pt x="790588" y="15193"/>
                </a:lnTo>
                <a:lnTo>
                  <a:pt x="832611" y="27536"/>
                </a:lnTo>
                <a:lnTo>
                  <a:pt x="853424" y="40236"/>
                </a:lnTo>
                <a:lnTo>
                  <a:pt x="853025" y="46967"/>
                </a:lnTo>
                <a:lnTo>
                  <a:pt x="855471" y="58651"/>
                </a:lnTo>
              </a:path>
            </a:pathLst>
          </a:custGeom>
          <a:ln w="12496">
            <a:solidFill>
              <a:srgbClr val="000000"/>
            </a:solidFill>
          </a:ln>
        </p:spPr>
        <p:txBody>
          <a:bodyPr wrap="square" lIns="0" tIns="0" rIns="0" bIns="0" rtlCol="0"/>
          <a:lstStyle/>
          <a:p>
            <a:endParaRPr/>
          </a:p>
        </p:txBody>
      </p:sp>
      <p:sp>
        <p:nvSpPr>
          <p:cNvPr id="40" name="object 40"/>
          <p:cNvSpPr/>
          <p:nvPr/>
        </p:nvSpPr>
        <p:spPr>
          <a:xfrm>
            <a:off x="6992746" y="3532378"/>
            <a:ext cx="857885" cy="16510"/>
          </a:xfrm>
          <a:custGeom>
            <a:avLst/>
            <a:gdLst/>
            <a:ahLst/>
            <a:cxnLst/>
            <a:rect l="l" t="t" r="r" b="b"/>
            <a:pathLst>
              <a:path w="857884" h="16510">
                <a:moveTo>
                  <a:pt x="0" y="0"/>
                </a:moveTo>
                <a:lnTo>
                  <a:pt x="28078" y="5867"/>
                </a:lnTo>
                <a:lnTo>
                  <a:pt x="56514" y="7508"/>
                </a:lnTo>
                <a:lnTo>
                  <a:pt x="85332" y="6983"/>
                </a:lnTo>
                <a:lnTo>
                  <a:pt x="114553" y="6350"/>
                </a:lnTo>
                <a:lnTo>
                  <a:pt x="163760" y="6330"/>
                </a:lnTo>
                <a:lnTo>
                  <a:pt x="212919" y="6561"/>
                </a:lnTo>
                <a:lnTo>
                  <a:pt x="262010" y="7017"/>
                </a:lnTo>
                <a:lnTo>
                  <a:pt x="311015" y="7674"/>
                </a:lnTo>
                <a:lnTo>
                  <a:pt x="359918" y="8509"/>
                </a:lnTo>
                <a:lnTo>
                  <a:pt x="412099" y="9789"/>
                </a:lnTo>
                <a:lnTo>
                  <a:pt x="464342" y="11496"/>
                </a:lnTo>
                <a:lnTo>
                  <a:pt x="516554" y="13172"/>
                </a:lnTo>
                <a:lnTo>
                  <a:pt x="568645" y="14361"/>
                </a:lnTo>
                <a:lnTo>
                  <a:pt x="620522" y="14605"/>
                </a:lnTo>
                <a:lnTo>
                  <a:pt x="671375" y="15122"/>
                </a:lnTo>
                <a:lnTo>
                  <a:pt x="722836" y="15986"/>
                </a:lnTo>
                <a:lnTo>
                  <a:pt x="774130" y="15301"/>
                </a:lnTo>
                <a:lnTo>
                  <a:pt x="824483" y="11175"/>
                </a:lnTo>
                <a:lnTo>
                  <a:pt x="832641" y="9562"/>
                </a:lnTo>
                <a:lnTo>
                  <a:pt x="840787" y="7794"/>
                </a:lnTo>
                <a:lnTo>
                  <a:pt x="849004" y="5907"/>
                </a:lnTo>
                <a:lnTo>
                  <a:pt x="857376" y="3937"/>
                </a:lnTo>
              </a:path>
            </a:pathLst>
          </a:custGeom>
          <a:ln w="12496">
            <a:solidFill>
              <a:srgbClr val="000000"/>
            </a:solidFill>
          </a:ln>
        </p:spPr>
        <p:txBody>
          <a:bodyPr wrap="square" lIns="0" tIns="0" rIns="0" bIns="0" rtlCol="0"/>
          <a:lstStyle/>
          <a:p>
            <a:endParaRPr/>
          </a:p>
        </p:txBody>
      </p:sp>
      <p:sp>
        <p:nvSpPr>
          <p:cNvPr id="41" name="object 41"/>
          <p:cNvSpPr/>
          <p:nvPr/>
        </p:nvSpPr>
        <p:spPr>
          <a:xfrm>
            <a:off x="379475" y="3981577"/>
            <a:ext cx="538480" cy="765810"/>
          </a:xfrm>
          <a:custGeom>
            <a:avLst/>
            <a:gdLst/>
            <a:ahLst/>
            <a:cxnLst/>
            <a:rect l="l" t="t" r="r" b="b"/>
            <a:pathLst>
              <a:path w="538480" h="765810">
                <a:moveTo>
                  <a:pt x="537972" y="124714"/>
                </a:moveTo>
                <a:lnTo>
                  <a:pt x="531204" y="119858"/>
                </a:lnTo>
                <a:lnTo>
                  <a:pt x="524065" y="115871"/>
                </a:lnTo>
                <a:lnTo>
                  <a:pt x="517097" y="110051"/>
                </a:lnTo>
                <a:lnTo>
                  <a:pt x="510844" y="99695"/>
                </a:lnTo>
                <a:lnTo>
                  <a:pt x="503534" y="75759"/>
                </a:lnTo>
                <a:lnTo>
                  <a:pt x="500595" y="50418"/>
                </a:lnTo>
                <a:lnTo>
                  <a:pt x="500343" y="24792"/>
                </a:lnTo>
                <a:lnTo>
                  <a:pt x="501091" y="0"/>
                </a:lnTo>
                <a:lnTo>
                  <a:pt x="472640" y="21159"/>
                </a:lnTo>
                <a:lnTo>
                  <a:pt x="443331" y="39639"/>
                </a:lnTo>
                <a:lnTo>
                  <a:pt x="412880" y="56524"/>
                </a:lnTo>
                <a:lnTo>
                  <a:pt x="381000" y="72898"/>
                </a:lnTo>
                <a:lnTo>
                  <a:pt x="346048" y="89904"/>
                </a:lnTo>
                <a:lnTo>
                  <a:pt x="307809" y="110172"/>
                </a:lnTo>
                <a:lnTo>
                  <a:pt x="272943" y="134727"/>
                </a:lnTo>
                <a:lnTo>
                  <a:pt x="248107" y="164592"/>
                </a:lnTo>
                <a:lnTo>
                  <a:pt x="244135" y="179183"/>
                </a:lnTo>
                <a:lnTo>
                  <a:pt x="247421" y="191785"/>
                </a:lnTo>
                <a:lnTo>
                  <a:pt x="255393" y="203078"/>
                </a:lnTo>
                <a:lnTo>
                  <a:pt x="265480" y="213741"/>
                </a:lnTo>
                <a:lnTo>
                  <a:pt x="294117" y="240490"/>
                </a:lnTo>
                <a:lnTo>
                  <a:pt x="321068" y="266573"/>
                </a:lnTo>
                <a:lnTo>
                  <a:pt x="342247" y="296465"/>
                </a:lnTo>
                <a:lnTo>
                  <a:pt x="353568" y="334645"/>
                </a:lnTo>
                <a:lnTo>
                  <a:pt x="350634" y="375189"/>
                </a:lnTo>
                <a:lnTo>
                  <a:pt x="334670" y="411067"/>
                </a:lnTo>
                <a:lnTo>
                  <a:pt x="310019" y="442801"/>
                </a:lnTo>
                <a:lnTo>
                  <a:pt x="281025" y="470916"/>
                </a:lnTo>
                <a:lnTo>
                  <a:pt x="235419" y="507650"/>
                </a:lnTo>
                <a:lnTo>
                  <a:pt x="186842" y="540385"/>
                </a:lnTo>
                <a:lnTo>
                  <a:pt x="139803" y="567799"/>
                </a:lnTo>
                <a:lnTo>
                  <a:pt x="89877" y="596630"/>
                </a:lnTo>
                <a:lnTo>
                  <a:pt x="42867" y="629056"/>
                </a:lnTo>
                <a:lnTo>
                  <a:pt x="4571" y="667258"/>
                </a:lnTo>
                <a:lnTo>
                  <a:pt x="3048" y="670560"/>
                </a:lnTo>
                <a:lnTo>
                  <a:pt x="1524" y="674243"/>
                </a:lnTo>
                <a:lnTo>
                  <a:pt x="0" y="677545"/>
                </a:lnTo>
                <a:lnTo>
                  <a:pt x="38709" y="702786"/>
                </a:lnTo>
                <a:lnTo>
                  <a:pt x="80162" y="723646"/>
                </a:lnTo>
                <a:lnTo>
                  <a:pt x="124885" y="740916"/>
                </a:lnTo>
                <a:lnTo>
                  <a:pt x="174150" y="754645"/>
                </a:lnTo>
                <a:lnTo>
                  <a:pt x="226007" y="763391"/>
                </a:lnTo>
                <a:lnTo>
                  <a:pt x="278504" y="765712"/>
                </a:lnTo>
                <a:lnTo>
                  <a:pt x="329689" y="760166"/>
                </a:lnTo>
                <a:lnTo>
                  <a:pt x="377611" y="745313"/>
                </a:lnTo>
                <a:lnTo>
                  <a:pt x="420319" y="719709"/>
                </a:lnTo>
                <a:lnTo>
                  <a:pt x="439421" y="695469"/>
                </a:lnTo>
                <a:lnTo>
                  <a:pt x="445579" y="667242"/>
                </a:lnTo>
                <a:lnTo>
                  <a:pt x="442993" y="637180"/>
                </a:lnTo>
                <a:lnTo>
                  <a:pt x="435864" y="607441"/>
                </a:lnTo>
                <a:lnTo>
                  <a:pt x="429501" y="588900"/>
                </a:lnTo>
                <a:lnTo>
                  <a:pt x="422910" y="571134"/>
                </a:lnTo>
                <a:lnTo>
                  <a:pt x="419061" y="553487"/>
                </a:lnTo>
                <a:lnTo>
                  <a:pt x="420928" y="535305"/>
                </a:lnTo>
                <a:lnTo>
                  <a:pt x="423976" y="531876"/>
                </a:lnTo>
                <a:lnTo>
                  <a:pt x="427024" y="528574"/>
                </a:lnTo>
                <a:lnTo>
                  <a:pt x="429768" y="524891"/>
                </a:lnTo>
              </a:path>
            </a:pathLst>
          </a:custGeom>
          <a:ln w="12801">
            <a:solidFill>
              <a:srgbClr val="000000"/>
            </a:solidFill>
          </a:ln>
        </p:spPr>
        <p:txBody>
          <a:bodyPr wrap="square" lIns="0" tIns="0" rIns="0" bIns="0" rtlCol="0"/>
          <a:lstStyle/>
          <a:p>
            <a:endParaRPr/>
          </a:p>
        </p:txBody>
      </p:sp>
      <p:sp>
        <p:nvSpPr>
          <p:cNvPr id="42" name="object 42"/>
          <p:cNvSpPr/>
          <p:nvPr/>
        </p:nvSpPr>
        <p:spPr>
          <a:xfrm>
            <a:off x="1178128" y="4267200"/>
            <a:ext cx="123825" cy="46990"/>
          </a:xfrm>
          <a:custGeom>
            <a:avLst/>
            <a:gdLst/>
            <a:ahLst/>
            <a:cxnLst/>
            <a:rect l="l" t="t" r="r" b="b"/>
            <a:pathLst>
              <a:path w="123825" h="46989">
                <a:moveTo>
                  <a:pt x="6934" y="0"/>
                </a:moveTo>
                <a:lnTo>
                  <a:pt x="2209" y="10646"/>
                </a:lnTo>
                <a:lnTo>
                  <a:pt x="0" y="19256"/>
                </a:lnTo>
                <a:lnTo>
                  <a:pt x="2476" y="26556"/>
                </a:lnTo>
                <a:lnTo>
                  <a:pt x="40424" y="41878"/>
                </a:lnTo>
                <a:lnTo>
                  <a:pt x="83412" y="46551"/>
                </a:lnTo>
                <a:lnTo>
                  <a:pt x="96754" y="46085"/>
                </a:lnTo>
                <a:lnTo>
                  <a:pt x="109992" y="44737"/>
                </a:lnTo>
                <a:lnTo>
                  <a:pt x="123367" y="42925"/>
                </a:lnTo>
              </a:path>
            </a:pathLst>
          </a:custGeom>
          <a:ln w="12801">
            <a:solidFill>
              <a:srgbClr val="000000"/>
            </a:solidFill>
          </a:ln>
        </p:spPr>
        <p:txBody>
          <a:bodyPr wrap="square" lIns="0" tIns="0" rIns="0" bIns="0" rtlCol="0"/>
          <a:lstStyle/>
          <a:p>
            <a:endParaRPr/>
          </a:p>
        </p:txBody>
      </p:sp>
      <p:sp>
        <p:nvSpPr>
          <p:cNvPr id="43" name="object 43"/>
          <p:cNvSpPr/>
          <p:nvPr/>
        </p:nvSpPr>
        <p:spPr>
          <a:xfrm>
            <a:off x="1213103" y="4379721"/>
            <a:ext cx="172085" cy="46355"/>
          </a:xfrm>
          <a:custGeom>
            <a:avLst/>
            <a:gdLst/>
            <a:ahLst/>
            <a:cxnLst/>
            <a:rect l="l" t="t" r="r" b="b"/>
            <a:pathLst>
              <a:path w="172084" h="46354">
                <a:moveTo>
                  <a:pt x="8839" y="0"/>
                </a:moveTo>
                <a:lnTo>
                  <a:pt x="2438" y="6095"/>
                </a:lnTo>
                <a:lnTo>
                  <a:pt x="0" y="6984"/>
                </a:lnTo>
                <a:lnTo>
                  <a:pt x="914" y="13334"/>
                </a:lnTo>
                <a:lnTo>
                  <a:pt x="11391" y="18790"/>
                </a:lnTo>
                <a:lnTo>
                  <a:pt x="22555" y="23066"/>
                </a:lnTo>
                <a:lnTo>
                  <a:pt x="34175" y="26604"/>
                </a:lnTo>
                <a:lnTo>
                  <a:pt x="46024" y="29844"/>
                </a:lnTo>
                <a:lnTo>
                  <a:pt x="66632" y="35776"/>
                </a:lnTo>
                <a:lnTo>
                  <a:pt x="86874" y="41100"/>
                </a:lnTo>
                <a:lnTo>
                  <a:pt x="107411" y="44829"/>
                </a:lnTo>
                <a:lnTo>
                  <a:pt x="128905" y="45973"/>
                </a:lnTo>
                <a:lnTo>
                  <a:pt x="142501" y="44549"/>
                </a:lnTo>
                <a:lnTo>
                  <a:pt x="152908" y="43338"/>
                </a:lnTo>
                <a:lnTo>
                  <a:pt x="161980" y="42080"/>
                </a:lnTo>
                <a:lnTo>
                  <a:pt x="171577" y="40512"/>
                </a:lnTo>
              </a:path>
            </a:pathLst>
          </a:custGeom>
          <a:ln w="12801">
            <a:solidFill>
              <a:srgbClr val="000000"/>
            </a:solidFill>
          </a:ln>
        </p:spPr>
        <p:txBody>
          <a:bodyPr wrap="square" lIns="0" tIns="0" rIns="0" bIns="0" rtlCol="0"/>
          <a:lstStyle/>
          <a:p>
            <a:endParaRPr/>
          </a:p>
        </p:txBody>
      </p:sp>
      <p:sp>
        <p:nvSpPr>
          <p:cNvPr id="44" name="object 44"/>
          <p:cNvSpPr/>
          <p:nvPr/>
        </p:nvSpPr>
        <p:spPr>
          <a:xfrm>
            <a:off x="1633404" y="4122420"/>
            <a:ext cx="400050" cy="353695"/>
          </a:xfrm>
          <a:custGeom>
            <a:avLst/>
            <a:gdLst/>
            <a:ahLst/>
            <a:cxnLst/>
            <a:rect l="l" t="t" r="r" b="b"/>
            <a:pathLst>
              <a:path w="400050" h="353695">
                <a:moveTo>
                  <a:pt x="110686" y="32892"/>
                </a:moveTo>
                <a:lnTo>
                  <a:pt x="120231" y="27342"/>
                </a:lnTo>
                <a:lnTo>
                  <a:pt x="127609" y="22494"/>
                </a:lnTo>
                <a:lnTo>
                  <a:pt x="134367" y="16908"/>
                </a:lnTo>
                <a:lnTo>
                  <a:pt x="142055" y="9143"/>
                </a:lnTo>
                <a:lnTo>
                  <a:pt x="148151" y="6349"/>
                </a:lnTo>
                <a:lnTo>
                  <a:pt x="150310" y="5460"/>
                </a:lnTo>
                <a:lnTo>
                  <a:pt x="149929" y="0"/>
                </a:lnTo>
                <a:lnTo>
                  <a:pt x="135941" y="9673"/>
                </a:lnTo>
                <a:lnTo>
                  <a:pt x="99383" y="44195"/>
                </a:lnTo>
                <a:lnTo>
                  <a:pt x="59410" y="100710"/>
                </a:lnTo>
                <a:lnTo>
                  <a:pt x="26485" y="161797"/>
                </a:lnTo>
                <a:lnTo>
                  <a:pt x="3768" y="227742"/>
                </a:lnTo>
                <a:lnTo>
                  <a:pt x="0" y="262632"/>
                </a:lnTo>
                <a:lnTo>
                  <a:pt x="5530" y="296544"/>
                </a:lnTo>
                <a:lnTo>
                  <a:pt x="22693" y="323363"/>
                </a:lnTo>
                <a:lnTo>
                  <a:pt x="49202" y="340788"/>
                </a:lnTo>
                <a:lnTo>
                  <a:pt x="80450" y="350283"/>
                </a:lnTo>
                <a:lnTo>
                  <a:pt x="111829" y="353313"/>
                </a:lnTo>
                <a:lnTo>
                  <a:pt x="156473" y="348555"/>
                </a:lnTo>
                <a:lnTo>
                  <a:pt x="200094" y="335819"/>
                </a:lnTo>
                <a:lnTo>
                  <a:pt x="241809" y="317416"/>
                </a:lnTo>
                <a:lnTo>
                  <a:pt x="280739" y="295655"/>
                </a:lnTo>
                <a:lnTo>
                  <a:pt x="316384" y="270210"/>
                </a:lnTo>
                <a:lnTo>
                  <a:pt x="345684" y="240585"/>
                </a:lnTo>
                <a:lnTo>
                  <a:pt x="369339" y="206269"/>
                </a:lnTo>
                <a:lnTo>
                  <a:pt x="388054" y="166750"/>
                </a:lnTo>
                <a:lnTo>
                  <a:pt x="399547" y="105124"/>
                </a:lnTo>
                <a:lnTo>
                  <a:pt x="394305" y="74596"/>
                </a:lnTo>
                <a:lnTo>
                  <a:pt x="351948" y="21996"/>
                </a:lnTo>
                <a:lnTo>
                  <a:pt x="280483" y="10380"/>
                </a:lnTo>
                <a:lnTo>
                  <a:pt x="227506" y="21671"/>
                </a:lnTo>
                <a:lnTo>
                  <a:pt x="193732" y="34248"/>
                </a:lnTo>
                <a:lnTo>
                  <a:pt x="177107" y="40512"/>
                </a:lnTo>
              </a:path>
            </a:pathLst>
          </a:custGeom>
          <a:ln w="12801">
            <a:solidFill>
              <a:srgbClr val="000000"/>
            </a:solidFill>
          </a:ln>
        </p:spPr>
        <p:txBody>
          <a:bodyPr wrap="square" lIns="0" tIns="0" rIns="0" bIns="0" rtlCol="0"/>
          <a:lstStyle/>
          <a:p>
            <a:endParaRPr/>
          </a:p>
        </p:txBody>
      </p:sp>
      <p:sp>
        <p:nvSpPr>
          <p:cNvPr id="45" name="object 45"/>
          <p:cNvSpPr/>
          <p:nvPr/>
        </p:nvSpPr>
        <p:spPr>
          <a:xfrm>
            <a:off x="1751862" y="3910591"/>
            <a:ext cx="156210" cy="850265"/>
          </a:xfrm>
          <a:custGeom>
            <a:avLst/>
            <a:gdLst/>
            <a:ahLst/>
            <a:cxnLst/>
            <a:rect l="l" t="t" r="r" b="b"/>
            <a:pathLst>
              <a:path w="156210" h="850264">
                <a:moveTo>
                  <a:pt x="154026" y="11930"/>
                </a:moveTo>
                <a:lnTo>
                  <a:pt x="153617" y="7620"/>
                </a:lnTo>
                <a:lnTo>
                  <a:pt x="155804" y="404"/>
                </a:lnTo>
                <a:lnTo>
                  <a:pt x="155419" y="0"/>
                </a:lnTo>
                <a:lnTo>
                  <a:pt x="147295" y="16121"/>
                </a:lnTo>
                <a:lnTo>
                  <a:pt x="132779" y="50349"/>
                </a:lnTo>
                <a:lnTo>
                  <a:pt x="121086" y="86304"/>
                </a:lnTo>
                <a:lnTo>
                  <a:pt x="110844" y="122759"/>
                </a:lnTo>
                <a:lnTo>
                  <a:pt x="100686" y="158488"/>
                </a:lnTo>
                <a:lnTo>
                  <a:pt x="85803" y="210248"/>
                </a:lnTo>
                <a:lnTo>
                  <a:pt x="71809" y="262313"/>
                </a:lnTo>
                <a:lnTo>
                  <a:pt x="58743" y="314621"/>
                </a:lnTo>
                <a:lnTo>
                  <a:pt x="46639" y="367113"/>
                </a:lnTo>
                <a:lnTo>
                  <a:pt x="35535" y="419727"/>
                </a:lnTo>
                <a:lnTo>
                  <a:pt x="26208" y="468984"/>
                </a:lnTo>
                <a:lnTo>
                  <a:pt x="18045" y="518439"/>
                </a:lnTo>
                <a:lnTo>
                  <a:pt x="11197" y="568064"/>
                </a:lnTo>
                <a:lnTo>
                  <a:pt x="5817" y="617831"/>
                </a:lnTo>
                <a:lnTo>
                  <a:pt x="2056" y="667710"/>
                </a:lnTo>
                <a:lnTo>
                  <a:pt x="66" y="717675"/>
                </a:lnTo>
                <a:lnTo>
                  <a:pt x="0" y="767695"/>
                </a:lnTo>
                <a:lnTo>
                  <a:pt x="2007" y="817745"/>
                </a:lnTo>
                <a:lnTo>
                  <a:pt x="4345" y="837360"/>
                </a:lnTo>
                <a:lnTo>
                  <a:pt x="8230" y="846939"/>
                </a:lnTo>
                <a:lnTo>
                  <a:pt x="14402" y="850016"/>
                </a:lnTo>
                <a:lnTo>
                  <a:pt x="23597" y="850130"/>
                </a:lnTo>
              </a:path>
            </a:pathLst>
          </a:custGeom>
          <a:ln w="12801">
            <a:solidFill>
              <a:srgbClr val="000000"/>
            </a:solidFill>
          </a:ln>
        </p:spPr>
        <p:txBody>
          <a:bodyPr wrap="square" lIns="0" tIns="0" rIns="0" bIns="0" rtlCol="0"/>
          <a:lstStyle/>
          <a:p>
            <a:endParaRPr/>
          </a:p>
        </p:txBody>
      </p:sp>
      <p:sp>
        <p:nvSpPr>
          <p:cNvPr id="46" name="object 46"/>
          <p:cNvSpPr/>
          <p:nvPr/>
        </p:nvSpPr>
        <p:spPr>
          <a:xfrm>
            <a:off x="1638935" y="4739385"/>
            <a:ext cx="257175" cy="32384"/>
          </a:xfrm>
          <a:custGeom>
            <a:avLst/>
            <a:gdLst/>
            <a:ahLst/>
            <a:cxnLst/>
            <a:rect l="l" t="t" r="r" b="b"/>
            <a:pathLst>
              <a:path w="257175" h="32385">
                <a:moveTo>
                  <a:pt x="0" y="27431"/>
                </a:moveTo>
                <a:lnTo>
                  <a:pt x="1095" y="32158"/>
                </a:lnTo>
                <a:lnTo>
                  <a:pt x="8953" y="31527"/>
                </a:lnTo>
                <a:lnTo>
                  <a:pt x="20716" y="28467"/>
                </a:lnTo>
                <a:lnTo>
                  <a:pt x="33527" y="25907"/>
                </a:lnTo>
                <a:lnTo>
                  <a:pt x="54201" y="24576"/>
                </a:lnTo>
                <a:lnTo>
                  <a:pt x="74993" y="24685"/>
                </a:lnTo>
                <a:lnTo>
                  <a:pt x="95785" y="25532"/>
                </a:lnTo>
                <a:lnTo>
                  <a:pt x="116458" y="26415"/>
                </a:lnTo>
                <a:lnTo>
                  <a:pt x="138904" y="27116"/>
                </a:lnTo>
                <a:lnTo>
                  <a:pt x="183270" y="26612"/>
                </a:lnTo>
                <a:lnTo>
                  <a:pt x="232822" y="16240"/>
                </a:lnTo>
                <a:lnTo>
                  <a:pt x="243899" y="9328"/>
                </a:lnTo>
                <a:lnTo>
                  <a:pt x="256666" y="0"/>
                </a:lnTo>
              </a:path>
            </a:pathLst>
          </a:custGeom>
          <a:ln w="12801">
            <a:solidFill>
              <a:srgbClr val="000000"/>
            </a:solidFill>
          </a:ln>
        </p:spPr>
        <p:txBody>
          <a:bodyPr wrap="square" lIns="0" tIns="0" rIns="0" bIns="0" rtlCol="0"/>
          <a:lstStyle/>
          <a:p>
            <a:endParaRPr/>
          </a:p>
        </p:txBody>
      </p:sp>
      <p:sp>
        <p:nvSpPr>
          <p:cNvPr id="47" name="object 47"/>
          <p:cNvSpPr/>
          <p:nvPr/>
        </p:nvSpPr>
        <p:spPr>
          <a:xfrm>
            <a:off x="1759680" y="3880135"/>
            <a:ext cx="331470" cy="9525"/>
          </a:xfrm>
          <a:custGeom>
            <a:avLst/>
            <a:gdLst/>
            <a:ahLst/>
            <a:cxnLst/>
            <a:rect l="l" t="t" r="r" b="b"/>
            <a:pathLst>
              <a:path w="331469" h="9525">
                <a:moveTo>
                  <a:pt x="285" y="6064"/>
                </a:moveTo>
                <a:lnTo>
                  <a:pt x="0" y="996"/>
                </a:lnTo>
                <a:lnTo>
                  <a:pt x="8953" y="0"/>
                </a:lnTo>
                <a:lnTo>
                  <a:pt x="21859" y="956"/>
                </a:lnTo>
                <a:lnTo>
                  <a:pt x="33432" y="1746"/>
                </a:lnTo>
                <a:lnTo>
                  <a:pt x="58539" y="2254"/>
                </a:lnTo>
                <a:lnTo>
                  <a:pt x="83597" y="3047"/>
                </a:lnTo>
                <a:lnTo>
                  <a:pt x="108656" y="3889"/>
                </a:lnTo>
                <a:lnTo>
                  <a:pt x="133762" y="4540"/>
                </a:lnTo>
                <a:lnTo>
                  <a:pt x="161710" y="4881"/>
                </a:lnTo>
                <a:lnTo>
                  <a:pt x="189706" y="5175"/>
                </a:lnTo>
                <a:lnTo>
                  <a:pt x="217701" y="5754"/>
                </a:lnTo>
                <a:lnTo>
                  <a:pt x="245649" y="6953"/>
                </a:lnTo>
                <a:lnTo>
                  <a:pt x="267043" y="7947"/>
                </a:lnTo>
                <a:lnTo>
                  <a:pt x="288401" y="8810"/>
                </a:lnTo>
                <a:lnTo>
                  <a:pt x="309782" y="9221"/>
                </a:lnTo>
                <a:lnTo>
                  <a:pt x="331247" y="8858"/>
                </a:lnTo>
              </a:path>
            </a:pathLst>
          </a:custGeom>
          <a:ln w="12801">
            <a:solidFill>
              <a:srgbClr val="000000"/>
            </a:solidFill>
          </a:ln>
        </p:spPr>
        <p:txBody>
          <a:bodyPr wrap="square" lIns="0" tIns="0" rIns="0" bIns="0" rtlCol="0"/>
          <a:lstStyle/>
          <a:p>
            <a:endParaRPr/>
          </a:p>
        </p:txBody>
      </p:sp>
      <p:sp>
        <p:nvSpPr>
          <p:cNvPr id="48" name="object 48"/>
          <p:cNvSpPr/>
          <p:nvPr/>
        </p:nvSpPr>
        <p:spPr>
          <a:xfrm>
            <a:off x="2207641" y="3880992"/>
            <a:ext cx="109855" cy="187325"/>
          </a:xfrm>
          <a:custGeom>
            <a:avLst/>
            <a:gdLst/>
            <a:ahLst/>
            <a:cxnLst/>
            <a:rect l="l" t="t" r="r" b="b"/>
            <a:pathLst>
              <a:path w="109855" h="187325">
                <a:moveTo>
                  <a:pt x="109473" y="6476"/>
                </a:moveTo>
                <a:lnTo>
                  <a:pt x="100329" y="9778"/>
                </a:lnTo>
                <a:lnTo>
                  <a:pt x="96900" y="10032"/>
                </a:lnTo>
                <a:lnTo>
                  <a:pt x="94487" y="0"/>
                </a:lnTo>
                <a:lnTo>
                  <a:pt x="85750" y="11414"/>
                </a:lnTo>
                <a:lnTo>
                  <a:pt x="77930" y="23209"/>
                </a:lnTo>
                <a:lnTo>
                  <a:pt x="70610" y="35432"/>
                </a:lnTo>
                <a:lnTo>
                  <a:pt x="63372" y="48132"/>
                </a:lnTo>
                <a:lnTo>
                  <a:pt x="52010" y="67895"/>
                </a:lnTo>
                <a:lnTo>
                  <a:pt x="41052" y="88217"/>
                </a:lnTo>
                <a:lnTo>
                  <a:pt x="30904" y="108944"/>
                </a:lnTo>
                <a:lnTo>
                  <a:pt x="21970" y="129920"/>
                </a:lnTo>
                <a:lnTo>
                  <a:pt x="16287" y="143954"/>
                </a:lnTo>
                <a:lnTo>
                  <a:pt x="10509" y="157987"/>
                </a:lnTo>
                <a:lnTo>
                  <a:pt x="4968" y="172212"/>
                </a:lnTo>
                <a:lnTo>
                  <a:pt x="0" y="186816"/>
                </a:lnTo>
              </a:path>
            </a:pathLst>
          </a:custGeom>
          <a:ln w="12801">
            <a:solidFill>
              <a:srgbClr val="000000"/>
            </a:solidFill>
          </a:ln>
        </p:spPr>
        <p:txBody>
          <a:bodyPr wrap="square" lIns="0" tIns="0" rIns="0" bIns="0" rtlCol="0"/>
          <a:lstStyle/>
          <a:p>
            <a:endParaRPr/>
          </a:p>
        </p:txBody>
      </p:sp>
      <p:sp>
        <p:nvSpPr>
          <p:cNvPr id="49" name="object 49"/>
          <p:cNvSpPr/>
          <p:nvPr/>
        </p:nvSpPr>
        <p:spPr>
          <a:xfrm>
            <a:off x="2201545" y="3826764"/>
            <a:ext cx="193040" cy="13970"/>
          </a:xfrm>
          <a:custGeom>
            <a:avLst/>
            <a:gdLst/>
            <a:ahLst/>
            <a:cxnLst/>
            <a:rect l="l" t="t" r="r" b="b"/>
            <a:pathLst>
              <a:path w="193039" h="13970">
                <a:moveTo>
                  <a:pt x="0" y="0"/>
                </a:moveTo>
                <a:lnTo>
                  <a:pt x="49656" y="9779"/>
                </a:lnTo>
                <a:lnTo>
                  <a:pt x="104306" y="12672"/>
                </a:lnTo>
                <a:lnTo>
                  <a:pt x="122555" y="13462"/>
                </a:lnTo>
                <a:lnTo>
                  <a:pt x="140366" y="13968"/>
                </a:lnTo>
                <a:lnTo>
                  <a:pt x="157606" y="13700"/>
                </a:lnTo>
                <a:lnTo>
                  <a:pt x="174847" y="12551"/>
                </a:lnTo>
                <a:lnTo>
                  <a:pt x="192659" y="10413"/>
                </a:lnTo>
              </a:path>
            </a:pathLst>
          </a:custGeom>
          <a:ln w="12801">
            <a:solidFill>
              <a:srgbClr val="000000"/>
            </a:solidFill>
          </a:ln>
        </p:spPr>
        <p:txBody>
          <a:bodyPr wrap="square" lIns="0" tIns="0" rIns="0" bIns="0" rtlCol="0"/>
          <a:lstStyle/>
          <a:p>
            <a:endParaRPr/>
          </a:p>
        </p:txBody>
      </p:sp>
      <p:sp>
        <p:nvSpPr>
          <p:cNvPr id="50" name="object 50"/>
          <p:cNvSpPr/>
          <p:nvPr/>
        </p:nvSpPr>
        <p:spPr>
          <a:xfrm>
            <a:off x="2194814" y="3997452"/>
            <a:ext cx="692150" cy="720090"/>
          </a:xfrm>
          <a:custGeom>
            <a:avLst/>
            <a:gdLst/>
            <a:ahLst/>
            <a:cxnLst/>
            <a:rect l="l" t="t" r="r" b="b"/>
            <a:pathLst>
              <a:path w="692150" h="720089">
                <a:moveTo>
                  <a:pt x="23494" y="655955"/>
                </a:moveTo>
                <a:lnTo>
                  <a:pt x="11303" y="654685"/>
                </a:lnTo>
                <a:lnTo>
                  <a:pt x="8000" y="654431"/>
                </a:lnTo>
                <a:lnTo>
                  <a:pt x="0" y="653796"/>
                </a:lnTo>
                <a:lnTo>
                  <a:pt x="30182" y="684996"/>
                </a:lnTo>
                <a:lnTo>
                  <a:pt x="77293" y="703401"/>
                </a:lnTo>
                <a:lnTo>
                  <a:pt x="116760" y="713676"/>
                </a:lnTo>
                <a:lnTo>
                  <a:pt x="156680" y="719855"/>
                </a:lnTo>
                <a:lnTo>
                  <a:pt x="189611" y="718439"/>
                </a:lnTo>
                <a:lnTo>
                  <a:pt x="227050" y="638720"/>
                </a:lnTo>
                <a:lnTo>
                  <a:pt x="231282" y="581326"/>
                </a:lnTo>
                <a:lnTo>
                  <a:pt x="232681" y="523527"/>
                </a:lnTo>
                <a:lnTo>
                  <a:pt x="235712" y="468503"/>
                </a:lnTo>
                <a:lnTo>
                  <a:pt x="240613" y="420028"/>
                </a:lnTo>
                <a:lnTo>
                  <a:pt x="246136" y="370436"/>
                </a:lnTo>
                <a:lnTo>
                  <a:pt x="252734" y="320218"/>
                </a:lnTo>
                <a:lnTo>
                  <a:pt x="260859" y="269865"/>
                </a:lnTo>
                <a:lnTo>
                  <a:pt x="270964" y="219869"/>
                </a:lnTo>
                <a:lnTo>
                  <a:pt x="283501" y="170720"/>
                </a:lnTo>
                <a:lnTo>
                  <a:pt x="298923" y="122911"/>
                </a:lnTo>
                <a:lnTo>
                  <a:pt x="317683" y="76931"/>
                </a:lnTo>
                <a:lnTo>
                  <a:pt x="340233" y="33274"/>
                </a:lnTo>
                <a:lnTo>
                  <a:pt x="360934" y="0"/>
                </a:lnTo>
                <a:lnTo>
                  <a:pt x="362283" y="11430"/>
                </a:lnTo>
                <a:lnTo>
                  <a:pt x="363632" y="22860"/>
                </a:lnTo>
                <a:lnTo>
                  <a:pt x="371068" y="95144"/>
                </a:lnTo>
                <a:lnTo>
                  <a:pt x="375481" y="144669"/>
                </a:lnTo>
                <a:lnTo>
                  <a:pt x="379507" y="194270"/>
                </a:lnTo>
                <a:lnTo>
                  <a:pt x="383267" y="243921"/>
                </a:lnTo>
                <a:lnTo>
                  <a:pt x="386888" y="293599"/>
                </a:lnTo>
                <a:lnTo>
                  <a:pt x="390493" y="343279"/>
                </a:lnTo>
                <a:lnTo>
                  <a:pt x="394208" y="392938"/>
                </a:lnTo>
                <a:lnTo>
                  <a:pt x="397417" y="440688"/>
                </a:lnTo>
                <a:lnTo>
                  <a:pt x="400957" y="489321"/>
                </a:lnTo>
                <a:lnTo>
                  <a:pt x="406177" y="538067"/>
                </a:lnTo>
                <a:lnTo>
                  <a:pt x="414424" y="586156"/>
                </a:lnTo>
                <a:lnTo>
                  <a:pt x="427045" y="632821"/>
                </a:lnTo>
                <a:lnTo>
                  <a:pt x="445388" y="677291"/>
                </a:lnTo>
                <a:lnTo>
                  <a:pt x="459194" y="699740"/>
                </a:lnTo>
                <a:lnTo>
                  <a:pt x="463931" y="707136"/>
                </a:lnTo>
                <a:lnTo>
                  <a:pt x="467217" y="703068"/>
                </a:lnTo>
                <a:lnTo>
                  <a:pt x="466979" y="701071"/>
                </a:lnTo>
                <a:lnTo>
                  <a:pt x="467217" y="699885"/>
                </a:lnTo>
                <a:lnTo>
                  <a:pt x="471931" y="698246"/>
                </a:lnTo>
                <a:lnTo>
                  <a:pt x="495188" y="694838"/>
                </a:lnTo>
                <a:lnTo>
                  <a:pt x="521779" y="694705"/>
                </a:lnTo>
                <a:lnTo>
                  <a:pt x="548655" y="695834"/>
                </a:lnTo>
                <a:lnTo>
                  <a:pt x="572769" y="696214"/>
                </a:lnTo>
                <a:lnTo>
                  <a:pt x="600140" y="696698"/>
                </a:lnTo>
                <a:lnTo>
                  <a:pt x="636095" y="697991"/>
                </a:lnTo>
                <a:lnTo>
                  <a:pt x="669121" y="696999"/>
                </a:lnTo>
                <a:lnTo>
                  <a:pt x="687705" y="690626"/>
                </a:lnTo>
                <a:lnTo>
                  <a:pt x="691388" y="685165"/>
                </a:lnTo>
                <a:lnTo>
                  <a:pt x="689229" y="673354"/>
                </a:lnTo>
                <a:lnTo>
                  <a:pt x="691642" y="666623"/>
                </a:lnTo>
              </a:path>
            </a:pathLst>
          </a:custGeom>
          <a:ln w="12801">
            <a:solidFill>
              <a:srgbClr val="000000"/>
            </a:solidFill>
          </a:ln>
        </p:spPr>
        <p:txBody>
          <a:bodyPr wrap="square" lIns="0" tIns="0" rIns="0" bIns="0" rtlCol="0"/>
          <a:lstStyle/>
          <a:p>
            <a:endParaRPr/>
          </a:p>
        </p:txBody>
      </p:sp>
      <p:sp>
        <p:nvSpPr>
          <p:cNvPr id="51" name="object 51"/>
          <p:cNvSpPr/>
          <p:nvPr/>
        </p:nvSpPr>
        <p:spPr>
          <a:xfrm>
            <a:off x="3077116" y="4025767"/>
            <a:ext cx="388620" cy="394335"/>
          </a:xfrm>
          <a:custGeom>
            <a:avLst/>
            <a:gdLst/>
            <a:ahLst/>
            <a:cxnLst/>
            <a:rect l="l" t="t" r="r" b="b"/>
            <a:pathLst>
              <a:path w="388620" h="394335">
                <a:moveTo>
                  <a:pt x="246473" y="90810"/>
                </a:moveTo>
                <a:lnTo>
                  <a:pt x="253992" y="48377"/>
                </a:lnTo>
                <a:lnTo>
                  <a:pt x="234706" y="8622"/>
                </a:lnTo>
                <a:lnTo>
                  <a:pt x="206367" y="0"/>
                </a:lnTo>
                <a:lnTo>
                  <a:pt x="187148" y="3006"/>
                </a:lnTo>
                <a:lnTo>
                  <a:pt x="106664" y="43305"/>
                </a:lnTo>
                <a:lnTo>
                  <a:pt x="67451" y="78364"/>
                </a:lnTo>
                <a:lnTo>
                  <a:pt x="35453" y="120282"/>
                </a:lnTo>
                <a:lnTo>
                  <a:pt x="11777" y="167391"/>
                </a:lnTo>
                <a:lnTo>
                  <a:pt x="109" y="212516"/>
                </a:lnTo>
                <a:lnTo>
                  <a:pt x="0" y="256934"/>
                </a:lnTo>
                <a:lnTo>
                  <a:pt x="11667" y="298626"/>
                </a:lnTo>
                <a:lnTo>
                  <a:pt x="35332" y="335576"/>
                </a:lnTo>
                <a:lnTo>
                  <a:pt x="71213" y="365765"/>
                </a:lnTo>
                <a:lnTo>
                  <a:pt x="117451" y="385827"/>
                </a:lnTo>
                <a:lnTo>
                  <a:pt x="168320" y="393864"/>
                </a:lnTo>
                <a:lnTo>
                  <a:pt x="220071" y="391376"/>
                </a:lnTo>
                <a:lnTo>
                  <a:pt x="268952" y="379862"/>
                </a:lnTo>
                <a:lnTo>
                  <a:pt x="333865" y="342715"/>
                </a:lnTo>
                <a:lnTo>
                  <a:pt x="377537" y="282326"/>
                </a:lnTo>
                <a:lnTo>
                  <a:pt x="388205" y="212842"/>
                </a:lnTo>
                <a:lnTo>
                  <a:pt x="382109" y="178010"/>
                </a:lnTo>
                <a:lnTo>
                  <a:pt x="353417" y="116173"/>
                </a:lnTo>
                <a:lnTo>
                  <a:pt x="308320" y="69044"/>
                </a:lnTo>
                <a:lnTo>
                  <a:pt x="261040" y="41342"/>
                </a:lnTo>
                <a:lnTo>
                  <a:pt x="221722" y="31019"/>
                </a:lnTo>
                <a:lnTo>
                  <a:pt x="200372" y="28072"/>
                </a:lnTo>
                <a:lnTo>
                  <a:pt x="196181" y="27183"/>
                </a:lnTo>
                <a:lnTo>
                  <a:pt x="192117" y="26548"/>
                </a:lnTo>
                <a:lnTo>
                  <a:pt x="188180" y="25913"/>
                </a:lnTo>
              </a:path>
            </a:pathLst>
          </a:custGeom>
          <a:ln w="12801">
            <a:solidFill>
              <a:srgbClr val="000000"/>
            </a:solidFill>
          </a:ln>
        </p:spPr>
        <p:txBody>
          <a:bodyPr wrap="square" lIns="0" tIns="0" rIns="0" bIns="0" rtlCol="0"/>
          <a:lstStyle/>
          <a:p>
            <a:endParaRPr/>
          </a:p>
        </p:txBody>
      </p:sp>
      <p:sp>
        <p:nvSpPr>
          <p:cNvPr id="52" name="object 52"/>
          <p:cNvSpPr/>
          <p:nvPr/>
        </p:nvSpPr>
        <p:spPr>
          <a:xfrm>
            <a:off x="3260606" y="3841750"/>
            <a:ext cx="54610" cy="846455"/>
          </a:xfrm>
          <a:custGeom>
            <a:avLst/>
            <a:gdLst/>
            <a:ahLst/>
            <a:cxnLst/>
            <a:rect l="l" t="t" r="r" b="b"/>
            <a:pathLst>
              <a:path w="54610" h="846454">
                <a:moveTo>
                  <a:pt x="54348" y="0"/>
                </a:moveTo>
                <a:lnTo>
                  <a:pt x="48379" y="40068"/>
                </a:lnTo>
                <a:lnTo>
                  <a:pt x="42791" y="80137"/>
                </a:lnTo>
                <a:lnTo>
                  <a:pt x="36069" y="131159"/>
                </a:lnTo>
                <a:lnTo>
                  <a:pt x="30456" y="182276"/>
                </a:lnTo>
                <a:lnTo>
                  <a:pt x="25771" y="233441"/>
                </a:lnTo>
                <a:lnTo>
                  <a:pt x="21836" y="284606"/>
                </a:lnTo>
                <a:lnTo>
                  <a:pt x="18584" y="334938"/>
                </a:lnTo>
                <a:lnTo>
                  <a:pt x="16065" y="385325"/>
                </a:lnTo>
                <a:lnTo>
                  <a:pt x="14155" y="435729"/>
                </a:lnTo>
                <a:lnTo>
                  <a:pt x="12732" y="486116"/>
                </a:lnTo>
                <a:lnTo>
                  <a:pt x="11676" y="536448"/>
                </a:lnTo>
                <a:lnTo>
                  <a:pt x="10822" y="583305"/>
                </a:lnTo>
                <a:lnTo>
                  <a:pt x="9802" y="630126"/>
                </a:lnTo>
                <a:lnTo>
                  <a:pt x="8354" y="676876"/>
                </a:lnTo>
                <a:lnTo>
                  <a:pt x="6215" y="723519"/>
                </a:lnTo>
                <a:lnTo>
                  <a:pt x="4286" y="748678"/>
                </a:lnTo>
                <a:lnTo>
                  <a:pt x="1738" y="774398"/>
                </a:lnTo>
                <a:lnTo>
                  <a:pt x="0" y="800046"/>
                </a:lnTo>
                <a:lnTo>
                  <a:pt x="500" y="824992"/>
                </a:lnTo>
                <a:lnTo>
                  <a:pt x="1311" y="831915"/>
                </a:lnTo>
                <a:lnTo>
                  <a:pt x="2230" y="835802"/>
                </a:lnTo>
                <a:lnTo>
                  <a:pt x="3554" y="839618"/>
                </a:lnTo>
                <a:lnTo>
                  <a:pt x="5580" y="846327"/>
                </a:lnTo>
              </a:path>
            </a:pathLst>
          </a:custGeom>
          <a:ln w="12801">
            <a:solidFill>
              <a:srgbClr val="000000"/>
            </a:solidFill>
          </a:ln>
        </p:spPr>
        <p:txBody>
          <a:bodyPr wrap="square" lIns="0" tIns="0" rIns="0" bIns="0" rtlCol="0"/>
          <a:lstStyle/>
          <a:p>
            <a:endParaRPr/>
          </a:p>
        </p:txBody>
      </p:sp>
      <p:sp>
        <p:nvSpPr>
          <p:cNvPr id="53" name="object 53"/>
          <p:cNvSpPr/>
          <p:nvPr/>
        </p:nvSpPr>
        <p:spPr>
          <a:xfrm>
            <a:off x="3117214" y="4666234"/>
            <a:ext cx="275590" cy="29845"/>
          </a:xfrm>
          <a:custGeom>
            <a:avLst/>
            <a:gdLst/>
            <a:ahLst/>
            <a:cxnLst/>
            <a:rect l="l" t="t" r="r" b="b"/>
            <a:pathLst>
              <a:path w="275589" h="29845">
                <a:moveTo>
                  <a:pt x="0" y="29464"/>
                </a:moveTo>
                <a:lnTo>
                  <a:pt x="43815" y="11176"/>
                </a:lnTo>
                <a:lnTo>
                  <a:pt x="85185" y="8556"/>
                </a:lnTo>
                <a:lnTo>
                  <a:pt x="106037" y="9086"/>
                </a:lnTo>
                <a:lnTo>
                  <a:pt x="126746" y="10033"/>
                </a:lnTo>
                <a:lnTo>
                  <a:pt x="149629" y="12043"/>
                </a:lnTo>
                <a:lnTo>
                  <a:pt x="172751" y="15351"/>
                </a:lnTo>
                <a:lnTo>
                  <a:pt x="195826" y="18444"/>
                </a:lnTo>
                <a:lnTo>
                  <a:pt x="218567" y="19812"/>
                </a:lnTo>
                <a:lnTo>
                  <a:pt x="234707" y="18555"/>
                </a:lnTo>
                <a:lnTo>
                  <a:pt x="248824" y="14811"/>
                </a:lnTo>
                <a:lnTo>
                  <a:pt x="262036" y="8614"/>
                </a:lnTo>
                <a:lnTo>
                  <a:pt x="275463" y="0"/>
                </a:lnTo>
              </a:path>
            </a:pathLst>
          </a:custGeom>
          <a:ln w="12801">
            <a:solidFill>
              <a:srgbClr val="000000"/>
            </a:solidFill>
          </a:ln>
        </p:spPr>
        <p:txBody>
          <a:bodyPr wrap="square" lIns="0" tIns="0" rIns="0" bIns="0" rtlCol="0"/>
          <a:lstStyle/>
          <a:p>
            <a:endParaRPr/>
          </a:p>
        </p:txBody>
      </p:sp>
      <p:sp>
        <p:nvSpPr>
          <p:cNvPr id="54" name="object 54"/>
          <p:cNvSpPr/>
          <p:nvPr/>
        </p:nvSpPr>
        <p:spPr>
          <a:xfrm>
            <a:off x="3164756" y="3833264"/>
            <a:ext cx="395605" cy="52705"/>
          </a:xfrm>
          <a:custGeom>
            <a:avLst/>
            <a:gdLst/>
            <a:ahLst/>
            <a:cxnLst/>
            <a:rect l="l" t="t" r="r" b="b"/>
            <a:pathLst>
              <a:path w="395604" h="52704">
                <a:moveTo>
                  <a:pt x="16085" y="5945"/>
                </a:moveTo>
                <a:lnTo>
                  <a:pt x="8465" y="6961"/>
                </a:lnTo>
                <a:lnTo>
                  <a:pt x="6052" y="6961"/>
                </a:lnTo>
                <a:lnTo>
                  <a:pt x="1480" y="5437"/>
                </a:lnTo>
                <a:lnTo>
                  <a:pt x="0" y="0"/>
                </a:lnTo>
                <a:lnTo>
                  <a:pt x="3829" y="39"/>
                </a:lnTo>
                <a:lnTo>
                  <a:pt x="11660" y="3222"/>
                </a:lnTo>
                <a:lnTo>
                  <a:pt x="22181" y="7215"/>
                </a:lnTo>
                <a:lnTo>
                  <a:pt x="69234" y="21407"/>
                </a:lnTo>
                <a:lnTo>
                  <a:pt x="116669" y="33123"/>
                </a:lnTo>
                <a:lnTo>
                  <a:pt x="182852" y="45219"/>
                </a:lnTo>
                <a:lnTo>
                  <a:pt x="249892" y="51411"/>
                </a:lnTo>
                <a:lnTo>
                  <a:pt x="280354" y="52195"/>
                </a:lnTo>
                <a:lnTo>
                  <a:pt x="311090" y="52062"/>
                </a:lnTo>
                <a:lnTo>
                  <a:pt x="341707" y="50143"/>
                </a:lnTo>
                <a:lnTo>
                  <a:pt x="371812" y="45569"/>
                </a:lnTo>
                <a:lnTo>
                  <a:pt x="379813" y="43537"/>
                </a:lnTo>
                <a:lnTo>
                  <a:pt x="387687" y="40997"/>
                </a:lnTo>
                <a:lnTo>
                  <a:pt x="395561" y="38965"/>
                </a:lnTo>
              </a:path>
            </a:pathLst>
          </a:custGeom>
          <a:ln w="12801">
            <a:solidFill>
              <a:srgbClr val="000000"/>
            </a:solidFill>
          </a:ln>
        </p:spPr>
        <p:txBody>
          <a:bodyPr wrap="square" lIns="0" tIns="0" rIns="0" bIns="0" rtlCol="0"/>
          <a:lstStyle/>
          <a:p>
            <a:endParaRPr/>
          </a:p>
        </p:txBody>
      </p:sp>
      <p:sp>
        <p:nvSpPr>
          <p:cNvPr id="55" name="object 55"/>
          <p:cNvSpPr/>
          <p:nvPr/>
        </p:nvSpPr>
        <p:spPr>
          <a:xfrm>
            <a:off x="3633851" y="3982765"/>
            <a:ext cx="1707514" cy="225425"/>
          </a:xfrm>
          <a:custGeom>
            <a:avLst/>
            <a:gdLst/>
            <a:ahLst/>
            <a:cxnLst/>
            <a:rect l="l" t="t" r="r" b="b"/>
            <a:pathLst>
              <a:path w="1707514" h="225425">
                <a:moveTo>
                  <a:pt x="0" y="140543"/>
                </a:moveTo>
                <a:lnTo>
                  <a:pt x="39618" y="113077"/>
                </a:lnTo>
                <a:lnTo>
                  <a:pt x="79962" y="88743"/>
                </a:lnTo>
                <a:lnTo>
                  <a:pt x="121854" y="66909"/>
                </a:lnTo>
                <a:lnTo>
                  <a:pt x="166115" y="46944"/>
                </a:lnTo>
                <a:lnTo>
                  <a:pt x="209275" y="31228"/>
                </a:lnTo>
                <a:lnTo>
                  <a:pt x="253441" y="19183"/>
                </a:lnTo>
                <a:lnTo>
                  <a:pt x="298429" y="10423"/>
                </a:lnTo>
                <a:lnTo>
                  <a:pt x="344058" y="4564"/>
                </a:lnTo>
                <a:lnTo>
                  <a:pt x="390144" y="1224"/>
                </a:lnTo>
                <a:lnTo>
                  <a:pt x="440095" y="0"/>
                </a:lnTo>
                <a:lnTo>
                  <a:pt x="490430" y="558"/>
                </a:lnTo>
                <a:lnTo>
                  <a:pt x="541026" y="2733"/>
                </a:lnTo>
                <a:lnTo>
                  <a:pt x="591765" y="6355"/>
                </a:lnTo>
                <a:lnTo>
                  <a:pt x="642524" y="11257"/>
                </a:lnTo>
                <a:lnTo>
                  <a:pt x="693185" y="17271"/>
                </a:lnTo>
                <a:lnTo>
                  <a:pt x="743626" y="24231"/>
                </a:lnTo>
                <a:lnTo>
                  <a:pt x="793727" y="31968"/>
                </a:lnTo>
                <a:lnTo>
                  <a:pt x="843368" y="40314"/>
                </a:lnTo>
                <a:lnTo>
                  <a:pt x="892428" y="49103"/>
                </a:lnTo>
                <a:lnTo>
                  <a:pt x="941116" y="59099"/>
                </a:lnTo>
                <a:lnTo>
                  <a:pt x="989514" y="70608"/>
                </a:lnTo>
                <a:lnTo>
                  <a:pt x="1037675" y="83343"/>
                </a:lnTo>
                <a:lnTo>
                  <a:pt x="1085653" y="97016"/>
                </a:lnTo>
                <a:lnTo>
                  <a:pt x="1133499" y="111341"/>
                </a:lnTo>
                <a:lnTo>
                  <a:pt x="1181268" y="126030"/>
                </a:lnTo>
                <a:lnTo>
                  <a:pt x="1229010" y="140797"/>
                </a:lnTo>
                <a:lnTo>
                  <a:pt x="1276780" y="155353"/>
                </a:lnTo>
                <a:lnTo>
                  <a:pt x="1324630" y="169413"/>
                </a:lnTo>
                <a:lnTo>
                  <a:pt x="1372613" y="182688"/>
                </a:lnTo>
                <a:lnTo>
                  <a:pt x="1420781" y="194892"/>
                </a:lnTo>
                <a:lnTo>
                  <a:pt x="1469187" y="205737"/>
                </a:lnTo>
                <a:lnTo>
                  <a:pt x="1517884" y="214937"/>
                </a:lnTo>
                <a:lnTo>
                  <a:pt x="1566926" y="222204"/>
                </a:lnTo>
                <a:lnTo>
                  <a:pt x="1602924" y="224869"/>
                </a:lnTo>
                <a:lnTo>
                  <a:pt x="1637363" y="224283"/>
                </a:lnTo>
                <a:lnTo>
                  <a:pt x="1671635" y="221293"/>
                </a:lnTo>
                <a:lnTo>
                  <a:pt x="1707134" y="216743"/>
                </a:lnTo>
              </a:path>
            </a:pathLst>
          </a:custGeom>
          <a:ln w="12801">
            <a:solidFill>
              <a:srgbClr val="000000"/>
            </a:solidFill>
          </a:ln>
        </p:spPr>
        <p:txBody>
          <a:bodyPr wrap="square" lIns="0" tIns="0" rIns="0" bIns="0" rtlCol="0"/>
          <a:lstStyle/>
          <a:p>
            <a:endParaRPr/>
          </a:p>
        </p:txBody>
      </p:sp>
      <p:sp>
        <p:nvSpPr>
          <p:cNvPr id="56" name="object 56"/>
          <p:cNvSpPr/>
          <p:nvPr/>
        </p:nvSpPr>
        <p:spPr>
          <a:xfrm>
            <a:off x="5209383" y="3990721"/>
            <a:ext cx="141605" cy="292735"/>
          </a:xfrm>
          <a:custGeom>
            <a:avLst/>
            <a:gdLst/>
            <a:ahLst/>
            <a:cxnLst/>
            <a:rect l="l" t="t" r="r" b="b"/>
            <a:pathLst>
              <a:path w="141604" h="292735">
                <a:moveTo>
                  <a:pt x="20984" y="0"/>
                </a:moveTo>
                <a:lnTo>
                  <a:pt x="9052" y="3813"/>
                </a:lnTo>
                <a:lnTo>
                  <a:pt x="1728" y="8413"/>
                </a:lnTo>
                <a:lnTo>
                  <a:pt x="0" y="15823"/>
                </a:lnTo>
                <a:lnTo>
                  <a:pt x="4855" y="28066"/>
                </a:lnTo>
                <a:lnTo>
                  <a:pt x="32966" y="57963"/>
                </a:lnTo>
                <a:lnTo>
                  <a:pt x="75658" y="92519"/>
                </a:lnTo>
                <a:lnTo>
                  <a:pt x="91715" y="105640"/>
                </a:lnTo>
                <a:lnTo>
                  <a:pt x="120302" y="134534"/>
                </a:lnTo>
                <a:lnTo>
                  <a:pt x="141126" y="187451"/>
                </a:lnTo>
                <a:lnTo>
                  <a:pt x="138412" y="208093"/>
                </a:lnTo>
                <a:lnTo>
                  <a:pt x="130268" y="229615"/>
                </a:lnTo>
                <a:lnTo>
                  <a:pt x="118695" y="249709"/>
                </a:lnTo>
                <a:lnTo>
                  <a:pt x="105693" y="266064"/>
                </a:lnTo>
                <a:lnTo>
                  <a:pt x="94692" y="274212"/>
                </a:lnTo>
                <a:lnTo>
                  <a:pt x="86739" y="280384"/>
                </a:lnTo>
                <a:lnTo>
                  <a:pt x="80262" y="286031"/>
                </a:lnTo>
                <a:lnTo>
                  <a:pt x="73689" y="292607"/>
                </a:lnTo>
              </a:path>
            </a:pathLst>
          </a:custGeom>
          <a:ln w="12801">
            <a:solidFill>
              <a:srgbClr val="000000"/>
            </a:solidFill>
          </a:ln>
        </p:spPr>
        <p:txBody>
          <a:bodyPr wrap="square" lIns="0" tIns="0" rIns="0" bIns="0" rtlCol="0"/>
          <a:lstStyle/>
          <a:p>
            <a:endParaRPr/>
          </a:p>
        </p:txBody>
      </p:sp>
      <p:sp>
        <p:nvSpPr>
          <p:cNvPr id="57" name="object 57"/>
          <p:cNvSpPr/>
          <p:nvPr/>
        </p:nvSpPr>
        <p:spPr>
          <a:xfrm>
            <a:off x="5600649" y="3972915"/>
            <a:ext cx="1636090" cy="1453942"/>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7060692" y="4114165"/>
            <a:ext cx="208915" cy="165100"/>
          </a:xfrm>
          <a:custGeom>
            <a:avLst/>
            <a:gdLst/>
            <a:ahLst/>
            <a:cxnLst/>
            <a:rect l="l" t="t" r="r" b="b"/>
            <a:pathLst>
              <a:path w="208915" h="165100">
                <a:moveTo>
                  <a:pt x="31750" y="53340"/>
                </a:moveTo>
                <a:lnTo>
                  <a:pt x="16212" y="101328"/>
                </a:lnTo>
                <a:lnTo>
                  <a:pt x="5393" y="128843"/>
                </a:lnTo>
                <a:lnTo>
                  <a:pt x="2063" y="140319"/>
                </a:lnTo>
                <a:lnTo>
                  <a:pt x="210" y="152151"/>
                </a:lnTo>
                <a:lnTo>
                  <a:pt x="0" y="164973"/>
                </a:lnTo>
                <a:lnTo>
                  <a:pt x="10195" y="163804"/>
                </a:lnTo>
                <a:lnTo>
                  <a:pt x="18700" y="160480"/>
                </a:lnTo>
                <a:lnTo>
                  <a:pt x="26681" y="155275"/>
                </a:lnTo>
                <a:lnTo>
                  <a:pt x="35305" y="148462"/>
                </a:lnTo>
                <a:lnTo>
                  <a:pt x="45450" y="140426"/>
                </a:lnTo>
                <a:lnTo>
                  <a:pt x="56260" y="133604"/>
                </a:lnTo>
                <a:lnTo>
                  <a:pt x="68024" y="128496"/>
                </a:lnTo>
                <a:lnTo>
                  <a:pt x="81025" y="125603"/>
                </a:lnTo>
                <a:lnTo>
                  <a:pt x="95954" y="125396"/>
                </a:lnTo>
                <a:lnTo>
                  <a:pt x="111394" y="127000"/>
                </a:lnTo>
                <a:lnTo>
                  <a:pt x="126763" y="129746"/>
                </a:lnTo>
                <a:lnTo>
                  <a:pt x="141477" y="132969"/>
                </a:lnTo>
                <a:lnTo>
                  <a:pt x="155324" y="135784"/>
                </a:lnTo>
                <a:lnTo>
                  <a:pt x="168147" y="137207"/>
                </a:lnTo>
                <a:lnTo>
                  <a:pt x="180590" y="136130"/>
                </a:lnTo>
                <a:lnTo>
                  <a:pt x="193293" y="131445"/>
                </a:lnTo>
                <a:lnTo>
                  <a:pt x="202818" y="123826"/>
                </a:lnTo>
                <a:lnTo>
                  <a:pt x="207390" y="113839"/>
                </a:lnTo>
                <a:lnTo>
                  <a:pt x="208724" y="102209"/>
                </a:lnTo>
                <a:lnTo>
                  <a:pt x="208533" y="89662"/>
                </a:lnTo>
                <a:lnTo>
                  <a:pt x="207428" y="74330"/>
                </a:lnTo>
                <a:lnTo>
                  <a:pt x="205025" y="59880"/>
                </a:lnTo>
                <a:lnTo>
                  <a:pt x="201836" y="45620"/>
                </a:lnTo>
                <a:lnTo>
                  <a:pt x="198374" y="30861"/>
                </a:lnTo>
                <a:lnTo>
                  <a:pt x="196165" y="20949"/>
                </a:lnTo>
                <a:lnTo>
                  <a:pt x="194802" y="13573"/>
                </a:lnTo>
                <a:lnTo>
                  <a:pt x="194177" y="7125"/>
                </a:lnTo>
                <a:lnTo>
                  <a:pt x="194182" y="0"/>
                </a:lnTo>
              </a:path>
            </a:pathLst>
          </a:custGeom>
          <a:ln w="12496">
            <a:solidFill>
              <a:srgbClr val="000000"/>
            </a:solidFill>
          </a:ln>
        </p:spPr>
        <p:txBody>
          <a:bodyPr wrap="square" lIns="0" tIns="0" rIns="0" bIns="0" rtlCol="0"/>
          <a:lstStyle/>
          <a:p>
            <a:endParaRPr/>
          </a:p>
        </p:txBody>
      </p:sp>
      <p:sp>
        <p:nvSpPr>
          <p:cNvPr id="59" name="object 59"/>
          <p:cNvSpPr/>
          <p:nvPr/>
        </p:nvSpPr>
        <p:spPr>
          <a:xfrm>
            <a:off x="7342885" y="3995292"/>
            <a:ext cx="143510" cy="223520"/>
          </a:xfrm>
          <a:custGeom>
            <a:avLst/>
            <a:gdLst/>
            <a:ahLst/>
            <a:cxnLst/>
            <a:rect l="l" t="t" r="r" b="b"/>
            <a:pathLst>
              <a:path w="143509" h="223520">
                <a:moveTo>
                  <a:pt x="0" y="0"/>
                </a:moveTo>
                <a:lnTo>
                  <a:pt x="3218" y="19258"/>
                </a:lnTo>
                <a:lnTo>
                  <a:pt x="5842" y="38909"/>
                </a:lnTo>
                <a:lnTo>
                  <a:pt x="7608" y="58632"/>
                </a:lnTo>
                <a:lnTo>
                  <a:pt x="8255" y="78104"/>
                </a:lnTo>
                <a:lnTo>
                  <a:pt x="8245" y="103020"/>
                </a:lnTo>
                <a:lnTo>
                  <a:pt x="8175" y="127984"/>
                </a:lnTo>
                <a:lnTo>
                  <a:pt x="7987" y="152900"/>
                </a:lnTo>
                <a:lnTo>
                  <a:pt x="7620" y="177672"/>
                </a:lnTo>
                <a:lnTo>
                  <a:pt x="7215" y="189509"/>
                </a:lnTo>
                <a:lnTo>
                  <a:pt x="7048" y="200644"/>
                </a:lnTo>
                <a:lnTo>
                  <a:pt x="7548" y="211659"/>
                </a:lnTo>
                <a:lnTo>
                  <a:pt x="9144" y="223138"/>
                </a:lnTo>
                <a:lnTo>
                  <a:pt x="23455" y="221230"/>
                </a:lnTo>
                <a:lnTo>
                  <a:pt x="34004" y="214534"/>
                </a:lnTo>
                <a:lnTo>
                  <a:pt x="43648" y="204458"/>
                </a:lnTo>
                <a:lnTo>
                  <a:pt x="55245" y="192404"/>
                </a:lnTo>
                <a:lnTo>
                  <a:pt x="71568" y="176254"/>
                </a:lnTo>
                <a:lnTo>
                  <a:pt x="87725" y="159972"/>
                </a:lnTo>
                <a:lnTo>
                  <a:pt x="103929" y="143809"/>
                </a:lnTo>
                <a:lnTo>
                  <a:pt x="120396" y="128015"/>
                </a:lnTo>
                <a:lnTo>
                  <a:pt x="129540" y="118871"/>
                </a:lnTo>
                <a:lnTo>
                  <a:pt x="131445" y="115823"/>
                </a:lnTo>
                <a:lnTo>
                  <a:pt x="139700" y="114299"/>
                </a:lnTo>
                <a:lnTo>
                  <a:pt x="143309" y="127438"/>
                </a:lnTo>
                <a:lnTo>
                  <a:pt x="143049" y="140065"/>
                </a:lnTo>
                <a:lnTo>
                  <a:pt x="140575" y="153144"/>
                </a:lnTo>
                <a:lnTo>
                  <a:pt x="137541" y="167639"/>
                </a:lnTo>
                <a:lnTo>
                  <a:pt x="135576" y="179020"/>
                </a:lnTo>
                <a:lnTo>
                  <a:pt x="133445" y="190293"/>
                </a:lnTo>
                <a:lnTo>
                  <a:pt x="131361" y="201447"/>
                </a:lnTo>
                <a:lnTo>
                  <a:pt x="129540" y="212470"/>
                </a:lnTo>
              </a:path>
            </a:pathLst>
          </a:custGeom>
          <a:ln w="12496">
            <a:solidFill>
              <a:srgbClr val="000000"/>
            </a:solidFill>
          </a:ln>
        </p:spPr>
        <p:txBody>
          <a:bodyPr wrap="square" lIns="0" tIns="0" rIns="0" bIns="0" rtlCol="0"/>
          <a:lstStyle/>
          <a:p>
            <a:endParaRPr/>
          </a:p>
        </p:txBody>
      </p:sp>
      <p:sp>
        <p:nvSpPr>
          <p:cNvPr id="60" name="object 60"/>
          <p:cNvSpPr/>
          <p:nvPr/>
        </p:nvSpPr>
        <p:spPr>
          <a:xfrm>
            <a:off x="7555017" y="4099305"/>
            <a:ext cx="45720" cy="121920"/>
          </a:xfrm>
          <a:custGeom>
            <a:avLst/>
            <a:gdLst/>
            <a:ahLst/>
            <a:cxnLst/>
            <a:rect l="l" t="t" r="r" b="b"/>
            <a:pathLst>
              <a:path w="45720" h="121920">
                <a:moveTo>
                  <a:pt x="45170" y="10922"/>
                </a:moveTo>
                <a:lnTo>
                  <a:pt x="35736" y="24437"/>
                </a:lnTo>
                <a:lnTo>
                  <a:pt x="26183" y="37893"/>
                </a:lnTo>
                <a:lnTo>
                  <a:pt x="17202" y="51802"/>
                </a:lnTo>
                <a:lnTo>
                  <a:pt x="9483" y="66675"/>
                </a:lnTo>
                <a:lnTo>
                  <a:pt x="5099" y="77319"/>
                </a:lnTo>
                <a:lnTo>
                  <a:pt x="894" y="91725"/>
                </a:lnTo>
                <a:lnTo>
                  <a:pt x="0" y="106179"/>
                </a:lnTo>
                <a:lnTo>
                  <a:pt x="5546" y="116967"/>
                </a:lnTo>
                <a:lnTo>
                  <a:pt x="16593" y="121451"/>
                </a:lnTo>
                <a:lnTo>
                  <a:pt x="26199" y="118078"/>
                </a:lnTo>
                <a:lnTo>
                  <a:pt x="33924" y="109894"/>
                </a:lnTo>
                <a:lnTo>
                  <a:pt x="39328" y="99949"/>
                </a:lnTo>
                <a:lnTo>
                  <a:pt x="43257" y="86421"/>
                </a:lnTo>
                <a:lnTo>
                  <a:pt x="44281" y="72596"/>
                </a:lnTo>
                <a:lnTo>
                  <a:pt x="42828" y="58890"/>
                </a:lnTo>
                <a:lnTo>
                  <a:pt x="39328" y="45720"/>
                </a:lnTo>
                <a:lnTo>
                  <a:pt x="35405" y="35752"/>
                </a:lnTo>
                <a:lnTo>
                  <a:pt x="30803" y="26558"/>
                </a:lnTo>
                <a:lnTo>
                  <a:pt x="25987" y="17484"/>
                </a:lnTo>
                <a:lnTo>
                  <a:pt x="21421" y="7874"/>
                </a:lnTo>
                <a:lnTo>
                  <a:pt x="20786" y="5080"/>
                </a:lnTo>
                <a:lnTo>
                  <a:pt x="19516" y="2667"/>
                </a:lnTo>
                <a:lnTo>
                  <a:pt x="18627" y="0"/>
                </a:lnTo>
              </a:path>
            </a:pathLst>
          </a:custGeom>
          <a:ln w="12496">
            <a:solidFill>
              <a:srgbClr val="000000"/>
            </a:solidFill>
          </a:ln>
        </p:spPr>
        <p:txBody>
          <a:bodyPr wrap="square" lIns="0" tIns="0" rIns="0" bIns="0" rtlCol="0"/>
          <a:lstStyle/>
          <a:p>
            <a:endParaRPr/>
          </a:p>
        </p:txBody>
      </p:sp>
      <p:sp>
        <p:nvSpPr>
          <p:cNvPr id="61" name="object 61"/>
          <p:cNvSpPr/>
          <p:nvPr/>
        </p:nvSpPr>
        <p:spPr>
          <a:xfrm>
            <a:off x="7710717" y="4038600"/>
            <a:ext cx="240665" cy="227329"/>
          </a:xfrm>
          <a:custGeom>
            <a:avLst/>
            <a:gdLst/>
            <a:ahLst/>
            <a:cxnLst/>
            <a:rect l="l" t="t" r="r" b="b"/>
            <a:pathLst>
              <a:path w="240665" h="227329">
                <a:moveTo>
                  <a:pt x="72985" y="0"/>
                </a:moveTo>
                <a:lnTo>
                  <a:pt x="66623" y="9878"/>
                </a:lnTo>
                <a:lnTo>
                  <a:pt x="59809" y="19018"/>
                </a:lnTo>
                <a:lnTo>
                  <a:pt x="52947" y="28110"/>
                </a:lnTo>
                <a:lnTo>
                  <a:pt x="46442" y="37845"/>
                </a:lnTo>
                <a:lnTo>
                  <a:pt x="37790" y="56497"/>
                </a:lnTo>
                <a:lnTo>
                  <a:pt x="32948" y="76755"/>
                </a:lnTo>
                <a:lnTo>
                  <a:pt x="30726" y="97657"/>
                </a:lnTo>
                <a:lnTo>
                  <a:pt x="29932" y="118237"/>
                </a:lnTo>
                <a:lnTo>
                  <a:pt x="32254" y="140946"/>
                </a:lnTo>
                <a:lnTo>
                  <a:pt x="36218" y="173418"/>
                </a:lnTo>
                <a:lnTo>
                  <a:pt x="36754" y="204747"/>
                </a:lnTo>
                <a:lnTo>
                  <a:pt x="28789" y="224027"/>
                </a:lnTo>
                <a:lnTo>
                  <a:pt x="24471" y="225298"/>
                </a:lnTo>
                <a:lnTo>
                  <a:pt x="20534" y="226187"/>
                </a:lnTo>
                <a:lnTo>
                  <a:pt x="16216" y="227075"/>
                </a:lnTo>
                <a:lnTo>
                  <a:pt x="7810" y="214409"/>
                </a:lnTo>
                <a:lnTo>
                  <a:pt x="2024" y="202041"/>
                </a:lnTo>
                <a:lnTo>
                  <a:pt x="0" y="188696"/>
                </a:lnTo>
                <a:lnTo>
                  <a:pt x="2881" y="173100"/>
                </a:lnTo>
                <a:lnTo>
                  <a:pt x="28900" y="132556"/>
                </a:lnTo>
                <a:lnTo>
                  <a:pt x="67778" y="103631"/>
                </a:lnTo>
                <a:lnTo>
                  <a:pt x="105878" y="84026"/>
                </a:lnTo>
                <a:lnTo>
                  <a:pt x="125035" y="74289"/>
                </a:lnTo>
                <a:lnTo>
                  <a:pt x="161282" y="51768"/>
                </a:lnTo>
                <a:lnTo>
                  <a:pt x="153328" y="29987"/>
                </a:lnTo>
                <a:lnTo>
                  <a:pt x="141396" y="33918"/>
                </a:lnTo>
                <a:lnTo>
                  <a:pt x="96988" y="71643"/>
                </a:lnTo>
                <a:lnTo>
                  <a:pt x="82383" y="112522"/>
                </a:lnTo>
                <a:lnTo>
                  <a:pt x="88189" y="139600"/>
                </a:lnTo>
                <a:lnTo>
                  <a:pt x="124567" y="180851"/>
                </a:lnTo>
                <a:lnTo>
                  <a:pt x="170205" y="205101"/>
                </a:lnTo>
                <a:lnTo>
                  <a:pt x="216294" y="215395"/>
                </a:lnTo>
                <a:lnTo>
                  <a:pt x="240625" y="218567"/>
                </a:lnTo>
              </a:path>
            </a:pathLst>
          </a:custGeom>
          <a:ln w="12496">
            <a:solidFill>
              <a:srgbClr val="000000"/>
            </a:solidFill>
          </a:ln>
        </p:spPr>
        <p:txBody>
          <a:bodyPr wrap="square" lIns="0" tIns="0" rIns="0" bIns="0" rtlCol="0"/>
          <a:lstStyle/>
          <a:p>
            <a:endParaRPr/>
          </a:p>
        </p:txBody>
      </p:sp>
      <p:sp>
        <p:nvSpPr>
          <p:cNvPr id="62" name="object 62"/>
          <p:cNvSpPr/>
          <p:nvPr/>
        </p:nvSpPr>
        <p:spPr>
          <a:xfrm>
            <a:off x="7272506" y="4434395"/>
            <a:ext cx="114935" cy="182880"/>
          </a:xfrm>
          <a:custGeom>
            <a:avLst/>
            <a:gdLst/>
            <a:ahLst/>
            <a:cxnLst/>
            <a:rect l="l" t="t" r="r" b="b"/>
            <a:pathLst>
              <a:path w="114934" h="182879">
                <a:moveTo>
                  <a:pt x="114575" y="4127"/>
                </a:moveTo>
                <a:lnTo>
                  <a:pt x="102752" y="265"/>
                </a:lnTo>
                <a:lnTo>
                  <a:pt x="91239" y="0"/>
                </a:lnTo>
                <a:lnTo>
                  <a:pt x="79678" y="3163"/>
                </a:lnTo>
                <a:lnTo>
                  <a:pt x="35311" y="35798"/>
                </a:lnTo>
                <a:lnTo>
                  <a:pt x="10054" y="68389"/>
                </a:lnTo>
                <a:lnTo>
                  <a:pt x="0" y="109948"/>
                </a:lnTo>
                <a:lnTo>
                  <a:pt x="5863" y="121729"/>
                </a:lnTo>
                <a:lnTo>
                  <a:pt x="16335" y="126279"/>
                </a:lnTo>
                <a:lnTo>
                  <a:pt x="28199" y="124126"/>
                </a:lnTo>
                <a:lnTo>
                  <a:pt x="60110" y="102209"/>
                </a:lnTo>
                <a:lnTo>
                  <a:pt x="88667" y="65722"/>
                </a:lnTo>
                <a:lnTo>
                  <a:pt x="94763" y="54673"/>
                </a:lnTo>
                <a:lnTo>
                  <a:pt x="98446" y="49212"/>
                </a:lnTo>
                <a:lnTo>
                  <a:pt x="83337" y="100236"/>
                </a:lnTo>
                <a:lnTo>
                  <a:pt x="80297" y="133147"/>
                </a:lnTo>
                <a:lnTo>
                  <a:pt x="80476" y="149987"/>
                </a:lnTo>
                <a:lnTo>
                  <a:pt x="81797" y="166731"/>
                </a:lnTo>
                <a:lnTo>
                  <a:pt x="84476" y="182689"/>
                </a:lnTo>
              </a:path>
            </a:pathLst>
          </a:custGeom>
          <a:ln w="12496">
            <a:solidFill>
              <a:srgbClr val="000000"/>
            </a:solidFill>
          </a:ln>
        </p:spPr>
        <p:txBody>
          <a:bodyPr wrap="square" lIns="0" tIns="0" rIns="0" bIns="0" rtlCol="0"/>
          <a:lstStyle/>
          <a:p>
            <a:endParaRPr/>
          </a:p>
        </p:txBody>
      </p:sp>
      <p:sp>
        <p:nvSpPr>
          <p:cNvPr id="63" name="object 63"/>
          <p:cNvSpPr/>
          <p:nvPr/>
        </p:nvSpPr>
        <p:spPr>
          <a:xfrm>
            <a:off x="7451090" y="4404995"/>
            <a:ext cx="335280" cy="139700"/>
          </a:xfrm>
          <a:custGeom>
            <a:avLst/>
            <a:gdLst/>
            <a:ahLst/>
            <a:cxnLst/>
            <a:rect l="l" t="t" r="r" b="b"/>
            <a:pathLst>
              <a:path w="335279" h="139700">
                <a:moveTo>
                  <a:pt x="40639" y="51815"/>
                </a:moveTo>
                <a:lnTo>
                  <a:pt x="31819" y="57731"/>
                </a:lnTo>
                <a:lnTo>
                  <a:pt x="24558" y="64182"/>
                </a:lnTo>
                <a:lnTo>
                  <a:pt x="17940" y="71372"/>
                </a:lnTo>
                <a:lnTo>
                  <a:pt x="11049" y="79501"/>
                </a:lnTo>
                <a:lnTo>
                  <a:pt x="4063" y="85597"/>
                </a:lnTo>
                <a:lnTo>
                  <a:pt x="1904" y="87502"/>
                </a:lnTo>
                <a:lnTo>
                  <a:pt x="0" y="93598"/>
                </a:lnTo>
                <a:lnTo>
                  <a:pt x="8727" y="83710"/>
                </a:lnTo>
                <a:lnTo>
                  <a:pt x="18002" y="74882"/>
                </a:lnTo>
                <a:lnTo>
                  <a:pt x="48839" y="51427"/>
                </a:lnTo>
                <a:lnTo>
                  <a:pt x="72413" y="42330"/>
                </a:lnTo>
                <a:lnTo>
                  <a:pt x="85343" y="42925"/>
                </a:lnTo>
                <a:lnTo>
                  <a:pt x="98063" y="47287"/>
                </a:lnTo>
                <a:lnTo>
                  <a:pt x="110521" y="53149"/>
                </a:lnTo>
                <a:lnTo>
                  <a:pt x="122741" y="59392"/>
                </a:lnTo>
                <a:lnTo>
                  <a:pt x="134746" y="64896"/>
                </a:lnTo>
                <a:lnTo>
                  <a:pt x="187360" y="73880"/>
                </a:lnTo>
                <a:lnTo>
                  <a:pt x="238950" y="57308"/>
                </a:lnTo>
                <a:lnTo>
                  <a:pt x="273069" y="24270"/>
                </a:lnTo>
                <a:lnTo>
                  <a:pt x="269748" y="0"/>
                </a:lnTo>
                <a:lnTo>
                  <a:pt x="254392" y="3619"/>
                </a:lnTo>
                <a:lnTo>
                  <a:pt x="218566" y="30479"/>
                </a:lnTo>
                <a:lnTo>
                  <a:pt x="201707" y="81897"/>
                </a:lnTo>
                <a:lnTo>
                  <a:pt x="222170" y="117691"/>
                </a:lnTo>
                <a:lnTo>
                  <a:pt x="264223" y="137364"/>
                </a:lnTo>
                <a:lnTo>
                  <a:pt x="286892" y="139318"/>
                </a:lnTo>
                <a:lnTo>
                  <a:pt x="302704" y="136465"/>
                </a:lnTo>
                <a:lnTo>
                  <a:pt x="314610" y="133826"/>
                </a:lnTo>
                <a:lnTo>
                  <a:pt x="324754" y="130567"/>
                </a:lnTo>
                <a:lnTo>
                  <a:pt x="335279" y="125856"/>
                </a:lnTo>
              </a:path>
            </a:pathLst>
          </a:custGeom>
          <a:ln w="12496">
            <a:solidFill>
              <a:srgbClr val="000000"/>
            </a:solidFill>
          </a:ln>
        </p:spPr>
        <p:txBody>
          <a:bodyPr wrap="square" lIns="0" tIns="0" rIns="0" bIns="0" rtlCol="0"/>
          <a:lstStyle/>
          <a:p>
            <a:endParaRPr/>
          </a:p>
        </p:txBody>
      </p:sp>
      <p:sp>
        <p:nvSpPr>
          <p:cNvPr id="64" name="object 64"/>
          <p:cNvSpPr/>
          <p:nvPr/>
        </p:nvSpPr>
        <p:spPr>
          <a:xfrm>
            <a:off x="235219" y="4909439"/>
            <a:ext cx="196215" cy="392430"/>
          </a:xfrm>
          <a:custGeom>
            <a:avLst/>
            <a:gdLst/>
            <a:ahLst/>
            <a:cxnLst/>
            <a:rect l="l" t="t" r="r" b="b"/>
            <a:pathLst>
              <a:path w="196215" h="392429">
                <a:moveTo>
                  <a:pt x="195767" y="0"/>
                </a:moveTo>
                <a:lnTo>
                  <a:pt x="184032" y="8360"/>
                </a:lnTo>
                <a:lnTo>
                  <a:pt x="172526" y="16970"/>
                </a:lnTo>
                <a:lnTo>
                  <a:pt x="161134" y="25699"/>
                </a:lnTo>
                <a:lnTo>
                  <a:pt x="149742" y="34417"/>
                </a:lnTo>
                <a:lnTo>
                  <a:pt x="103070" y="82168"/>
                </a:lnTo>
                <a:lnTo>
                  <a:pt x="66227" y="138303"/>
                </a:lnTo>
                <a:lnTo>
                  <a:pt x="45519" y="176855"/>
                </a:lnTo>
                <a:lnTo>
                  <a:pt x="28584" y="216407"/>
                </a:lnTo>
                <a:lnTo>
                  <a:pt x="15306" y="257389"/>
                </a:lnTo>
                <a:lnTo>
                  <a:pt x="5572" y="300228"/>
                </a:lnTo>
                <a:lnTo>
                  <a:pt x="466" y="345932"/>
                </a:lnTo>
                <a:lnTo>
                  <a:pt x="0" y="368790"/>
                </a:lnTo>
                <a:lnTo>
                  <a:pt x="390" y="391922"/>
                </a:lnTo>
              </a:path>
            </a:pathLst>
          </a:custGeom>
          <a:ln w="12801">
            <a:solidFill>
              <a:srgbClr val="000000"/>
            </a:solidFill>
          </a:ln>
        </p:spPr>
        <p:txBody>
          <a:bodyPr wrap="square" lIns="0" tIns="0" rIns="0" bIns="0" rtlCol="0"/>
          <a:lstStyle/>
          <a:p>
            <a:endParaRPr/>
          </a:p>
        </p:txBody>
      </p:sp>
      <p:sp>
        <p:nvSpPr>
          <p:cNvPr id="65" name="object 65"/>
          <p:cNvSpPr/>
          <p:nvPr/>
        </p:nvSpPr>
        <p:spPr>
          <a:xfrm>
            <a:off x="431901" y="4973701"/>
            <a:ext cx="167640" cy="287020"/>
          </a:xfrm>
          <a:custGeom>
            <a:avLst/>
            <a:gdLst/>
            <a:ahLst/>
            <a:cxnLst/>
            <a:rect l="l" t="t" r="r" b="b"/>
            <a:pathLst>
              <a:path w="167640" h="287020">
                <a:moveTo>
                  <a:pt x="53339" y="181101"/>
                </a:moveTo>
                <a:lnTo>
                  <a:pt x="20431" y="209980"/>
                </a:lnTo>
                <a:lnTo>
                  <a:pt x="1828" y="258826"/>
                </a:lnTo>
                <a:lnTo>
                  <a:pt x="609" y="271272"/>
                </a:lnTo>
                <a:lnTo>
                  <a:pt x="0" y="274955"/>
                </a:lnTo>
                <a:lnTo>
                  <a:pt x="4267" y="282575"/>
                </a:lnTo>
                <a:lnTo>
                  <a:pt x="17449" y="286930"/>
                </a:lnTo>
                <a:lnTo>
                  <a:pt x="29032" y="286273"/>
                </a:lnTo>
                <a:lnTo>
                  <a:pt x="78381" y="245455"/>
                </a:lnTo>
                <a:lnTo>
                  <a:pt x="116119" y="180328"/>
                </a:lnTo>
                <a:lnTo>
                  <a:pt x="141341" y="117548"/>
                </a:lnTo>
                <a:lnTo>
                  <a:pt x="157248" y="59449"/>
                </a:lnTo>
                <a:lnTo>
                  <a:pt x="163372" y="29591"/>
                </a:lnTo>
                <a:lnTo>
                  <a:pt x="165487" y="19841"/>
                </a:lnTo>
                <a:lnTo>
                  <a:pt x="166801" y="12747"/>
                </a:lnTo>
                <a:lnTo>
                  <a:pt x="167316" y="6677"/>
                </a:lnTo>
                <a:lnTo>
                  <a:pt x="167030" y="0"/>
                </a:lnTo>
                <a:lnTo>
                  <a:pt x="154609" y="39925"/>
                </a:lnTo>
                <a:lnTo>
                  <a:pt x="148132" y="81661"/>
                </a:lnTo>
                <a:lnTo>
                  <a:pt x="143294" y="143382"/>
                </a:lnTo>
                <a:lnTo>
                  <a:pt x="143203" y="174494"/>
                </a:lnTo>
                <a:lnTo>
                  <a:pt x="144170" y="205486"/>
                </a:lnTo>
                <a:lnTo>
                  <a:pt x="144779" y="213360"/>
                </a:lnTo>
                <a:lnTo>
                  <a:pt x="145389" y="220980"/>
                </a:lnTo>
                <a:lnTo>
                  <a:pt x="145999" y="228981"/>
                </a:lnTo>
              </a:path>
            </a:pathLst>
          </a:custGeom>
          <a:ln w="12801">
            <a:solidFill>
              <a:srgbClr val="000000"/>
            </a:solidFill>
          </a:ln>
        </p:spPr>
        <p:txBody>
          <a:bodyPr wrap="square" lIns="0" tIns="0" rIns="0" bIns="0" rtlCol="0"/>
          <a:lstStyle/>
          <a:p>
            <a:endParaRPr/>
          </a:p>
        </p:txBody>
      </p:sp>
      <p:sp>
        <p:nvSpPr>
          <p:cNvPr id="66" name="object 66"/>
          <p:cNvSpPr/>
          <p:nvPr/>
        </p:nvSpPr>
        <p:spPr>
          <a:xfrm>
            <a:off x="668121" y="5141976"/>
            <a:ext cx="104139" cy="102870"/>
          </a:xfrm>
          <a:custGeom>
            <a:avLst/>
            <a:gdLst/>
            <a:ahLst/>
            <a:cxnLst/>
            <a:rect l="l" t="t" r="r" b="b"/>
            <a:pathLst>
              <a:path w="104140" h="102870">
                <a:moveTo>
                  <a:pt x="0" y="0"/>
                </a:moveTo>
                <a:lnTo>
                  <a:pt x="8596" y="7332"/>
                </a:lnTo>
                <a:lnTo>
                  <a:pt x="16421" y="15414"/>
                </a:lnTo>
                <a:lnTo>
                  <a:pt x="23960" y="23949"/>
                </a:lnTo>
                <a:lnTo>
                  <a:pt x="31699" y="32638"/>
                </a:lnTo>
                <a:lnTo>
                  <a:pt x="42810" y="44969"/>
                </a:lnTo>
                <a:lnTo>
                  <a:pt x="53835" y="57562"/>
                </a:lnTo>
                <a:lnTo>
                  <a:pt x="64917" y="70107"/>
                </a:lnTo>
                <a:lnTo>
                  <a:pt x="76200" y="82296"/>
                </a:lnTo>
                <a:lnTo>
                  <a:pt x="82672" y="88520"/>
                </a:lnTo>
                <a:lnTo>
                  <a:pt x="89115" y="93710"/>
                </a:lnTo>
                <a:lnTo>
                  <a:pt x="95959" y="98208"/>
                </a:lnTo>
                <a:lnTo>
                  <a:pt x="103632" y="102362"/>
                </a:lnTo>
              </a:path>
            </a:pathLst>
          </a:custGeom>
          <a:ln w="12801">
            <a:solidFill>
              <a:srgbClr val="000000"/>
            </a:solidFill>
          </a:ln>
        </p:spPr>
        <p:txBody>
          <a:bodyPr wrap="square" lIns="0" tIns="0" rIns="0" bIns="0" rtlCol="0"/>
          <a:lstStyle/>
          <a:p>
            <a:endParaRPr/>
          </a:p>
        </p:txBody>
      </p:sp>
      <p:sp>
        <p:nvSpPr>
          <p:cNvPr id="67" name="object 67"/>
          <p:cNvSpPr/>
          <p:nvPr/>
        </p:nvSpPr>
        <p:spPr>
          <a:xfrm>
            <a:off x="700735" y="5078221"/>
            <a:ext cx="114935" cy="160020"/>
          </a:xfrm>
          <a:custGeom>
            <a:avLst/>
            <a:gdLst/>
            <a:ahLst/>
            <a:cxnLst/>
            <a:rect l="l" t="t" r="r" b="b"/>
            <a:pathLst>
              <a:path w="114934" h="160020">
                <a:moveTo>
                  <a:pt x="114604" y="0"/>
                </a:moveTo>
                <a:lnTo>
                  <a:pt x="103736" y="15843"/>
                </a:lnTo>
                <a:lnTo>
                  <a:pt x="92354" y="30829"/>
                </a:lnTo>
                <a:lnTo>
                  <a:pt x="80743" y="45577"/>
                </a:lnTo>
                <a:lnTo>
                  <a:pt x="69189" y="60705"/>
                </a:lnTo>
                <a:lnTo>
                  <a:pt x="43967" y="95488"/>
                </a:lnTo>
                <a:lnTo>
                  <a:pt x="19202" y="130555"/>
                </a:lnTo>
                <a:lnTo>
                  <a:pt x="4629" y="152665"/>
                </a:lnTo>
                <a:lnTo>
                  <a:pt x="0" y="160019"/>
                </a:lnTo>
              </a:path>
            </a:pathLst>
          </a:custGeom>
          <a:ln w="12801">
            <a:solidFill>
              <a:srgbClr val="000000"/>
            </a:solidFill>
          </a:ln>
        </p:spPr>
        <p:txBody>
          <a:bodyPr wrap="square" lIns="0" tIns="0" rIns="0" bIns="0" rtlCol="0"/>
          <a:lstStyle/>
          <a:p>
            <a:endParaRPr/>
          </a:p>
        </p:txBody>
      </p:sp>
      <p:sp>
        <p:nvSpPr>
          <p:cNvPr id="68" name="object 68"/>
          <p:cNvSpPr/>
          <p:nvPr/>
        </p:nvSpPr>
        <p:spPr>
          <a:xfrm>
            <a:off x="853863" y="5006975"/>
            <a:ext cx="105410" cy="241935"/>
          </a:xfrm>
          <a:custGeom>
            <a:avLst/>
            <a:gdLst/>
            <a:ahLst/>
            <a:cxnLst/>
            <a:rect l="l" t="t" r="r" b="b"/>
            <a:pathLst>
              <a:path w="105409" h="241935">
                <a:moveTo>
                  <a:pt x="2928" y="168275"/>
                </a:moveTo>
                <a:lnTo>
                  <a:pt x="8320" y="163895"/>
                </a:lnTo>
                <a:lnTo>
                  <a:pt x="12911" y="160004"/>
                </a:lnTo>
                <a:lnTo>
                  <a:pt x="17159" y="155898"/>
                </a:lnTo>
                <a:lnTo>
                  <a:pt x="21521" y="150875"/>
                </a:lnTo>
                <a:lnTo>
                  <a:pt x="15368" y="163964"/>
                </a:lnTo>
                <a:lnTo>
                  <a:pt x="9329" y="177006"/>
                </a:lnTo>
                <a:lnTo>
                  <a:pt x="4205" y="190380"/>
                </a:lnTo>
                <a:lnTo>
                  <a:pt x="795" y="204469"/>
                </a:lnTo>
                <a:lnTo>
                  <a:pt x="0" y="214518"/>
                </a:lnTo>
                <a:lnTo>
                  <a:pt x="1062" y="222948"/>
                </a:lnTo>
                <a:lnTo>
                  <a:pt x="3667" y="230901"/>
                </a:lnTo>
                <a:lnTo>
                  <a:pt x="7500" y="239522"/>
                </a:lnTo>
                <a:lnTo>
                  <a:pt x="18745" y="241899"/>
                </a:lnTo>
                <a:lnTo>
                  <a:pt x="28646" y="240728"/>
                </a:lnTo>
                <a:lnTo>
                  <a:pt x="59859" y="207936"/>
                </a:lnTo>
                <a:lnTo>
                  <a:pt x="77595" y="164085"/>
                </a:lnTo>
                <a:lnTo>
                  <a:pt x="87963" y="116032"/>
                </a:lnTo>
                <a:lnTo>
                  <a:pt x="94278" y="63775"/>
                </a:lnTo>
                <a:lnTo>
                  <a:pt x="95931" y="18859"/>
                </a:lnTo>
                <a:lnTo>
                  <a:pt x="95283" y="0"/>
                </a:lnTo>
                <a:lnTo>
                  <a:pt x="91763" y="21147"/>
                </a:lnTo>
                <a:lnTo>
                  <a:pt x="87696" y="63347"/>
                </a:lnTo>
                <a:lnTo>
                  <a:pt x="86358" y="110527"/>
                </a:lnTo>
                <a:lnTo>
                  <a:pt x="90263" y="163022"/>
                </a:lnTo>
                <a:lnTo>
                  <a:pt x="98636" y="201802"/>
                </a:lnTo>
                <a:lnTo>
                  <a:pt x="98940" y="205105"/>
                </a:lnTo>
                <a:lnTo>
                  <a:pt x="105036" y="211455"/>
                </a:lnTo>
              </a:path>
            </a:pathLst>
          </a:custGeom>
          <a:ln w="12801">
            <a:solidFill>
              <a:srgbClr val="000000"/>
            </a:solidFill>
          </a:ln>
        </p:spPr>
        <p:txBody>
          <a:bodyPr wrap="square" lIns="0" tIns="0" rIns="0" bIns="0" rtlCol="0"/>
          <a:lstStyle/>
          <a:p>
            <a:endParaRPr/>
          </a:p>
        </p:txBody>
      </p:sp>
      <p:sp>
        <p:nvSpPr>
          <p:cNvPr id="69" name="object 69"/>
          <p:cNvSpPr/>
          <p:nvPr/>
        </p:nvSpPr>
        <p:spPr>
          <a:xfrm>
            <a:off x="1012850" y="4867407"/>
            <a:ext cx="147955" cy="464184"/>
          </a:xfrm>
          <a:custGeom>
            <a:avLst/>
            <a:gdLst/>
            <a:ahLst/>
            <a:cxnLst/>
            <a:rect l="l" t="t" r="r" b="b"/>
            <a:pathLst>
              <a:path w="147955" h="464185">
                <a:moveTo>
                  <a:pt x="0" y="248"/>
                </a:moveTo>
                <a:lnTo>
                  <a:pt x="57097" y="64115"/>
                </a:lnTo>
                <a:lnTo>
                  <a:pt x="82474" y="111912"/>
                </a:lnTo>
                <a:lnTo>
                  <a:pt x="103563" y="162141"/>
                </a:lnTo>
                <a:lnTo>
                  <a:pt x="120673" y="213748"/>
                </a:lnTo>
                <a:lnTo>
                  <a:pt x="134112" y="265678"/>
                </a:lnTo>
                <a:lnTo>
                  <a:pt x="145618" y="336750"/>
                </a:lnTo>
                <a:lnTo>
                  <a:pt x="147828" y="373066"/>
                </a:lnTo>
                <a:lnTo>
                  <a:pt x="147523" y="408680"/>
                </a:lnTo>
                <a:lnTo>
                  <a:pt x="146151" y="422798"/>
                </a:lnTo>
                <a:lnTo>
                  <a:pt x="143637" y="436762"/>
                </a:lnTo>
                <a:lnTo>
                  <a:pt x="140322" y="450560"/>
                </a:lnTo>
                <a:lnTo>
                  <a:pt x="136550" y="464179"/>
                </a:lnTo>
              </a:path>
            </a:pathLst>
          </a:custGeom>
          <a:ln w="12801">
            <a:solidFill>
              <a:srgbClr val="000000"/>
            </a:solidFill>
          </a:ln>
        </p:spPr>
        <p:txBody>
          <a:bodyPr wrap="square" lIns="0" tIns="0" rIns="0" bIns="0" rtlCol="0"/>
          <a:lstStyle/>
          <a:p>
            <a:endParaRPr/>
          </a:p>
        </p:txBody>
      </p:sp>
      <p:sp>
        <p:nvSpPr>
          <p:cNvPr id="70" name="object 70"/>
          <p:cNvSpPr/>
          <p:nvPr/>
        </p:nvSpPr>
        <p:spPr>
          <a:xfrm>
            <a:off x="1574395" y="4866132"/>
            <a:ext cx="83185" cy="381635"/>
          </a:xfrm>
          <a:custGeom>
            <a:avLst/>
            <a:gdLst/>
            <a:ahLst/>
            <a:cxnLst/>
            <a:rect l="l" t="t" r="r" b="b"/>
            <a:pathLst>
              <a:path w="83185" h="381635">
                <a:moveTo>
                  <a:pt x="83081" y="0"/>
                </a:moveTo>
                <a:lnTo>
                  <a:pt x="74342" y="10541"/>
                </a:lnTo>
                <a:lnTo>
                  <a:pt x="67365" y="21653"/>
                </a:lnTo>
                <a:lnTo>
                  <a:pt x="61007" y="33432"/>
                </a:lnTo>
                <a:lnTo>
                  <a:pt x="54125" y="45974"/>
                </a:lnTo>
                <a:lnTo>
                  <a:pt x="29884" y="97440"/>
                </a:lnTo>
                <a:lnTo>
                  <a:pt x="13358" y="152146"/>
                </a:lnTo>
                <a:lnTo>
                  <a:pt x="2024" y="218122"/>
                </a:lnTo>
                <a:lnTo>
                  <a:pt x="0" y="251979"/>
                </a:lnTo>
                <a:lnTo>
                  <a:pt x="785" y="285242"/>
                </a:lnTo>
                <a:lnTo>
                  <a:pt x="5214" y="330898"/>
                </a:lnTo>
                <a:lnTo>
                  <a:pt x="19454" y="374269"/>
                </a:lnTo>
                <a:lnTo>
                  <a:pt x="22121" y="376682"/>
                </a:lnTo>
                <a:lnTo>
                  <a:pt x="24915" y="379222"/>
                </a:lnTo>
                <a:lnTo>
                  <a:pt x="27328" y="381635"/>
                </a:lnTo>
              </a:path>
            </a:pathLst>
          </a:custGeom>
          <a:ln w="12801">
            <a:solidFill>
              <a:srgbClr val="000000"/>
            </a:solidFill>
          </a:ln>
        </p:spPr>
        <p:txBody>
          <a:bodyPr wrap="square" lIns="0" tIns="0" rIns="0" bIns="0" rtlCol="0"/>
          <a:lstStyle/>
          <a:p>
            <a:endParaRPr/>
          </a:p>
        </p:txBody>
      </p:sp>
      <p:sp>
        <p:nvSpPr>
          <p:cNvPr id="71" name="object 71"/>
          <p:cNvSpPr/>
          <p:nvPr/>
        </p:nvSpPr>
        <p:spPr>
          <a:xfrm>
            <a:off x="1615771" y="4933822"/>
            <a:ext cx="144780" cy="342265"/>
          </a:xfrm>
          <a:custGeom>
            <a:avLst/>
            <a:gdLst/>
            <a:ahLst/>
            <a:cxnLst/>
            <a:rect l="l" t="t" r="r" b="b"/>
            <a:pathLst>
              <a:path w="144780" h="342264">
                <a:moveTo>
                  <a:pt x="116381" y="176149"/>
                </a:moveTo>
                <a:lnTo>
                  <a:pt x="103981" y="169052"/>
                </a:lnTo>
                <a:lnTo>
                  <a:pt x="92807" y="166433"/>
                </a:lnTo>
                <a:lnTo>
                  <a:pt x="81609" y="169433"/>
                </a:lnTo>
                <a:lnTo>
                  <a:pt x="53417" y="196558"/>
                </a:lnTo>
                <a:lnTo>
                  <a:pt x="25310" y="238043"/>
                </a:lnTo>
                <a:lnTo>
                  <a:pt x="8727" y="276213"/>
                </a:lnTo>
                <a:lnTo>
                  <a:pt x="0" y="317019"/>
                </a:lnTo>
                <a:lnTo>
                  <a:pt x="3351" y="334898"/>
                </a:lnTo>
                <a:lnTo>
                  <a:pt x="5764" y="337057"/>
                </a:lnTo>
                <a:lnTo>
                  <a:pt x="8177" y="339851"/>
                </a:lnTo>
                <a:lnTo>
                  <a:pt x="53270" y="320708"/>
                </a:lnTo>
                <a:lnTo>
                  <a:pt x="82147" y="280148"/>
                </a:lnTo>
                <a:lnTo>
                  <a:pt x="108785" y="220827"/>
                </a:lnTo>
                <a:lnTo>
                  <a:pt x="128936" y="151290"/>
                </a:lnTo>
                <a:lnTo>
                  <a:pt x="136114" y="111426"/>
                </a:lnTo>
                <a:lnTo>
                  <a:pt x="140600" y="71157"/>
                </a:lnTo>
                <a:lnTo>
                  <a:pt x="142670" y="31114"/>
                </a:lnTo>
                <a:lnTo>
                  <a:pt x="142486" y="20627"/>
                </a:lnTo>
                <a:lnTo>
                  <a:pt x="142337" y="13128"/>
                </a:lnTo>
                <a:lnTo>
                  <a:pt x="141974" y="6844"/>
                </a:lnTo>
                <a:lnTo>
                  <a:pt x="141146" y="0"/>
                </a:lnTo>
                <a:lnTo>
                  <a:pt x="133298" y="17365"/>
                </a:lnTo>
                <a:lnTo>
                  <a:pt x="126269" y="56239"/>
                </a:lnTo>
                <a:lnTo>
                  <a:pt x="122342" y="111789"/>
                </a:lnTo>
                <a:lnTo>
                  <a:pt x="122422" y="183064"/>
                </a:lnTo>
                <a:lnTo>
                  <a:pt x="128146" y="237642"/>
                </a:lnTo>
                <a:lnTo>
                  <a:pt x="144702" y="289559"/>
                </a:lnTo>
              </a:path>
            </a:pathLst>
          </a:custGeom>
          <a:ln w="12801">
            <a:solidFill>
              <a:srgbClr val="000000"/>
            </a:solidFill>
          </a:ln>
        </p:spPr>
        <p:txBody>
          <a:bodyPr wrap="square" lIns="0" tIns="0" rIns="0" bIns="0" rtlCol="0"/>
          <a:lstStyle/>
          <a:p>
            <a:endParaRPr/>
          </a:p>
        </p:txBody>
      </p:sp>
      <p:sp>
        <p:nvSpPr>
          <p:cNvPr id="72" name="object 72"/>
          <p:cNvSpPr/>
          <p:nvPr/>
        </p:nvSpPr>
        <p:spPr>
          <a:xfrm>
            <a:off x="1857501" y="5141340"/>
            <a:ext cx="62865" cy="147955"/>
          </a:xfrm>
          <a:custGeom>
            <a:avLst/>
            <a:gdLst/>
            <a:ahLst/>
            <a:cxnLst/>
            <a:rect l="l" t="t" r="r" b="b"/>
            <a:pathLst>
              <a:path w="62864" h="147954">
                <a:moveTo>
                  <a:pt x="0" y="0"/>
                </a:moveTo>
                <a:lnTo>
                  <a:pt x="373" y="9324"/>
                </a:lnTo>
                <a:lnTo>
                  <a:pt x="603" y="19065"/>
                </a:lnTo>
                <a:lnTo>
                  <a:pt x="1357" y="28735"/>
                </a:lnTo>
                <a:lnTo>
                  <a:pt x="3302" y="37845"/>
                </a:lnTo>
                <a:lnTo>
                  <a:pt x="9026" y="53828"/>
                </a:lnTo>
                <a:lnTo>
                  <a:pt x="16144" y="69691"/>
                </a:lnTo>
                <a:lnTo>
                  <a:pt x="23858" y="85316"/>
                </a:lnTo>
                <a:lnTo>
                  <a:pt x="31368" y="100583"/>
                </a:lnTo>
                <a:lnTo>
                  <a:pt x="37748" y="113448"/>
                </a:lnTo>
                <a:lnTo>
                  <a:pt x="45069" y="125587"/>
                </a:lnTo>
                <a:lnTo>
                  <a:pt x="53318" y="137034"/>
                </a:lnTo>
                <a:lnTo>
                  <a:pt x="62484" y="147827"/>
                </a:lnTo>
              </a:path>
            </a:pathLst>
          </a:custGeom>
          <a:ln w="12801">
            <a:solidFill>
              <a:srgbClr val="000000"/>
            </a:solidFill>
          </a:ln>
        </p:spPr>
        <p:txBody>
          <a:bodyPr wrap="square" lIns="0" tIns="0" rIns="0" bIns="0" rtlCol="0"/>
          <a:lstStyle/>
          <a:p>
            <a:endParaRPr/>
          </a:p>
        </p:txBody>
      </p:sp>
      <p:sp>
        <p:nvSpPr>
          <p:cNvPr id="73" name="object 73"/>
          <p:cNvSpPr/>
          <p:nvPr/>
        </p:nvSpPr>
        <p:spPr>
          <a:xfrm>
            <a:off x="1825117" y="5115433"/>
            <a:ext cx="114935" cy="140970"/>
          </a:xfrm>
          <a:custGeom>
            <a:avLst/>
            <a:gdLst/>
            <a:ahLst/>
            <a:cxnLst/>
            <a:rect l="l" t="t" r="r" b="b"/>
            <a:pathLst>
              <a:path w="114935" h="140970">
                <a:moveTo>
                  <a:pt x="114681" y="0"/>
                </a:moveTo>
                <a:lnTo>
                  <a:pt x="102115" y="14271"/>
                </a:lnTo>
                <a:lnTo>
                  <a:pt x="89312" y="28067"/>
                </a:lnTo>
                <a:lnTo>
                  <a:pt x="76461" y="41862"/>
                </a:lnTo>
                <a:lnTo>
                  <a:pt x="63753" y="56134"/>
                </a:lnTo>
                <a:lnTo>
                  <a:pt x="36591" y="87788"/>
                </a:lnTo>
                <a:lnTo>
                  <a:pt x="11049" y="120396"/>
                </a:lnTo>
                <a:lnTo>
                  <a:pt x="4571" y="134493"/>
                </a:lnTo>
                <a:lnTo>
                  <a:pt x="0" y="140843"/>
                </a:lnTo>
              </a:path>
            </a:pathLst>
          </a:custGeom>
          <a:ln w="12801">
            <a:solidFill>
              <a:srgbClr val="000000"/>
            </a:solidFill>
          </a:ln>
        </p:spPr>
        <p:txBody>
          <a:bodyPr wrap="square" lIns="0" tIns="0" rIns="0" bIns="0" rtlCol="0"/>
          <a:lstStyle/>
          <a:p>
            <a:endParaRPr/>
          </a:p>
        </p:txBody>
      </p:sp>
      <p:sp>
        <p:nvSpPr>
          <p:cNvPr id="74" name="object 74"/>
          <p:cNvSpPr/>
          <p:nvPr/>
        </p:nvSpPr>
        <p:spPr>
          <a:xfrm>
            <a:off x="1976373" y="5049265"/>
            <a:ext cx="98425" cy="221615"/>
          </a:xfrm>
          <a:custGeom>
            <a:avLst/>
            <a:gdLst/>
            <a:ahLst/>
            <a:cxnLst/>
            <a:rect l="l" t="t" r="r" b="b"/>
            <a:pathLst>
              <a:path w="98425" h="221614">
                <a:moveTo>
                  <a:pt x="41401" y="102488"/>
                </a:moveTo>
                <a:lnTo>
                  <a:pt x="10287" y="134510"/>
                </a:lnTo>
                <a:lnTo>
                  <a:pt x="0" y="185927"/>
                </a:lnTo>
                <a:lnTo>
                  <a:pt x="1541" y="195804"/>
                </a:lnTo>
                <a:lnTo>
                  <a:pt x="4714" y="203692"/>
                </a:lnTo>
                <a:lnTo>
                  <a:pt x="9340" y="210698"/>
                </a:lnTo>
                <a:lnTo>
                  <a:pt x="15239" y="217931"/>
                </a:lnTo>
                <a:lnTo>
                  <a:pt x="27693" y="217725"/>
                </a:lnTo>
                <a:lnTo>
                  <a:pt x="64549" y="178464"/>
                </a:lnTo>
                <a:lnTo>
                  <a:pt x="76396" y="135661"/>
                </a:lnTo>
                <a:lnTo>
                  <a:pt x="80712" y="91265"/>
                </a:lnTo>
                <a:lnTo>
                  <a:pt x="81152" y="68008"/>
                </a:lnTo>
                <a:lnTo>
                  <a:pt x="80641" y="44751"/>
                </a:lnTo>
                <a:lnTo>
                  <a:pt x="79248" y="21970"/>
                </a:lnTo>
                <a:lnTo>
                  <a:pt x="77088" y="10159"/>
                </a:lnTo>
                <a:lnTo>
                  <a:pt x="77088" y="7365"/>
                </a:lnTo>
                <a:lnTo>
                  <a:pt x="62682" y="43559"/>
                </a:lnTo>
                <a:lnTo>
                  <a:pt x="62483" y="60070"/>
                </a:lnTo>
                <a:lnTo>
                  <a:pt x="62634" y="88151"/>
                </a:lnTo>
                <a:lnTo>
                  <a:pt x="67698" y="143456"/>
                </a:lnTo>
                <a:lnTo>
                  <a:pt x="75326" y="186735"/>
                </a:lnTo>
                <a:lnTo>
                  <a:pt x="86852" y="211703"/>
                </a:lnTo>
                <a:lnTo>
                  <a:pt x="98043" y="221614"/>
                </a:lnTo>
              </a:path>
            </a:pathLst>
          </a:custGeom>
          <a:ln w="12801">
            <a:solidFill>
              <a:srgbClr val="000000"/>
            </a:solidFill>
          </a:ln>
        </p:spPr>
        <p:txBody>
          <a:bodyPr wrap="square" lIns="0" tIns="0" rIns="0" bIns="0" rtlCol="0"/>
          <a:lstStyle/>
          <a:p>
            <a:endParaRPr/>
          </a:p>
        </p:txBody>
      </p:sp>
      <p:sp>
        <p:nvSpPr>
          <p:cNvPr id="75" name="object 75"/>
          <p:cNvSpPr/>
          <p:nvPr/>
        </p:nvSpPr>
        <p:spPr>
          <a:xfrm>
            <a:off x="2110104" y="4847639"/>
            <a:ext cx="70485" cy="485775"/>
          </a:xfrm>
          <a:custGeom>
            <a:avLst/>
            <a:gdLst/>
            <a:ahLst/>
            <a:cxnLst/>
            <a:rect l="l" t="t" r="r" b="b"/>
            <a:pathLst>
              <a:path w="70485" h="485775">
                <a:moveTo>
                  <a:pt x="0" y="2998"/>
                </a:moveTo>
                <a:lnTo>
                  <a:pt x="2901" y="0"/>
                </a:lnTo>
                <a:lnTo>
                  <a:pt x="9493" y="17301"/>
                </a:lnTo>
                <a:lnTo>
                  <a:pt x="16609" y="40628"/>
                </a:lnTo>
                <a:lnTo>
                  <a:pt x="21081" y="55703"/>
                </a:lnTo>
                <a:lnTo>
                  <a:pt x="32914" y="94706"/>
                </a:lnTo>
                <a:lnTo>
                  <a:pt x="43259" y="134364"/>
                </a:lnTo>
                <a:lnTo>
                  <a:pt x="52103" y="174378"/>
                </a:lnTo>
                <a:lnTo>
                  <a:pt x="59436" y="214453"/>
                </a:lnTo>
                <a:lnTo>
                  <a:pt x="65218" y="255333"/>
                </a:lnTo>
                <a:lnTo>
                  <a:pt x="68833" y="295939"/>
                </a:lnTo>
                <a:lnTo>
                  <a:pt x="70258" y="336665"/>
                </a:lnTo>
                <a:lnTo>
                  <a:pt x="69468" y="377902"/>
                </a:lnTo>
                <a:lnTo>
                  <a:pt x="63753" y="429115"/>
                </a:lnTo>
                <a:lnTo>
                  <a:pt x="48132" y="477851"/>
                </a:lnTo>
                <a:lnTo>
                  <a:pt x="45719" y="483058"/>
                </a:lnTo>
                <a:lnTo>
                  <a:pt x="44576" y="485471"/>
                </a:lnTo>
              </a:path>
            </a:pathLst>
          </a:custGeom>
          <a:ln w="12801">
            <a:solidFill>
              <a:srgbClr val="000000"/>
            </a:solidFill>
          </a:ln>
        </p:spPr>
        <p:txBody>
          <a:bodyPr wrap="square" lIns="0" tIns="0" rIns="0" bIns="0" rtlCol="0"/>
          <a:lstStyle/>
          <a:p>
            <a:endParaRPr/>
          </a:p>
        </p:txBody>
      </p:sp>
      <p:sp>
        <p:nvSpPr>
          <p:cNvPr id="76" name="object 76"/>
          <p:cNvSpPr/>
          <p:nvPr/>
        </p:nvSpPr>
        <p:spPr>
          <a:xfrm>
            <a:off x="2245616" y="4923409"/>
            <a:ext cx="153670" cy="386080"/>
          </a:xfrm>
          <a:custGeom>
            <a:avLst/>
            <a:gdLst/>
            <a:ahLst/>
            <a:cxnLst/>
            <a:rect l="l" t="t" r="r" b="b"/>
            <a:pathLst>
              <a:path w="153669" h="386079">
                <a:moveTo>
                  <a:pt x="153414" y="0"/>
                </a:moveTo>
                <a:lnTo>
                  <a:pt x="121870" y="24939"/>
                </a:lnTo>
                <a:lnTo>
                  <a:pt x="96518" y="58547"/>
                </a:lnTo>
                <a:lnTo>
                  <a:pt x="74545" y="91025"/>
                </a:lnTo>
                <a:lnTo>
                  <a:pt x="54941" y="124825"/>
                </a:lnTo>
                <a:lnTo>
                  <a:pt x="37742" y="159934"/>
                </a:lnTo>
                <a:lnTo>
                  <a:pt x="22985" y="196342"/>
                </a:lnTo>
                <a:lnTo>
                  <a:pt x="4077" y="264048"/>
                </a:lnTo>
                <a:lnTo>
                  <a:pt x="0" y="299622"/>
                </a:lnTo>
                <a:lnTo>
                  <a:pt x="1649" y="334137"/>
                </a:lnTo>
                <a:lnTo>
                  <a:pt x="5885" y="350127"/>
                </a:lnTo>
                <a:lnTo>
                  <a:pt x="12777" y="363093"/>
                </a:lnTo>
                <a:lnTo>
                  <a:pt x="21883" y="374534"/>
                </a:lnTo>
                <a:lnTo>
                  <a:pt x="32764" y="385953"/>
                </a:lnTo>
              </a:path>
            </a:pathLst>
          </a:custGeom>
          <a:ln w="12801">
            <a:solidFill>
              <a:srgbClr val="000000"/>
            </a:solidFill>
          </a:ln>
        </p:spPr>
        <p:txBody>
          <a:bodyPr wrap="square" lIns="0" tIns="0" rIns="0" bIns="0" rtlCol="0"/>
          <a:lstStyle/>
          <a:p>
            <a:endParaRPr/>
          </a:p>
        </p:txBody>
      </p:sp>
      <p:sp>
        <p:nvSpPr>
          <p:cNvPr id="77" name="object 77"/>
          <p:cNvSpPr/>
          <p:nvPr/>
        </p:nvSpPr>
        <p:spPr>
          <a:xfrm>
            <a:off x="2366214" y="5045178"/>
            <a:ext cx="119380" cy="250190"/>
          </a:xfrm>
          <a:custGeom>
            <a:avLst/>
            <a:gdLst/>
            <a:ahLst/>
            <a:cxnLst/>
            <a:rect l="l" t="t" r="r" b="b"/>
            <a:pathLst>
              <a:path w="119380" h="250189">
                <a:moveTo>
                  <a:pt x="78916" y="165631"/>
                </a:moveTo>
                <a:lnTo>
                  <a:pt x="71292" y="159212"/>
                </a:lnTo>
                <a:lnTo>
                  <a:pt x="63073" y="152947"/>
                </a:lnTo>
                <a:lnTo>
                  <a:pt x="54234" y="148611"/>
                </a:lnTo>
                <a:lnTo>
                  <a:pt x="44753" y="147978"/>
                </a:lnTo>
                <a:lnTo>
                  <a:pt x="33486" y="153267"/>
                </a:lnTo>
                <a:lnTo>
                  <a:pt x="10590" y="185824"/>
                </a:lnTo>
                <a:lnTo>
                  <a:pt x="0" y="228544"/>
                </a:lnTo>
                <a:lnTo>
                  <a:pt x="2335" y="242466"/>
                </a:lnTo>
                <a:lnTo>
                  <a:pt x="4240" y="244879"/>
                </a:lnTo>
                <a:lnTo>
                  <a:pt x="6018" y="247038"/>
                </a:lnTo>
                <a:lnTo>
                  <a:pt x="7542" y="249451"/>
                </a:lnTo>
                <a:lnTo>
                  <a:pt x="45642" y="233703"/>
                </a:lnTo>
                <a:lnTo>
                  <a:pt x="70836" y="195333"/>
                </a:lnTo>
                <a:lnTo>
                  <a:pt x="87171" y="152296"/>
                </a:lnTo>
                <a:lnTo>
                  <a:pt x="100538" y="97448"/>
                </a:lnTo>
                <a:lnTo>
                  <a:pt x="110285" y="41933"/>
                </a:lnTo>
                <a:lnTo>
                  <a:pt x="111575" y="30273"/>
                </a:lnTo>
                <a:lnTo>
                  <a:pt x="113936" y="11136"/>
                </a:lnTo>
                <a:lnTo>
                  <a:pt x="115679" y="0"/>
                </a:lnTo>
                <a:lnTo>
                  <a:pt x="115111" y="12342"/>
                </a:lnTo>
                <a:lnTo>
                  <a:pt x="112766" y="37592"/>
                </a:lnTo>
                <a:lnTo>
                  <a:pt x="110825" y="62984"/>
                </a:lnTo>
                <a:lnTo>
                  <a:pt x="109503" y="88423"/>
                </a:lnTo>
                <a:lnTo>
                  <a:pt x="109015" y="113815"/>
                </a:lnTo>
                <a:lnTo>
                  <a:pt x="108436" y="141229"/>
                </a:lnTo>
                <a:lnTo>
                  <a:pt x="107809" y="168822"/>
                </a:lnTo>
                <a:lnTo>
                  <a:pt x="108801" y="196343"/>
                </a:lnTo>
                <a:lnTo>
                  <a:pt x="113079" y="223543"/>
                </a:lnTo>
                <a:lnTo>
                  <a:pt x="114857" y="228750"/>
                </a:lnTo>
                <a:lnTo>
                  <a:pt x="116635" y="234592"/>
                </a:lnTo>
                <a:lnTo>
                  <a:pt x="118794" y="239799"/>
                </a:lnTo>
              </a:path>
            </a:pathLst>
          </a:custGeom>
          <a:ln w="12801">
            <a:solidFill>
              <a:srgbClr val="000000"/>
            </a:solidFill>
          </a:ln>
        </p:spPr>
        <p:txBody>
          <a:bodyPr wrap="square" lIns="0" tIns="0" rIns="0" bIns="0" rtlCol="0"/>
          <a:lstStyle/>
          <a:p>
            <a:endParaRPr/>
          </a:p>
        </p:txBody>
      </p:sp>
      <p:sp>
        <p:nvSpPr>
          <p:cNvPr id="78" name="object 78"/>
          <p:cNvSpPr/>
          <p:nvPr/>
        </p:nvSpPr>
        <p:spPr>
          <a:xfrm>
            <a:off x="2553335" y="5165090"/>
            <a:ext cx="66675" cy="97790"/>
          </a:xfrm>
          <a:custGeom>
            <a:avLst/>
            <a:gdLst/>
            <a:ahLst/>
            <a:cxnLst/>
            <a:rect l="l" t="t" r="r" b="b"/>
            <a:pathLst>
              <a:path w="66675" h="97789">
                <a:moveTo>
                  <a:pt x="0" y="0"/>
                </a:moveTo>
                <a:lnTo>
                  <a:pt x="22717" y="32843"/>
                </a:lnTo>
                <a:lnTo>
                  <a:pt x="42402" y="69818"/>
                </a:lnTo>
                <a:lnTo>
                  <a:pt x="49682" y="82700"/>
                </a:lnTo>
                <a:lnTo>
                  <a:pt x="58546" y="93345"/>
                </a:lnTo>
                <a:lnTo>
                  <a:pt x="61213" y="94869"/>
                </a:lnTo>
                <a:lnTo>
                  <a:pt x="64007" y="96012"/>
                </a:lnTo>
                <a:lnTo>
                  <a:pt x="66675" y="97536"/>
                </a:lnTo>
              </a:path>
            </a:pathLst>
          </a:custGeom>
          <a:ln w="12801">
            <a:solidFill>
              <a:srgbClr val="000000"/>
            </a:solidFill>
          </a:ln>
        </p:spPr>
        <p:txBody>
          <a:bodyPr wrap="square" lIns="0" tIns="0" rIns="0" bIns="0" rtlCol="0"/>
          <a:lstStyle/>
          <a:p>
            <a:endParaRPr/>
          </a:p>
        </p:txBody>
      </p:sp>
      <p:sp>
        <p:nvSpPr>
          <p:cNvPr id="79" name="object 79"/>
          <p:cNvSpPr/>
          <p:nvPr/>
        </p:nvSpPr>
        <p:spPr>
          <a:xfrm>
            <a:off x="2549651" y="5135245"/>
            <a:ext cx="76835" cy="117475"/>
          </a:xfrm>
          <a:custGeom>
            <a:avLst/>
            <a:gdLst/>
            <a:ahLst/>
            <a:cxnLst/>
            <a:rect l="l" t="t" r="r" b="b"/>
            <a:pathLst>
              <a:path w="76835" h="117475">
                <a:moveTo>
                  <a:pt x="76835" y="0"/>
                </a:moveTo>
                <a:lnTo>
                  <a:pt x="68599" y="8794"/>
                </a:lnTo>
                <a:lnTo>
                  <a:pt x="60102" y="17398"/>
                </a:lnTo>
                <a:lnTo>
                  <a:pt x="51653" y="26003"/>
                </a:lnTo>
                <a:lnTo>
                  <a:pt x="43561" y="34797"/>
                </a:lnTo>
                <a:lnTo>
                  <a:pt x="33478" y="49430"/>
                </a:lnTo>
                <a:lnTo>
                  <a:pt x="25574" y="64706"/>
                </a:lnTo>
                <a:lnTo>
                  <a:pt x="18504" y="80267"/>
                </a:lnTo>
                <a:lnTo>
                  <a:pt x="10922" y="95757"/>
                </a:lnTo>
                <a:lnTo>
                  <a:pt x="3302" y="105790"/>
                </a:lnTo>
                <a:lnTo>
                  <a:pt x="889" y="108584"/>
                </a:lnTo>
                <a:lnTo>
                  <a:pt x="0" y="117093"/>
                </a:lnTo>
              </a:path>
            </a:pathLst>
          </a:custGeom>
          <a:ln w="12801">
            <a:solidFill>
              <a:srgbClr val="000000"/>
            </a:solidFill>
          </a:ln>
        </p:spPr>
        <p:txBody>
          <a:bodyPr wrap="square" lIns="0" tIns="0" rIns="0" bIns="0" rtlCol="0"/>
          <a:lstStyle/>
          <a:p>
            <a:endParaRPr/>
          </a:p>
        </p:txBody>
      </p:sp>
      <p:sp>
        <p:nvSpPr>
          <p:cNvPr id="80" name="object 80"/>
          <p:cNvSpPr/>
          <p:nvPr/>
        </p:nvSpPr>
        <p:spPr>
          <a:xfrm>
            <a:off x="2651760" y="5026405"/>
            <a:ext cx="173355" cy="234315"/>
          </a:xfrm>
          <a:custGeom>
            <a:avLst/>
            <a:gdLst/>
            <a:ahLst/>
            <a:cxnLst/>
            <a:rect l="l" t="t" r="r" b="b"/>
            <a:pathLst>
              <a:path w="173355" h="234314">
                <a:moveTo>
                  <a:pt x="100583" y="102489"/>
                </a:moveTo>
                <a:lnTo>
                  <a:pt x="100583" y="89662"/>
                </a:lnTo>
                <a:lnTo>
                  <a:pt x="100329" y="89662"/>
                </a:lnTo>
                <a:lnTo>
                  <a:pt x="89662" y="82042"/>
                </a:lnTo>
                <a:lnTo>
                  <a:pt x="47781" y="108313"/>
                </a:lnTo>
                <a:lnTo>
                  <a:pt x="23592" y="138177"/>
                </a:lnTo>
                <a:lnTo>
                  <a:pt x="3800" y="178694"/>
                </a:lnTo>
                <a:lnTo>
                  <a:pt x="0" y="200025"/>
                </a:lnTo>
                <a:lnTo>
                  <a:pt x="2012" y="214572"/>
                </a:lnTo>
                <a:lnTo>
                  <a:pt x="8953" y="225631"/>
                </a:lnTo>
                <a:lnTo>
                  <a:pt x="20181" y="232332"/>
                </a:lnTo>
                <a:lnTo>
                  <a:pt x="35051" y="233807"/>
                </a:lnTo>
                <a:lnTo>
                  <a:pt x="55092" y="228877"/>
                </a:lnTo>
                <a:lnTo>
                  <a:pt x="88505" y="203874"/>
                </a:lnTo>
                <a:lnTo>
                  <a:pt x="115698" y="164556"/>
                </a:lnTo>
                <a:lnTo>
                  <a:pt x="133387" y="112684"/>
                </a:lnTo>
                <a:lnTo>
                  <a:pt x="141462" y="66234"/>
                </a:lnTo>
                <a:lnTo>
                  <a:pt x="142906" y="46101"/>
                </a:lnTo>
                <a:lnTo>
                  <a:pt x="142398" y="25967"/>
                </a:lnTo>
                <a:lnTo>
                  <a:pt x="139319" y="6477"/>
                </a:lnTo>
                <a:lnTo>
                  <a:pt x="138429" y="4318"/>
                </a:lnTo>
                <a:lnTo>
                  <a:pt x="137159" y="2159"/>
                </a:lnTo>
                <a:lnTo>
                  <a:pt x="136270" y="0"/>
                </a:lnTo>
                <a:lnTo>
                  <a:pt x="130559" y="16103"/>
                </a:lnTo>
                <a:lnTo>
                  <a:pt x="127825" y="32527"/>
                </a:lnTo>
                <a:lnTo>
                  <a:pt x="127091" y="49452"/>
                </a:lnTo>
                <a:lnTo>
                  <a:pt x="127381" y="67056"/>
                </a:lnTo>
                <a:lnTo>
                  <a:pt x="133397" y="122364"/>
                </a:lnTo>
                <a:lnTo>
                  <a:pt x="145033" y="176530"/>
                </a:lnTo>
                <a:lnTo>
                  <a:pt x="160928" y="218178"/>
                </a:lnTo>
                <a:lnTo>
                  <a:pt x="172846" y="228346"/>
                </a:lnTo>
              </a:path>
            </a:pathLst>
          </a:custGeom>
          <a:ln w="12801">
            <a:solidFill>
              <a:srgbClr val="000000"/>
            </a:solidFill>
          </a:ln>
        </p:spPr>
        <p:txBody>
          <a:bodyPr wrap="square" lIns="0" tIns="0" rIns="0" bIns="0" rtlCol="0"/>
          <a:lstStyle/>
          <a:p>
            <a:endParaRPr/>
          </a:p>
        </p:txBody>
      </p:sp>
      <p:sp>
        <p:nvSpPr>
          <p:cNvPr id="81" name="object 81"/>
          <p:cNvSpPr/>
          <p:nvPr/>
        </p:nvSpPr>
        <p:spPr>
          <a:xfrm>
            <a:off x="2838576" y="4934458"/>
            <a:ext cx="98425" cy="354965"/>
          </a:xfrm>
          <a:custGeom>
            <a:avLst/>
            <a:gdLst/>
            <a:ahLst/>
            <a:cxnLst/>
            <a:rect l="l" t="t" r="r" b="b"/>
            <a:pathLst>
              <a:path w="98425" h="354964">
                <a:moveTo>
                  <a:pt x="5842" y="7239"/>
                </a:moveTo>
                <a:lnTo>
                  <a:pt x="3683" y="4826"/>
                </a:lnTo>
                <a:lnTo>
                  <a:pt x="1905" y="2667"/>
                </a:lnTo>
                <a:lnTo>
                  <a:pt x="0" y="0"/>
                </a:lnTo>
                <a:lnTo>
                  <a:pt x="9380" y="13741"/>
                </a:lnTo>
                <a:lnTo>
                  <a:pt x="35687" y="55372"/>
                </a:lnTo>
                <a:lnTo>
                  <a:pt x="57405" y="99560"/>
                </a:lnTo>
                <a:lnTo>
                  <a:pt x="74850" y="145224"/>
                </a:lnTo>
                <a:lnTo>
                  <a:pt x="87889" y="192317"/>
                </a:lnTo>
                <a:lnTo>
                  <a:pt x="96393" y="240792"/>
                </a:lnTo>
                <a:lnTo>
                  <a:pt x="97901" y="266620"/>
                </a:lnTo>
                <a:lnTo>
                  <a:pt x="96647" y="291782"/>
                </a:lnTo>
                <a:lnTo>
                  <a:pt x="92821" y="316658"/>
                </a:lnTo>
                <a:lnTo>
                  <a:pt x="86614" y="341630"/>
                </a:lnTo>
                <a:lnTo>
                  <a:pt x="85343" y="345948"/>
                </a:lnTo>
                <a:lnTo>
                  <a:pt x="84200" y="350139"/>
                </a:lnTo>
                <a:lnTo>
                  <a:pt x="82931" y="354711"/>
                </a:lnTo>
              </a:path>
            </a:pathLst>
          </a:custGeom>
          <a:ln w="12801">
            <a:solidFill>
              <a:srgbClr val="000000"/>
            </a:solidFill>
          </a:ln>
        </p:spPr>
        <p:txBody>
          <a:bodyPr wrap="square" lIns="0" tIns="0" rIns="0" bIns="0" rtlCol="0"/>
          <a:lstStyle/>
          <a:p>
            <a:endParaRPr/>
          </a:p>
        </p:txBody>
      </p:sp>
      <p:sp>
        <p:nvSpPr>
          <p:cNvPr id="82" name="object 82"/>
          <p:cNvSpPr/>
          <p:nvPr/>
        </p:nvSpPr>
        <p:spPr>
          <a:xfrm>
            <a:off x="3031870" y="4870958"/>
            <a:ext cx="192405" cy="394335"/>
          </a:xfrm>
          <a:custGeom>
            <a:avLst/>
            <a:gdLst/>
            <a:ahLst/>
            <a:cxnLst/>
            <a:rect l="l" t="t" r="r" b="b"/>
            <a:pathLst>
              <a:path w="192405" h="394335">
                <a:moveTo>
                  <a:pt x="192024" y="0"/>
                </a:moveTo>
                <a:lnTo>
                  <a:pt x="178008" y="15779"/>
                </a:lnTo>
                <a:lnTo>
                  <a:pt x="164004" y="31369"/>
                </a:lnTo>
                <a:lnTo>
                  <a:pt x="150072" y="47148"/>
                </a:lnTo>
                <a:lnTo>
                  <a:pt x="109819" y="98343"/>
                </a:lnTo>
                <a:lnTo>
                  <a:pt x="85915" y="134699"/>
                </a:lnTo>
                <a:lnTo>
                  <a:pt x="64011" y="172317"/>
                </a:lnTo>
                <a:lnTo>
                  <a:pt x="43561" y="210947"/>
                </a:lnTo>
                <a:lnTo>
                  <a:pt x="14589" y="276161"/>
                </a:lnTo>
                <a:lnTo>
                  <a:pt x="0" y="345948"/>
                </a:lnTo>
                <a:lnTo>
                  <a:pt x="686" y="362966"/>
                </a:lnTo>
                <a:lnTo>
                  <a:pt x="4730" y="376555"/>
                </a:lnTo>
                <a:lnTo>
                  <a:pt x="13108" y="386810"/>
                </a:lnTo>
                <a:lnTo>
                  <a:pt x="26797" y="393827"/>
                </a:lnTo>
              </a:path>
            </a:pathLst>
          </a:custGeom>
          <a:ln w="12801">
            <a:solidFill>
              <a:srgbClr val="000000"/>
            </a:solidFill>
          </a:ln>
        </p:spPr>
        <p:txBody>
          <a:bodyPr wrap="square" lIns="0" tIns="0" rIns="0" bIns="0" rtlCol="0"/>
          <a:lstStyle/>
          <a:p>
            <a:endParaRPr/>
          </a:p>
        </p:txBody>
      </p:sp>
      <p:sp>
        <p:nvSpPr>
          <p:cNvPr id="83" name="object 83"/>
          <p:cNvSpPr/>
          <p:nvPr/>
        </p:nvSpPr>
        <p:spPr>
          <a:xfrm>
            <a:off x="3179333" y="4984369"/>
            <a:ext cx="158115" cy="274320"/>
          </a:xfrm>
          <a:custGeom>
            <a:avLst/>
            <a:gdLst/>
            <a:ahLst/>
            <a:cxnLst/>
            <a:rect l="l" t="t" r="r" b="b"/>
            <a:pathLst>
              <a:path w="158114" h="274320">
                <a:moveTo>
                  <a:pt x="85963" y="153669"/>
                </a:moveTo>
                <a:lnTo>
                  <a:pt x="46720" y="142112"/>
                </a:lnTo>
                <a:lnTo>
                  <a:pt x="19954" y="175037"/>
                </a:lnTo>
                <a:lnTo>
                  <a:pt x="3667" y="214629"/>
                </a:lnTo>
                <a:lnTo>
                  <a:pt x="0" y="245808"/>
                </a:lnTo>
                <a:lnTo>
                  <a:pt x="3577" y="259492"/>
                </a:lnTo>
                <a:lnTo>
                  <a:pt x="11668" y="273176"/>
                </a:lnTo>
                <a:lnTo>
                  <a:pt x="27959" y="274208"/>
                </a:lnTo>
                <a:lnTo>
                  <a:pt x="41703" y="271240"/>
                </a:lnTo>
                <a:lnTo>
                  <a:pt x="88915" y="222706"/>
                </a:lnTo>
                <a:lnTo>
                  <a:pt x="117506" y="153372"/>
                </a:lnTo>
                <a:lnTo>
                  <a:pt x="133713" y="91366"/>
                </a:lnTo>
                <a:lnTo>
                  <a:pt x="143297" y="38165"/>
                </a:lnTo>
                <a:lnTo>
                  <a:pt x="147304" y="11302"/>
                </a:lnTo>
                <a:lnTo>
                  <a:pt x="148193" y="7619"/>
                </a:lnTo>
                <a:lnTo>
                  <a:pt x="148828" y="3682"/>
                </a:lnTo>
                <a:lnTo>
                  <a:pt x="149717" y="0"/>
                </a:lnTo>
                <a:lnTo>
                  <a:pt x="144690" y="23645"/>
                </a:lnTo>
                <a:lnTo>
                  <a:pt x="141319" y="47529"/>
                </a:lnTo>
                <a:lnTo>
                  <a:pt x="139162" y="71651"/>
                </a:lnTo>
                <a:lnTo>
                  <a:pt x="137779" y="96011"/>
                </a:lnTo>
                <a:lnTo>
                  <a:pt x="136455" y="127652"/>
                </a:lnTo>
                <a:lnTo>
                  <a:pt x="136429" y="159019"/>
                </a:lnTo>
                <a:lnTo>
                  <a:pt x="138761" y="190220"/>
                </a:lnTo>
                <a:lnTo>
                  <a:pt x="144510" y="221360"/>
                </a:lnTo>
                <a:lnTo>
                  <a:pt x="148667" y="232862"/>
                </a:lnTo>
                <a:lnTo>
                  <a:pt x="151669" y="240887"/>
                </a:lnTo>
                <a:lnTo>
                  <a:pt x="154457" y="247435"/>
                </a:lnTo>
                <a:lnTo>
                  <a:pt x="157972" y="254507"/>
                </a:lnTo>
              </a:path>
            </a:pathLst>
          </a:custGeom>
          <a:ln w="12801">
            <a:solidFill>
              <a:srgbClr val="000000"/>
            </a:solidFill>
          </a:ln>
        </p:spPr>
        <p:txBody>
          <a:bodyPr wrap="square" lIns="0" tIns="0" rIns="0" bIns="0" rtlCol="0"/>
          <a:lstStyle/>
          <a:p>
            <a:endParaRPr/>
          </a:p>
        </p:txBody>
      </p:sp>
      <p:sp>
        <p:nvSpPr>
          <p:cNvPr id="84" name="object 84"/>
          <p:cNvSpPr/>
          <p:nvPr/>
        </p:nvSpPr>
        <p:spPr>
          <a:xfrm>
            <a:off x="3446017" y="5074665"/>
            <a:ext cx="76835" cy="163195"/>
          </a:xfrm>
          <a:custGeom>
            <a:avLst/>
            <a:gdLst/>
            <a:ahLst/>
            <a:cxnLst/>
            <a:rect l="l" t="t" r="r" b="b"/>
            <a:pathLst>
              <a:path w="76835" h="163195">
                <a:moveTo>
                  <a:pt x="0" y="0"/>
                </a:moveTo>
                <a:lnTo>
                  <a:pt x="26717" y="41790"/>
                </a:lnTo>
                <a:lnTo>
                  <a:pt x="47513" y="93567"/>
                </a:lnTo>
                <a:lnTo>
                  <a:pt x="53111" y="112117"/>
                </a:lnTo>
                <a:lnTo>
                  <a:pt x="59436" y="130428"/>
                </a:lnTo>
                <a:lnTo>
                  <a:pt x="63190" y="139576"/>
                </a:lnTo>
                <a:lnTo>
                  <a:pt x="66992" y="147700"/>
                </a:lnTo>
                <a:lnTo>
                  <a:pt x="71366" y="155253"/>
                </a:lnTo>
                <a:lnTo>
                  <a:pt x="76835" y="162686"/>
                </a:lnTo>
              </a:path>
            </a:pathLst>
          </a:custGeom>
          <a:ln w="12801">
            <a:solidFill>
              <a:srgbClr val="000000"/>
            </a:solidFill>
          </a:ln>
        </p:spPr>
        <p:txBody>
          <a:bodyPr wrap="square" lIns="0" tIns="0" rIns="0" bIns="0" rtlCol="0"/>
          <a:lstStyle/>
          <a:p>
            <a:endParaRPr/>
          </a:p>
        </p:txBody>
      </p:sp>
      <p:sp>
        <p:nvSpPr>
          <p:cNvPr id="85" name="object 85"/>
          <p:cNvSpPr/>
          <p:nvPr/>
        </p:nvSpPr>
        <p:spPr>
          <a:xfrm>
            <a:off x="3449701" y="5002657"/>
            <a:ext cx="142240" cy="205740"/>
          </a:xfrm>
          <a:custGeom>
            <a:avLst/>
            <a:gdLst/>
            <a:ahLst/>
            <a:cxnLst/>
            <a:rect l="l" t="t" r="r" b="b"/>
            <a:pathLst>
              <a:path w="142239" h="205739">
                <a:moveTo>
                  <a:pt x="142112" y="0"/>
                </a:moveTo>
                <a:lnTo>
                  <a:pt x="105858" y="39969"/>
                </a:lnTo>
                <a:lnTo>
                  <a:pt x="78450" y="78672"/>
                </a:lnTo>
                <a:lnTo>
                  <a:pt x="45581" y="127480"/>
                </a:lnTo>
                <a:lnTo>
                  <a:pt x="22627" y="165484"/>
                </a:lnTo>
                <a:lnTo>
                  <a:pt x="7494" y="192401"/>
                </a:lnTo>
                <a:lnTo>
                  <a:pt x="0" y="205740"/>
                </a:lnTo>
              </a:path>
            </a:pathLst>
          </a:custGeom>
          <a:ln w="12801">
            <a:solidFill>
              <a:srgbClr val="000000"/>
            </a:solidFill>
          </a:ln>
        </p:spPr>
        <p:txBody>
          <a:bodyPr wrap="square" lIns="0" tIns="0" rIns="0" bIns="0" rtlCol="0"/>
          <a:lstStyle/>
          <a:p>
            <a:endParaRPr/>
          </a:p>
        </p:txBody>
      </p:sp>
      <p:sp>
        <p:nvSpPr>
          <p:cNvPr id="86" name="object 86"/>
          <p:cNvSpPr/>
          <p:nvPr/>
        </p:nvSpPr>
        <p:spPr>
          <a:xfrm>
            <a:off x="3578724" y="5005704"/>
            <a:ext cx="156210" cy="241935"/>
          </a:xfrm>
          <a:custGeom>
            <a:avLst/>
            <a:gdLst/>
            <a:ahLst/>
            <a:cxnLst/>
            <a:rect l="l" t="t" r="r" b="b"/>
            <a:pathLst>
              <a:path w="156210" h="241935">
                <a:moveTo>
                  <a:pt x="107195" y="64389"/>
                </a:moveTo>
                <a:lnTo>
                  <a:pt x="106838" y="53808"/>
                </a:lnTo>
                <a:lnTo>
                  <a:pt x="100433" y="51085"/>
                </a:lnTo>
                <a:lnTo>
                  <a:pt x="90265" y="54316"/>
                </a:lnTo>
                <a:lnTo>
                  <a:pt x="43489" y="92868"/>
                </a:lnTo>
                <a:lnTo>
                  <a:pt x="15501" y="130810"/>
                </a:lnTo>
                <a:lnTo>
                  <a:pt x="0" y="183298"/>
                </a:lnTo>
                <a:lnTo>
                  <a:pt x="5722" y="200025"/>
                </a:lnTo>
                <a:lnTo>
                  <a:pt x="8770" y="202438"/>
                </a:lnTo>
                <a:lnTo>
                  <a:pt x="11818" y="204851"/>
                </a:lnTo>
                <a:lnTo>
                  <a:pt x="14866" y="207264"/>
                </a:lnTo>
                <a:lnTo>
                  <a:pt x="30970" y="205628"/>
                </a:lnTo>
                <a:lnTo>
                  <a:pt x="44632" y="200564"/>
                </a:lnTo>
                <a:lnTo>
                  <a:pt x="82627" y="157595"/>
                </a:lnTo>
                <a:lnTo>
                  <a:pt x="104372" y="110295"/>
                </a:lnTo>
                <a:lnTo>
                  <a:pt x="120534" y="64758"/>
                </a:lnTo>
                <a:lnTo>
                  <a:pt x="132830" y="21935"/>
                </a:lnTo>
                <a:lnTo>
                  <a:pt x="136786" y="0"/>
                </a:lnTo>
                <a:lnTo>
                  <a:pt x="130956" y="16418"/>
                </a:lnTo>
                <a:lnTo>
                  <a:pt x="127484" y="33528"/>
                </a:lnTo>
                <a:lnTo>
                  <a:pt x="125392" y="51113"/>
                </a:lnTo>
                <a:lnTo>
                  <a:pt x="123705" y="68961"/>
                </a:lnTo>
                <a:lnTo>
                  <a:pt x="120856" y="97837"/>
                </a:lnTo>
                <a:lnTo>
                  <a:pt x="118816" y="127952"/>
                </a:lnTo>
                <a:lnTo>
                  <a:pt x="119062" y="157972"/>
                </a:lnTo>
                <a:lnTo>
                  <a:pt x="123070" y="186563"/>
                </a:lnTo>
                <a:lnTo>
                  <a:pt x="127402" y="203618"/>
                </a:lnTo>
                <a:lnTo>
                  <a:pt x="133437" y="219471"/>
                </a:lnTo>
                <a:lnTo>
                  <a:pt x="142448" y="232586"/>
                </a:lnTo>
                <a:lnTo>
                  <a:pt x="155709" y="241427"/>
                </a:lnTo>
              </a:path>
            </a:pathLst>
          </a:custGeom>
          <a:ln w="12801">
            <a:solidFill>
              <a:srgbClr val="000000"/>
            </a:solidFill>
          </a:ln>
        </p:spPr>
        <p:txBody>
          <a:bodyPr wrap="square" lIns="0" tIns="0" rIns="0" bIns="0" rtlCol="0"/>
          <a:lstStyle/>
          <a:p>
            <a:endParaRPr/>
          </a:p>
        </p:txBody>
      </p:sp>
      <p:sp>
        <p:nvSpPr>
          <p:cNvPr id="87" name="object 87"/>
          <p:cNvSpPr/>
          <p:nvPr/>
        </p:nvSpPr>
        <p:spPr>
          <a:xfrm>
            <a:off x="3807586" y="4851527"/>
            <a:ext cx="53340" cy="455930"/>
          </a:xfrm>
          <a:custGeom>
            <a:avLst/>
            <a:gdLst/>
            <a:ahLst/>
            <a:cxnLst/>
            <a:rect l="l" t="t" r="r" b="b"/>
            <a:pathLst>
              <a:path w="53339" h="455929">
                <a:moveTo>
                  <a:pt x="2412" y="10287"/>
                </a:moveTo>
                <a:lnTo>
                  <a:pt x="1524" y="6731"/>
                </a:lnTo>
                <a:lnTo>
                  <a:pt x="888" y="3302"/>
                </a:lnTo>
                <a:lnTo>
                  <a:pt x="0" y="0"/>
                </a:lnTo>
                <a:lnTo>
                  <a:pt x="17176" y="34369"/>
                </a:lnTo>
                <a:lnTo>
                  <a:pt x="28066" y="71881"/>
                </a:lnTo>
                <a:lnTo>
                  <a:pt x="36550" y="111140"/>
                </a:lnTo>
                <a:lnTo>
                  <a:pt x="42783" y="150971"/>
                </a:lnTo>
                <a:lnTo>
                  <a:pt x="47372" y="191039"/>
                </a:lnTo>
                <a:lnTo>
                  <a:pt x="50926" y="231012"/>
                </a:lnTo>
                <a:lnTo>
                  <a:pt x="53326" y="276115"/>
                </a:lnTo>
                <a:lnTo>
                  <a:pt x="52879" y="320563"/>
                </a:lnTo>
                <a:lnTo>
                  <a:pt x="49551" y="364654"/>
                </a:lnTo>
                <a:lnTo>
                  <a:pt x="43307" y="408686"/>
                </a:lnTo>
                <a:lnTo>
                  <a:pt x="32555" y="443815"/>
                </a:lnTo>
                <a:lnTo>
                  <a:pt x="25908" y="455676"/>
                </a:lnTo>
              </a:path>
            </a:pathLst>
          </a:custGeom>
          <a:ln w="12801">
            <a:solidFill>
              <a:srgbClr val="000000"/>
            </a:solidFill>
          </a:ln>
        </p:spPr>
        <p:txBody>
          <a:bodyPr wrap="square" lIns="0" tIns="0" rIns="0" bIns="0" rtlCol="0"/>
          <a:lstStyle/>
          <a:p>
            <a:endParaRPr/>
          </a:p>
        </p:txBody>
      </p:sp>
      <p:sp>
        <p:nvSpPr>
          <p:cNvPr id="88" name="object 88"/>
          <p:cNvSpPr/>
          <p:nvPr/>
        </p:nvSpPr>
        <p:spPr>
          <a:xfrm>
            <a:off x="7317993" y="4813680"/>
            <a:ext cx="144780" cy="122555"/>
          </a:xfrm>
          <a:custGeom>
            <a:avLst/>
            <a:gdLst/>
            <a:ahLst/>
            <a:cxnLst/>
            <a:rect l="l" t="t" r="r" b="b"/>
            <a:pathLst>
              <a:path w="144779" h="122554">
                <a:moveTo>
                  <a:pt x="0" y="12573"/>
                </a:moveTo>
                <a:lnTo>
                  <a:pt x="2696" y="63811"/>
                </a:lnTo>
                <a:lnTo>
                  <a:pt x="8524" y="105870"/>
                </a:lnTo>
                <a:lnTo>
                  <a:pt x="25907" y="122301"/>
                </a:lnTo>
                <a:lnTo>
                  <a:pt x="38500" y="120844"/>
                </a:lnTo>
                <a:lnTo>
                  <a:pt x="69469" y="94234"/>
                </a:lnTo>
                <a:lnTo>
                  <a:pt x="94122" y="62801"/>
                </a:lnTo>
                <a:lnTo>
                  <a:pt x="106098" y="46870"/>
                </a:lnTo>
                <a:lnTo>
                  <a:pt x="118490" y="31369"/>
                </a:lnTo>
                <a:lnTo>
                  <a:pt x="125075" y="23163"/>
                </a:lnTo>
                <a:lnTo>
                  <a:pt x="131349" y="15255"/>
                </a:lnTo>
                <a:lnTo>
                  <a:pt x="137671" y="7562"/>
                </a:lnTo>
                <a:lnTo>
                  <a:pt x="144399" y="0"/>
                </a:lnTo>
              </a:path>
            </a:pathLst>
          </a:custGeom>
          <a:ln w="12496">
            <a:solidFill>
              <a:srgbClr val="000000"/>
            </a:solidFill>
          </a:ln>
        </p:spPr>
        <p:txBody>
          <a:bodyPr wrap="square" lIns="0" tIns="0" rIns="0" bIns="0" rtlCol="0"/>
          <a:lstStyle/>
          <a:p>
            <a:endParaRPr/>
          </a:p>
        </p:txBody>
      </p:sp>
      <p:sp>
        <p:nvSpPr>
          <p:cNvPr id="89" name="object 89"/>
          <p:cNvSpPr/>
          <p:nvPr/>
        </p:nvSpPr>
        <p:spPr>
          <a:xfrm>
            <a:off x="7481061" y="4787138"/>
            <a:ext cx="141605" cy="147320"/>
          </a:xfrm>
          <a:custGeom>
            <a:avLst/>
            <a:gdLst/>
            <a:ahLst/>
            <a:cxnLst/>
            <a:rect l="l" t="t" r="r" b="b"/>
            <a:pathLst>
              <a:path w="141604" h="147320">
                <a:moveTo>
                  <a:pt x="0" y="80772"/>
                </a:moveTo>
                <a:lnTo>
                  <a:pt x="44227" y="101631"/>
                </a:lnTo>
                <a:lnTo>
                  <a:pt x="91948" y="85343"/>
                </a:lnTo>
                <a:lnTo>
                  <a:pt x="131542" y="52429"/>
                </a:lnTo>
                <a:lnTo>
                  <a:pt x="141464" y="24949"/>
                </a:lnTo>
                <a:lnTo>
                  <a:pt x="138699" y="13573"/>
                </a:lnTo>
                <a:lnTo>
                  <a:pt x="131482" y="4649"/>
                </a:lnTo>
                <a:lnTo>
                  <a:pt x="120015" y="0"/>
                </a:lnTo>
                <a:lnTo>
                  <a:pt x="101592" y="771"/>
                </a:lnTo>
                <a:lnTo>
                  <a:pt x="54229" y="29972"/>
                </a:lnTo>
                <a:lnTo>
                  <a:pt x="30749" y="65659"/>
                </a:lnTo>
                <a:lnTo>
                  <a:pt x="22225" y="106680"/>
                </a:lnTo>
                <a:lnTo>
                  <a:pt x="63462" y="144970"/>
                </a:lnTo>
                <a:lnTo>
                  <a:pt x="82804" y="147319"/>
                </a:lnTo>
                <a:lnTo>
                  <a:pt x="91059" y="146685"/>
                </a:lnTo>
                <a:lnTo>
                  <a:pt x="99568" y="145414"/>
                </a:lnTo>
                <a:lnTo>
                  <a:pt x="107823" y="144272"/>
                </a:lnTo>
              </a:path>
            </a:pathLst>
          </a:custGeom>
          <a:ln w="12496">
            <a:solidFill>
              <a:srgbClr val="000000"/>
            </a:solidFill>
          </a:ln>
        </p:spPr>
        <p:txBody>
          <a:bodyPr wrap="square" lIns="0" tIns="0" rIns="0" bIns="0" rtlCol="0"/>
          <a:lstStyle/>
          <a:p>
            <a:endParaRPr/>
          </a:p>
        </p:txBody>
      </p:sp>
      <p:sp>
        <p:nvSpPr>
          <p:cNvPr id="90" name="object 90"/>
          <p:cNvSpPr/>
          <p:nvPr/>
        </p:nvSpPr>
        <p:spPr>
          <a:xfrm>
            <a:off x="7665053" y="4784725"/>
            <a:ext cx="146685" cy="161290"/>
          </a:xfrm>
          <a:custGeom>
            <a:avLst/>
            <a:gdLst/>
            <a:ahLst/>
            <a:cxnLst/>
            <a:rect l="l" t="t" r="r" b="b"/>
            <a:pathLst>
              <a:path w="146684" h="161289">
                <a:moveTo>
                  <a:pt x="146335" y="0"/>
                </a:moveTo>
                <a:lnTo>
                  <a:pt x="95758" y="17162"/>
                </a:lnTo>
                <a:lnTo>
                  <a:pt x="60503" y="44709"/>
                </a:lnTo>
                <a:lnTo>
                  <a:pt x="23697" y="82202"/>
                </a:lnTo>
                <a:lnTo>
                  <a:pt x="2909" y="117605"/>
                </a:lnTo>
                <a:lnTo>
                  <a:pt x="0" y="133286"/>
                </a:lnTo>
                <a:lnTo>
                  <a:pt x="3139" y="147633"/>
                </a:lnTo>
                <a:lnTo>
                  <a:pt x="15017" y="157861"/>
                </a:lnTo>
                <a:lnTo>
                  <a:pt x="29916" y="161022"/>
                </a:lnTo>
                <a:lnTo>
                  <a:pt x="43815" y="158765"/>
                </a:lnTo>
                <a:lnTo>
                  <a:pt x="57094" y="153485"/>
                </a:lnTo>
                <a:lnTo>
                  <a:pt x="70135" y="147574"/>
                </a:lnTo>
              </a:path>
            </a:pathLst>
          </a:custGeom>
          <a:ln w="12496">
            <a:solidFill>
              <a:srgbClr val="000000"/>
            </a:solidFill>
          </a:ln>
        </p:spPr>
        <p:txBody>
          <a:bodyPr wrap="square" lIns="0" tIns="0" rIns="0" bIns="0" rtlCol="0"/>
          <a:lstStyle/>
          <a:p>
            <a:endParaRPr/>
          </a:p>
        </p:txBody>
      </p:sp>
      <p:sp>
        <p:nvSpPr>
          <p:cNvPr id="91" name="object 91"/>
          <p:cNvSpPr/>
          <p:nvPr/>
        </p:nvSpPr>
        <p:spPr>
          <a:xfrm>
            <a:off x="7869636" y="4647565"/>
            <a:ext cx="26034" cy="311785"/>
          </a:xfrm>
          <a:custGeom>
            <a:avLst/>
            <a:gdLst/>
            <a:ahLst/>
            <a:cxnLst/>
            <a:rect l="l" t="t" r="r" b="b"/>
            <a:pathLst>
              <a:path w="26034" h="311785">
                <a:moveTo>
                  <a:pt x="25572" y="0"/>
                </a:moveTo>
                <a:lnTo>
                  <a:pt x="11588" y="46362"/>
                </a:lnTo>
                <a:lnTo>
                  <a:pt x="4210" y="94821"/>
                </a:lnTo>
                <a:lnTo>
                  <a:pt x="0" y="160924"/>
                </a:lnTo>
                <a:lnTo>
                  <a:pt x="299" y="193548"/>
                </a:lnTo>
                <a:lnTo>
                  <a:pt x="4141" y="245840"/>
                </a:lnTo>
                <a:lnTo>
                  <a:pt x="12745" y="297180"/>
                </a:lnTo>
                <a:lnTo>
                  <a:pt x="14650" y="301752"/>
                </a:lnTo>
                <a:lnTo>
                  <a:pt x="16174" y="306324"/>
                </a:lnTo>
                <a:lnTo>
                  <a:pt x="17952" y="311531"/>
                </a:lnTo>
              </a:path>
            </a:pathLst>
          </a:custGeom>
          <a:ln w="12496">
            <a:solidFill>
              <a:srgbClr val="000000"/>
            </a:solidFill>
          </a:ln>
        </p:spPr>
        <p:txBody>
          <a:bodyPr wrap="square" lIns="0" tIns="0" rIns="0" bIns="0" rtlCol="0"/>
          <a:lstStyle/>
          <a:p>
            <a:endParaRPr/>
          </a:p>
        </p:txBody>
      </p:sp>
      <p:sp>
        <p:nvSpPr>
          <p:cNvPr id="92" name="object 92"/>
          <p:cNvSpPr/>
          <p:nvPr/>
        </p:nvSpPr>
        <p:spPr>
          <a:xfrm>
            <a:off x="7795037" y="4731428"/>
            <a:ext cx="558800" cy="207010"/>
          </a:xfrm>
          <a:custGeom>
            <a:avLst/>
            <a:gdLst/>
            <a:ahLst/>
            <a:cxnLst/>
            <a:rect l="l" t="t" r="r" b="b"/>
            <a:pathLst>
              <a:path w="558800" h="207010">
                <a:moveTo>
                  <a:pt x="28289" y="138005"/>
                </a:moveTo>
                <a:lnTo>
                  <a:pt x="17081" y="126384"/>
                </a:lnTo>
                <a:lnTo>
                  <a:pt x="5873" y="113240"/>
                </a:lnTo>
                <a:lnTo>
                  <a:pt x="0" y="99143"/>
                </a:lnTo>
                <a:lnTo>
                  <a:pt x="4794" y="84665"/>
                </a:lnTo>
                <a:lnTo>
                  <a:pt x="21675" y="74066"/>
                </a:lnTo>
                <a:lnTo>
                  <a:pt x="46307" y="67980"/>
                </a:lnTo>
                <a:lnTo>
                  <a:pt x="71963" y="64680"/>
                </a:lnTo>
                <a:lnTo>
                  <a:pt x="91916" y="62440"/>
                </a:lnTo>
                <a:lnTo>
                  <a:pt x="115812" y="57822"/>
                </a:lnTo>
                <a:lnTo>
                  <a:pt x="148304" y="52550"/>
                </a:lnTo>
                <a:lnTo>
                  <a:pt x="180034" y="52064"/>
                </a:lnTo>
                <a:lnTo>
                  <a:pt x="201644" y="61805"/>
                </a:lnTo>
                <a:lnTo>
                  <a:pt x="208958" y="74037"/>
                </a:lnTo>
                <a:lnTo>
                  <a:pt x="211772" y="86602"/>
                </a:lnTo>
                <a:lnTo>
                  <a:pt x="211681" y="99881"/>
                </a:lnTo>
                <a:lnTo>
                  <a:pt x="210280" y="114256"/>
                </a:lnTo>
                <a:lnTo>
                  <a:pt x="208089" y="128492"/>
                </a:lnTo>
                <a:lnTo>
                  <a:pt x="205708" y="142513"/>
                </a:lnTo>
                <a:lnTo>
                  <a:pt x="203708" y="156440"/>
                </a:lnTo>
                <a:lnTo>
                  <a:pt x="202660" y="170390"/>
                </a:lnTo>
                <a:lnTo>
                  <a:pt x="202660" y="172549"/>
                </a:lnTo>
                <a:lnTo>
                  <a:pt x="202914" y="174581"/>
                </a:lnTo>
                <a:lnTo>
                  <a:pt x="203168" y="176486"/>
                </a:lnTo>
                <a:lnTo>
                  <a:pt x="214366" y="167602"/>
                </a:lnTo>
                <a:lnTo>
                  <a:pt x="244316" y="137116"/>
                </a:lnTo>
                <a:lnTo>
                  <a:pt x="273637" y="103842"/>
                </a:lnTo>
                <a:lnTo>
                  <a:pt x="288625" y="87252"/>
                </a:lnTo>
                <a:lnTo>
                  <a:pt x="304768" y="72854"/>
                </a:lnTo>
                <a:lnTo>
                  <a:pt x="316628" y="65077"/>
                </a:lnTo>
                <a:lnTo>
                  <a:pt x="327072" y="61598"/>
                </a:lnTo>
                <a:lnTo>
                  <a:pt x="337254" y="62763"/>
                </a:lnTo>
                <a:lnTo>
                  <a:pt x="362092" y="103699"/>
                </a:lnTo>
                <a:lnTo>
                  <a:pt x="367760" y="142577"/>
                </a:lnTo>
                <a:lnTo>
                  <a:pt x="370111" y="157656"/>
                </a:lnTo>
                <a:lnTo>
                  <a:pt x="372856" y="172628"/>
                </a:lnTo>
                <a:lnTo>
                  <a:pt x="375814" y="187529"/>
                </a:lnTo>
                <a:lnTo>
                  <a:pt x="378809" y="202394"/>
                </a:lnTo>
                <a:lnTo>
                  <a:pt x="377396" y="180853"/>
                </a:lnTo>
                <a:lnTo>
                  <a:pt x="378269" y="159420"/>
                </a:lnTo>
                <a:lnTo>
                  <a:pt x="390112" y="117685"/>
                </a:lnTo>
                <a:lnTo>
                  <a:pt x="420179" y="72933"/>
                </a:lnTo>
                <a:lnTo>
                  <a:pt x="459200" y="35897"/>
                </a:lnTo>
                <a:lnTo>
                  <a:pt x="500824" y="9259"/>
                </a:lnTo>
                <a:lnTo>
                  <a:pt x="525887" y="0"/>
                </a:lnTo>
                <a:lnTo>
                  <a:pt x="547592" y="1480"/>
                </a:lnTo>
                <a:lnTo>
                  <a:pt x="555424" y="9671"/>
                </a:lnTo>
                <a:lnTo>
                  <a:pt x="558244" y="21768"/>
                </a:lnTo>
                <a:lnTo>
                  <a:pt x="558182" y="34770"/>
                </a:lnTo>
                <a:lnTo>
                  <a:pt x="557371" y="45676"/>
                </a:lnTo>
                <a:lnTo>
                  <a:pt x="556418" y="73074"/>
                </a:lnTo>
                <a:lnTo>
                  <a:pt x="554656" y="129633"/>
                </a:lnTo>
                <a:lnTo>
                  <a:pt x="547562" y="169394"/>
                </a:lnTo>
                <a:lnTo>
                  <a:pt x="509595" y="201715"/>
                </a:lnTo>
                <a:lnTo>
                  <a:pt x="491323" y="206470"/>
                </a:lnTo>
                <a:lnTo>
                  <a:pt x="481806" y="206966"/>
                </a:lnTo>
              </a:path>
            </a:pathLst>
          </a:custGeom>
          <a:ln w="12496">
            <a:solidFill>
              <a:srgbClr val="000000"/>
            </a:solidFill>
          </a:ln>
        </p:spPr>
        <p:txBody>
          <a:bodyPr wrap="square" lIns="0" tIns="0" rIns="0" bIns="0" rtlCol="0"/>
          <a:lstStyle/>
          <a:p>
            <a:endParaRPr/>
          </a:p>
        </p:txBody>
      </p:sp>
      <p:sp>
        <p:nvSpPr>
          <p:cNvPr id="93" name="object 93"/>
          <p:cNvSpPr/>
          <p:nvPr/>
        </p:nvSpPr>
        <p:spPr>
          <a:xfrm>
            <a:off x="2807207" y="4747005"/>
            <a:ext cx="2493010" cy="1302385"/>
          </a:xfrm>
          <a:custGeom>
            <a:avLst/>
            <a:gdLst/>
            <a:ahLst/>
            <a:cxnLst/>
            <a:rect l="l" t="t" r="r" b="b"/>
            <a:pathLst>
              <a:path w="2493010" h="1302385">
                <a:moveTo>
                  <a:pt x="0" y="0"/>
                </a:moveTo>
                <a:lnTo>
                  <a:pt x="8183" y="4429"/>
                </a:lnTo>
                <a:lnTo>
                  <a:pt x="13271" y="7620"/>
                </a:lnTo>
                <a:lnTo>
                  <a:pt x="18359" y="10715"/>
                </a:lnTo>
                <a:lnTo>
                  <a:pt x="71781" y="33842"/>
                </a:lnTo>
                <a:lnTo>
                  <a:pt x="117722" y="49407"/>
                </a:lnTo>
                <a:lnTo>
                  <a:pt x="164288" y="61866"/>
                </a:lnTo>
                <a:lnTo>
                  <a:pt x="211403" y="71533"/>
                </a:lnTo>
                <a:lnTo>
                  <a:pt x="258990" y="78720"/>
                </a:lnTo>
                <a:lnTo>
                  <a:pt x="306974" y="83740"/>
                </a:lnTo>
                <a:lnTo>
                  <a:pt x="355279" y="86905"/>
                </a:lnTo>
                <a:lnTo>
                  <a:pt x="403827" y="88528"/>
                </a:lnTo>
                <a:lnTo>
                  <a:pt x="452542" y="88921"/>
                </a:lnTo>
                <a:lnTo>
                  <a:pt x="501349" y="88398"/>
                </a:lnTo>
                <a:lnTo>
                  <a:pt x="550171" y="87270"/>
                </a:lnTo>
                <a:lnTo>
                  <a:pt x="598932" y="85852"/>
                </a:lnTo>
                <a:lnTo>
                  <a:pt x="648000" y="83948"/>
                </a:lnTo>
                <a:lnTo>
                  <a:pt x="697426" y="81187"/>
                </a:lnTo>
                <a:lnTo>
                  <a:pt x="747164" y="77739"/>
                </a:lnTo>
                <a:lnTo>
                  <a:pt x="797167" y="73774"/>
                </a:lnTo>
                <a:lnTo>
                  <a:pt x="847388" y="69463"/>
                </a:lnTo>
                <a:lnTo>
                  <a:pt x="897781" y="64976"/>
                </a:lnTo>
                <a:lnTo>
                  <a:pt x="948300" y="60484"/>
                </a:lnTo>
                <a:lnTo>
                  <a:pt x="998898" y="56157"/>
                </a:lnTo>
                <a:lnTo>
                  <a:pt x="1049528" y="52165"/>
                </a:lnTo>
                <a:lnTo>
                  <a:pt x="1100143" y="48678"/>
                </a:lnTo>
                <a:lnTo>
                  <a:pt x="1150699" y="45868"/>
                </a:lnTo>
                <a:lnTo>
                  <a:pt x="1201147" y="43904"/>
                </a:lnTo>
                <a:lnTo>
                  <a:pt x="1251441" y="42957"/>
                </a:lnTo>
                <a:lnTo>
                  <a:pt x="1301535" y="43197"/>
                </a:lnTo>
                <a:lnTo>
                  <a:pt x="1351383" y="44794"/>
                </a:lnTo>
                <a:lnTo>
                  <a:pt x="1400937" y="47919"/>
                </a:lnTo>
                <a:lnTo>
                  <a:pt x="1450152" y="52743"/>
                </a:lnTo>
                <a:lnTo>
                  <a:pt x="1498981" y="59436"/>
                </a:lnTo>
                <a:lnTo>
                  <a:pt x="1550048" y="70440"/>
                </a:lnTo>
                <a:lnTo>
                  <a:pt x="1596943" y="86555"/>
                </a:lnTo>
                <a:lnTo>
                  <a:pt x="1639655" y="107580"/>
                </a:lnTo>
                <a:lnTo>
                  <a:pt x="1678172" y="133315"/>
                </a:lnTo>
                <a:lnTo>
                  <a:pt x="1712483" y="163560"/>
                </a:lnTo>
                <a:lnTo>
                  <a:pt x="1742577" y="198113"/>
                </a:lnTo>
                <a:lnTo>
                  <a:pt x="1768441" y="236776"/>
                </a:lnTo>
                <a:lnTo>
                  <a:pt x="1790065" y="279347"/>
                </a:lnTo>
                <a:lnTo>
                  <a:pt x="1807436" y="325625"/>
                </a:lnTo>
                <a:lnTo>
                  <a:pt x="1820545" y="375412"/>
                </a:lnTo>
                <a:lnTo>
                  <a:pt x="1828737" y="422634"/>
                </a:lnTo>
                <a:lnTo>
                  <a:pt x="1833812" y="469645"/>
                </a:lnTo>
                <a:lnTo>
                  <a:pt x="1836523" y="516476"/>
                </a:lnTo>
                <a:lnTo>
                  <a:pt x="1837619" y="563159"/>
                </a:lnTo>
                <a:lnTo>
                  <a:pt x="1837853" y="609725"/>
                </a:lnTo>
                <a:lnTo>
                  <a:pt x="1837975" y="656205"/>
                </a:lnTo>
                <a:lnTo>
                  <a:pt x="1838738" y="702633"/>
                </a:lnTo>
                <a:lnTo>
                  <a:pt x="1840893" y="749038"/>
                </a:lnTo>
                <a:lnTo>
                  <a:pt x="1845190" y="795453"/>
                </a:lnTo>
                <a:lnTo>
                  <a:pt x="1852383" y="841910"/>
                </a:lnTo>
                <a:lnTo>
                  <a:pt x="1863221" y="888440"/>
                </a:lnTo>
                <a:lnTo>
                  <a:pt x="1878457" y="935075"/>
                </a:lnTo>
                <a:lnTo>
                  <a:pt x="1896264" y="979988"/>
                </a:lnTo>
                <a:lnTo>
                  <a:pt x="1917027" y="1026255"/>
                </a:lnTo>
                <a:lnTo>
                  <a:pt x="1941099" y="1071930"/>
                </a:lnTo>
                <a:lnTo>
                  <a:pt x="1968833" y="1115065"/>
                </a:lnTo>
                <a:lnTo>
                  <a:pt x="2000582" y="1153713"/>
                </a:lnTo>
                <a:lnTo>
                  <a:pt x="2036699" y="1185926"/>
                </a:lnTo>
                <a:lnTo>
                  <a:pt x="2076532" y="1211239"/>
                </a:lnTo>
                <a:lnTo>
                  <a:pt x="2121306" y="1233023"/>
                </a:lnTo>
                <a:lnTo>
                  <a:pt x="2169476" y="1251554"/>
                </a:lnTo>
                <a:lnTo>
                  <a:pt x="2219500" y="1267111"/>
                </a:lnTo>
                <a:lnTo>
                  <a:pt x="2269832" y="1279969"/>
                </a:lnTo>
                <a:lnTo>
                  <a:pt x="2318930" y="1290407"/>
                </a:lnTo>
                <a:lnTo>
                  <a:pt x="2365247" y="1298702"/>
                </a:lnTo>
                <a:lnTo>
                  <a:pt x="2396077" y="1301954"/>
                </a:lnTo>
                <a:lnTo>
                  <a:pt x="2425858" y="1301635"/>
                </a:lnTo>
                <a:lnTo>
                  <a:pt x="2455116" y="1298401"/>
                </a:lnTo>
                <a:lnTo>
                  <a:pt x="2484374" y="1292910"/>
                </a:lnTo>
                <a:lnTo>
                  <a:pt x="2487168" y="1290777"/>
                </a:lnTo>
                <a:lnTo>
                  <a:pt x="2489962" y="1288338"/>
                </a:lnTo>
                <a:lnTo>
                  <a:pt x="2492629" y="1286205"/>
                </a:lnTo>
              </a:path>
            </a:pathLst>
          </a:custGeom>
          <a:ln w="12801">
            <a:solidFill>
              <a:srgbClr val="000000"/>
            </a:solidFill>
          </a:ln>
        </p:spPr>
        <p:txBody>
          <a:bodyPr wrap="square" lIns="0" tIns="0" rIns="0" bIns="0" rtlCol="0"/>
          <a:lstStyle/>
          <a:p>
            <a:endParaRPr/>
          </a:p>
        </p:txBody>
      </p:sp>
      <p:sp>
        <p:nvSpPr>
          <p:cNvPr id="94" name="object 94"/>
          <p:cNvSpPr/>
          <p:nvPr/>
        </p:nvSpPr>
        <p:spPr>
          <a:xfrm>
            <a:off x="5227065" y="5828080"/>
            <a:ext cx="133350" cy="333375"/>
          </a:xfrm>
          <a:custGeom>
            <a:avLst/>
            <a:gdLst/>
            <a:ahLst/>
            <a:cxnLst/>
            <a:rect l="l" t="t" r="r" b="b"/>
            <a:pathLst>
              <a:path w="133350" h="333375">
                <a:moveTo>
                  <a:pt x="87375" y="16764"/>
                </a:moveTo>
                <a:lnTo>
                  <a:pt x="86868" y="7620"/>
                </a:lnTo>
                <a:lnTo>
                  <a:pt x="85344" y="3962"/>
                </a:lnTo>
                <a:lnTo>
                  <a:pt x="78612" y="0"/>
                </a:lnTo>
                <a:lnTo>
                  <a:pt x="80178" y="8172"/>
                </a:lnTo>
                <a:lnTo>
                  <a:pt x="95898" y="47163"/>
                </a:lnTo>
                <a:lnTo>
                  <a:pt x="114611" y="76452"/>
                </a:lnTo>
                <a:lnTo>
                  <a:pt x="123062" y="91440"/>
                </a:lnTo>
                <a:lnTo>
                  <a:pt x="129403" y="106860"/>
                </a:lnTo>
                <a:lnTo>
                  <a:pt x="132635" y="121996"/>
                </a:lnTo>
                <a:lnTo>
                  <a:pt x="133082" y="137474"/>
                </a:lnTo>
                <a:lnTo>
                  <a:pt x="131063" y="153924"/>
                </a:lnTo>
                <a:lnTo>
                  <a:pt x="108442" y="219113"/>
                </a:lnTo>
                <a:lnTo>
                  <a:pt x="72771" y="277672"/>
                </a:lnTo>
                <a:lnTo>
                  <a:pt x="43148" y="316611"/>
                </a:lnTo>
                <a:lnTo>
                  <a:pt x="25300" y="327393"/>
                </a:lnTo>
                <a:lnTo>
                  <a:pt x="0" y="333146"/>
                </a:lnTo>
              </a:path>
            </a:pathLst>
          </a:custGeom>
          <a:ln w="12801">
            <a:solidFill>
              <a:srgbClr val="000000"/>
            </a:solidFill>
          </a:ln>
        </p:spPr>
        <p:txBody>
          <a:bodyPr wrap="square" lIns="0" tIns="0" rIns="0" bIns="0" rtlCol="0"/>
          <a:lstStyle/>
          <a:p>
            <a:endParaRPr/>
          </a:p>
        </p:txBody>
      </p:sp>
      <p:sp>
        <p:nvSpPr>
          <p:cNvPr id="95" name="object 95"/>
          <p:cNvSpPr/>
          <p:nvPr/>
        </p:nvSpPr>
        <p:spPr>
          <a:xfrm>
            <a:off x="5671439" y="5586183"/>
            <a:ext cx="333375" cy="1039494"/>
          </a:xfrm>
          <a:custGeom>
            <a:avLst/>
            <a:gdLst/>
            <a:ahLst/>
            <a:cxnLst/>
            <a:rect l="l" t="t" r="r" b="b"/>
            <a:pathLst>
              <a:path w="333375" h="1039495">
                <a:moveTo>
                  <a:pt x="259080" y="40728"/>
                </a:moveTo>
                <a:lnTo>
                  <a:pt x="248921" y="35142"/>
                </a:lnTo>
                <a:lnTo>
                  <a:pt x="238299" y="28956"/>
                </a:lnTo>
                <a:lnTo>
                  <a:pt x="227558" y="22940"/>
                </a:lnTo>
                <a:lnTo>
                  <a:pt x="186181" y="8229"/>
                </a:lnTo>
                <a:lnTo>
                  <a:pt x="140904" y="457"/>
                </a:lnTo>
                <a:lnTo>
                  <a:pt x="126857" y="0"/>
                </a:lnTo>
                <a:lnTo>
                  <a:pt x="112976" y="1390"/>
                </a:lnTo>
                <a:lnTo>
                  <a:pt x="77464" y="23802"/>
                </a:lnTo>
                <a:lnTo>
                  <a:pt x="57608" y="80895"/>
                </a:lnTo>
                <a:lnTo>
                  <a:pt x="51040" y="151547"/>
                </a:lnTo>
                <a:lnTo>
                  <a:pt x="49672" y="193624"/>
                </a:lnTo>
                <a:lnTo>
                  <a:pt x="49281" y="235758"/>
                </a:lnTo>
                <a:lnTo>
                  <a:pt x="49022" y="277863"/>
                </a:lnTo>
                <a:lnTo>
                  <a:pt x="48930" y="328828"/>
                </a:lnTo>
                <a:lnTo>
                  <a:pt x="48876" y="379862"/>
                </a:lnTo>
                <a:lnTo>
                  <a:pt x="48757" y="430945"/>
                </a:lnTo>
                <a:lnTo>
                  <a:pt x="48465" y="482060"/>
                </a:lnTo>
                <a:lnTo>
                  <a:pt x="47896" y="533189"/>
                </a:lnTo>
                <a:lnTo>
                  <a:pt x="46944" y="584312"/>
                </a:lnTo>
                <a:lnTo>
                  <a:pt x="45503" y="635412"/>
                </a:lnTo>
                <a:lnTo>
                  <a:pt x="43469" y="686471"/>
                </a:lnTo>
                <a:lnTo>
                  <a:pt x="40735" y="737469"/>
                </a:lnTo>
                <a:lnTo>
                  <a:pt x="37197" y="788390"/>
                </a:lnTo>
                <a:lnTo>
                  <a:pt x="32749" y="839213"/>
                </a:lnTo>
                <a:lnTo>
                  <a:pt x="27285" y="889922"/>
                </a:lnTo>
                <a:lnTo>
                  <a:pt x="20700" y="940498"/>
                </a:lnTo>
                <a:lnTo>
                  <a:pt x="10539" y="994590"/>
                </a:lnTo>
                <a:lnTo>
                  <a:pt x="6350" y="1012431"/>
                </a:lnTo>
                <a:lnTo>
                  <a:pt x="4947" y="1019236"/>
                </a:lnTo>
                <a:lnTo>
                  <a:pt x="3413" y="1025956"/>
                </a:lnTo>
                <a:lnTo>
                  <a:pt x="1760" y="1032619"/>
                </a:lnTo>
                <a:lnTo>
                  <a:pt x="0" y="1039253"/>
                </a:lnTo>
                <a:lnTo>
                  <a:pt x="3901" y="1034048"/>
                </a:lnTo>
                <a:lnTo>
                  <a:pt x="42513" y="1013155"/>
                </a:lnTo>
                <a:lnTo>
                  <a:pt x="123938" y="998448"/>
                </a:lnTo>
                <a:lnTo>
                  <a:pt x="174132" y="991704"/>
                </a:lnTo>
                <a:lnTo>
                  <a:pt x="224256" y="985647"/>
                </a:lnTo>
                <a:lnTo>
                  <a:pt x="273938" y="978903"/>
                </a:lnTo>
                <a:lnTo>
                  <a:pt x="292987" y="974578"/>
                </a:lnTo>
                <a:lnTo>
                  <a:pt x="306498" y="968311"/>
                </a:lnTo>
                <a:lnTo>
                  <a:pt x="318462" y="959872"/>
                </a:lnTo>
                <a:lnTo>
                  <a:pt x="332866" y="949032"/>
                </a:lnTo>
              </a:path>
            </a:pathLst>
          </a:custGeom>
          <a:ln w="12496">
            <a:solidFill>
              <a:srgbClr val="000000"/>
            </a:solidFill>
          </a:ln>
        </p:spPr>
        <p:txBody>
          <a:bodyPr wrap="square" lIns="0" tIns="0" rIns="0" bIns="0" rtlCol="0"/>
          <a:lstStyle/>
          <a:p>
            <a:endParaRPr/>
          </a:p>
        </p:txBody>
      </p:sp>
      <p:sp>
        <p:nvSpPr>
          <p:cNvPr id="96" name="object 96"/>
          <p:cNvSpPr/>
          <p:nvPr/>
        </p:nvSpPr>
        <p:spPr>
          <a:xfrm>
            <a:off x="6000797" y="6134709"/>
            <a:ext cx="161290" cy="198120"/>
          </a:xfrm>
          <a:custGeom>
            <a:avLst/>
            <a:gdLst/>
            <a:ahLst/>
            <a:cxnLst/>
            <a:rect l="l" t="t" r="r" b="b"/>
            <a:pathLst>
              <a:path w="161289" h="198120">
                <a:moveTo>
                  <a:pt x="103076" y="26822"/>
                </a:moveTo>
                <a:lnTo>
                  <a:pt x="91019" y="23793"/>
                </a:lnTo>
                <a:lnTo>
                  <a:pt x="78438" y="22479"/>
                </a:lnTo>
                <a:lnTo>
                  <a:pt x="65857" y="23564"/>
                </a:lnTo>
                <a:lnTo>
                  <a:pt x="26050" y="52882"/>
                </a:lnTo>
                <a:lnTo>
                  <a:pt x="1668" y="106379"/>
                </a:lnTo>
                <a:lnTo>
                  <a:pt x="0" y="127215"/>
                </a:lnTo>
                <a:lnTo>
                  <a:pt x="3355" y="147537"/>
                </a:lnTo>
                <a:lnTo>
                  <a:pt x="12652" y="167030"/>
                </a:lnTo>
                <a:lnTo>
                  <a:pt x="30603" y="185032"/>
                </a:lnTo>
                <a:lnTo>
                  <a:pt x="53197" y="195148"/>
                </a:lnTo>
                <a:lnTo>
                  <a:pt x="78124" y="198062"/>
                </a:lnTo>
                <a:lnTo>
                  <a:pt x="103076" y="194462"/>
                </a:lnTo>
                <a:lnTo>
                  <a:pt x="124483" y="185446"/>
                </a:lnTo>
                <a:lnTo>
                  <a:pt x="142128" y="171259"/>
                </a:lnTo>
                <a:lnTo>
                  <a:pt x="154725" y="152671"/>
                </a:lnTo>
                <a:lnTo>
                  <a:pt x="160988" y="130454"/>
                </a:lnTo>
                <a:lnTo>
                  <a:pt x="160966" y="112895"/>
                </a:lnTo>
                <a:lnTo>
                  <a:pt x="142446" y="62788"/>
                </a:lnTo>
                <a:lnTo>
                  <a:pt x="126793" y="37757"/>
                </a:lnTo>
                <a:lnTo>
                  <a:pt x="119264" y="24941"/>
                </a:lnTo>
                <a:lnTo>
                  <a:pt x="113236" y="11582"/>
                </a:lnTo>
                <a:lnTo>
                  <a:pt x="111712" y="7620"/>
                </a:lnTo>
                <a:lnTo>
                  <a:pt x="110442" y="3657"/>
                </a:lnTo>
                <a:lnTo>
                  <a:pt x="109172" y="0"/>
                </a:lnTo>
              </a:path>
            </a:pathLst>
          </a:custGeom>
          <a:ln w="12496">
            <a:solidFill>
              <a:srgbClr val="000000"/>
            </a:solidFill>
          </a:ln>
        </p:spPr>
        <p:txBody>
          <a:bodyPr wrap="square" lIns="0" tIns="0" rIns="0" bIns="0" rtlCol="0"/>
          <a:lstStyle/>
          <a:p>
            <a:endParaRPr/>
          </a:p>
        </p:txBody>
      </p:sp>
      <p:sp>
        <p:nvSpPr>
          <p:cNvPr id="97" name="object 97"/>
          <p:cNvSpPr/>
          <p:nvPr/>
        </p:nvSpPr>
        <p:spPr>
          <a:xfrm>
            <a:off x="6586473" y="5765596"/>
            <a:ext cx="107950" cy="173355"/>
          </a:xfrm>
          <a:custGeom>
            <a:avLst/>
            <a:gdLst/>
            <a:ahLst/>
            <a:cxnLst/>
            <a:rect l="l" t="t" r="r" b="b"/>
            <a:pathLst>
              <a:path w="107950" h="173354">
                <a:moveTo>
                  <a:pt x="57911" y="57302"/>
                </a:moveTo>
                <a:lnTo>
                  <a:pt x="54768" y="49115"/>
                </a:lnTo>
                <a:lnTo>
                  <a:pt x="51720" y="40957"/>
                </a:lnTo>
                <a:lnTo>
                  <a:pt x="48625" y="32742"/>
                </a:lnTo>
                <a:lnTo>
                  <a:pt x="12483" y="68508"/>
                </a:lnTo>
                <a:lnTo>
                  <a:pt x="0" y="118872"/>
                </a:lnTo>
                <a:lnTo>
                  <a:pt x="329" y="133859"/>
                </a:lnTo>
                <a:lnTo>
                  <a:pt x="3778" y="148475"/>
                </a:lnTo>
                <a:lnTo>
                  <a:pt x="11179" y="161091"/>
                </a:lnTo>
                <a:lnTo>
                  <a:pt x="23368" y="170078"/>
                </a:lnTo>
                <a:lnTo>
                  <a:pt x="39108" y="172950"/>
                </a:lnTo>
                <a:lnTo>
                  <a:pt x="54228" y="169278"/>
                </a:lnTo>
                <a:lnTo>
                  <a:pt x="91977" y="135912"/>
                </a:lnTo>
                <a:lnTo>
                  <a:pt x="107569" y="81991"/>
                </a:lnTo>
                <a:lnTo>
                  <a:pt x="106414" y="65403"/>
                </a:lnTo>
                <a:lnTo>
                  <a:pt x="102711" y="48272"/>
                </a:lnTo>
                <a:lnTo>
                  <a:pt x="96103" y="32227"/>
                </a:lnTo>
                <a:lnTo>
                  <a:pt x="86232" y="18897"/>
                </a:lnTo>
                <a:lnTo>
                  <a:pt x="77428" y="12558"/>
                </a:lnTo>
                <a:lnTo>
                  <a:pt x="71135" y="7962"/>
                </a:lnTo>
                <a:lnTo>
                  <a:pt x="65819" y="4110"/>
                </a:lnTo>
                <a:lnTo>
                  <a:pt x="59944" y="0"/>
                </a:lnTo>
              </a:path>
            </a:pathLst>
          </a:custGeom>
          <a:ln w="12496">
            <a:solidFill>
              <a:srgbClr val="000000"/>
            </a:solidFill>
          </a:ln>
        </p:spPr>
        <p:txBody>
          <a:bodyPr wrap="square" lIns="0" tIns="0" rIns="0" bIns="0" rtlCol="0"/>
          <a:lstStyle/>
          <a:p>
            <a:endParaRPr/>
          </a:p>
        </p:txBody>
      </p:sp>
      <p:sp>
        <p:nvSpPr>
          <p:cNvPr id="98" name="object 98"/>
          <p:cNvSpPr/>
          <p:nvPr/>
        </p:nvSpPr>
        <p:spPr>
          <a:xfrm>
            <a:off x="6940042" y="5609167"/>
            <a:ext cx="184150" cy="987425"/>
          </a:xfrm>
          <a:custGeom>
            <a:avLst/>
            <a:gdLst/>
            <a:ahLst/>
            <a:cxnLst/>
            <a:rect l="l" t="t" r="r" b="b"/>
            <a:pathLst>
              <a:path w="184150" h="987425">
                <a:moveTo>
                  <a:pt x="0" y="6772"/>
                </a:moveTo>
                <a:lnTo>
                  <a:pt x="7691" y="2990"/>
                </a:lnTo>
                <a:lnTo>
                  <a:pt x="12382" y="752"/>
                </a:lnTo>
                <a:lnTo>
                  <a:pt x="17359" y="0"/>
                </a:lnTo>
                <a:lnTo>
                  <a:pt x="25907" y="676"/>
                </a:lnTo>
                <a:lnTo>
                  <a:pt x="64119" y="14277"/>
                </a:lnTo>
                <a:lnTo>
                  <a:pt x="92328" y="43653"/>
                </a:lnTo>
                <a:lnTo>
                  <a:pt x="110263" y="86110"/>
                </a:lnTo>
                <a:lnTo>
                  <a:pt x="119316" y="133911"/>
                </a:lnTo>
                <a:lnTo>
                  <a:pt x="122939" y="182913"/>
                </a:lnTo>
                <a:lnTo>
                  <a:pt x="124586" y="228971"/>
                </a:lnTo>
                <a:lnTo>
                  <a:pt x="126144" y="278653"/>
                </a:lnTo>
                <a:lnTo>
                  <a:pt x="126963" y="328334"/>
                </a:lnTo>
                <a:lnTo>
                  <a:pt x="127261" y="378013"/>
                </a:lnTo>
                <a:lnTo>
                  <a:pt x="127258" y="427689"/>
                </a:lnTo>
                <a:lnTo>
                  <a:pt x="127172" y="477361"/>
                </a:lnTo>
                <a:lnTo>
                  <a:pt x="127222" y="527027"/>
                </a:lnTo>
                <a:lnTo>
                  <a:pt x="127626" y="576687"/>
                </a:lnTo>
                <a:lnTo>
                  <a:pt x="128603" y="626340"/>
                </a:lnTo>
                <a:lnTo>
                  <a:pt x="130373" y="675984"/>
                </a:lnTo>
                <a:lnTo>
                  <a:pt x="133153" y="725619"/>
                </a:lnTo>
                <a:lnTo>
                  <a:pt x="137163" y="775243"/>
                </a:lnTo>
                <a:lnTo>
                  <a:pt x="142621" y="824855"/>
                </a:lnTo>
                <a:lnTo>
                  <a:pt x="153034" y="898921"/>
                </a:lnTo>
                <a:lnTo>
                  <a:pt x="173735" y="970245"/>
                </a:lnTo>
                <a:lnTo>
                  <a:pt x="178307" y="978779"/>
                </a:lnTo>
                <a:lnTo>
                  <a:pt x="179831" y="981827"/>
                </a:lnTo>
                <a:lnTo>
                  <a:pt x="184023" y="987313"/>
                </a:lnTo>
                <a:lnTo>
                  <a:pt x="174654" y="984642"/>
                </a:lnTo>
                <a:lnTo>
                  <a:pt x="165179" y="981713"/>
                </a:lnTo>
                <a:lnTo>
                  <a:pt x="155537" y="978612"/>
                </a:lnTo>
                <a:lnTo>
                  <a:pt x="145668" y="975426"/>
                </a:lnTo>
                <a:lnTo>
                  <a:pt x="131653" y="971169"/>
                </a:lnTo>
                <a:lnTo>
                  <a:pt x="118030" y="967654"/>
                </a:lnTo>
                <a:lnTo>
                  <a:pt x="104288" y="965053"/>
                </a:lnTo>
                <a:lnTo>
                  <a:pt x="89915" y="963539"/>
                </a:lnTo>
                <a:lnTo>
                  <a:pt x="79486" y="962553"/>
                </a:lnTo>
                <a:lnTo>
                  <a:pt x="69627" y="960910"/>
                </a:lnTo>
                <a:lnTo>
                  <a:pt x="60769" y="959210"/>
                </a:lnTo>
                <a:lnTo>
                  <a:pt x="53339" y="958053"/>
                </a:lnTo>
              </a:path>
            </a:pathLst>
          </a:custGeom>
          <a:ln w="12496">
            <a:solidFill>
              <a:srgbClr val="000000"/>
            </a:solidFill>
          </a:ln>
        </p:spPr>
        <p:txBody>
          <a:bodyPr wrap="square" lIns="0" tIns="0" rIns="0" bIns="0" rtlCol="0"/>
          <a:lstStyle/>
          <a:p>
            <a:endParaRPr/>
          </a:p>
        </p:txBody>
      </p:sp>
      <p:sp>
        <p:nvSpPr>
          <p:cNvPr id="99" name="object 99"/>
          <p:cNvSpPr/>
          <p:nvPr/>
        </p:nvSpPr>
        <p:spPr>
          <a:xfrm>
            <a:off x="7520051" y="5992858"/>
            <a:ext cx="170815" cy="162560"/>
          </a:xfrm>
          <a:custGeom>
            <a:avLst/>
            <a:gdLst/>
            <a:ahLst/>
            <a:cxnLst/>
            <a:rect l="l" t="t" r="r" b="b"/>
            <a:pathLst>
              <a:path w="170815" h="162560">
                <a:moveTo>
                  <a:pt x="0" y="108932"/>
                </a:moveTo>
                <a:lnTo>
                  <a:pt x="39538" y="136259"/>
                </a:lnTo>
                <a:lnTo>
                  <a:pt x="90170" y="135145"/>
                </a:lnTo>
                <a:lnTo>
                  <a:pt x="133445" y="117200"/>
                </a:lnTo>
                <a:lnTo>
                  <a:pt x="163956" y="82110"/>
                </a:lnTo>
                <a:lnTo>
                  <a:pt x="170449" y="49306"/>
                </a:lnTo>
                <a:lnTo>
                  <a:pt x="167582" y="32518"/>
                </a:lnTo>
                <a:lnTo>
                  <a:pt x="160274" y="17187"/>
                </a:lnTo>
                <a:lnTo>
                  <a:pt x="148786" y="5362"/>
                </a:lnTo>
                <a:lnTo>
                  <a:pt x="135334" y="80"/>
                </a:lnTo>
                <a:lnTo>
                  <a:pt x="120572" y="0"/>
                </a:lnTo>
                <a:lnTo>
                  <a:pt x="105155" y="3776"/>
                </a:lnTo>
                <a:lnTo>
                  <a:pt x="66633" y="42867"/>
                </a:lnTo>
                <a:lnTo>
                  <a:pt x="56804" y="79909"/>
                </a:lnTo>
                <a:lnTo>
                  <a:pt x="64289" y="117609"/>
                </a:lnTo>
                <a:lnTo>
                  <a:pt x="93983" y="146537"/>
                </a:lnTo>
                <a:lnTo>
                  <a:pt x="133028" y="159719"/>
                </a:lnTo>
                <a:lnTo>
                  <a:pt x="154813" y="161967"/>
                </a:lnTo>
              </a:path>
            </a:pathLst>
          </a:custGeom>
          <a:ln w="12496">
            <a:solidFill>
              <a:srgbClr val="000000"/>
            </a:solidFill>
          </a:ln>
        </p:spPr>
        <p:txBody>
          <a:bodyPr wrap="square" lIns="0" tIns="0" rIns="0" bIns="0" rtlCol="0"/>
          <a:lstStyle/>
          <a:p>
            <a:endParaRPr/>
          </a:p>
        </p:txBody>
      </p:sp>
      <p:sp>
        <p:nvSpPr>
          <p:cNvPr id="100" name="object 100"/>
          <p:cNvSpPr/>
          <p:nvPr/>
        </p:nvSpPr>
        <p:spPr>
          <a:xfrm>
            <a:off x="7774257" y="6039611"/>
            <a:ext cx="29209" cy="92075"/>
          </a:xfrm>
          <a:custGeom>
            <a:avLst/>
            <a:gdLst/>
            <a:ahLst/>
            <a:cxnLst/>
            <a:rect l="l" t="t" r="r" b="b"/>
            <a:pathLst>
              <a:path w="29209" h="92075">
                <a:moveTo>
                  <a:pt x="24939" y="9448"/>
                </a:moveTo>
                <a:lnTo>
                  <a:pt x="26209" y="6400"/>
                </a:lnTo>
                <a:lnTo>
                  <a:pt x="27352" y="3047"/>
                </a:lnTo>
                <a:lnTo>
                  <a:pt x="28876" y="0"/>
                </a:lnTo>
                <a:lnTo>
                  <a:pt x="7286" y="40843"/>
                </a:lnTo>
                <a:lnTo>
                  <a:pt x="0" y="79333"/>
                </a:lnTo>
                <a:lnTo>
                  <a:pt x="555" y="92049"/>
                </a:lnTo>
              </a:path>
            </a:pathLst>
          </a:custGeom>
          <a:ln w="12496">
            <a:solidFill>
              <a:srgbClr val="000000"/>
            </a:solidFill>
          </a:ln>
        </p:spPr>
        <p:txBody>
          <a:bodyPr wrap="square" lIns="0" tIns="0" rIns="0" bIns="0" rtlCol="0"/>
          <a:lstStyle/>
          <a:p>
            <a:endParaRPr/>
          </a:p>
        </p:txBody>
      </p:sp>
      <p:sp>
        <p:nvSpPr>
          <p:cNvPr id="101" name="object 101"/>
          <p:cNvSpPr/>
          <p:nvPr/>
        </p:nvSpPr>
        <p:spPr>
          <a:xfrm>
            <a:off x="7772088" y="5894451"/>
            <a:ext cx="31750" cy="83185"/>
          </a:xfrm>
          <a:custGeom>
            <a:avLst/>
            <a:gdLst/>
            <a:ahLst/>
            <a:cxnLst/>
            <a:rect l="l" t="t" r="r" b="b"/>
            <a:pathLst>
              <a:path w="31750" h="83185">
                <a:moveTo>
                  <a:pt x="31426" y="15011"/>
                </a:moveTo>
                <a:lnTo>
                  <a:pt x="20542" y="1876"/>
                </a:lnTo>
                <a:lnTo>
                  <a:pt x="12741" y="0"/>
                </a:lnTo>
                <a:lnTo>
                  <a:pt x="6727" y="8067"/>
                </a:lnTo>
                <a:lnTo>
                  <a:pt x="1200" y="24765"/>
                </a:lnTo>
                <a:lnTo>
                  <a:pt x="0" y="40847"/>
                </a:lnTo>
                <a:lnTo>
                  <a:pt x="4169" y="55816"/>
                </a:lnTo>
                <a:lnTo>
                  <a:pt x="11648" y="69813"/>
                </a:lnTo>
                <a:lnTo>
                  <a:pt x="20377" y="82981"/>
                </a:lnTo>
              </a:path>
            </a:pathLst>
          </a:custGeom>
          <a:ln w="12496">
            <a:solidFill>
              <a:srgbClr val="000000"/>
            </a:solidFill>
          </a:ln>
        </p:spPr>
        <p:txBody>
          <a:bodyPr wrap="square" lIns="0" tIns="0" rIns="0" bIns="0" rtlCol="0"/>
          <a:lstStyle/>
          <a:p>
            <a:endParaRPr/>
          </a:p>
        </p:txBody>
      </p:sp>
      <p:sp>
        <p:nvSpPr>
          <p:cNvPr id="102" name="object 102"/>
          <p:cNvSpPr/>
          <p:nvPr/>
        </p:nvSpPr>
        <p:spPr>
          <a:xfrm>
            <a:off x="7835518" y="5981395"/>
            <a:ext cx="480059" cy="300355"/>
          </a:xfrm>
          <a:custGeom>
            <a:avLst/>
            <a:gdLst/>
            <a:ahLst/>
            <a:cxnLst/>
            <a:rect l="l" t="t" r="r" b="b"/>
            <a:pathLst>
              <a:path w="480059" h="300354">
                <a:moveTo>
                  <a:pt x="83184" y="0"/>
                </a:moveTo>
                <a:lnTo>
                  <a:pt x="53339" y="32308"/>
                </a:lnTo>
                <a:lnTo>
                  <a:pt x="40606" y="75985"/>
                </a:lnTo>
                <a:lnTo>
                  <a:pt x="42290" y="91440"/>
                </a:lnTo>
                <a:lnTo>
                  <a:pt x="56608" y="119329"/>
                </a:lnTo>
                <a:lnTo>
                  <a:pt x="78914" y="142189"/>
                </a:lnTo>
                <a:lnTo>
                  <a:pt x="101673" y="164820"/>
                </a:lnTo>
                <a:lnTo>
                  <a:pt x="117348" y="192023"/>
                </a:lnTo>
                <a:lnTo>
                  <a:pt x="119983" y="208816"/>
                </a:lnTo>
                <a:lnTo>
                  <a:pt x="118236" y="226009"/>
                </a:lnTo>
                <a:lnTo>
                  <a:pt x="112775" y="242516"/>
                </a:lnTo>
                <a:lnTo>
                  <a:pt x="76088" y="283083"/>
                </a:lnTo>
                <a:lnTo>
                  <a:pt x="40766" y="298399"/>
                </a:lnTo>
                <a:lnTo>
                  <a:pt x="26985" y="300118"/>
                </a:lnTo>
                <a:lnTo>
                  <a:pt x="17287" y="297980"/>
                </a:lnTo>
                <a:lnTo>
                  <a:pt x="9138" y="292698"/>
                </a:lnTo>
                <a:lnTo>
                  <a:pt x="0" y="284988"/>
                </a:lnTo>
                <a:lnTo>
                  <a:pt x="6695" y="270629"/>
                </a:lnTo>
                <a:lnTo>
                  <a:pt x="35305" y="235610"/>
                </a:lnTo>
                <a:lnTo>
                  <a:pt x="88074" y="197700"/>
                </a:lnTo>
                <a:lnTo>
                  <a:pt x="114994" y="179589"/>
                </a:lnTo>
                <a:lnTo>
                  <a:pt x="140842" y="160020"/>
                </a:lnTo>
                <a:lnTo>
                  <a:pt x="165173" y="137726"/>
                </a:lnTo>
                <a:lnTo>
                  <a:pt x="189944" y="108318"/>
                </a:lnTo>
                <a:lnTo>
                  <a:pt x="206547" y="75195"/>
                </a:lnTo>
                <a:lnTo>
                  <a:pt x="206375" y="41757"/>
                </a:lnTo>
                <a:lnTo>
                  <a:pt x="203326" y="40233"/>
                </a:lnTo>
                <a:lnTo>
                  <a:pt x="199644" y="39319"/>
                </a:lnTo>
                <a:lnTo>
                  <a:pt x="196596" y="37795"/>
                </a:lnTo>
                <a:lnTo>
                  <a:pt x="178593" y="75857"/>
                </a:lnTo>
                <a:lnTo>
                  <a:pt x="176172" y="109656"/>
                </a:lnTo>
                <a:lnTo>
                  <a:pt x="178752" y="127063"/>
                </a:lnTo>
                <a:lnTo>
                  <a:pt x="185046" y="143270"/>
                </a:lnTo>
                <a:lnTo>
                  <a:pt x="195960" y="157276"/>
                </a:lnTo>
                <a:lnTo>
                  <a:pt x="215534" y="167811"/>
                </a:lnTo>
                <a:lnTo>
                  <a:pt x="236537" y="167487"/>
                </a:lnTo>
                <a:lnTo>
                  <a:pt x="273684" y="145694"/>
                </a:lnTo>
                <a:lnTo>
                  <a:pt x="295941" y="114757"/>
                </a:lnTo>
                <a:lnTo>
                  <a:pt x="314578" y="81076"/>
                </a:lnTo>
                <a:lnTo>
                  <a:pt x="320008" y="71989"/>
                </a:lnTo>
                <a:lnTo>
                  <a:pt x="325056" y="65760"/>
                </a:lnTo>
                <a:lnTo>
                  <a:pt x="330580" y="60331"/>
                </a:lnTo>
                <a:lnTo>
                  <a:pt x="337438" y="53644"/>
                </a:lnTo>
                <a:lnTo>
                  <a:pt x="342671" y="66498"/>
                </a:lnTo>
                <a:lnTo>
                  <a:pt x="347011" y="79438"/>
                </a:lnTo>
                <a:lnTo>
                  <a:pt x="351137" y="92435"/>
                </a:lnTo>
                <a:lnTo>
                  <a:pt x="355726" y="105460"/>
                </a:lnTo>
                <a:lnTo>
                  <a:pt x="358842" y="112752"/>
                </a:lnTo>
                <a:lnTo>
                  <a:pt x="361695" y="116928"/>
                </a:lnTo>
                <a:lnTo>
                  <a:pt x="364835" y="120248"/>
                </a:lnTo>
                <a:lnTo>
                  <a:pt x="368807" y="124968"/>
                </a:lnTo>
                <a:lnTo>
                  <a:pt x="374975" y="113490"/>
                </a:lnTo>
                <a:lnTo>
                  <a:pt x="380714" y="101726"/>
                </a:lnTo>
                <a:lnTo>
                  <a:pt x="386595" y="90077"/>
                </a:lnTo>
                <a:lnTo>
                  <a:pt x="407955" y="58216"/>
                </a:lnTo>
                <a:lnTo>
                  <a:pt x="428244" y="44805"/>
                </a:lnTo>
                <a:lnTo>
                  <a:pt x="439175" y="47739"/>
                </a:lnTo>
                <a:lnTo>
                  <a:pt x="460873" y="91363"/>
                </a:lnTo>
                <a:lnTo>
                  <a:pt x="463407" y="111785"/>
                </a:lnTo>
                <a:lnTo>
                  <a:pt x="467250" y="131406"/>
                </a:lnTo>
                <a:lnTo>
                  <a:pt x="473963" y="144170"/>
                </a:lnTo>
                <a:lnTo>
                  <a:pt x="476123" y="142646"/>
                </a:lnTo>
                <a:lnTo>
                  <a:pt x="478154" y="141122"/>
                </a:lnTo>
                <a:lnTo>
                  <a:pt x="480059" y="139903"/>
                </a:lnTo>
              </a:path>
            </a:pathLst>
          </a:custGeom>
          <a:ln w="12496">
            <a:solidFill>
              <a:srgbClr val="000000"/>
            </a:solidFill>
          </a:ln>
        </p:spPr>
        <p:txBody>
          <a:bodyPr wrap="square" lIns="0" tIns="0" rIns="0" bIns="0" rtlCol="0"/>
          <a:lstStyle/>
          <a:p>
            <a:endParaRPr/>
          </a:p>
        </p:txBody>
      </p:sp>
      <p:sp>
        <p:nvSpPr>
          <p:cNvPr id="103" name="object 103"/>
          <p:cNvSpPr/>
          <p:nvPr/>
        </p:nvSpPr>
        <p:spPr>
          <a:xfrm>
            <a:off x="8347202" y="5973775"/>
            <a:ext cx="162560" cy="164465"/>
          </a:xfrm>
          <a:custGeom>
            <a:avLst/>
            <a:gdLst/>
            <a:ahLst/>
            <a:cxnLst/>
            <a:rect l="l" t="t" r="r" b="b"/>
            <a:pathLst>
              <a:path w="162559" h="164464">
                <a:moveTo>
                  <a:pt x="4318" y="0"/>
                </a:moveTo>
                <a:lnTo>
                  <a:pt x="3536" y="12615"/>
                </a:lnTo>
                <a:lnTo>
                  <a:pt x="2063" y="25260"/>
                </a:lnTo>
                <a:lnTo>
                  <a:pt x="638" y="37847"/>
                </a:lnTo>
                <a:lnTo>
                  <a:pt x="4587" y="87020"/>
                </a:lnTo>
                <a:lnTo>
                  <a:pt x="16680" y="134026"/>
                </a:lnTo>
                <a:lnTo>
                  <a:pt x="36575" y="164287"/>
                </a:lnTo>
                <a:lnTo>
                  <a:pt x="46053" y="164034"/>
                </a:lnTo>
                <a:lnTo>
                  <a:pt x="54482" y="158153"/>
                </a:lnTo>
                <a:lnTo>
                  <a:pt x="61579" y="149928"/>
                </a:lnTo>
                <a:lnTo>
                  <a:pt x="67055" y="142646"/>
                </a:lnTo>
                <a:lnTo>
                  <a:pt x="77458" y="129859"/>
                </a:lnTo>
                <a:lnTo>
                  <a:pt x="87788" y="116471"/>
                </a:lnTo>
                <a:lnTo>
                  <a:pt x="97595" y="102912"/>
                </a:lnTo>
                <a:lnTo>
                  <a:pt x="106425" y="89611"/>
                </a:lnTo>
                <a:lnTo>
                  <a:pt x="114679" y="78714"/>
                </a:lnTo>
                <a:lnTo>
                  <a:pt x="122920" y="72161"/>
                </a:lnTo>
                <a:lnTo>
                  <a:pt x="132375" y="68008"/>
                </a:lnTo>
                <a:lnTo>
                  <a:pt x="144272" y="64312"/>
                </a:lnTo>
                <a:lnTo>
                  <a:pt x="152146" y="60960"/>
                </a:lnTo>
                <a:lnTo>
                  <a:pt x="155448" y="60045"/>
                </a:lnTo>
                <a:lnTo>
                  <a:pt x="162178" y="64312"/>
                </a:lnTo>
              </a:path>
            </a:pathLst>
          </a:custGeom>
          <a:ln w="12496">
            <a:solidFill>
              <a:srgbClr val="000000"/>
            </a:solidFill>
          </a:ln>
        </p:spPr>
        <p:txBody>
          <a:bodyPr wrap="square" lIns="0" tIns="0" rIns="0" bIns="0" rtlCol="0"/>
          <a:lstStyle/>
          <a:p>
            <a:endParaRPr/>
          </a:p>
        </p:txBody>
      </p:sp>
      <p:sp>
        <p:nvSpPr>
          <p:cNvPr id="104" name="object 104"/>
          <p:cNvSpPr/>
          <p:nvPr/>
        </p:nvSpPr>
        <p:spPr>
          <a:xfrm>
            <a:off x="8489563" y="6033211"/>
            <a:ext cx="92075" cy="126364"/>
          </a:xfrm>
          <a:custGeom>
            <a:avLst/>
            <a:gdLst/>
            <a:ahLst/>
            <a:cxnLst/>
            <a:rect l="l" t="t" r="r" b="b"/>
            <a:pathLst>
              <a:path w="92075" h="126364">
                <a:moveTo>
                  <a:pt x="55758" y="6705"/>
                </a:moveTo>
                <a:lnTo>
                  <a:pt x="57028" y="4572"/>
                </a:lnTo>
                <a:lnTo>
                  <a:pt x="57917" y="2133"/>
                </a:lnTo>
                <a:lnTo>
                  <a:pt x="58806" y="0"/>
                </a:lnTo>
                <a:lnTo>
                  <a:pt x="25278" y="28651"/>
                </a:lnTo>
                <a:lnTo>
                  <a:pt x="3722" y="68427"/>
                </a:lnTo>
                <a:lnTo>
                  <a:pt x="0" y="92773"/>
                </a:lnTo>
                <a:lnTo>
                  <a:pt x="2149" y="100888"/>
                </a:lnTo>
                <a:lnTo>
                  <a:pt x="7512" y="106489"/>
                </a:lnTo>
                <a:lnTo>
                  <a:pt x="16769" y="108204"/>
                </a:lnTo>
                <a:lnTo>
                  <a:pt x="27664" y="104960"/>
                </a:lnTo>
                <a:lnTo>
                  <a:pt x="59019" y="66098"/>
                </a:lnTo>
                <a:lnTo>
                  <a:pt x="73538" y="24993"/>
                </a:lnTo>
                <a:lnTo>
                  <a:pt x="74681" y="21945"/>
                </a:lnTo>
                <a:lnTo>
                  <a:pt x="75316" y="19507"/>
                </a:lnTo>
                <a:lnTo>
                  <a:pt x="76586" y="16764"/>
                </a:lnTo>
                <a:lnTo>
                  <a:pt x="75445" y="33151"/>
                </a:lnTo>
                <a:lnTo>
                  <a:pt x="74221" y="50253"/>
                </a:lnTo>
                <a:lnTo>
                  <a:pt x="73925" y="67298"/>
                </a:lnTo>
                <a:lnTo>
                  <a:pt x="75570" y="83515"/>
                </a:lnTo>
                <a:lnTo>
                  <a:pt x="78593" y="94983"/>
                </a:lnTo>
                <a:lnTo>
                  <a:pt x="82222" y="105765"/>
                </a:lnTo>
                <a:lnTo>
                  <a:pt x="86590" y="116090"/>
                </a:lnTo>
                <a:lnTo>
                  <a:pt x="91826" y="126187"/>
                </a:lnTo>
              </a:path>
            </a:pathLst>
          </a:custGeom>
          <a:ln w="12496">
            <a:solidFill>
              <a:srgbClr val="000000"/>
            </a:solidFill>
          </a:ln>
        </p:spPr>
        <p:txBody>
          <a:bodyPr wrap="square" lIns="0" tIns="0" rIns="0" bIns="0" rtlCol="0"/>
          <a:lstStyle/>
          <a:p>
            <a:endParaRPr/>
          </a:p>
        </p:txBody>
      </p:sp>
      <p:sp>
        <p:nvSpPr>
          <p:cNvPr id="105" name="object 105"/>
          <p:cNvSpPr/>
          <p:nvPr/>
        </p:nvSpPr>
        <p:spPr>
          <a:xfrm>
            <a:off x="8635668" y="5859170"/>
            <a:ext cx="35560" cy="244475"/>
          </a:xfrm>
          <a:custGeom>
            <a:avLst/>
            <a:gdLst/>
            <a:ahLst/>
            <a:cxnLst/>
            <a:rect l="l" t="t" r="r" b="b"/>
            <a:pathLst>
              <a:path w="35559" h="244475">
                <a:moveTo>
                  <a:pt x="35256" y="0"/>
                </a:moveTo>
                <a:lnTo>
                  <a:pt x="29075" y="23183"/>
                </a:lnTo>
                <a:lnTo>
                  <a:pt x="22381" y="46253"/>
                </a:lnTo>
                <a:lnTo>
                  <a:pt x="15807" y="69437"/>
                </a:lnTo>
                <a:lnTo>
                  <a:pt x="9983" y="92964"/>
                </a:lnTo>
                <a:lnTo>
                  <a:pt x="4544" y="122996"/>
                </a:lnTo>
                <a:lnTo>
                  <a:pt x="1331" y="152628"/>
                </a:lnTo>
                <a:lnTo>
                  <a:pt x="0" y="182375"/>
                </a:lnTo>
                <a:lnTo>
                  <a:pt x="204" y="212750"/>
                </a:lnTo>
                <a:lnTo>
                  <a:pt x="567" y="227733"/>
                </a:lnTo>
                <a:lnTo>
                  <a:pt x="2347" y="236143"/>
                </a:lnTo>
                <a:lnTo>
                  <a:pt x="8008" y="240782"/>
                </a:lnTo>
                <a:lnTo>
                  <a:pt x="20016" y="244449"/>
                </a:lnTo>
              </a:path>
            </a:pathLst>
          </a:custGeom>
          <a:ln w="12496">
            <a:solidFill>
              <a:srgbClr val="000000"/>
            </a:solidFill>
          </a:ln>
        </p:spPr>
        <p:txBody>
          <a:bodyPr wrap="square" lIns="0" tIns="0" rIns="0" bIns="0" rtlCol="0"/>
          <a:lstStyle/>
          <a:p>
            <a:endParaRPr/>
          </a:p>
        </p:txBody>
      </p:sp>
      <p:sp>
        <p:nvSpPr>
          <p:cNvPr id="106" name="object 106"/>
          <p:cNvSpPr/>
          <p:nvPr/>
        </p:nvSpPr>
        <p:spPr>
          <a:xfrm>
            <a:off x="8720073" y="5963107"/>
            <a:ext cx="176530" cy="204470"/>
          </a:xfrm>
          <a:custGeom>
            <a:avLst/>
            <a:gdLst/>
            <a:ahLst/>
            <a:cxnLst/>
            <a:rect l="l" t="t" r="r" b="b"/>
            <a:pathLst>
              <a:path w="176529" h="204470">
                <a:moveTo>
                  <a:pt x="0" y="39624"/>
                </a:moveTo>
                <a:lnTo>
                  <a:pt x="202" y="51420"/>
                </a:lnTo>
                <a:lnTo>
                  <a:pt x="380" y="63360"/>
                </a:lnTo>
                <a:lnTo>
                  <a:pt x="1035" y="75242"/>
                </a:lnTo>
                <a:lnTo>
                  <a:pt x="17347" y="117686"/>
                </a:lnTo>
                <a:lnTo>
                  <a:pt x="37070" y="126668"/>
                </a:lnTo>
                <a:lnTo>
                  <a:pt x="50307" y="125387"/>
                </a:lnTo>
                <a:lnTo>
                  <a:pt x="83452" y="101550"/>
                </a:lnTo>
                <a:lnTo>
                  <a:pt x="106721" y="67175"/>
                </a:lnTo>
                <a:lnTo>
                  <a:pt x="125396" y="25107"/>
                </a:lnTo>
                <a:lnTo>
                  <a:pt x="128458" y="12911"/>
                </a:lnTo>
                <a:lnTo>
                  <a:pt x="128270" y="0"/>
                </a:lnTo>
                <a:lnTo>
                  <a:pt x="124031" y="10463"/>
                </a:lnTo>
                <a:lnTo>
                  <a:pt x="118268" y="21526"/>
                </a:lnTo>
                <a:lnTo>
                  <a:pt x="104570" y="71161"/>
                </a:lnTo>
                <a:lnTo>
                  <a:pt x="101796" y="118691"/>
                </a:lnTo>
                <a:lnTo>
                  <a:pt x="105409" y="143256"/>
                </a:lnTo>
                <a:lnTo>
                  <a:pt x="110956" y="160324"/>
                </a:lnTo>
                <a:lnTo>
                  <a:pt x="119776" y="178765"/>
                </a:lnTo>
                <a:lnTo>
                  <a:pt x="131859" y="194690"/>
                </a:lnTo>
                <a:lnTo>
                  <a:pt x="147193" y="204215"/>
                </a:lnTo>
                <a:lnTo>
                  <a:pt x="156235" y="203668"/>
                </a:lnTo>
                <a:lnTo>
                  <a:pt x="163242" y="202806"/>
                </a:lnTo>
                <a:lnTo>
                  <a:pt x="169463" y="201429"/>
                </a:lnTo>
                <a:lnTo>
                  <a:pt x="176149" y="199339"/>
                </a:lnTo>
              </a:path>
            </a:pathLst>
          </a:custGeom>
          <a:ln w="12496">
            <a:solidFill>
              <a:srgbClr val="000000"/>
            </a:solidFill>
          </a:ln>
        </p:spPr>
        <p:txBody>
          <a:bodyPr wrap="square" lIns="0" tIns="0" rIns="0" bIns="0" rtlCol="0"/>
          <a:lstStyle/>
          <a:p>
            <a:endParaRPr/>
          </a:p>
        </p:txBody>
      </p:sp>
      <p:sp>
        <p:nvSpPr>
          <p:cNvPr id="107" name="object 107"/>
          <p:cNvSpPr/>
          <p:nvPr/>
        </p:nvSpPr>
        <p:spPr>
          <a:xfrm>
            <a:off x="8902954" y="5968898"/>
            <a:ext cx="86995" cy="241935"/>
          </a:xfrm>
          <a:custGeom>
            <a:avLst/>
            <a:gdLst/>
            <a:ahLst/>
            <a:cxnLst/>
            <a:rect l="l" t="t" r="r" b="b"/>
            <a:pathLst>
              <a:path w="86995" h="241935">
                <a:moveTo>
                  <a:pt x="86868" y="0"/>
                </a:moveTo>
                <a:lnTo>
                  <a:pt x="53006" y="36175"/>
                </a:lnTo>
                <a:lnTo>
                  <a:pt x="39072" y="76204"/>
                </a:lnTo>
                <a:lnTo>
                  <a:pt x="33682" y="123496"/>
                </a:lnTo>
                <a:lnTo>
                  <a:pt x="32893" y="147827"/>
                </a:lnTo>
                <a:lnTo>
                  <a:pt x="31972" y="167968"/>
                </a:lnTo>
                <a:lnTo>
                  <a:pt x="23114" y="224332"/>
                </a:lnTo>
                <a:lnTo>
                  <a:pt x="10380" y="240491"/>
                </a:lnTo>
                <a:lnTo>
                  <a:pt x="0" y="241401"/>
                </a:lnTo>
              </a:path>
            </a:pathLst>
          </a:custGeom>
          <a:ln w="12496">
            <a:solidFill>
              <a:srgbClr val="000000"/>
            </a:solidFill>
          </a:ln>
        </p:spPr>
        <p:txBody>
          <a:bodyPr wrap="square" lIns="0" tIns="0" rIns="0" bIns="0" rtlCol="0"/>
          <a:lstStyle/>
          <a:p>
            <a:endParaRPr/>
          </a:p>
        </p:txBody>
      </p:sp>
      <p:sp>
        <p:nvSpPr>
          <p:cNvPr id="108" name="object 108"/>
          <p:cNvSpPr/>
          <p:nvPr/>
        </p:nvSpPr>
        <p:spPr>
          <a:xfrm>
            <a:off x="6807072" y="6303873"/>
            <a:ext cx="20320" cy="25400"/>
          </a:xfrm>
          <a:custGeom>
            <a:avLst/>
            <a:gdLst/>
            <a:ahLst/>
            <a:cxnLst/>
            <a:rect l="l" t="t" r="r" b="b"/>
            <a:pathLst>
              <a:path w="20320" h="25400">
                <a:moveTo>
                  <a:pt x="0" y="0"/>
                </a:moveTo>
                <a:lnTo>
                  <a:pt x="4851" y="6391"/>
                </a:lnTo>
                <a:lnTo>
                  <a:pt x="9763" y="12725"/>
                </a:lnTo>
                <a:lnTo>
                  <a:pt x="14841" y="18945"/>
                </a:lnTo>
                <a:lnTo>
                  <a:pt x="20193" y="24993"/>
                </a:lnTo>
              </a:path>
            </a:pathLst>
          </a:custGeom>
          <a:ln w="12496">
            <a:solidFill>
              <a:srgbClr val="000000"/>
            </a:solidFill>
          </a:ln>
        </p:spPr>
        <p:txBody>
          <a:bodyPr wrap="square" lIns="0" tIns="0" rIns="0" bIns="0" rtlCol="0"/>
          <a:lstStyle/>
          <a:p>
            <a:endParaRPr/>
          </a:p>
        </p:txBody>
      </p:sp>
      <p:sp>
        <p:nvSpPr>
          <p:cNvPr id="109" name="object 109"/>
          <p:cNvSpPr/>
          <p:nvPr/>
        </p:nvSpPr>
        <p:spPr>
          <a:xfrm>
            <a:off x="5922412" y="5614825"/>
            <a:ext cx="102235" cy="174625"/>
          </a:xfrm>
          <a:custGeom>
            <a:avLst/>
            <a:gdLst/>
            <a:ahLst/>
            <a:cxnLst/>
            <a:rect l="l" t="t" r="r" b="b"/>
            <a:pathLst>
              <a:path w="102235" h="174625">
                <a:moveTo>
                  <a:pt x="10519" y="56892"/>
                </a:moveTo>
                <a:lnTo>
                  <a:pt x="4123" y="48563"/>
                </a:lnTo>
                <a:lnTo>
                  <a:pt x="406" y="39176"/>
                </a:lnTo>
                <a:lnTo>
                  <a:pt x="0" y="28817"/>
                </a:lnTo>
                <a:lnTo>
                  <a:pt x="3534" y="17573"/>
                </a:lnTo>
                <a:lnTo>
                  <a:pt x="10326" y="8477"/>
                </a:lnTo>
                <a:lnTo>
                  <a:pt x="19583" y="2638"/>
                </a:lnTo>
                <a:lnTo>
                  <a:pt x="30341" y="0"/>
                </a:lnTo>
                <a:lnTo>
                  <a:pt x="41634" y="504"/>
                </a:lnTo>
                <a:lnTo>
                  <a:pt x="79988" y="17573"/>
                </a:lnTo>
                <a:lnTo>
                  <a:pt x="102213" y="52625"/>
                </a:lnTo>
                <a:lnTo>
                  <a:pt x="101300" y="65679"/>
                </a:lnTo>
                <a:lnTo>
                  <a:pt x="84941" y="103527"/>
                </a:lnTo>
                <a:lnTo>
                  <a:pt x="72018" y="126692"/>
                </a:lnTo>
                <a:lnTo>
                  <a:pt x="66188" y="138760"/>
                </a:lnTo>
                <a:lnTo>
                  <a:pt x="62335" y="150771"/>
                </a:lnTo>
                <a:lnTo>
                  <a:pt x="60811" y="159000"/>
                </a:lnTo>
                <a:lnTo>
                  <a:pt x="61446" y="166620"/>
                </a:lnTo>
                <a:lnTo>
                  <a:pt x="62335" y="174545"/>
                </a:lnTo>
              </a:path>
            </a:pathLst>
          </a:custGeom>
          <a:ln w="12801">
            <a:solidFill>
              <a:srgbClr val="000000"/>
            </a:solidFill>
          </a:ln>
        </p:spPr>
        <p:txBody>
          <a:bodyPr wrap="square" lIns="0" tIns="0" rIns="0" bIns="0" rtlCol="0"/>
          <a:lstStyle/>
          <a:p>
            <a:endParaRPr/>
          </a:p>
        </p:txBody>
      </p:sp>
      <p:sp>
        <p:nvSpPr>
          <p:cNvPr id="110" name="object 110"/>
          <p:cNvSpPr/>
          <p:nvPr/>
        </p:nvSpPr>
        <p:spPr>
          <a:xfrm>
            <a:off x="6038722" y="5680557"/>
            <a:ext cx="59690" cy="127000"/>
          </a:xfrm>
          <a:custGeom>
            <a:avLst/>
            <a:gdLst/>
            <a:ahLst/>
            <a:cxnLst/>
            <a:rect l="l" t="t" r="r" b="b"/>
            <a:pathLst>
              <a:path w="59689" h="127000">
                <a:moveTo>
                  <a:pt x="0" y="0"/>
                </a:moveTo>
                <a:lnTo>
                  <a:pt x="3595" y="8591"/>
                </a:lnTo>
                <a:lnTo>
                  <a:pt x="7238" y="17297"/>
                </a:lnTo>
                <a:lnTo>
                  <a:pt x="11072" y="25888"/>
                </a:lnTo>
                <a:lnTo>
                  <a:pt x="15239" y="34137"/>
                </a:lnTo>
                <a:lnTo>
                  <a:pt x="21899" y="45719"/>
                </a:lnTo>
                <a:lnTo>
                  <a:pt x="28511" y="57302"/>
                </a:lnTo>
                <a:lnTo>
                  <a:pt x="34742" y="69113"/>
                </a:lnTo>
                <a:lnTo>
                  <a:pt x="40259" y="81381"/>
                </a:lnTo>
                <a:lnTo>
                  <a:pt x="44541" y="93059"/>
                </a:lnTo>
                <a:lnTo>
                  <a:pt x="48990" y="104393"/>
                </a:lnTo>
                <a:lnTo>
                  <a:pt x="53867" y="115500"/>
                </a:lnTo>
                <a:lnTo>
                  <a:pt x="59436" y="126491"/>
                </a:lnTo>
              </a:path>
            </a:pathLst>
          </a:custGeom>
          <a:ln w="12801">
            <a:solidFill>
              <a:srgbClr val="000000"/>
            </a:solidFill>
          </a:ln>
        </p:spPr>
        <p:txBody>
          <a:bodyPr wrap="square" lIns="0" tIns="0" rIns="0" bIns="0" rtlCol="0"/>
          <a:lstStyle/>
          <a:p>
            <a:endParaRPr/>
          </a:p>
        </p:txBody>
      </p:sp>
      <p:sp>
        <p:nvSpPr>
          <p:cNvPr id="111" name="object 111"/>
          <p:cNvSpPr/>
          <p:nvPr/>
        </p:nvSpPr>
        <p:spPr>
          <a:xfrm>
            <a:off x="6145657" y="5732678"/>
            <a:ext cx="3810" cy="72390"/>
          </a:xfrm>
          <a:custGeom>
            <a:avLst/>
            <a:gdLst/>
            <a:ahLst/>
            <a:cxnLst/>
            <a:rect l="l" t="t" r="r" b="b"/>
            <a:pathLst>
              <a:path w="3810" h="72389">
                <a:moveTo>
                  <a:pt x="0" y="0"/>
                </a:moveTo>
                <a:lnTo>
                  <a:pt x="2087" y="7948"/>
                </a:lnTo>
                <a:lnTo>
                  <a:pt x="3175" y="15354"/>
                </a:lnTo>
                <a:lnTo>
                  <a:pt x="3214" y="22931"/>
                </a:lnTo>
                <a:lnTo>
                  <a:pt x="2158" y="31394"/>
                </a:lnTo>
                <a:lnTo>
                  <a:pt x="871" y="41800"/>
                </a:lnTo>
                <a:lnTo>
                  <a:pt x="428" y="51777"/>
                </a:lnTo>
                <a:lnTo>
                  <a:pt x="533" y="61698"/>
                </a:lnTo>
                <a:lnTo>
                  <a:pt x="888" y="71932"/>
                </a:lnTo>
              </a:path>
            </a:pathLst>
          </a:custGeom>
          <a:ln w="12801">
            <a:solidFill>
              <a:srgbClr val="000000"/>
            </a:solidFill>
          </a:ln>
        </p:spPr>
        <p:txBody>
          <a:bodyPr wrap="square" lIns="0" tIns="0" rIns="0" bIns="0" rtlCol="0"/>
          <a:lstStyle/>
          <a:p>
            <a:endParaRPr/>
          </a:p>
        </p:txBody>
      </p:sp>
      <p:sp>
        <p:nvSpPr>
          <p:cNvPr id="112" name="object 112"/>
          <p:cNvSpPr/>
          <p:nvPr/>
        </p:nvSpPr>
        <p:spPr>
          <a:xfrm>
            <a:off x="6231890" y="5819793"/>
            <a:ext cx="41275" cy="196850"/>
          </a:xfrm>
          <a:custGeom>
            <a:avLst/>
            <a:gdLst/>
            <a:ahLst/>
            <a:cxnLst/>
            <a:rect l="l" t="t" r="r" b="b"/>
            <a:pathLst>
              <a:path w="41275" h="196850">
                <a:moveTo>
                  <a:pt x="0" y="15601"/>
                </a:moveTo>
                <a:lnTo>
                  <a:pt x="4349" y="7696"/>
                </a:lnTo>
                <a:lnTo>
                  <a:pt x="10890" y="1504"/>
                </a:lnTo>
                <a:lnTo>
                  <a:pt x="19002" y="0"/>
                </a:lnTo>
                <a:lnTo>
                  <a:pt x="28067" y="6153"/>
                </a:lnTo>
                <a:lnTo>
                  <a:pt x="35593" y="18773"/>
                </a:lnTo>
                <a:lnTo>
                  <a:pt x="39417" y="33051"/>
                </a:lnTo>
                <a:lnTo>
                  <a:pt x="40836" y="47901"/>
                </a:lnTo>
                <a:lnTo>
                  <a:pt x="41148" y="62236"/>
                </a:lnTo>
                <a:lnTo>
                  <a:pt x="40501" y="80781"/>
                </a:lnTo>
                <a:lnTo>
                  <a:pt x="27177" y="135388"/>
                </a:lnTo>
                <a:lnTo>
                  <a:pt x="11158" y="175464"/>
                </a:lnTo>
                <a:lnTo>
                  <a:pt x="4952" y="188728"/>
                </a:lnTo>
                <a:lnTo>
                  <a:pt x="4063" y="191166"/>
                </a:lnTo>
                <a:lnTo>
                  <a:pt x="2539" y="193909"/>
                </a:lnTo>
                <a:lnTo>
                  <a:pt x="1270" y="196653"/>
                </a:lnTo>
              </a:path>
            </a:pathLst>
          </a:custGeom>
          <a:ln w="12496">
            <a:solidFill>
              <a:srgbClr val="000000"/>
            </a:solidFill>
          </a:ln>
        </p:spPr>
        <p:txBody>
          <a:bodyPr wrap="square" lIns="0" tIns="0" rIns="0" bIns="0" rtlCol="0"/>
          <a:lstStyle/>
          <a:p>
            <a:endParaRPr/>
          </a:p>
        </p:txBody>
      </p:sp>
      <p:sp>
        <p:nvSpPr>
          <p:cNvPr id="113" name="object 113"/>
          <p:cNvSpPr/>
          <p:nvPr/>
        </p:nvSpPr>
        <p:spPr>
          <a:xfrm>
            <a:off x="6283705" y="5864047"/>
            <a:ext cx="60960" cy="137160"/>
          </a:xfrm>
          <a:custGeom>
            <a:avLst/>
            <a:gdLst/>
            <a:ahLst/>
            <a:cxnLst/>
            <a:rect l="l" t="t" r="r" b="b"/>
            <a:pathLst>
              <a:path w="60960" h="137160">
                <a:moveTo>
                  <a:pt x="0" y="0"/>
                </a:moveTo>
                <a:lnTo>
                  <a:pt x="23495" y="42976"/>
                </a:lnTo>
                <a:lnTo>
                  <a:pt x="39889" y="80095"/>
                </a:lnTo>
                <a:lnTo>
                  <a:pt x="52260" y="115138"/>
                </a:lnTo>
                <a:lnTo>
                  <a:pt x="55713" y="126091"/>
                </a:lnTo>
                <a:lnTo>
                  <a:pt x="60452" y="137160"/>
                </a:lnTo>
              </a:path>
            </a:pathLst>
          </a:custGeom>
          <a:ln w="12496">
            <a:solidFill>
              <a:srgbClr val="000000"/>
            </a:solidFill>
          </a:ln>
        </p:spPr>
        <p:txBody>
          <a:bodyPr wrap="square" lIns="0" tIns="0" rIns="0" bIns="0" rtlCol="0"/>
          <a:lstStyle/>
          <a:p>
            <a:endParaRPr/>
          </a:p>
        </p:txBody>
      </p:sp>
      <p:sp>
        <p:nvSpPr>
          <p:cNvPr id="114" name="object 114"/>
          <p:cNvSpPr/>
          <p:nvPr/>
        </p:nvSpPr>
        <p:spPr>
          <a:xfrm>
            <a:off x="6394958" y="5982499"/>
            <a:ext cx="99060" cy="139065"/>
          </a:xfrm>
          <a:custGeom>
            <a:avLst/>
            <a:gdLst/>
            <a:ahLst/>
            <a:cxnLst/>
            <a:rect l="l" t="t" r="r" b="b"/>
            <a:pathLst>
              <a:path w="99060" h="139064">
                <a:moveTo>
                  <a:pt x="0" y="4991"/>
                </a:moveTo>
                <a:lnTo>
                  <a:pt x="12743" y="1166"/>
                </a:lnTo>
                <a:lnTo>
                  <a:pt x="24129" y="0"/>
                </a:lnTo>
                <a:lnTo>
                  <a:pt x="33897" y="3919"/>
                </a:lnTo>
                <a:lnTo>
                  <a:pt x="41782" y="15354"/>
                </a:lnTo>
                <a:lnTo>
                  <a:pt x="43654" y="25574"/>
                </a:lnTo>
                <a:lnTo>
                  <a:pt x="42751" y="37909"/>
                </a:lnTo>
                <a:lnTo>
                  <a:pt x="40443" y="50244"/>
                </a:lnTo>
                <a:lnTo>
                  <a:pt x="38100" y="60464"/>
                </a:lnTo>
                <a:lnTo>
                  <a:pt x="35825" y="71475"/>
                </a:lnTo>
                <a:lnTo>
                  <a:pt x="33813" y="82257"/>
                </a:lnTo>
                <a:lnTo>
                  <a:pt x="32420" y="93040"/>
                </a:lnTo>
                <a:lnTo>
                  <a:pt x="32003" y="104051"/>
                </a:lnTo>
                <a:lnTo>
                  <a:pt x="34456" y="113480"/>
                </a:lnTo>
                <a:lnTo>
                  <a:pt x="66694" y="133907"/>
                </a:lnTo>
                <a:lnTo>
                  <a:pt x="88356" y="136926"/>
                </a:lnTo>
                <a:lnTo>
                  <a:pt x="98805" y="138493"/>
                </a:lnTo>
              </a:path>
            </a:pathLst>
          </a:custGeom>
          <a:ln w="12496">
            <a:solidFill>
              <a:srgbClr val="000000"/>
            </a:solidFill>
          </a:ln>
        </p:spPr>
        <p:txBody>
          <a:bodyPr wrap="square" lIns="0" tIns="0" rIns="0" bIns="0" rtlCol="0"/>
          <a:lstStyle/>
          <a:p>
            <a:endParaRPr/>
          </a:p>
        </p:txBody>
      </p:sp>
      <p:sp>
        <p:nvSpPr>
          <p:cNvPr id="115" name="object 115"/>
          <p:cNvSpPr/>
          <p:nvPr/>
        </p:nvSpPr>
        <p:spPr>
          <a:xfrm>
            <a:off x="6627621" y="6171895"/>
            <a:ext cx="17145" cy="15875"/>
          </a:xfrm>
          <a:custGeom>
            <a:avLst/>
            <a:gdLst/>
            <a:ahLst/>
            <a:cxnLst/>
            <a:rect l="l" t="t" r="r" b="b"/>
            <a:pathLst>
              <a:path w="17145" h="15875">
                <a:moveTo>
                  <a:pt x="0" y="0"/>
                </a:moveTo>
                <a:lnTo>
                  <a:pt x="5714" y="10668"/>
                </a:lnTo>
                <a:lnTo>
                  <a:pt x="6096" y="9448"/>
                </a:lnTo>
                <a:lnTo>
                  <a:pt x="16763" y="15544"/>
                </a:lnTo>
              </a:path>
            </a:pathLst>
          </a:custGeom>
          <a:ln w="12496">
            <a:solidFill>
              <a:srgbClr val="000000"/>
            </a:solidFill>
          </a:ln>
        </p:spPr>
        <p:txBody>
          <a:bodyPr wrap="square" lIns="0" tIns="0" rIns="0" bIns="0" rtlCol="0"/>
          <a:lstStyle/>
          <a:p>
            <a:endParaRPr/>
          </a:p>
        </p:txBody>
      </p:sp>
      <p:sp>
        <p:nvSpPr>
          <p:cNvPr id="116" name="object 116"/>
          <p:cNvSpPr/>
          <p:nvPr/>
        </p:nvSpPr>
        <p:spPr>
          <a:xfrm>
            <a:off x="6723633" y="6235293"/>
            <a:ext cx="16510" cy="33655"/>
          </a:xfrm>
          <a:custGeom>
            <a:avLst/>
            <a:gdLst/>
            <a:ahLst/>
            <a:cxnLst/>
            <a:rect l="l" t="t" r="r" b="b"/>
            <a:pathLst>
              <a:path w="16509" h="33654">
                <a:moveTo>
                  <a:pt x="0" y="0"/>
                </a:moveTo>
                <a:lnTo>
                  <a:pt x="3345" y="8753"/>
                </a:lnTo>
                <a:lnTo>
                  <a:pt x="7143" y="16992"/>
                </a:lnTo>
                <a:lnTo>
                  <a:pt x="11465" y="25117"/>
                </a:lnTo>
                <a:lnTo>
                  <a:pt x="16383" y="33527"/>
                </a:lnTo>
              </a:path>
            </a:pathLst>
          </a:custGeom>
          <a:ln w="12496">
            <a:solidFill>
              <a:srgbClr val="000000"/>
            </a:solidFill>
          </a:ln>
        </p:spPr>
        <p:txBody>
          <a:bodyPr wrap="square" lIns="0" tIns="0" rIns="0" bIns="0" rtlCol="0"/>
          <a:lstStyle/>
          <a:p>
            <a:endParaRPr/>
          </a:p>
        </p:txBody>
      </p:sp>
      <p:sp>
        <p:nvSpPr>
          <p:cNvPr id="117" name="object 117"/>
          <p:cNvSpPr/>
          <p:nvPr/>
        </p:nvSpPr>
        <p:spPr>
          <a:xfrm>
            <a:off x="6868668" y="6381597"/>
            <a:ext cx="8890" cy="43815"/>
          </a:xfrm>
          <a:custGeom>
            <a:avLst/>
            <a:gdLst/>
            <a:ahLst/>
            <a:cxnLst/>
            <a:rect l="l" t="t" r="r" b="b"/>
            <a:pathLst>
              <a:path w="8890" h="43814">
                <a:moveTo>
                  <a:pt x="0" y="0"/>
                </a:moveTo>
                <a:lnTo>
                  <a:pt x="2204" y="11306"/>
                </a:lnTo>
                <a:lnTo>
                  <a:pt x="3825" y="22098"/>
                </a:lnTo>
                <a:lnTo>
                  <a:pt x="5661" y="32661"/>
                </a:lnTo>
                <a:lnTo>
                  <a:pt x="8508" y="43281"/>
                </a:lnTo>
              </a:path>
            </a:pathLst>
          </a:custGeom>
          <a:ln w="12496">
            <a:solidFill>
              <a:srgbClr val="000000"/>
            </a:solidFill>
          </a:ln>
        </p:spPr>
        <p:txBody>
          <a:bodyPr wrap="square" lIns="0" tIns="0" rIns="0" bIns="0" rtlCol="0"/>
          <a:lstStyle/>
          <a:p>
            <a:endParaRPr/>
          </a:p>
        </p:txBody>
      </p:sp>
      <p:sp>
        <p:nvSpPr>
          <p:cNvPr id="118" name="object 118"/>
          <p:cNvSpPr/>
          <p:nvPr/>
        </p:nvSpPr>
        <p:spPr>
          <a:xfrm>
            <a:off x="6937882" y="6461150"/>
            <a:ext cx="12065" cy="13335"/>
          </a:xfrm>
          <a:custGeom>
            <a:avLst/>
            <a:gdLst/>
            <a:ahLst/>
            <a:cxnLst/>
            <a:rect l="l" t="t" r="r" b="b"/>
            <a:pathLst>
              <a:path w="12065" h="13335">
                <a:moveTo>
                  <a:pt x="0" y="0"/>
                </a:moveTo>
                <a:lnTo>
                  <a:pt x="8766" y="9272"/>
                </a:lnTo>
                <a:lnTo>
                  <a:pt x="12033" y="13144"/>
                </a:lnTo>
                <a:lnTo>
                  <a:pt x="10108" y="10672"/>
                </a:lnTo>
                <a:lnTo>
                  <a:pt x="3301" y="914"/>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712055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4139565"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Another</a:t>
            </a:r>
            <a:r>
              <a:rPr sz="4000" spc="-30" dirty="0">
                <a:latin typeface="Modern No. 20"/>
                <a:cs typeface="Modern No. 20"/>
              </a:rPr>
              <a:t> </a:t>
            </a:r>
            <a:r>
              <a:rPr sz="4000" spc="-5" dirty="0">
                <a:latin typeface="Modern No. 20"/>
                <a:cs typeface="Modern No. 20"/>
              </a:rPr>
              <a:t>Perspective</a:t>
            </a:r>
            <a:endParaRPr sz="4000" dirty="0">
              <a:latin typeface="Modern No. 20"/>
              <a:cs typeface="Modern No. 20"/>
            </a:endParaRPr>
          </a:p>
        </p:txBody>
      </p:sp>
      <p:sp>
        <p:nvSpPr>
          <p:cNvPr id="4" name="object 4"/>
          <p:cNvSpPr/>
          <p:nvPr/>
        </p:nvSpPr>
        <p:spPr>
          <a:xfrm>
            <a:off x="3194557" y="2704845"/>
            <a:ext cx="11430" cy="6985"/>
          </a:xfrm>
          <a:custGeom>
            <a:avLst/>
            <a:gdLst/>
            <a:ahLst/>
            <a:cxnLst/>
            <a:rect l="l" t="t" r="r" b="b"/>
            <a:pathLst>
              <a:path w="11430" h="6985">
                <a:moveTo>
                  <a:pt x="0" y="888"/>
                </a:moveTo>
                <a:lnTo>
                  <a:pt x="8636" y="888"/>
                </a:lnTo>
                <a:lnTo>
                  <a:pt x="11303" y="0"/>
                </a:lnTo>
                <a:lnTo>
                  <a:pt x="10160" y="6984"/>
                </a:lnTo>
              </a:path>
            </a:pathLst>
          </a:custGeom>
          <a:ln w="12801">
            <a:solidFill>
              <a:srgbClr val="000000"/>
            </a:solidFill>
          </a:ln>
        </p:spPr>
        <p:txBody>
          <a:bodyPr wrap="square" lIns="0" tIns="0" rIns="0" bIns="0" rtlCol="0"/>
          <a:lstStyle/>
          <a:p>
            <a:endParaRPr/>
          </a:p>
        </p:txBody>
      </p:sp>
      <p:sp>
        <p:nvSpPr>
          <p:cNvPr id="5" name="object 5"/>
          <p:cNvSpPr/>
          <p:nvPr/>
        </p:nvSpPr>
        <p:spPr>
          <a:xfrm>
            <a:off x="5057266" y="2963545"/>
            <a:ext cx="13335" cy="8890"/>
          </a:xfrm>
          <a:custGeom>
            <a:avLst/>
            <a:gdLst/>
            <a:ahLst/>
            <a:cxnLst/>
            <a:rect l="l" t="t" r="r" b="b"/>
            <a:pathLst>
              <a:path w="13335" h="8889">
                <a:moveTo>
                  <a:pt x="0" y="3428"/>
                </a:moveTo>
                <a:lnTo>
                  <a:pt x="8509" y="888"/>
                </a:lnTo>
                <a:lnTo>
                  <a:pt x="11303" y="0"/>
                </a:lnTo>
                <a:lnTo>
                  <a:pt x="13335" y="8508"/>
                </a:lnTo>
              </a:path>
            </a:pathLst>
          </a:custGeom>
          <a:ln w="12801">
            <a:solidFill>
              <a:srgbClr val="000000"/>
            </a:solidFill>
          </a:ln>
        </p:spPr>
        <p:txBody>
          <a:bodyPr wrap="square" lIns="0" tIns="0" rIns="0" bIns="0" rtlCol="0"/>
          <a:lstStyle/>
          <a:p>
            <a:endParaRPr/>
          </a:p>
        </p:txBody>
      </p:sp>
      <p:sp>
        <p:nvSpPr>
          <p:cNvPr id="6" name="object 6"/>
          <p:cNvSpPr/>
          <p:nvPr/>
        </p:nvSpPr>
        <p:spPr>
          <a:xfrm>
            <a:off x="5167248" y="2930905"/>
            <a:ext cx="16510" cy="3810"/>
          </a:xfrm>
          <a:custGeom>
            <a:avLst/>
            <a:gdLst/>
            <a:ahLst/>
            <a:cxnLst/>
            <a:rect l="l" t="t" r="r" b="b"/>
            <a:pathLst>
              <a:path w="16510" h="3810">
                <a:moveTo>
                  <a:pt x="0" y="635"/>
                </a:moveTo>
                <a:lnTo>
                  <a:pt x="8889" y="635"/>
                </a:lnTo>
                <a:lnTo>
                  <a:pt x="11556" y="0"/>
                </a:lnTo>
                <a:lnTo>
                  <a:pt x="16510" y="3429"/>
                </a:lnTo>
              </a:path>
            </a:pathLst>
          </a:custGeom>
          <a:ln w="12801">
            <a:solidFill>
              <a:srgbClr val="000000"/>
            </a:solidFill>
          </a:ln>
        </p:spPr>
        <p:txBody>
          <a:bodyPr wrap="square" lIns="0" tIns="0" rIns="0" bIns="0" rtlCol="0"/>
          <a:lstStyle/>
          <a:p>
            <a:endParaRPr/>
          </a:p>
        </p:txBody>
      </p:sp>
      <p:sp>
        <p:nvSpPr>
          <p:cNvPr id="7" name="object 7"/>
          <p:cNvSpPr/>
          <p:nvPr/>
        </p:nvSpPr>
        <p:spPr>
          <a:xfrm>
            <a:off x="5413502" y="2962401"/>
            <a:ext cx="6985" cy="5715"/>
          </a:xfrm>
          <a:custGeom>
            <a:avLst/>
            <a:gdLst/>
            <a:ahLst/>
            <a:cxnLst/>
            <a:rect l="l" t="t" r="r" b="b"/>
            <a:pathLst>
              <a:path w="6985" h="5714">
                <a:moveTo>
                  <a:pt x="0" y="0"/>
                </a:moveTo>
                <a:lnTo>
                  <a:pt x="2159" y="1777"/>
                </a:lnTo>
                <a:lnTo>
                  <a:pt x="4063" y="3556"/>
                </a:lnTo>
                <a:lnTo>
                  <a:pt x="6476" y="5461"/>
                </a:lnTo>
              </a:path>
            </a:pathLst>
          </a:custGeom>
          <a:ln w="12801">
            <a:solidFill>
              <a:srgbClr val="000000"/>
            </a:solidFill>
          </a:ln>
        </p:spPr>
        <p:txBody>
          <a:bodyPr wrap="square" lIns="0" tIns="0" rIns="0" bIns="0" rtlCol="0"/>
          <a:lstStyle/>
          <a:p>
            <a:endParaRPr/>
          </a:p>
        </p:txBody>
      </p:sp>
      <p:sp>
        <p:nvSpPr>
          <p:cNvPr id="8" name="object 8"/>
          <p:cNvSpPr/>
          <p:nvPr/>
        </p:nvSpPr>
        <p:spPr>
          <a:xfrm>
            <a:off x="5535421" y="2944622"/>
            <a:ext cx="13335" cy="8255"/>
          </a:xfrm>
          <a:custGeom>
            <a:avLst/>
            <a:gdLst/>
            <a:ahLst/>
            <a:cxnLst/>
            <a:rect l="l" t="t" r="r" b="b"/>
            <a:pathLst>
              <a:path w="13335" h="8255">
                <a:moveTo>
                  <a:pt x="0" y="5841"/>
                </a:moveTo>
                <a:lnTo>
                  <a:pt x="9143" y="6476"/>
                </a:lnTo>
                <a:lnTo>
                  <a:pt x="12826" y="8254"/>
                </a:lnTo>
                <a:lnTo>
                  <a:pt x="9778" y="0"/>
                </a:lnTo>
              </a:path>
            </a:pathLst>
          </a:custGeom>
          <a:ln w="12801">
            <a:solidFill>
              <a:srgbClr val="000000"/>
            </a:solidFill>
          </a:ln>
        </p:spPr>
        <p:txBody>
          <a:bodyPr wrap="square" lIns="0" tIns="0" rIns="0" bIns="0" rtlCol="0"/>
          <a:lstStyle/>
          <a:p>
            <a:endParaRPr/>
          </a:p>
        </p:txBody>
      </p:sp>
      <p:sp>
        <p:nvSpPr>
          <p:cNvPr id="9" name="object 9"/>
          <p:cNvSpPr/>
          <p:nvPr/>
        </p:nvSpPr>
        <p:spPr>
          <a:xfrm>
            <a:off x="671107" y="2352498"/>
            <a:ext cx="361315" cy="382905"/>
          </a:xfrm>
          <a:custGeom>
            <a:avLst/>
            <a:gdLst/>
            <a:ahLst/>
            <a:cxnLst/>
            <a:rect l="l" t="t" r="r" b="b"/>
            <a:pathLst>
              <a:path w="361315" h="382905">
                <a:moveTo>
                  <a:pt x="240549" y="18591"/>
                </a:moveTo>
                <a:lnTo>
                  <a:pt x="228480" y="6314"/>
                </a:lnTo>
                <a:lnTo>
                  <a:pt x="217155" y="1"/>
                </a:lnTo>
                <a:lnTo>
                  <a:pt x="204115" y="0"/>
                </a:lnTo>
                <a:lnTo>
                  <a:pt x="186904" y="6653"/>
                </a:lnTo>
                <a:lnTo>
                  <a:pt x="135012" y="41324"/>
                </a:lnTo>
                <a:lnTo>
                  <a:pt x="89977" y="84377"/>
                </a:lnTo>
                <a:lnTo>
                  <a:pt x="63765" y="114817"/>
                </a:lnTo>
                <a:lnTo>
                  <a:pt x="40066" y="147877"/>
                </a:lnTo>
                <a:lnTo>
                  <a:pt x="20369" y="183318"/>
                </a:lnTo>
                <a:lnTo>
                  <a:pt x="6157" y="220902"/>
                </a:lnTo>
                <a:lnTo>
                  <a:pt x="0" y="254968"/>
                </a:lnTo>
                <a:lnTo>
                  <a:pt x="1928" y="288450"/>
                </a:lnTo>
                <a:lnTo>
                  <a:pt x="34504" y="347140"/>
                </a:lnTo>
                <a:lnTo>
                  <a:pt x="68546" y="369087"/>
                </a:lnTo>
                <a:lnTo>
                  <a:pt x="107503" y="380128"/>
                </a:lnTo>
                <a:lnTo>
                  <a:pt x="148518" y="382359"/>
                </a:lnTo>
                <a:lnTo>
                  <a:pt x="188733" y="377874"/>
                </a:lnTo>
                <a:lnTo>
                  <a:pt x="230914" y="365950"/>
                </a:lnTo>
                <a:lnTo>
                  <a:pt x="269009" y="346203"/>
                </a:lnTo>
                <a:lnTo>
                  <a:pt x="302704" y="319528"/>
                </a:lnTo>
                <a:lnTo>
                  <a:pt x="331684" y="286815"/>
                </a:lnTo>
                <a:lnTo>
                  <a:pt x="359421" y="221759"/>
                </a:lnTo>
                <a:lnTo>
                  <a:pt x="361259" y="186374"/>
                </a:lnTo>
                <a:lnTo>
                  <a:pt x="355153" y="150798"/>
                </a:lnTo>
                <a:lnTo>
                  <a:pt x="326426" y="101347"/>
                </a:lnTo>
                <a:lnTo>
                  <a:pt x="278039" y="72185"/>
                </a:lnTo>
                <a:lnTo>
                  <a:pt x="236167" y="68550"/>
                </a:lnTo>
                <a:lnTo>
                  <a:pt x="194524" y="74344"/>
                </a:lnTo>
              </a:path>
            </a:pathLst>
          </a:custGeom>
          <a:ln w="12801">
            <a:solidFill>
              <a:srgbClr val="000000"/>
            </a:solidFill>
          </a:ln>
        </p:spPr>
        <p:txBody>
          <a:bodyPr wrap="square" lIns="0" tIns="0" rIns="0" bIns="0" rtlCol="0"/>
          <a:lstStyle/>
          <a:p>
            <a:endParaRPr/>
          </a:p>
        </p:txBody>
      </p:sp>
      <p:sp>
        <p:nvSpPr>
          <p:cNvPr id="10" name="object 10"/>
          <p:cNvSpPr/>
          <p:nvPr/>
        </p:nvSpPr>
        <p:spPr>
          <a:xfrm>
            <a:off x="666597" y="2225615"/>
            <a:ext cx="185420" cy="699770"/>
          </a:xfrm>
          <a:custGeom>
            <a:avLst/>
            <a:gdLst/>
            <a:ahLst/>
            <a:cxnLst/>
            <a:rect l="l" t="t" r="r" b="b"/>
            <a:pathLst>
              <a:path w="185419" h="699769">
                <a:moveTo>
                  <a:pt x="168554" y="8568"/>
                </a:moveTo>
                <a:lnTo>
                  <a:pt x="183175" y="0"/>
                </a:lnTo>
                <a:lnTo>
                  <a:pt x="185165" y="2790"/>
                </a:lnTo>
                <a:lnTo>
                  <a:pt x="179612" y="16533"/>
                </a:lnTo>
                <a:lnTo>
                  <a:pt x="171602" y="40826"/>
                </a:lnTo>
                <a:lnTo>
                  <a:pt x="157148" y="93261"/>
                </a:lnTo>
                <a:lnTo>
                  <a:pt x="141693" y="145506"/>
                </a:lnTo>
                <a:lnTo>
                  <a:pt x="125953" y="197703"/>
                </a:lnTo>
                <a:lnTo>
                  <a:pt x="110642" y="249995"/>
                </a:lnTo>
                <a:lnTo>
                  <a:pt x="98159" y="294885"/>
                </a:lnTo>
                <a:lnTo>
                  <a:pt x="86168" y="339963"/>
                </a:lnTo>
                <a:lnTo>
                  <a:pt x="74447" y="385139"/>
                </a:lnTo>
                <a:lnTo>
                  <a:pt x="62777" y="430326"/>
                </a:lnTo>
                <a:lnTo>
                  <a:pt x="50938" y="475435"/>
                </a:lnTo>
                <a:lnTo>
                  <a:pt x="38709" y="520378"/>
                </a:lnTo>
                <a:lnTo>
                  <a:pt x="27717" y="560706"/>
                </a:lnTo>
                <a:lnTo>
                  <a:pt x="17754" y="601071"/>
                </a:lnTo>
                <a:lnTo>
                  <a:pt x="9048" y="641697"/>
                </a:lnTo>
                <a:lnTo>
                  <a:pt x="1828" y="682811"/>
                </a:lnTo>
                <a:lnTo>
                  <a:pt x="1219" y="688272"/>
                </a:lnTo>
                <a:lnTo>
                  <a:pt x="609" y="693733"/>
                </a:lnTo>
                <a:lnTo>
                  <a:pt x="0" y="699194"/>
                </a:lnTo>
              </a:path>
            </a:pathLst>
          </a:custGeom>
          <a:ln w="12801">
            <a:solidFill>
              <a:srgbClr val="000000"/>
            </a:solidFill>
          </a:ln>
        </p:spPr>
        <p:txBody>
          <a:bodyPr wrap="square" lIns="0" tIns="0" rIns="0" bIns="0" rtlCol="0"/>
          <a:lstStyle/>
          <a:p>
            <a:endParaRPr/>
          </a:p>
        </p:txBody>
      </p:sp>
      <p:sp>
        <p:nvSpPr>
          <p:cNvPr id="11" name="object 11"/>
          <p:cNvSpPr/>
          <p:nvPr/>
        </p:nvSpPr>
        <p:spPr>
          <a:xfrm>
            <a:off x="598627" y="2921761"/>
            <a:ext cx="309245" cy="29209"/>
          </a:xfrm>
          <a:custGeom>
            <a:avLst/>
            <a:gdLst/>
            <a:ahLst/>
            <a:cxnLst/>
            <a:rect l="l" t="t" r="r" b="b"/>
            <a:pathLst>
              <a:path w="309244" h="29210">
                <a:moveTo>
                  <a:pt x="14935" y="5587"/>
                </a:moveTo>
                <a:lnTo>
                  <a:pt x="5181" y="14350"/>
                </a:lnTo>
                <a:lnTo>
                  <a:pt x="2133" y="15875"/>
                </a:lnTo>
                <a:lnTo>
                  <a:pt x="0" y="23875"/>
                </a:lnTo>
                <a:lnTo>
                  <a:pt x="17968" y="28832"/>
                </a:lnTo>
                <a:lnTo>
                  <a:pt x="33566" y="28479"/>
                </a:lnTo>
                <a:lnTo>
                  <a:pt x="49677" y="25126"/>
                </a:lnTo>
                <a:lnTo>
                  <a:pt x="69189" y="21082"/>
                </a:lnTo>
                <a:lnTo>
                  <a:pt x="127482" y="11953"/>
                </a:lnTo>
                <a:lnTo>
                  <a:pt x="186232" y="5587"/>
                </a:lnTo>
                <a:lnTo>
                  <a:pt x="233095" y="4302"/>
                </a:lnTo>
                <a:lnTo>
                  <a:pt x="256355" y="5177"/>
                </a:lnTo>
                <a:lnTo>
                  <a:pt x="279501" y="6730"/>
                </a:lnTo>
                <a:lnTo>
                  <a:pt x="288707" y="7358"/>
                </a:lnTo>
                <a:lnTo>
                  <a:pt x="295541" y="6699"/>
                </a:lnTo>
                <a:lnTo>
                  <a:pt x="301747" y="4373"/>
                </a:lnTo>
                <a:lnTo>
                  <a:pt x="309067" y="0"/>
                </a:lnTo>
              </a:path>
            </a:pathLst>
          </a:custGeom>
          <a:ln w="12801">
            <a:solidFill>
              <a:srgbClr val="000000"/>
            </a:solidFill>
          </a:ln>
        </p:spPr>
        <p:txBody>
          <a:bodyPr wrap="square" lIns="0" tIns="0" rIns="0" bIns="0" rtlCol="0"/>
          <a:lstStyle/>
          <a:p>
            <a:endParaRPr/>
          </a:p>
        </p:txBody>
      </p:sp>
      <p:sp>
        <p:nvSpPr>
          <p:cNvPr id="12" name="object 12"/>
          <p:cNvSpPr/>
          <p:nvPr/>
        </p:nvSpPr>
        <p:spPr>
          <a:xfrm>
            <a:off x="672693" y="2158684"/>
            <a:ext cx="353695" cy="66040"/>
          </a:xfrm>
          <a:custGeom>
            <a:avLst/>
            <a:gdLst/>
            <a:ahLst/>
            <a:cxnLst/>
            <a:rect l="l" t="t" r="r" b="b"/>
            <a:pathLst>
              <a:path w="353694" h="66039">
                <a:moveTo>
                  <a:pt x="0" y="13015"/>
                </a:moveTo>
                <a:lnTo>
                  <a:pt x="42133" y="2103"/>
                </a:lnTo>
                <a:lnTo>
                  <a:pt x="82857" y="0"/>
                </a:lnTo>
                <a:lnTo>
                  <a:pt x="108432" y="1347"/>
                </a:lnTo>
                <a:lnTo>
                  <a:pt x="159410" y="8697"/>
                </a:lnTo>
                <a:lnTo>
                  <a:pt x="208711" y="20349"/>
                </a:lnTo>
                <a:lnTo>
                  <a:pt x="256641" y="36764"/>
                </a:lnTo>
                <a:lnTo>
                  <a:pt x="280958" y="47289"/>
                </a:lnTo>
                <a:lnTo>
                  <a:pt x="303733" y="56290"/>
                </a:lnTo>
                <a:lnTo>
                  <a:pt x="327193" y="62767"/>
                </a:lnTo>
                <a:lnTo>
                  <a:pt x="353568" y="65720"/>
                </a:lnTo>
              </a:path>
            </a:pathLst>
          </a:custGeom>
          <a:ln w="12801">
            <a:solidFill>
              <a:srgbClr val="000000"/>
            </a:solidFill>
          </a:ln>
        </p:spPr>
        <p:txBody>
          <a:bodyPr wrap="square" lIns="0" tIns="0" rIns="0" bIns="0" rtlCol="0"/>
          <a:lstStyle/>
          <a:p>
            <a:endParaRPr/>
          </a:p>
        </p:txBody>
      </p:sp>
      <p:sp>
        <p:nvSpPr>
          <p:cNvPr id="13" name="object 13"/>
          <p:cNvSpPr/>
          <p:nvPr/>
        </p:nvSpPr>
        <p:spPr>
          <a:xfrm>
            <a:off x="1202436" y="2133961"/>
            <a:ext cx="67310" cy="207645"/>
          </a:xfrm>
          <a:custGeom>
            <a:avLst/>
            <a:gdLst/>
            <a:ahLst/>
            <a:cxnLst/>
            <a:rect l="l" t="t" r="r" b="b"/>
            <a:pathLst>
              <a:path w="67309" h="207644">
                <a:moveTo>
                  <a:pt x="48463" y="527"/>
                </a:moveTo>
                <a:lnTo>
                  <a:pt x="57149" y="0"/>
                </a:lnTo>
                <a:lnTo>
                  <a:pt x="62864" y="2401"/>
                </a:lnTo>
                <a:lnTo>
                  <a:pt x="65951" y="8278"/>
                </a:lnTo>
                <a:lnTo>
                  <a:pt x="66751" y="18180"/>
                </a:lnTo>
                <a:lnTo>
                  <a:pt x="63817" y="43660"/>
                </a:lnTo>
                <a:lnTo>
                  <a:pt x="49263" y="96619"/>
                </a:lnTo>
                <a:lnTo>
                  <a:pt x="32061" y="142922"/>
                </a:lnTo>
                <a:lnTo>
                  <a:pt x="11182" y="186428"/>
                </a:lnTo>
                <a:lnTo>
                  <a:pt x="0" y="207537"/>
                </a:lnTo>
              </a:path>
            </a:pathLst>
          </a:custGeom>
          <a:ln w="12801">
            <a:solidFill>
              <a:srgbClr val="000000"/>
            </a:solidFill>
          </a:ln>
        </p:spPr>
        <p:txBody>
          <a:bodyPr wrap="square" lIns="0" tIns="0" rIns="0" bIns="0" rtlCol="0"/>
          <a:lstStyle/>
          <a:p>
            <a:endParaRPr/>
          </a:p>
        </p:txBody>
      </p:sp>
      <p:sp>
        <p:nvSpPr>
          <p:cNvPr id="14" name="object 14"/>
          <p:cNvSpPr/>
          <p:nvPr/>
        </p:nvSpPr>
        <p:spPr>
          <a:xfrm>
            <a:off x="1151534" y="2116776"/>
            <a:ext cx="203835" cy="33020"/>
          </a:xfrm>
          <a:custGeom>
            <a:avLst/>
            <a:gdLst/>
            <a:ahLst/>
            <a:cxnLst/>
            <a:rect l="l" t="t" r="r" b="b"/>
            <a:pathLst>
              <a:path w="203834" h="33019">
                <a:moveTo>
                  <a:pt x="0" y="3107"/>
                </a:moveTo>
                <a:lnTo>
                  <a:pt x="15401" y="2452"/>
                </a:lnTo>
                <a:lnTo>
                  <a:pt x="30632" y="1107"/>
                </a:lnTo>
                <a:lnTo>
                  <a:pt x="45862" y="0"/>
                </a:lnTo>
                <a:lnTo>
                  <a:pt x="104854" y="6901"/>
                </a:lnTo>
                <a:lnTo>
                  <a:pt x="147548" y="17077"/>
                </a:lnTo>
                <a:lnTo>
                  <a:pt x="161746" y="20429"/>
                </a:lnTo>
                <a:lnTo>
                  <a:pt x="175694" y="24078"/>
                </a:lnTo>
                <a:lnTo>
                  <a:pt x="189571" y="28132"/>
                </a:lnTo>
                <a:lnTo>
                  <a:pt x="203555" y="32698"/>
                </a:lnTo>
              </a:path>
            </a:pathLst>
          </a:custGeom>
          <a:ln w="12801">
            <a:solidFill>
              <a:srgbClr val="000000"/>
            </a:solidFill>
          </a:ln>
        </p:spPr>
        <p:txBody>
          <a:bodyPr wrap="square" lIns="0" tIns="0" rIns="0" bIns="0" rtlCol="0"/>
          <a:lstStyle/>
          <a:p>
            <a:endParaRPr/>
          </a:p>
        </p:txBody>
      </p:sp>
      <p:sp>
        <p:nvSpPr>
          <p:cNvPr id="15" name="object 15"/>
          <p:cNvSpPr/>
          <p:nvPr/>
        </p:nvSpPr>
        <p:spPr>
          <a:xfrm>
            <a:off x="1471549" y="2365248"/>
            <a:ext cx="290830" cy="349250"/>
          </a:xfrm>
          <a:custGeom>
            <a:avLst/>
            <a:gdLst/>
            <a:ahLst/>
            <a:cxnLst/>
            <a:rect l="l" t="t" r="r" b="b"/>
            <a:pathLst>
              <a:path w="290830" h="349250">
                <a:moveTo>
                  <a:pt x="116204" y="0"/>
                </a:moveTo>
                <a:lnTo>
                  <a:pt x="99796" y="31220"/>
                </a:lnTo>
                <a:lnTo>
                  <a:pt x="80565" y="60880"/>
                </a:lnTo>
                <a:lnTo>
                  <a:pt x="60930" y="90422"/>
                </a:lnTo>
                <a:lnTo>
                  <a:pt x="43306" y="121285"/>
                </a:lnTo>
                <a:lnTo>
                  <a:pt x="26753" y="155813"/>
                </a:lnTo>
                <a:lnTo>
                  <a:pt x="12033" y="192722"/>
                </a:lnTo>
                <a:lnTo>
                  <a:pt x="2123" y="230870"/>
                </a:lnTo>
                <a:lnTo>
                  <a:pt x="0" y="269113"/>
                </a:lnTo>
                <a:lnTo>
                  <a:pt x="11916" y="307722"/>
                </a:lnTo>
                <a:lnTo>
                  <a:pt x="37988" y="333486"/>
                </a:lnTo>
                <a:lnTo>
                  <a:pt x="73419" y="347033"/>
                </a:lnTo>
                <a:lnTo>
                  <a:pt x="113410" y="348996"/>
                </a:lnTo>
                <a:lnTo>
                  <a:pt x="150631" y="341624"/>
                </a:lnTo>
                <a:lnTo>
                  <a:pt x="187340" y="326786"/>
                </a:lnTo>
                <a:lnTo>
                  <a:pt x="220835" y="305687"/>
                </a:lnTo>
                <a:lnTo>
                  <a:pt x="269446" y="247237"/>
                </a:lnTo>
                <a:lnTo>
                  <a:pt x="283527" y="210470"/>
                </a:lnTo>
                <a:lnTo>
                  <a:pt x="290560" y="171656"/>
                </a:lnTo>
                <a:lnTo>
                  <a:pt x="290449" y="133223"/>
                </a:lnTo>
                <a:lnTo>
                  <a:pt x="271589" y="66817"/>
                </a:lnTo>
                <a:lnTo>
                  <a:pt x="226821" y="14604"/>
                </a:lnTo>
                <a:lnTo>
                  <a:pt x="180165" y="2714"/>
                </a:lnTo>
                <a:lnTo>
                  <a:pt x="155223" y="4335"/>
                </a:lnTo>
                <a:lnTo>
                  <a:pt x="131698" y="8254"/>
                </a:lnTo>
                <a:lnTo>
                  <a:pt x="125348" y="10032"/>
                </a:lnTo>
                <a:lnTo>
                  <a:pt x="118872" y="11556"/>
                </a:lnTo>
                <a:lnTo>
                  <a:pt x="112775" y="13462"/>
                </a:lnTo>
              </a:path>
            </a:pathLst>
          </a:custGeom>
          <a:ln w="12801">
            <a:solidFill>
              <a:srgbClr val="000000"/>
            </a:solidFill>
          </a:ln>
        </p:spPr>
        <p:txBody>
          <a:bodyPr wrap="square" lIns="0" tIns="0" rIns="0" bIns="0" rtlCol="0"/>
          <a:lstStyle/>
          <a:p>
            <a:endParaRPr/>
          </a:p>
        </p:txBody>
      </p:sp>
      <p:sp>
        <p:nvSpPr>
          <p:cNvPr id="16" name="object 16"/>
          <p:cNvSpPr/>
          <p:nvPr/>
        </p:nvSpPr>
        <p:spPr>
          <a:xfrm>
            <a:off x="1528441" y="2199132"/>
            <a:ext cx="121285" cy="759460"/>
          </a:xfrm>
          <a:custGeom>
            <a:avLst/>
            <a:gdLst/>
            <a:ahLst/>
            <a:cxnLst/>
            <a:rect l="l" t="t" r="r" b="b"/>
            <a:pathLst>
              <a:path w="121285" h="759460">
                <a:moveTo>
                  <a:pt x="92840" y="4317"/>
                </a:moveTo>
                <a:lnTo>
                  <a:pt x="102238" y="888"/>
                </a:lnTo>
                <a:lnTo>
                  <a:pt x="104651" y="0"/>
                </a:lnTo>
                <a:lnTo>
                  <a:pt x="111128" y="634"/>
                </a:lnTo>
                <a:lnTo>
                  <a:pt x="117048" y="18077"/>
                </a:lnTo>
                <a:lnTo>
                  <a:pt x="120384" y="34734"/>
                </a:lnTo>
                <a:lnTo>
                  <a:pt x="121219" y="52534"/>
                </a:lnTo>
                <a:lnTo>
                  <a:pt x="119637" y="73405"/>
                </a:lnTo>
                <a:lnTo>
                  <a:pt x="110539" y="127950"/>
                </a:lnTo>
                <a:lnTo>
                  <a:pt x="98095" y="182197"/>
                </a:lnTo>
                <a:lnTo>
                  <a:pt x="84008" y="236087"/>
                </a:lnTo>
                <a:lnTo>
                  <a:pt x="69980" y="289559"/>
                </a:lnTo>
                <a:lnTo>
                  <a:pt x="57338" y="340764"/>
                </a:lnTo>
                <a:lnTo>
                  <a:pt x="45444" y="392011"/>
                </a:lnTo>
                <a:lnTo>
                  <a:pt x="34487" y="443344"/>
                </a:lnTo>
                <a:lnTo>
                  <a:pt x="24657" y="494807"/>
                </a:lnTo>
                <a:lnTo>
                  <a:pt x="16143" y="546443"/>
                </a:lnTo>
                <a:lnTo>
                  <a:pt x="9134" y="598295"/>
                </a:lnTo>
                <a:lnTo>
                  <a:pt x="3818" y="650405"/>
                </a:lnTo>
                <a:lnTo>
                  <a:pt x="384" y="702817"/>
                </a:lnTo>
                <a:lnTo>
                  <a:pt x="0" y="718232"/>
                </a:lnTo>
                <a:lnTo>
                  <a:pt x="448" y="731456"/>
                </a:lnTo>
                <a:lnTo>
                  <a:pt x="1563" y="744394"/>
                </a:lnTo>
                <a:lnTo>
                  <a:pt x="3178" y="758951"/>
                </a:lnTo>
              </a:path>
            </a:pathLst>
          </a:custGeom>
          <a:ln w="12801">
            <a:solidFill>
              <a:srgbClr val="000000"/>
            </a:solidFill>
          </a:ln>
        </p:spPr>
        <p:txBody>
          <a:bodyPr wrap="square" lIns="0" tIns="0" rIns="0" bIns="0" rtlCol="0"/>
          <a:lstStyle/>
          <a:p>
            <a:endParaRPr/>
          </a:p>
        </p:txBody>
      </p:sp>
      <p:sp>
        <p:nvSpPr>
          <p:cNvPr id="17" name="object 17"/>
          <p:cNvSpPr/>
          <p:nvPr/>
        </p:nvSpPr>
        <p:spPr>
          <a:xfrm>
            <a:off x="1476121" y="2224666"/>
            <a:ext cx="282575" cy="35560"/>
          </a:xfrm>
          <a:custGeom>
            <a:avLst/>
            <a:gdLst/>
            <a:ahLst/>
            <a:cxnLst/>
            <a:rect l="l" t="t" r="r" b="b"/>
            <a:pathLst>
              <a:path w="282575" h="35560">
                <a:moveTo>
                  <a:pt x="0" y="7993"/>
                </a:moveTo>
                <a:lnTo>
                  <a:pt x="27495" y="5909"/>
                </a:lnTo>
                <a:lnTo>
                  <a:pt x="55086" y="3611"/>
                </a:lnTo>
                <a:lnTo>
                  <a:pt x="82724" y="1599"/>
                </a:lnTo>
                <a:lnTo>
                  <a:pt x="110362" y="373"/>
                </a:lnTo>
                <a:lnTo>
                  <a:pt x="138612" y="0"/>
                </a:lnTo>
                <a:lnTo>
                  <a:pt x="167576" y="531"/>
                </a:lnTo>
                <a:lnTo>
                  <a:pt x="224409" y="6215"/>
                </a:lnTo>
                <a:lnTo>
                  <a:pt x="269575" y="24378"/>
                </a:lnTo>
                <a:lnTo>
                  <a:pt x="282321" y="35425"/>
                </a:lnTo>
              </a:path>
            </a:pathLst>
          </a:custGeom>
          <a:ln w="12801">
            <a:solidFill>
              <a:srgbClr val="000000"/>
            </a:solidFill>
          </a:ln>
        </p:spPr>
        <p:txBody>
          <a:bodyPr wrap="square" lIns="0" tIns="0" rIns="0" bIns="0" rtlCol="0"/>
          <a:lstStyle/>
          <a:p>
            <a:endParaRPr/>
          </a:p>
        </p:txBody>
      </p:sp>
      <p:sp>
        <p:nvSpPr>
          <p:cNvPr id="18" name="object 18"/>
          <p:cNvSpPr/>
          <p:nvPr/>
        </p:nvSpPr>
        <p:spPr>
          <a:xfrm>
            <a:off x="1310386" y="2912998"/>
            <a:ext cx="316865" cy="38735"/>
          </a:xfrm>
          <a:custGeom>
            <a:avLst/>
            <a:gdLst/>
            <a:ahLst/>
            <a:cxnLst/>
            <a:rect l="l" t="t" r="r" b="b"/>
            <a:pathLst>
              <a:path w="316864" h="38735">
                <a:moveTo>
                  <a:pt x="0" y="38353"/>
                </a:moveTo>
                <a:lnTo>
                  <a:pt x="21806" y="36572"/>
                </a:lnTo>
                <a:lnTo>
                  <a:pt x="42052" y="32194"/>
                </a:lnTo>
                <a:lnTo>
                  <a:pt x="62132" y="26102"/>
                </a:lnTo>
                <a:lnTo>
                  <a:pt x="83438" y="19176"/>
                </a:lnTo>
                <a:lnTo>
                  <a:pt x="112305" y="11126"/>
                </a:lnTo>
                <a:lnTo>
                  <a:pt x="142255" y="4778"/>
                </a:lnTo>
                <a:lnTo>
                  <a:pt x="172610" y="835"/>
                </a:lnTo>
                <a:lnTo>
                  <a:pt x="202691" y="0"/>
                </a:lnTo>
                <a:lnTo>
                  <a:pt x="231171" y="1982"/>
                </a:lnTo>
                <a:lnTo>
                  <a:pt x="259556" y="5476"/>
                </a:lnTo>
                <a:lnTo>
                  <a:pt x="287988" y="8804"/>
                </a:lnTo>
                <a:lnTo>
                  <a:pt x="316611" y="10287"/>
                </a:lnTo>
              </a:path>
            </a:pathLst>
          </a:custGeom>
          <a:ln w="12801">
            <a:solidFill>
              <a:srgbClr val="000000"/>
            </a:solidFill>
          </a:ln>
        </p:spPr>
        <p:txBody>
          <a:bodyPr wrap="square" lIns="0" tIns="0" rIns="0" bIns="0" rtlCol="0"/>
          <a:lstStyle/>
          <a:p>
            <a:endParaRPr/>
          </a:p>
        </p:txBody>
      </p:sp>
      <p:sp>
        <p:nvSpPr>
          <p:cNvPr id="19" name="object 19"/>
          <p:cNvSpPr/>
          <p:nvPr/>
        </p:nvSpPr>
        <p:spPr>
          <a:xfrm>
            <a:off x="2013839" y="2569773"/>
            <a:ext cx="178435" cy="36830"/>
          </a:xfrm>
          <a:custGeom>
            <a:avLst/>
            <a:gdLst/>
            <a:ahLst/>
            <a:cxnLst/>
            <a:rect l="l" t="t" r="r" b="b"/>
            <a:pathLst>
              <a:path w="178435" h="36830">
                <a:moveTo>
                  <a:pt x="0" y="10358"/>
                </a:moveTo>
                <a:lnTo>
                  <a:pt x="13696" y="5826"/>
                </a:lnTo>
                <a:lnTo>
                  <a:pt x="26416" y="1912"/>
                </a:lnTo>
                <a:lnTo>
                  <a:pt x="39326" y="0"/>
                </a:lnTo>
                <a:lnTo>
                  <a:pt x="53593" y="1468"/>
                </a:lnTo>
                <a:lnTo>
                  <a:pt x="65601" y="4937"/>
                </a:lnTo>
                <a:lnTo>
                  <a:pt x="77454" y="9024"/>
                </a:lnTo>
                <a:lnTo>
                  <a:pt x="89187" y="13398"/>
                </a:lnTo>
                <a:lnTo>
                  <a:pt x="100837" y="17724"/>
                </a:lnTo>
                <a:lnTo>
                  <a:pt x="113603" y="21826"/>
                </a:lnTo>
                <a:lnTo>
                  <a:pt x="126571" y="25201"/>
                </a:lnTo>
                <a:lnTo>
                  <a:pt x="139467" y="28172"/>
                </a:lnTo>
                <a:lnTo>
                  <a:pt x="152019" y="31059"/>
                </a:lnTo>
                <a:lnTo>
                  <a:pt x="158603" y="32609"/>
                </a:lnTo>
                <a:lnTo>
                  <a:pt x="164877" y="34028"/>
                </a:lnTo>
                <a:lnTo>
                  <a:pt x="171199" y="35327"/>
                </a:lnTo>
                <a:lnTo>
                  <a:pt x="177927" y="36520"/>
                </a:lnTo>
              </a:path>
            </a:pathLst>
          </a:custGeom>
          <a:ln w="12801">
            <a:solidFill>
              <a:srgbClr val="000000"/>
            </a:solidFill>
          </a:ln>
        </p:spPr>
        <p:txBody>
          <a:bodyPr wrap="square" lIns="0" tIns="0" rIns="0" bIns="0" rtlCol="0"/>
          <a:lstStyle/>
          <a:p>
            <a:endParaRPr/>
          </a:p>
        </p:txBody>
      </p:sp>
      <p:sp>
        <p:nvSpPr>
          <p:cNvPr id="20" name="object 20"/>
          <p:cNvSpPr/>
          <p:nvPr/>
        </p:nvSpPr>
        <p:spPr>
          <a:xfrm>
            <a:off x="2058289" y="2667254"/>
            <a:ext cx="178435" cy="14604"/>
          </a:xfrm>
          <a:custGeom>
            <a:avLst/>
            <a:gdLst/>
            <a:ahLst/>
            <a:cxnLst/>
            <a:rect l="l" t="t" r="r" b="b"/>
            <a:pathLst>
              <a:path w="178435" h="14605">
                <a:moveTo>
                  <a:pt x="0" y="0"/>
                </a:moveTo>
                <a:lnTo>
                  <a:pt x="835" y="8370"/>
                </a:lnTo>
                <a:lnTo>
                  <a:pt x="6873" y="11620"/>
                </a:lnTo>
                <a:lnTo>
                  <a:pt x="16555" y="12108"/>
                </a:lnTo>
                <a:lnTo>
                  <a:pt x="28321" y="12192"/>
                </a:lnTo>
                <a:lnTo>
                  <a:pt x="45942" y="13047"/>
                </a:lnTo>
                <a:lnTo>
                  <a:pt x="63563" y="13890"/>
                </a:lnTo>
                <a:lnTo>
                  <a:pt x="81184" y="14424"/>
                </a:lnTo>
                <a:lnTo>
                  <a:pt x="98806" y="14350"/>
                </a:lnTo>
                <a:lnTo>
                  <a:pt x="118868" y="13122"/>
                </a:lnTo>
                <a:lnTo>
                  <a:pt x="138620" y="10715"/>
                </a:lnTo>
                <a:lnTo>
                  <a:pt x="158277" y="7618"/>
                </a:lnTo>
                <a:lnTo>
                  <a:pt x="178054" y="4318"/>
                </a:lnTo>
              </a:path>
            </a:pathLst>
          </a:custGeom>
          <a:ln w="12801">
            <a:solidFill>
              <a:srgbClr val="000000"/>
            </a:solidFill>
          </a:ln>
        </p:spPr>
        <p:txBody>
          <a:bodyPr wrap="square" lIns="0" tIns="0" rIns="0" bIns="0" rtlCol="0"/>
          <a:lstStyle/>
          <a:p>
            <a:endParaRPr/>
          </a:p>
        </p:txBody>
      </p:sp>
      <p:sp>
        <p:nvSpPr>
          <p:cNvPr id="21" name="object 21"/>
          <p:cNvSpPr/>
          <p:nvPr/>
        </p:nvSpPr>
        <p:spPr>
          <a:xfrm>
            <a:off x="2412745" y="2076576"/>
            <a:ext cx="480059" cy="1606550"/>
          </a:xfrm>
          <a:custGeom>
            <a:avLst/>
            <a:gdLst/>
            <a:ahLst/>
            <a:cxnLst/>
            <a:rect l="l" t="t" r="r" b="b"/>
            <a:pathLst>
              <a:path w="480060" h="1606550">
                <a:moveTo>
                  <a:pt x="480060" y="0"/>
                </a:moveTo>
                <a:lnTo>
                  <a:pt x="436499" y="14605"/>
                </a:lnTo>
                <a:lnTo>
                  <a:pt x="391826" y="19748"/>
                </a:lnTo>
                <a:lnTo>
                  <a:pt x="369454" y="21677"/>
                </a:lnTo>
                <a:lnTo>
                  <a:pt x="346964" y="23749"/>
                </a:lnTo>
                <a:lnTo>
                  <a:pt x="283622" y="30607"/>
                </a:lnTo>
                <a:lnTo>
                  <a:pt x="228092" y="57276"/>
                </a:lnTo>
                <a:lnTo>
                  <a:pt x="199056" y="127111"/>
                </a:lnTo>
                <a:lnTo>
                  <a:pt x="194391" y="166879"/>
                </a:lnTo>
                <a:lnTo>
                  <a:pt x="192024" y="203326"/>
                </a:lnTo>
                <a:lnTo>
                  <a:pt x="188649" y="253331"/>
                </a:lnTo>
                <a:lnTo>
                  <a:pt x="185501" y="303245"/>
                </a:lnTo>
                <a:lnTo>
                  <a:pt x="182518" y="353078"/>
                </a:lnTo>
                <a:lnTo>
                  <a:pt x="179639" y="402836"/>
                </a:lnTo>
                <a:lnTo>
                  <a:pt x="176801" y="452527"/>
                </a:lnTo>
                <a:lnTo>
                  <a:pt x="173942" y="502159"/>
                </a:lnTo>
                <a:lnTo>
                  <a:pt x="171000" y="551739"/>
                </a:lnTo>
                <a:lnTo>
                  <a:pt x="167914" y="601275"/>
                </a:lnTo>
                <a:lnTo>
                  <a:pt x="164620" y="650774"/>
                </a:lnTo>
                <a:lnTo>
                  <a:pt x="161059" y="700244"/>
                </a:lnTo>
                <a:lnTo>
                  <a:pt x="157166" y="749693"/>
                </a:lnTo>
                <a:lnTo>
                  <a:pt x="152881" y="799128"/>
                </a:lnTo>
                <a:lnTo>
                  <a:pt x="148140" y="848556"/>
                </a:lnTo>
                <a:lnTo>
                  <a:pt x="142884" y="897985"/>
                </a:lnTo>
                <a:lnTo>
                  <a:pt x="137048" y="947423"/>
                </a:lnTo>
                <a:lnTo>
                  <a:pt x="130572" y="996877"/>
                </a:lnTo>
                <a:lnTo>
                  <a:pt x="123393" y="1046355"/>
                </a:lnTo>
                <a:lnTo>
                  <a:pt x="115450" y="1095864"/>
                </a:lnTo>
                <a:lnTo>
                  <a:pt x="106680" y="1145413"/>
                </a:lnTo>
                <a:lnTo>
                  <a:pt x="98647" y="1195851"/>
                </a:lnTo>
                <a:lnTo>
                  <a:pt x="91317" y="1248311"/>
                </a:lnTo>
                <a:lnTo>
                  <a:pt x="82978" y="1301384"/>
                </a:lnTo>
                <a:lnTo>
                  <a:pt x="71919" y="1353664"/>
                </a:lnTo>
                <a:lnTo>
                  <a:pt x="56429" y="1403743"/>
                </a:lnTo>
                <a:lnTo>
                  <a:pt x="34798" y="1450213"/>
                </a:lnTo>
                <a:lnTo>
                  <a:pt x="20177" y="1471120"/>
                </a:lnTo>
                <a:lnTo>
                  <a:pt x="12705" y="1481199"/>
                </a:lnTo>
                <a:lnTo>
                  <a:pt x="5842" y="1491742"/>
                </a:lnTo>
                <a:lnTo>
                  <a:pt x="2540" y="1498727"/>
                </a:lnTo>
                <a:lnTo>
                  <a:pt x="1524" y="1500886"/>
                </a:lnTo>
                <a:lnTo>
                  <a:pt x="0" y="1505712"/>
                </a:lnTo>
                <a:lnTo>
                  <a:pt x="10392" y="1509371"/>
                </a:lnTo>
                <a:lnTo>
                  <a:pt x="22558" y="1513554"/>
                </a:lnTo>
                <a:lnTo>
                  <a:pt x="35415" y="1517784"/>
                </a:lnTo>
                <a:lnTo>
                  <a:pt x="47879" y="1521587"/>
                </a:lnTo>
                <a:lnTo>
                  <a:pt x="86737" y="1535359"/>
                </a:lnTo>
                <a:lnTo>
                  <a:pt x="136285" y="1556074"/>
                </a:lnTo>
                <a:lnTo>
                  <a:pt x="191039" y="1578356"/>
                </a:lnTo>
                <a:lnTo>
                  <a:pt x="245519" y="1596827"/>
                </a:lnTo>
                <a:lnTo>
                  <a:pt x="294241" y="1606112"/>
                </a:lnTo>
                <a:lnTo>
                  <a:pt x="331724" y="1600835"/>
                </a:lnTo>
                <a:lnTo>
                  <a:pt x="340719" y="1592859"/>
                </a:lnTo>
                <a:lnTo>
                  <a:pt x="347392" y="1586372"/>
                </a:lnTo>
                <a:lnTo>
                  <a:pt x="352708" y="1580100"/>
                </a:lnTo>
                <a:lnTo>
                  <a:pt x="357631" y="1572768"/>
                </a:lnTo>
              </a:path>
            </a:pathLst>
          </a:custGeom>
          <a:ln w="12801">
            <a:solidFill>
              <a:srgbClr val="000000"/>
            </a:solidFill>
          </a:ln>
        </p:spPr>
        <p:txBody>
          <a:bodyPr wrap="square" lIns="0" tIns="0" rIns="0" bIns="0" rtlCol="0"/>
          <a:lstStyle/>
          <a:p>
            <a:endParaRPr/>
          </a:p>
        </p:txBody>
      </p:sp>
      <p:sp>
        <p:nvSpPr>
          <p:cNvPr id="22" name="object 22"/>
          <p:cNvSpPr/>
          <p:nvPr/>
        </p:nvSpPr>
        <p:spPr>
          <a:xfrm>
            <a:off x="3030388" y="2313432"/>
            <a:ext cx="219710" cy="229870"/>
          </a:xfrm>
          <a:custGeom>
            <a:avLst/>
            <a:gdLst/>
            <a:ahLst/>
            <a:cxnLst/>
            <a:rect l="l" t="t" r="r" b="b"/>
            <a:pathLst>
              <a:path w="219710" h="229869">
                <a:moveTo>
                  <a:pt x="4149" y="50291"/>
                </a:moveTo>
                <a:lnTo>
                  <a:pt x="5893" y="37468"/>
                </a:lnTo>
                <a:lnTo>
                  <a:pt x="7054" y="25146"/>
                </a:lnTo>
                <a:lnTo>
                  <a:pt x="7238" y="12823"/>
                </a:lnTo>
                <a:lnTo>
                  <a:pt x="6054" y="0"/>
                </a:lnTo>
                <a:lnTo>
                  <a:pt x="2369" y="17692"/>
                </a:lnTo>
                <a:lnTo>
                  <a:pt x="386" y="35337"/>
                </a:lnTo>
                <a:lnTo>
                  <a:pt x="0" y="53220"/>
                </a:lnTo>
                <a:lnTo>
                  <a:pt x="1101" y="71627"/>
                </a:lnTo>
                <a:lnTo>
                  <a:pt x="9626" y="122888"/>
                </a:lnTo>
                <a:lnTo>
                  <a:pt x="27009" y="171957"/>
                </a:lnTo>
                <a:lnTo>
                  <a:pt x="50821" y="206978"/>
                </a:lnTo>
                <a:lnTo>
                  <a:pt x="86445" y="229234"/>
                </a:lnTo>
                <a:lnTo>
                  <a:pt x="105415" y="229483"/>
                </a:lnTo>
                <a:lnTo>
                  <a:pt x="123529" y="223313"/>
                </a:lnTo>
                <a:lnTo>
                  <a:pt x="168265" y="177420"/>
                </a:lnTo>
                <a:lnTo>
                  <a:pt x="192283" y="127291"/>
                </a:lnTo>
                <a:lnTo>
                  <a:pt x="206603" y="81591"/>
                </a:lnTo>
                <a:lnTo>
                  <a:pt x="214985" y="39939"/>
                </a:lnTo>
                <a:lnTo>
                  <a:pt x="219033" y="18922"/>
                </a:lnTo>
                <a:lnTo>
                  <a:pt x="219400" y="16291"/>
                </a:lnTo>
                <a:lnTo>
                  <a:pt x="216159" y="29590"/>
                </a:lnTo>
                <a:lnTo>
                  <a:pt x="211943" y="47462"/>
                </a:lnTo>
                <a:lnTo>
                  <a:pt x="209381" y="58546"/>
                </a:lnTo>
              </a:path>
            </a:pathLst>
          </a:custGeom>
          <a:ln w="12801">
            <a:solidFill>
              <a:srgbClr val="000000"/>
            </a:solidFill>
          </a:ln>
        </p:spPr>
        <p:txBody>
          <a:bodyPr wrap="square" lIns="0" tIns="0" rIns="0" bIns="0" rtlCol="0"/>
          <a:lstStyle/>
          <a:p>
            <a:endParaRPr/>
          </a:p>
        </p:txBody>
      </p:sp>
      <p:sp>
        <p:nvSpPr>
          <p:cNvPr id="23" name="object 23"/>
          <p:cNvSpPr/>
          <p:nvPr/>
        </p:nvSpPr>
        <p:spPr>
          <a:xfrm>
            <a:off x="3258311" y="2487422"/>
            <a:ext cx="17780" cy="120650"/>
          </a:xfrm>
          <a:custGeom>
            <a:avLst/>
            <a:gdLst/>
            <a:ahLst/>
            <a:cxnLst/>
            <a:rect l="l" t="t" r="r" b="b"/>
            <a:pathLst>
              <a:path w="17779" h="120650">
                <a:moveTo>
                  <a:pt x="0" y="0"/>
                </a:moveTo>
                <a:lnTo>
                  <a:pt x="8116" y="9411"/>
                </a:lnTo>
                <a:lnTo>
                  <a:pt x="13303" y="19669"/>
                </a:lnTo>
                <a:lnTo>
                  <a:pt x="16252" y="31236"/>
                </a:lnTo>
                <a:lnTo>
                  <a:pt x="17652" y="44576"/>
                </a:lnTo>
                <a:lnTo>
                  <a:pt x="17357" y="59058"/>
                </a:lnTo>
                <a:lnTo>
                  <a:pt x="15287" y="73755"/>
                </a:lnTo>
                <a:lnTo>
                  <a:pt x="13098" y="88118"/>
                </a:lnTo>
                <a:lnTo>
                  <a:pt x="12446" y="101600"/>
                </a:lnTo>
                <a:lnTo>
                  <a:pt x="15875" y="111632"/>
                </a:lnTo>
                <a:lnTo>
                  <a:pt x="16763" y="113791"/>
                </a:lnTo>
                <a:lnTo>
                  <a:pt x="17017" y="120141"/>
                </a:lnTo>
              </a:path>
            </a:pathLst>
          </a:custGeom>
          <a:ln w="12801">
            <a:solidFill>
              <a:srgbClr val="000000"/>
            </a:solidFill>
          </a:ln>
        </p:spPr>
        <p:txBody>
          <a:bodyPr wrap="square" lIns="0" tIns="0" rIns="0" bIns="0" rtlCol="0"/>
          <a:lstStyle/>
          <a:p>
            <a:endParaRPr/>
          </a:p>
        </p:txBody>
      </p:sp>
      <p:sp>
        <p:nvSpPr>
          <p:cNvPr id="24" name="object 24"/>
          <p:cNvSpPr/>
          <p:nvPr/>
        </p:nvSpPr>
        <p:spPr>
          <a:xfrm>
            <a:off x="2963291" y="2101342"/>
            <a:ext cx="316230" cy="148590"/>
          </a:xfrm>
          <a:custGeom>
            <a:avLst/>
            <a:gdLst/>
            <a:ahLst/>
            <a:cxnLst/>
            <a:rect l="l" t="t" r="r" b="b"/>
            <a:pathLst>
              <a:path w="316229" h="148589">
                <a:moveTo>
                  <a:pt x="23494" y="141986"/>
                </a:moveTo>
                <a:lnTo>
                  <a:pt x="17448" y="139434"/>
                </a:lnTo>
                <a:lnTo>
                  <a:pt x="11604" y="136715"/>
                </a:lnTo>
                <a:lnTo>
                  <a:pt x="5832" y="133806"/>
                </a:lnTo>
                <a:lnTo>
                  <a:pt x="0" y="130683"/>
                </a:lnTo>
                <a:lnTo>
                  <a:pt x="15249" y="135094"/>
                </a:lnTo>
                <a:lnTo>
                  <a:pt x="30464" y="138445"/>
                </a:lnTo>
                <a:lnTo>
                  <a:pt x="87669" y="146107"/>
                </a:lnTo>
                <a:lnTo>
                  <a:pt x="140247" y="148238"/>
                </a:lnTo>
                <a:lnTo>
                  <a:pt x="166750" y="147447"/>
                </a:lnTo>
                <a:lnTo>
                  <a:pt x="213534" y="142113"/>
                </a:lnTo>
                <a:lnTo>
                  <a:pt x="258698" y="129540"/>
                </a:lnTo>
                <a:lnTo>
                  <a:pt x="301204" y="98732"/>
                </a:lnTo>
                <a:lnTo>
                  <a:pt x="315753" y="55054"/>
                </a:lnTo>
                <a:lnTo>
                  <a:pt x="312979" y="41370"/>
                </a:lnTo>
                <a:lnTo>
                  <a:pt x="283517" y="914"/>
                </a:lnTo>
                <a:lnTo>
                  <a:pt x="272795" y="0"/>
                </a:lnTo>
                <a:lnTo>
                  <a:pt x="270890" y="9144"/>
                </a:lnTo>
                <a:lnTo>
                  <a:pt x="272160" y="13081"/>
                </a:lnTo>
                <a:lnTo>
                  <a:pt x="282194" y="16383"/>
                </a:lnTo>
              </a:path>
            </a:pathLst>
          </a:custGeom>
          <a:ln w="12801">
            <a:solidFill>
              <a:srgbClr val="000000"/>
            </a:solidFill>
          </a:ln>
        </p:spPr>
        <p:txBody>
          <a:bodyPr wrap="square" lIns="0" tIns="0" rIns="0" bIns="0" rtlCol="0"/>
          <a:lstStyle/>
          <a:p>
            <a:endParaRPr/>
          </a:p>
        </p:txBody>
      </p:sp>
      <p:sp>
        <p:nvSpPr>
          <p:cNvPr id="25" name="object 25"/>
          <p:cNvSpPr/>
          <p:nvPr/>
        </p:nvSpPr>
        <p:spPr>
          <a:xfrm>
            <a:off x="3437509" y="2073910"/>
            <a:ext cx="22860" cy="187325"/>
          </a:xfrm>
          <a:custGeom>
            <a:avLst/>
            <a:gdLst/>
            <a:ahLst/>
            <a:cxnLst/>
            <a:rect l="l" t="t" r="r" b="b"/>
            <a:pathLst>
              <a:path w="22860" h="187325">
                <a:moveTo>
                  <a:pt x="22860" y="0"/>
                </a:moveTo>
                <a:lnTo>
                  <a:pt x="16510" y="49022"/>
                </a:lnTo>
                <a:lnTo>
                  <a:pt x="13499" y="67313"/>
                </a:lnTo>
                <a:lnTo>
                  <a:pt x="10906" y="85629"/>
                </a:lnTo>
                <a:lnTo>
                  <a:pt x="8669" y="103993"/>
                </a:lnTo>
                <a:lnTo>
                  <a:pt x="6730" y="122427"/>
                </a:lnTo>
                <a:lnTo>
                  <a:pt x="5300" y="137090"/>
                </a:lnTo>
                <a:lnTo>
                  <a:pt x="4048" y="151717"/>
                </a:lnTo>
                <a:lnTo>
                  <a:pt x="2676" y="166272"/>
                </a:lnTo>
                <a:lnTo>
                  <a:pt x="888" y="180720"/>
                </a:lnTo>
                <a:lnTo>
                  <a:pt x="635" y="182879"/>
                </a:lnTo>
                <a:lnTo>
                  <a:pt x="635" y="184657"/>
                </a:lnTo>
                <a:lnTo>
                  <a:pt x="0" y="186816"/>
                </a:lnTo>
              </a:path>
            </a:pathLst>
          </a:custGeom>
          <a:ln w="12801">
            <a:solidFill>
              <a:srgbClr val="000000"/>
            </a:solidFill>
          </a:ln>
        </p:spPr>
        <p:txBody>
          <a:bodyPr wrap="square" lIns="0" tIns="0" rIns="0" bIns="0" rtlCol="0"/>
          <a:lstStyle/>
          <a:p>
            <a:endParaRPr/>
          </a:p>
        </p:txBody>
      </p:sp>
      <p:sp>
        <p:nvSpPr>
          <p:cNvPr id="26" name="object 26"/>
          <p:cNvSpPr/>
          <p:nvPr/>
        </p:nvSpPr>
        <p:spPr>
          <a:xfrm>
            <a:off x="3348863" y="2074344"/>
            <a:ext cx="217170" cy="22860"/>
          </a:xfrm>
          <a:custGeom>
            <a:avLst/>
            <a:gdLst/>
            <a:ahLst/>
            <a:cxnLst/>
            <a:rect l="l" t="t" r="r" b="b"/>
            <a:pathLst>
              <a:path w="217170" h="22860">
                <a:moveTo>
                  <a:pt x="0" y="19631"/>
                </a:moveTo>
                <a:lnTo>
                  <a:pt x="46291" y="3111"/>
                </a:lnTo>
                <a:lnTo>
                  <a:pt x="83954" y="0"/>
                </a:lnTo>
                <a:lnTo>
                  <a:pt x="104298" y="851"/>
                </a:lnTo>
                <a:lnTo>
                  <a:pt x="145034" y="5661"/>
                </a:lnTo>
                <a:lnTo>
                  <a:pt x="198880" y="17645"/>
                </a:lnTo>
                <a:lnTo>
                  <a:pt x="216662" y="22679"/>
                </a:lnTo>
              </a:path>
            </a:pathLst>
          </a:custGeom>
          <a:ln w="12801">
            <a:solidFill>
              <a:srgbClr val="000000"/>
            </a:solidFill>
          </a:ln>
        </p:spPr>
        <p:txBody>
          <a:bodyPr wrap="square" lIns="0" tIns="0" rIns="0" bIns="0" rtlCol="0"/>
          <a:lstStyle/>
          <a:p>
            <a:endParaRPr/>
          </a:p>
        </p:txBody>
      </p:sp>
      <p:sp>
        <p:nvSpPr>
          <p:cNvPr id="27" name="object 27"/>
          <p:cNvSpPr/>
          <p:nvPr/>
        </p:nvSpPr>
        <p:spPr>
          <a:xfrm>
            <a:off x="3093085" y="2877057"/>
            <a:ext cx="17780" cy="46990"/>
          </a:xfrm>
          <a:custGeom>
            <a:avLst/>
            <a:gdLst/>
            <a:ahLst/>
            <a:cxnLst/>
            <a:rect l="l" t="t" r="r" b="b"/>
            <a:pathLst>
              <a:path w="17780" h="46989">
                <a:moveTo>
                  <a:pt x="17652" y="0"/>
                </a:moveTo>
                <a:lnTo>
                  <a:pt x="14037" y="7008"/>
                </a:lnTo>
                <a:lnTo>
                  <a:pt x="10826" y="11874"/>
                </a:lnTo>
                <a:lnTo>
                  <a:pt x="6615" y="15501"/>
                </a:lnTo>
                <a:lnTo>
                  <a:pt x="0" y="18795"/>
                </a:lnTo>
                <a:lnTo>
                  <a:pt x="2067" y="25753"/>
                </a:lnTo>
                <a:lnTo>
                  <a:pt x="3301" y="32543"/>
                </a:lnTo>
                <a:lnTo>
                  <a:pt x="3964" y="39477"/>
                </a:lnTo>
                <a:lnTo>
                  <a:pt x="4317" y="46862"/>
                </a:lnTo>
              </a:path>
            </a:pathLst>
          </a:custGeom>
          <a:ln w="12801">
            <a:solidFill>
              <a:srgbClr val="000000"/>
            </a:solidFill>
          </a:ln>
        </p:spPr>
        <p:txBody>
          <a:bodyPr wrap="square" lIns="0" tIns="0" rIns="0" bIns="0" rtlCol="0"/>
          <a:lstStyle/>
          <a:p>
            <a:endParaRPr/>
          </a:p>
        </p:txBody>
      </p:sp>
      <p:sp>
        <p:nvSpPr>
          <p:cNvPr id="28" name="object 28"/>
          <p:cNvSpPr/>
          <p:nvPr/>
        </p:nvSpPr>
        <p:spPr>
          <a:xfrm>
            <a:off x="3116579" y="2988564"/>
            <a:ext cx="20320" cy="19685"/>
          </a:xfrm>
          <a:custGeom>
            <a:avLst/>
            <a:gdLst/>
            <a:ahLst/>
            <a:cxnLst/>
            <a:rect l="l" t="t" r="r" b="b"/>
            <a:pathLst>
              <a:path w="20319" h="19685">
                <a:moveTo>
                  <a:pt x="0" y="0"/>
                </a:moveTo>
                <a:lnTo>
                  <a:pt x="4153" y="6895"/>
                </a:lnTo>
                <a:lnTo>
                  <a:pt x="7985" y="11350"/>
                </a:lnTo>
                <a:lnTo>
                  <a:pt x="12840" y="15019"/>
                </a:lnTo>
                <a:lnTo>
                  <a:pt x="20065" y="19558"/>
                </a:lnTo>
              </a:path>
            </a:pathLst>
          </a:custGeom>
          <a:ln w="12801">
            <a:solidFill>
              <a:srgbClr val="000000"/>
            </a:solidFill>
          </a:ln>
        </p:spPr>
        <p:txBody>
          <a:bodyPr wrap="square" lIns="0" tIns="0" rIns="0" bIns="0" rtlCol="0"/>
          <a:lstStyle/>
          <a:p>
            <a:endParaRPr/>
          </a:p>
        </p:txBody>
      </p:sp>
      <p:sp>
        <p:nvSpPr>
          <p:cNvPr id="29" name="object 29"/>
          <p:cNvSpPr/>
          <p:nvPr/>
        </p:nvSpPr>
        <p:spPr>
          <a:xfrm>
            <a:off x="3097402" y="3151632"/>
            <a:ext cx="5715" cy="43815"/>
          </a:xfrm>
          <a:custGeom>
            <a:avLst/>
            <a:gdLst/>
            <a:ahLst/>
            <a:cxnLst/>
            <a:rect l="l" t="t" r="r" b="b"/>
            <a:pathLst>
              <a:path w="5714" h="43814">
                <a:moveTo>
                  <a:pt x="5207" y="0"/>
                </a:moveTo>
                <a:lnTo>
                  <a:pt x="3165" y="8808"/>
                </a:lnTo>
                <a:lnTo>
                  <a:pt x="3349" y="16367"/>
                </a:lnTo>
                <a:lnTo>
                  <a:pt x="4081" y="23806"/>
                </a:lnTo>
                <a:lnTo>
                  <a:pt x="3683" y="32257"/>
                </a:lnTo>
                <a:lnTo>
                  <a:pt x="2413" y="36321"/>
                </a:lnTo>
                <a:lnTo>
                  <a:pt x="1143" y="39877"/>
                </a:lnTo>
                <a:lnTo>
                  <a:pt x="0" y="43560"/>
                </a:lnTo>
              </a:path>
            </a:pathLst>
          </a:custGeom>
          <a:ln w="12801">
            <a:solidFill>
              <a:srgbClr val="000000"/>
            </a:solidFill>
          </a:ln>
        </p:spPr>
        <p:txBody>
          <a:bodyPr wrap="square" lIns="0" tIns="0" rIns="0" bIns="0" rtlCol="0"/>
          <a:lstStyle/>
          <a:p>
            <a:endParaRPr/>
          </a:p>
        </p:txBody>
      </p:sp>
      <p:sp>
        <p:nvSpPr>
          <p:cNvPr id="30" name="object 30"/>
          <p:cNvSpPr/>
          <p:nvPr/>
        </p:nvSpPr>
        <p:spPr>
          <a:xfrm>
            <a:off x="2926333" y="3336035"/>
            <a:ext cx="288290" cy="276860"/>
          </a:xfrm>
          <a:custGeom>
            <a:avLst/>
            <a:gdLst/>
            <a:ahLst/>
            <a:cxnLst/>
            <a:rect l="l" t="t" r="r" b="b"/>
            <a:pathLst>
              <a:path w="288289" h="276860">
                <a:moveTo>
                  <a:pt x="0" y="0"/>
                </a:moveTo>
                <a:lnTo>
                  <a:pt x="3857" y="7034"/>
                </a:lnTo>
                <a:lnTo>
                  <a:pt x="6381" y="12271"/>
                </a:lnTo>
                <a:lnTo>
                  <a:pt x="7715" y="18770"/>
                </a:lnTo>
                <a:lnTo>
                  <a:pt x="8001" y="29590"/>
                </a:lnTo>
                <a:lnTo>
                  <a:pt x="6826" y="82413"/>
                </a:lnTo>
                <a:lnTo>
                  <a:pt x="7270" y="134794"/>
                </a:lnTo>
                <a:lnTo>
                  <a:pt x="12430" y="186771"/>
                </a:lnTo>
                <a:lnTo>
                  <a:pt x="25400" y="238378"/>
                </a:lnTo>
                <a:lnTo>
                  <a:pt x="49784" y="276097"/>
                </a:lnTo>
                <a:lnTo>
                  <a:pt x="59803" y="276865"/>
                </a:lnTo>
                <a:lnTo>
                  <a:pt x="69738" y="273478"/>
                </a:lnTo>
                <a:lnTo>
                  <a:pt x="102352" y="245064"/>
                </a:lnTo>
                <a:lnTo>
                  <a:pt x="131383" y="209000"/>
                </a:lnTo>
                <a:lnTo>
                  <a:pt x="145161" y="190753"/>
                </a:lnTo>
                <a:lnTo>
                  <a:pt x="162950" y="167401"/>
                </a:lnTo>
                <a:lnTo>
                  <a:pt x="180514" y="143954"/>
                </a:lnTo>
                <a:lnTo>
                  <a:pt x="198149" y="120602"/>
                </a:lnTo>
                <a:lnTo>
                  <a:pt x="216154" y="97536"/>
                </a:lnTo>
                <a:lnTo>
                  <a:pt x="226939" y="83008"/>
                </a:lnTo>
                <a:lnTo>
                  <a:pt x="252176" y="50476"/>
                </a:lnTo>
                <a:lnTo>
                  <a:pt x="276415" y="31162"/>
                </a:lnTo>
                <a:lnTo>
                  <a:pt x="281928" y="27465"/>
                </a:lnTo>
                <a:lnTo>
                  <a:pt x="288036" y="23113"/>
                </a:lnTo>
              </a:path>
            </a:pathLst>
          </a:custGeom>
          <a:ln w="12801">
            <a:solidFill>
              <a:srgbClr val="000000"/>
            </a:solidFill>
          </a:ln>
        </p:spPr>
        <p:txBody>
          <a:bodyPr wrap="square" lIns="0" tIns="0" rIns="0" bIns="0" rtlCol="0"/>
          <a:lstStyle/>
          <a:p>
            <a:endParaRPr/>
          </a:p>
        </p:txBody>
      </p:sp>
      <p:sp>
        <p:nvSpPr>
          <p:cNvPr id="31" name="object 31"/>
          <p:cNvSpPr/>
          <p:nvPr/>
        </p:nvSpPr>
        <p:spPr>
          <a:xfrm>
            <a:off x="3144329" y="3552190"/>
            <a:ext cx="147320" cy="171450"/>
          </a:xfrm>
          <a:custGeom>
            <a:avLst/>
            <a:gdLst/>
            <a:ahLst/>
            <a:cxnLst/>
            <a:rect l="l" t="t" r="r" b="b"/>
            <a:pathLst>
              <a:path w="147320" h="171450">
                <a:moveTo>
                  <a:pt x="81343" y="42672"/>
                </a:moveTo>
                <a:lnTo>
                  <a:pt x="83327" y="34272"/>
                </a:lnTo>
                <a:lnTo>
                  <a:pt x="84836" y="26336"/>
                </a:lnTo>
                <a:lnTo>
                  <a:pt x="86058" y="18472"/>
                </a:lnTo>
                <a:lnTo>
                  <a:pt x="87185" y="10287"/>
                </a:lnTo>
                <a:lnTo>
                  <a:pt x="87820" y="6985"/>
                </a:lnTo>
                <a:lnTo>
                  <a:pt x="88709" y="3301"/>
                </a:lnTo>
                <a:lnTo>
                  <a:pt x="89598" y="0"/>
                </a:lnTo>
                <a:lnTo>
                  <a:pt x="75916" y="10818"/>
                </a:lnTo>
                <a:lnTo>
                  <a:pt x="42608" y="51181"/>
                </a:lnTo>
                <a:lnTo>
                  <a:pt x="11247" y="98919"/>
                </a:lnTo>
                <a:lnTo>
                  <a:pt x="0" y="141081"/>
                </a:lnTo>
                <a:lnTo>
                  <a:pt x="4119" y="151997"/>
                </a:lnTo>
                <a:lnTo>
                  <a:pt x="13144" y="161544"/>
                </a:lnTo>
                <a:lnTo>
                  <a:pt x="27056" y="168550"/>
                </a:lnTo>
                <a:lnTo>
                  <a:pt x="42529" y="171307"/>
                </a:lnTo>
                <a:lnTo>
                  <a:pt x="58453" y="170991"/>
                </a:lnTo>
                <a:lnTo>
                  <a:pt x="106156" y="156876"/>
                </a:lnTo>
                <a:lnTo>
                  <a:pt x="139364" y="120386"/>
                </a:lnTo>
                <a:lnTo>
                  <a:pt x="147298" y="89457"/>
                </a:lnTo>
                <a:lnTo>
                  <a:pt x="146240" y="74041"/>
                </a:lnTo>
                <a:lnTo>
                  <a:pt x="110218" y="31696"/>
                </a:lnTo>
                <a:lnTo>
                  <a:pt x="65944" y="21891"/>
                </a:lnTo>
                <a:lnTo>
                  <a:pt x="52966" y="21695"/>
                </a:lnTo>
                <a:lnTo>
                  <a:pt x="39941" y="20700"/>
                </a:lnTo>
                <a:lnTo>
                  <a:pt x="37147" y="20065"/>
                </a:lnTo>
                <a:lnTo>
                  <a:pt x="34480" y="19176"/>
                </a:lnTo>
                <a:lnTo>
                  <a:pt x="31432" y="18542"/>
                </a:lnTo>
              </a:path>
            </a:pathLst>
          </a:custGeom>
          <a:ln w="12801">
            <a:solidFill>
              <a:srgbClr val="000000"/>
            </a:solidFill>
          </a:ln>
        </p:spPr>
        <p:txBody>
          <a:bodyPr wrap="square" lIns="0" tIns="0" rIns="0" bIns="0" rtlCol="0"/>
          <a:lstStyle/>
          <a:p>
            <a:endParaRPr/>
          </a:p>
        </p:txBody>
      </p:sp>
      <p:sp>
        <p:nvSpPr>
          <p:cNvPr id="32" name="object 32"/>
          <p:cNvSpPr/>
          <p:nvPr/>
        </p:nvSpPr>
        <p:spPr>
          <a:xfrm>
            <a:off x="2869692" y="3071114"/>
            <a:ext cx="352425" cy="155575"/>
          </a:xfrm>
          <a:custGeom>
            <a:avLst/>
            <a:gdLst/>
            <a:ahLst/>
            <a:cxnLst/>
            <a:rect l="l" t="t" r="r" b="b"/>
            <a:pathLst>
              <a:path w="352425" h="155575">
                <a:moveTo>
                  <a:pt x="20446" y="91186"/>
                </a:moveTo>
                <a:lnTo>
                  <a:pt x="14001" y="95400"/>
                </a:lnTo>
                <a:lnTo>
                  <a:pt x="9080" y="99187"/>
                </a:lnTo>
                <a:lnTo>
                  <a:pt x="4730" y="103544"/>
                </a:lnTo>
                <a:lnTo>
                  <a:pt x="0" y="109474"/>
                </a:lnTo>
                <a:lnTo>
                  <a:pt x="8487" y="120546"/>
                </a:lnTo>
                <a:lnTo>
                  <a:pt x="44831" y="136906"/>
                </a:lnTo>
                <a:lnTo>
                  <a:pt x="91106" y="146605"/>
                </a:lnTo>
                <a:lnTo>
                  <a:pt x="138049" y="152400"/>
                </a:lnTo>
                <a:lnTo>
                  <a:pt x="214153" y="155543"/>
                </a:lnTo>
                <a:lnTo>
                  <a:pt x="252134" y="152507"/>
                </a:lnTo>
                <a:lnTo>
                  <a:pt x="304649" y="140636"/>
                </a:lnTo>
                <a:lnTo>
                  <a:pt x="347725" y="112775"/>
                </a:lnTo>
                <a:lnTo>
                  <a:pt x="351869" y="100117"/>
                </a:lnTo>
                <a:lnTo>
                  <a:pt x="351535" y="86852"/>
                </a:lnTo>
                <a:lnTo>
                  <a:pt x="348154" y="73753"/>
                </a:lnTo>
                <a:lnTo>
                  <a:pt x="343153" y="61595"/>
                </a:lnTo>
                <a:lnTo>
                  <a:pt x="335958" y="49770"/>
                </a:lnTo>
                <a:lnTo>
                  <a:pt x="324834" y="33289"/>
                </a:lnTo>
                <a:lnTo>
                  <a:pt x="315186" y="16642"/>
                </a:lnTo>
                <a:lnTo>
                  <a:pt x="312419" y="4318"/>
                </a:lnTo>
                <a:lnTo>
                  <a:pt x="314578" y="2794"/>
                </a:lnTo>
                <a:lnTo>
                  <a:pt x="316738" y="1270"/>
                </a:lnTo>
                <a:lnTo>
                  <a:pt x="318769" y="0"/>
                </a:lnTo>
              </a:path>
            </a:pathLst>
          </a:custGeom>
          <a:ln w="12801">
            <a:solidFill>
              <a:srgbClr val="000000"/>
            </a:solidFill>
          </a:ln>
        </p:spPr>
        <p:txBody>
          <a:bodyPr wrap="square" lIns="0" tIns="0" rIns="0" bIns="0" rtlCol="0"/>
          <a:lstStyle/>
          <a:p>
            <a:endParaRPr/>
          </a:p>
        </p:txBody>
      </p:sp>
      <p:sp>
        <p:nvSpPr>
          <p:cNvPr id="33" name="object 33"/>
          <p:cNvSpPr/>
          <p:nvPr/>
        </p:nvSpPr>
        <p:spPr>
          <a:xfrm>
            <a:off x="3370834" y="3125723"/>
            <a:ext cx="48260" cy="153670"/>
          </a:xfrm>
          <a:custGeom>
            <a:avLst/>
            <a:gdLst/>
            <a:ahLst/>
            <a:cxnLst/>
            <a:rect l="l" t="t" r="r" b="b"/>
            <a:pathLst>
              <a:path w="48260" h="153670">
                <a:moveTo>
                  <a:pt x="48132" y="0"/>
                </a:moveTo>
                <a:lnTo>
                  <a:pt x="44003" y="1903"/>
                </a:lnTo>
                <a:lnTo>
                  <a:pt x="39385" y="11890"/>
                </a:lnTo>
                <a:lnTo>
                  <a:pt x="34792" y="25521"/>
                </a:lnTo>
                <a:lnTo>
                  <a:pt x="30733" y="38353"/>
                </a:lnTo>
                <a:lnTo>
                  <a:pt x="23756" y="58082"/>
                </a:lnTo>
                <a:lnTo>
                  <a:pt x="10088" y="98254"/>
                </a:lnTo>
                <a:lnTo>
                  <a:pt x="1698" y="135683"/>
                </a:lnTo>
                <a:lnTo>
                  <a:pt x="736" y="144861"/>
                </a:lnTo>
                <a:lnTo>
                  <a:pt x="0" y="153670"/>
                </a:lnTo>
              </a:path>
            </a:pathLst>
          </a:custGeom>
          <a:ln w="12801">
            <a:solidFill>
              <a:srgbClr val="000000"/>
            </a:solidFill>
          </a:ln>
        </p:spPr>
        <p:txBody>
          <a:bodyPr wrap="square" lIns="0" tIns="0" rIns="0" bIns="0" rtlCol="0"/>
          <a:lstStyle/>
          <a:p>
            <a:endParaRPr/>
          </a:p>
        </p:txBody>
      </p:sp>
      <p:sp>
        <p:nvSpPr>
          <p:cNvPr id="34" name="object 34"/>
          <p:cNvSpPr/>
          <p:nvPr/>
        </p:nvSpPr>
        <p:spPr>
          <a:xfrm>
            <a:off x="3329940" y="3111119"/>
            <a:ext cx="140335" cy="12700"/>
          </a:xfrm>
          <a:custGeom>
            <a:avLst/>
            <a:gdLst/>
            <a:ahLst/>
            <a:cxnLst/>
            <a:rect l="l" t="t" r="r" b="b"/>
            <a:pathLst>
              <a:path w="140335" h="12700">
                <a:moveTo>
                  <a:pt x="0" y="12445"/>
                </a:moveTo>
                <a:lnTo>
                  <a:pt x="14926" y="8058"/>
                </a:lnTo>
                <a:lnTo>
                  <a:pt x="29495" y="5349"/>
                </a:lnTo>
                <a:lnTo>
                  <a:pt x="44398" y="4284"/>
                </a:lnTo>
                <a:lnTo>
                  <a:pt x="60325" y="4825"/>
                </a:lnTo>
                <a:lnTo>
                  <a:pt x="80986" y="6036"/>
                </a:lnTo>
                <a:lnTo>
                  <a:pt x="100361" y="5841"/>
                </a:lnTo>
                <a:lnTo>
                  <a:pt x="119689" y="3933"/>
                </a:lnTo>
                <a:lnTo>
                  <a:pt x="140208" y="0"/>
                </a:lnTo>
              </a:path>
            </a:pathLst>
          </a:custGeom>
          <a:ln w="12801">
            <a:solidFill>
              <a:srgbClr val="000000"/>
            </a:solidFill>
          </a:ln>
        </p:spPr>
        <p:txBody>
          <a:bodyPr wrap="square" lIns="0" tIns="0" rIns="0" bIns="0" rtlCol="0"/>
          <a:lstStyle/>
          <a:p>
            <a:endParaRPr/>
          </a:p>
        </p:txBody>
      </p:sp>
      <p:sp>
        <p:nvSpPr>
          <p:cNvPr id="35" name="object 35"/>
          <p:cNvSpPr/>
          <p:nvPr/>
        </p:nvSpPr>
        <p:spPr>
          <a:xfrm>
            <a:off x="3582923" y="2090420"/>
            <a:ext cx="406400" cy="1547495"/>
          </a:xfrm>
          <a:custGeom>
            <a:avLst/>
            <a:gdLst/>
            <a:ahLst/>
            <a:cxnLst/>
            <a:rect l="l" t="t" r="r" b="b"/>
            <a:pathLst>
              <a:path w="406400" h="1547495">
                <a:moveTo>
                  <a:pt x="157606" y="26669"/>
                </a:moveTo>
                <a:lnTo>
                  <a:pt x="172591" y="21508"/>
                </a:lnTo>
                <a:lnTo>
                  <a:pt x="186515" y="16335"/>
                </a:lnTo>
                <a:lnTo>
                  <a:pt x="200844" y="11757"/>
                </a:lnTo>
                <a:lnTo>
                  <a:pt x="217042" y="8381"/>
                </a:lnTo>
                <a:lnTo>
                  <a:pt x="258768" y="2797"/>
                </a:lnTo>
                <a:lnTo>
                  <a:pt x="310245" y="0"/>
                </a:lnTo>
                <a:lnTo>
                  <a:pt x="358935" y="7203"/>
                </a:lnTo>
                <a:lnTo>
                  <a:pt x="392302" y="31622"/>
                </a:lnTo>
                <a:lnTo>
                  <a:pt x="404320" y="66573"/>
                </a:lnTo>
                <a:lnTo>
                  <a:pt x="405860" y="106918"/>
                </a:lnTo>
                <a:lnTo>
                  <a:pt x="401446" y="147619"/>
                </a:lnTo>
                <a:lnTo>
                  <a:pt x="395604" y="183641"/>
                </a:lnTo>
                <a:lnTo>
                  <a:pt x="387389" y="234761"/>
                </a:lnTo>
                <a:lnTo>
                  <a:pt x="378709" y="285618"/>
                </a:lnTo>
                <a:lnTo>
                  <a:pt x="369683" y="336245"/>
                </a:lnTo>
                <a:lnTo>
                  <a:pt x="360429" y="386680"/>
                </a:lnTo>
                <a:lnTo>
                  <a:pt x="351065" y="436957"/>
                </a:lnTo>
                <a:lnTo>
                  <a:pt x="341711" y="487111"/>
                </a:lnTo>
                <a:lnTo>
                  <a:pt x="332484" y="537179"/>
                </a:lnTo>
                <a:lnTo>
                  <a:pt x="323503" y="587195"/>
                </a:lnTo>
                <a:lnTo>
                  <a:pt x="314886" y="637194"/>
                </a:lnTo>
                <a:lnTo>
                  <a:pt x="306752" y="687212"/>
                </a:lnTo>
                <a:lnTo>
                  <a:pt x="299219" y="737285"/>
                </a:lnTo>
                <a:lnTo>
                  <a:pt x="292405" y="787447"/>
                </a:lnTo>
                <a:lnTo>
                  <a:pt x="286429" y="837734"/>
                </a:lnTo>
                <a:lnTo>
                  <a:pt x="281410" y="888182"/>
                </a:lnTo>
                <a:lnTo>
                  <a:pt x="277465" y="938825"/>
                </a:lnTo>
                <a:lnTo>
                  <a:pt x="274713" y="989699"/>
                </a:lnTo>
                <a:lnTo>
                  <a:pt x="273272" y="1040840"/>
                </a:lnTo>
                <a:lnTo>
                  <a:pt x="273261" y="1092282"/>
                </a:lnTo>
                <a:lnTo>
                  <a:pt x="274799" y="1144061"/>
                </a:lnTo>
                <a:lnTo>
                  <a:pt x="278002" y="1196213"/>
                </a:lnTo>
                <a:lnTo>
                  <a:pt x="283196" y="1249443"/>
                </a:lnTo>
                <a:lnTo>
                  <a:pt x="289225" y="1303691"/>
                </a:lnTo>
                <a:lnTo>
                  <a:pt x="293876" y="1358299"/>
                </a:lnTo>
                <a:lnTo>
                  <a:pt x="294937" y="1412608"/>
                </a:lnTo>
                <a:lnTo>
                  <a:pt x="290195" y="1465960"/>
                </a:lnTo>
                <a:lnTo>
                  <a:pt x="276637" y="1507442"/>
                </a:lnTo>
                <a:lnTo>
                  <a:pt x="267049" y="1527307"/>
                </a:lnTo>
                <a:lnTo>
                  <a:pt x="257555" y="1547113"/>
                </a:lnTo>
                <a:lnTo>
                  <a:pt x="216233" y="1532159"/>
                </a:lnTo>
                <a:lnTo>
                  <a:pt x="171958" y="1522729"/>
                </a:lnTo>
                <a:lnTo>
                  <a:pt x="132459" y="1518832"/>
                </a:lnTo>
                <a:lnTo>
                  <a:pt x="93138" y="1517840"/>
                </a:lnTo>
                <a:lnTo>
                  <a:pt x="53889" y="1518658"/>
                </a:lnTo>
                <a:lnTo>
                  <a:pt x="14604" y="1520189"/>
                </a:lnTo>
                <a:lnTo>
                  <a:pt x="9778" y="1520570"/>
                </a:lnTo>
                <a:lnTo>
                  <a:pt x="4825" y="1520824"/>
                </a:lnTo>
                <a:lnTo>
                  <a:pt x="0" y="1521205"/>
                </a:lnTo>
              </a:path>
            </a:pathLst>
          </a:custGeom>
          <a:ln w="12801">
            <a:solidFill>
              <a:srgbClr val="000000"/>
            </a:solidFill>
          </a:ln>
        </p:spPr>
        <p:txBody>
          <a:bodyPr wrap="square" lIns="0" tIns="0" rIns="0" bIns="0" rtlCol="0"/>
          <a:lstStyle/>
          <a:p>
            <a:endParaRPr/>
          </a:p>
        </p:txBody>
      </p:sp>
      <p:sp>
        <p:nvSpPr>
          <p:cNvPr id="36" name="object 36"/>
          <p:cNvSpPr/>
          <p:nvPr/>
        </p:nvSpPr>
        <p:spPr>
          <a:xfrm>
            <a:off x="4165091" y="2124455"/>
            <a:ext cx="347980" cy="681990"/>
          </a:xfrm>
          <a:custGeom>
            <a:avLst/>
            <a:gdLst/>
            <a:ahLst/>
            <a:cxnLst/>
            <a:rect l="l" t="t" r="r" b="b"/>
            <a:pathLst>
              <a:path w="347979" h="681989">
                <a:moveTo>
                  <a:pt x="347472" y="41148"/>
                </a:moveTo>
                <a:lnTo>
                  <a:pt x="347227" y="29602"/>
                </a:lnTo>
                <a:lnTo>
                  <a:pt x="347900" y="22510"/>
                </a:lnTo>
                <a:lnTo>
                  <a:pt x="344168" y="17180"/>
                </a:lnTo>
                <a:lnTo>
                  <a:pt x="286988" y="2031"/>
                </a:lnTo>
                <a:lnTo>
                  <a:pt x="242316" y="0"/>
                </a:lnTo>
                <a:lnTo>
                  <a:pt x="216487" y="646"/>
                </a:lnTo>
                <a:lnTo>
                  <a:pt x="169878" y="14323"/>
                </a:lnTo>
                <a:lnTo>
                  <a:pt x="128539" y="72362"/>
                </a:lnTo>
                <a:lnTo>
                  <a:pt x="116545" y="124601"/>
                </a:lnTo>
                <a:lnTo>
                  <a:pt x="110982" y="181387"/>
                </a:lnTo>
                <a:lnTo>
                  <a:pt x="108193" y="236277"/>
                </a:lnTo>
                <a:lnTo>
                  <a:pt x="104521" y="282829"/>
                </a:lnTo>
                <a:lnTo>
                  <a:pt x="97730" y="328418"/>
                </a:lnTo>
                <a:lnTo>
                  <a:pt x="89535" y="373697"/>
                </a:lnTo>
                <a:lnTo>
                  <a:pt x="79625" y="418595"/>
                </a:lnTo>
                <a:lnTo>
                  <a:pt x="67691" y="463042"/>
                </a:lnTo>
                <a:lnTo>
                  <a:pt x="52746" y="505692"/>
                </a:lnTo>
                <a:lnTo>
                  <a:pt x="35290" y="547354"/>
                </a:lnTo>
                <a:lnTo>
                  <a:pt x="17809" y="588897"/>
                </a:lnTo>
                <a:lnTo>
                  <a:pt x="2794" y="631190"/>
                </a:lnTo>
                <a:lnTo>
                  <a:pt x="928" y="639792"/>
                </a:lnTo>
                <a:lnTo>
                  <a:pt x="349" y="646668"/>
                </a:lnTo>
                <a:lnTo>
                  <a:pt x="293" y="653139"/>
                </a:lnTo>
                <a:lnTo>
                  <a:pt x="0" y="660527"/>
                </a:lnTo>
                <a:lnTo>
                  <a:pt x="39147" y="667760"/>
                </a:lnTo>
                <a:lnTo>
                  <a:pt x="78120" y="671579"/>
                </a:lnTo>
                <a:lnTo>
                  <a:pt x="102615" y="674465"/>
                </a:lnTo>
                <a:lnTo>
                  <a:pt x="126920" y="677683"/>
                </a:lnTo>
                <a:lnTo>
                  <a:pt x="151130" y="680974"/>
                </a:lnTo>
                <a:lnTo>
                  <a:pt x="164107" y="681807"/>
                </a:lnTo>
                <a:lnTo>
                  <a:pt x="175514" y="680783"/>
                </a:lnTo>
                <a:lnTo>
                  <a:pt x="186634" y="678616"/>
                </a:lnTo>
                <a:lnTo>
                  <a:pt x="198755" y="676021"/>
                </a:lnTo>
              </a:path>
            </a:pathLst>
          </a:custGeom>
          <a:ln w="12801">
            <a:solidFill>
              <a:srgbClr val="000000"/>
            </a:solidFill>
          </a:ln>
        </p:spPr>
        <p:txBody>
          <a:bodyPr wrap="square" lIns="0" tIns="0" rIns="0" bIns="0" rtlCol="0"/>
          <a:lstStyle/>
          <a:p>
            <a:endParaRPr/>
          </a:p>
        </p:txBody>
      </p:sp>
      <p:sp>
        <p:nvSpPr>
          <p:cNvPr id="37" name="object 37"/>
          <p:cNvSpPr/>
          <p:nvPr/>
        </p:nvSpPr>
        <p:spPr>
          <a:xfrm>
            <a:off x="4549140" y="2431414"/>
            <a:ext cx="184150" cy="277495"/>
          </a:xfrm>
          <a:custGeom>
            <a:avLst/>
            <a:gdLst/>
            <a:ahLst/>
            <a:cxnLst/>
            <a:rect l="l" t="t" r="r" b="b"/>
            <a:pathLst>
              <a:path w="184150" h="277494">
                <a:moveTo>
                  <a:pt x="0" y="0"/>
                </a:moveTo>
                <a:lnTo>
                  <a:pt x="1142" y="14859"/>
                </a:lnTo>
                <a:lnTo>
                  <a:pt x="2286" y="29718"/>
                </a:lnTo>
                <a:lnTo>
                  <a:pt x="3429" y="44577"/>
                </a:lnTo>
                <a:lnTo>
                  <a:pt x="4572" y="59436"/>
                </a:lnTo>
                <a:lnTo>
                  <a:pt x="6967" y="95424"/>
                </a:lnTo>
                <a:lnTo>
                  <a:pt x="8969" y="131508"/>
                </a:lnTo>
                <a:lnTo>
                  <a:pt x="11662" y="167592"/>
                </a:lnTo>
                <a:lnTo>
                  <a:pt x="18617" y="221039"/>
                </a:lnTo>
                <a:lnTo>
                  <a:pt x="29309" y="260338"/>
                </a:lnTo>
                <a:lnTo>
                  <a:pt x="53798" y="277022"/>
                </a:lnTo>
                <a:lnTo>
                  <a:pt x="65833" y="270700"/>
                </a:lnTo>
                <a:lnTo>
                  <a:pt x="98728" y="226780"/>
                </a:lnTo>
                <a:lnTo>
                  <a:pt x="123735" y="177992"/>
                </a:lnTo>
                <a:lnTo>
                  <a:pt x="145153" y="130700"/>
                </a:lnTo>
                <a:lnTo>
                  <a:pt x="165076" y="84905"/>
                </a:lnTo>
                <a:lnTo>
                  <a:pt x="174371" y="62102"/>
                </a:lnTo>
                <a:lnTo>
                  <a:pt x="179820" y="49387"/>
                </a:lnTo>
                <a:lnTo>
                  <a:pt x="183102" y="45338"/>
                </a:lnTo>
                <a:lnTo>
                  <a:pt x="183765" y="49672"/>
                </a:lnTo>
                <a:lnTo>
                  <a:pt x="181356" y="62102"/>
                </a:lnTo>
              </a:path>
            </a:pathLst>
          </a:custGeom>
          <a:ln w="12801">
            <a:solidFill>
              <a:srgbClr val="000000"/>
            </a:solidFill>
          </a:ln>
        </p:spPr>
        <p:txBody>
          <a:bodyPr wrap="square" lIns="0" tIns="0" rIns="0" bIns="0" rtlCol="0"/>
          <a:lstStyle/>
          <a:p>
            <a:endParaRPr/>
          </a:p>
        </p:txBody>
      </p:sp>
      <p:sp>
        <p:nvSpPr>
          <p:cNvPr id="38" name="object 38"/>
          <p:cNvSpPr/>
          <p:nvPr/>
        </p:nvSpPr>
        <p:spPr>
          <a:xfrm>
            <a:off x="4754245" y="2700273"/>
            <a:ext cx="22860" cy="134620"/>
          </a:xfrm>
          <a:custGeom>
            <a:avLst/>
            <a:gdLst/>
            <a:ahLst/>
            <a:cxnLst/>
            <a:rect l="l" t="t" r="r" b="b"/>
            <a:pathLst>
              <a:path w="22860" h="134619">
                <a:moveTo>
                  <a:pt x="0" y="0"/>
                </a:moveTo>
                <a:lnTo>
                  <a:pt x="20192" y="42037"/>
                </a:lnTo>
                <a:lnTo>
                  <a:pt x="22685" y="76073"/>
                </a:lnTo>
                <a:lnTo>
                  <a:pt x="21461" y="92614"/>
                </a:lnTo>
                <a:lnTo>
                  <a:pt x="19557" y="109727"/>
                </a:lnTo>
                <a:lnTo>
                  <a:pt x="18922" y="123443"/>
                </a:lnTo>
                <a:lnTo>
                  <a:pt x="18922" y="126491"/>
                </a:lnTo>
                <a:lnTo>
                  <a:pt x="16763" y="134620"/>
                </a:lnTo>
              </a:path>
            </a:pathLst>
          </a:custGeom>
          <a:ln w="12801">
            <a:solidFill>
              <a:srgbClr val="000000"/>
            </a:solidFill>
          </a:ln>
        </p:spPr>
        <p:txBody>
          <a:bodyPr wrap="square" lIns="0" tIns="0" rIns="0" bIns="0" rtlCol="0"/>
          <a:lstStyle/>
          <a:p>
            <a:endParaRPr/>
          </a:p>
        </p:txBody>
      </p:sp>
      <p:sp>
        <p:nvSpPr>
          <p:cNvPr id="39" name="object 39"/>
          <p:cNvSpPr/>
          <p:nvPr/>
        </p:nvSpPr>
        <p:spPr>
          <a:xfrm>
            <a:off x="4524502" y="2251836"/>
            <a:ext cx="276225" cy="157480"/>
          </a:xfrm>
          <a:custGeom>
            <a:avLst/>
            <a:gdLst/>
            <a:ahLst/>
            <a:cxnLst/>
            <a:rect l="l" t="t" r="r" b="b"/>
            <a:pathLst>
              <a:path w="276225" h="157480">
                <a:moveTo>
                  <a:pt x="13335" y="156972"/>
                </a:moveTo>
                <a:lnTo>
                  <a:pt x="5080" y="155448"/>
                </a:lnTo>
                <a:lnTo>
                  <a:pt x="2032" y="153924"/>
                </a:lnTo>
                <a:lnTo>
                  <a:pt x="0" y="146938"/>
                </a:lnTo>
                <a:lnTo>
                  <a:pt x="12997" y="142065"/>
                </a:lnTo>
                <a:lnTo>
                  <a:pt x="52324" y="135636"/>
                </a:lnTo>
                <a:lnTo>
                  <a:pt x="102584" y="134508"/>
                </a:lnTo>
                <a:lnTo>
                  <a:pt x="127654" y="134546"/>
                </a:lnTo>
                <a:lnTo>
                  <a:pt x="152653" y="133858"/>
                </a:lnTo>
                <a:lnTo>
                  <a:pt x="197770" y="131190"/>
                </a:lnTo>
                <a:lnTo>
                  <a:pt x="242315" y="124713"/>
                </a:lnTo>
                <a:lnTo>
                  <a:pt x="275209" y="102108"/>
                </a:lnTo>
                <a:lnTo>
                  <a:pt x="275808" y="90808"/>
                </a:lnTo>
                <a:lnTo>
                  <a:pt x="273050" y="79248"/>
                </a:lnTo>
                <a:lnTo>
                  <a:pt x="249570" y="34671"/>
                </a:lnTo>
                <a:lnTo>
                  <a:pt x="228853" y="6096"/>
                </a:lnTo>
                <a:lnTo>
                  <a:pt x="227330" y="3683"/>
                </a:lnTo>
                <a:lnTo>
                  <a:pt x="223393" y="0"/>
                </a:lnTo>
              </a:path>
            </a:pathLst>
          </a:custGeom>
          <a:ln w="12801">
            <a:solidFill>
              <a:srgbClr val="000000"/>
            </a:solidFill>
          </a:ln>
        </p:spPr>
        <p:txBody>
          <a:bodyPr wrap="square" lIns="0" tIns="0" rIns="0" bIns="0" rtlCol="0"/>
          <a:lstStyle/>
          <a:p>
            <a:endParaRPr/>
          </a:p>
        </p:txBody>
      </p:sp>
      <p:sp>
        <p:nvSpPr>
          <p:cNvPr id="40" name="object 40"/>
          <p:cNvSpPr/>
          <p:nvPr/>
        </p:nvSpPr>
        <p:spPr>
          <a:xfrm>
            <a:off x="5289169" y="2936113"/>
            <a:ext cx="31750" cy="19050"/>
          </a:xfrm>
          <a:custGeom>
            <a:avLst/>
            <a:gdLst/>
            <a:ahLst/>
            <a:cxnLst/>
            <a:rect l="l" t="t" r="r" b="b"/>
            <a:pathLst>
              <a:path w="31750" h="19050">
                <a:moveTo>
                  <a:pt x="0" y="0"/>
                </a:moveTo>
                <a:lnTo>
                  <a:pt x="7669" y="5274"/>
                </a:lnTo>
                <a:lnTo>
                  <a:pt x="15255" y="9906"/>
                </a:lnTo>
                <a:lnTo>
                  <a:pt x="23056" y="14251"/>
                </a:lnTo>
                <a:lnTo>
                  <a:pt x="31368" y="18669"/>
                </a:lnTo>
              </a:path>
            </a:pathLst>
          </a:custGeom>
          <a:ln w="12801">
            <a:solidFill>
              <a:srgbClr val="000000"/>
            </a:solidFill>
          </a:ln>
        </p:spPr>
        <p:txBody>
          <a:bodyPr wrap="square" lIns="0" tIns="0" rIns="0" bIns="0" rtlCol="0"/>
          <a:lstStyle/>
          <a:p>
            <a:endParaRPr/>
          </a:p>
        </p:txBody>
      </p:sp>
      <p:sp>
        <p:nvSpPr>
          <p:cNvPr id="41" name="object 41"/>
          <p:cNvSpPr/>
          <p:nvPr/>
        </p:nvSpPr>
        <p:spPr>
          <a:xfrm>
            <a:off x="5823839" y="2355214"/>
            <a:ext cx="195580" cy="296545"/>
          </a:xfrm>
          <a:custGeom>
            <a:avLst/>
            <a:gdLst/>
            <a:ahLst/>
            <a:cxnLst/>
            <a:rect l="l" t="t" r="r" b="b"/>
            <a:pathLst>
              <a:path w="195579" h="296544">
                <a:moveTo>
                  <a:pt x="0" y="0"/>
                </a:moveTo>
                <a:lnTo>
                  <a:pt x="30480" y="36830"/>
                </a:lnTo>
                <a:lnTo>
                  <a:pt x="41878" y="89931"/>
                </a:lnTo>
                <a:lnTo>
                  <a:pt x="51181" y="143510"/>
                </a:lnTo>
                <a:lnTo>
                  <a:pt x="57469" y="175640"/>
                </a:lnTo>
                <a:lnTo>
                  <a:pt x="75666" y="239379"/>
                </a:lnTo>
                <a:lnTo>
                  <a:pt x="94662" y="279578"/>
                </a:lnTo>
                <a:lnTo>
                  <a:pt x="122809" y="296545"/>
                </a:lnTo>
                <a:lnTo>
                  <a:pt x="135552" y="290697"/>
                </a:lnTo>
                <a:lnTo>
                  <a:pt x="160020" y="256032"/>
                </a:lnTo>
                <a:lnTo>
                  <a:pt x="177212" y="211867"/>
                </a:lnTo>
                <a:lnTo>
                  <a:pt x="185927" y="165226"/>
                </a:lnTo>
                <a:lnTo>
                  <a:pt x="188402" y="134576"/>
                </a:lnTo>
                <a:lnTo>
                  <a:pt x="188388" y="103473"/>
                </a:lnTo>
                <a:lnTo>
                  <a:pt x="188446" y="72608"/>
                </a:lnTo>
                <a:lnTo>
                  <a:pt x="191135" y="42672"/>
                </a:lnTo>
                <a:lnTo>
                  <a:pt x="192659" y="32638"/>
                </a:lnTo>
                <a:lnTo>
                  <a:pt x="194690" y="28321"/>
                </a:lnTo>
                <a:lnTo>
                  <a:pt x="195072" y="17652"/>
                </a:lnTo>
              </a:path>
            </a:pathLst>
          </a:custGeom>
          <a:ln w="12801">
            <a:solidFill>
              <a:srgbClr val="000000"/>
            </a:solidFill>
          </a:ln>
        </p:spPr>
        <p:txBody>
          <a:bodyPr wrap="square" lIns="0" tIns="0" rIns="0" bIns="0" rtlCol="0"/>
          <a:lstStyle/>
          <a:p>
            <a:endParaRPr/>
          </a:p>
        </p:txBody>
      </p:sp>
      <p:sp>
        <p:nvSpPr>
          <p:cNvPr id="42" name="object 42"/>
          <p:cNvSpPr/>
          <p:nvPr/>
        </p:nvSpPr>
        <p:spPr>
          <a:xfrm>
            <a:off x="6122650" y="2662682"/>
            <a:ext cx="125095" cy="168275"/>
          </a:xfrm>
          <a:custGeom>
            <a:avLst/>
            <a:gdLst/>
            <a:ahLst/>
            <a:cxnLst/>
            <a:rect l="l" t="t" r="r" b="b"/>
            <a:pathLst>
              <a:path w="125095" h="168275">
                <a:moveTo>
                  <a:pt x="3829" y="25018"/>
                </a:moveTo>
                <a:lnTo>
                  <a:pt x="8266" y="21167"/>
                </a:lnTo>
                <a:lnTo>
                  <a:pt x="10560" y="26400"/>
                </a:lnTo>
                <a:lnTo>
                  <a:pt x="11330" y="35895"/>
                </a:lnTo>
                <a:lnTo>
                  <a:pt x="11195" y="44830"/>
                </a:lnTo>
                <a:lnTo>
                  <a:pt x="7516" y="87693"/>
                </a:lnTo>
                <a:lnTo>
                  <a:pt x="1004" y="130047"/>
                </a:lnTo>
                <a:lnTo>
                  <a:pt x="0" y="144863"/>
                </a:lnTo>
                <a:lnTo>
                  <a:pt x="2305" y="157987"/>
                </a:lnTo>
                <a:lnTo>
                  <a:pt x="8366" y="166203"/>
                </a:lnTo>
                <a:lnTo>
                  <a:pt x="16688" y="167989"/>
                </a:lnTo>
                <a:lnTo>
                  <a:pt x="26201" y="165917"/>
                </a:lnTo>
                <a:lnTo>
                  <a:pt x="64408" y="145254"/>
                </a:lnTo>
                <a:lnTo>
                  <a:pt x="93999" y="114284"/>
                </a:lnTo>
                <a:lnTo>
                  <a:pt x="117429" y="75531"/>
                </a:lnTo>
                <a:lnTo>
                  <a:pt x="124664" y="48396"/>
                </a:lnTo>
                <a:lnTo>
                  <a:pt x="122447" y="34543"/>
                </a:lnTo>
                <a:lnTo>
                  <a:pt x="91872" y="8683"/>
                </a:lnTo>
                <a:lnTo>
                  <a:pt x="44618" y="934"/>
                </a:lnTo>
                <a:lnTo>
                  <a:pt x="33039" y="0"/>
                </a:lnTo>
              </a:path>
            </a:pathLst>
          </a:custGeom>
          <a:ln w="12496">
            <a:solidFill>
              <a:srgbClr val="000000"/>
            </a:solidFill>
          </a:ln>
        </p:spPr>
        <p:txBody>
          <a:bodyPr wrap="square" lIns="0" tIns="0" rIns="0" bIns="0" rtlCol="0"/>
          <a:lstStyle/>
          <a:p>
            <a:endParaRPr/>
          </a:p>
        </p:txBody>
      </p:sp>
      <p:sp>
        <p:nvSpPr>
          <p:cNvPr id="43" name="object 43"/>
          <p:cNvSpPr/>
          <p:nvPr/>
        </p:nvSpPr>
        <p:spPr>
          <a:xfrm>
            <a:off x="5790975" y="2183638"/>
            <a:ext cx="323850" cy="124460"/>
          </a:xfrm>
          <a:custGeom>
            <a:avLst/>
            <a:gdLst/>
            <a:ahLst/>
            <a:cxnLst/>
            <a:rect l="l" t="t" r="r" b="b"/>
            <a:pathLst>
              <a:path w="323850" h="124460">
                <a:moveTo>
                  <a:pt x="4542" y="102108"/>
                </a:moveTo>
                <a:lnTo>
                  <a:pt x="0" y="105771"/>
                </a:lnTo>
                <a:lnTo>
                  <a:pt x="7637" y="104648"/>
                </a:lnTo>
                <a:lnTo>
                  <a:pt x="20204" y="101715"/>
                </a:lnTo>
                <a:lnTo>
                  <a:pt x="30450" y="99949"/>
                </a:lnTo>
                <a:lnTo>
                  <a:pt x="81992" y="101788"/>
                </a:lnTo>
                <a:lnTo>
                  <a:pt x="122082" y="106523"/>
                </a:lnTo>
                <a:lnTo>
                  <a:pt x="168235" y="112972"/>
                </a:lnTo>
                <a:lnTo>
                  <a:pt x="191359" y="116077"/>
                </a:lnTo>
                <a:lnTo>
                  <a:pt x="212457" y="118951"/>
                </a:lnTo>
                <a:lnTo>
                  <a:pt x="233650" y="121634"/>
                </a:lnTo>
                <a:lnTo>
                  <a:pt x="254938" y="123507"/>
                </a:lnTo>
                <a:lnTo>
                  <a:pt x="276322" y="123951"/>
                </a:lnTo>
                <a:lnTo>
                  <a:pt x="286809" y="123763"/>
                </a:lnTo>
                <a:lnTo>
                  <a:pt x="300023" y="122729"/>
                </a:lnTo>
                <a:lnTo>
                  <a:pt x="312594" y="119576"/>
                </a:lnTo>
                <a:lnTo>
                  <a:pt x="321153" y="113029"/>
                </a:lnTo>
                <a:lnTo>
                  <a:pt x="323673" y="104139"/>
                </a:lnTo>
                <a:lnTo>
                  <a:pt x="322264" y="94297"/>
                </a:lnTo>
                <a:lnTo>
                  <a:pt x="303010" y="61013"/>
                </a:lnTo>
                <a:lnTo>
                  <a:pt x="274613" y="33291"/>
                </a:lnTo>
                <a:lnTo>
                  <a:pt x="240968" y="11445"/>
                </a:lnTo>
                <a:lnTo>
                  <a:pt x="231536" y="8685"/>
                </a:lnTo>
                <a:lnTo>
                  <a:pt x="220950" y="5079"/>
                </a:lnTo>
                <a:lnTo>
                  <a:pt x="218791" y="3301"/>
                </a:lnTo>
                <a:lnTo>
                  <a:pt x="216378" y="1777"/>
                </a:lnTo>
                <a:lnTo>
                  <a:pt x="213838" y="0"/>
                </a:lnTo>
              </a:path>
            </a:pathLst>
          </a:custGeom>
          <a:ln w="12801">
            <a:solidFill>
              <a:srgbClr val="000000"/>
            </a:solidFill>
          </a:ln>
        </p:spPr>
        <p:txBody>
          <a:bodyPr wrap="square" lIns="0" tIns="0" rIns="0" bIns="0" rtlCol="0"/>
          <a:lstStyle/>
          <a:p>
            <a:endParaRPr/>
          </a:p>
        </p:txBody>
      </p:sp>
      <p:sp>
        <p:nvSpPr>
          <p:cNvPr id="44" name="object 44"/>
          <p:cNvSpPr/>
          <p:nvPr/>
        </p:nvSpPr>
        <p:spPr>
          <a:xfrm>
            <a:off x="6329426" y="2077825"/>
            <a:ext cx="277495" cy="864235"/>
          </a:xfrm>
          <a:custGeom>
            <a:avLst/>
            <a:gdLst/>
            <a:ahLst/>
            <a:cxnLst/>
            <a:rect l="l" t="t" r="r" b="b"/>
            <a:pathLst>
              <a:path w="277495" h="864235">
                <a:moveTo>
                  <a:pt x="79248" y="38756"/>
                </a:moveTo>
                <a:lnTo>
                  <a:pt x="73525" y="35327"/>
                </a:lnTo>
                <a:lnTo>
                  <a:pt x="68040" y="31898"/>
                </a:lnTo>
                <a:lnTo>
                  <a:pt x="62603" y="28469"/>
                </a:lnTo>
                <a:lnTo>
                  <a:pt x="57023" y="25040"/>
                </a:lnTo>
                <a:lnTo>
                  <a:pt x="98724" y="13271"/>
                </a:lnTo>
                <a:lnTo>
                  <a:pt x="139370" y="5052"/>
                </a:lnTo>
                <a:lnTo>
                  <a:pt x="193242" y="0"/>
                </a:lnTo>
                <a:lnTo>
                  <a:pt x="219201" y="4212"/>
                </a:lnTo>
                <a:lnTo>
                  <a:pt x="262397" y="50091"/>
                </a:lnTo>
                <a:lnTo>
                  <a:pt x="274066" y="115210"/>
                </a:lnTo>
                <a:lnTo>
                  <a:pt x="276769" y="165509"/>
                </a:lnTo>
                <a:lnTo>
                  <a:pt x="276969" y="215964"/>
                </a:lnTo>
                <a:lnTo>
                  <a:pt x="275251" y="266533"/>
                </a:lnTo>
                <a:lnTo>
                  <a:pt x="272197" y="317174"/>
                </a:lnTo>
                <a:lnTo>
                  <a:pt x="268390" y="367845"/>
                </a:lnTo>
                <a:lnTo>
                  <a:pt x="264413" y="418505"/>
                </a:lnTo>
                <a:lnTo>
                  <a:pt x="260851" y="469112"/>
                </a:lnTo>
                <a:lnTo>
                  <a:pt x="258286" y="519623"/>
                </a:lnTo>
                <a:lnTo>
                  <a:pt x="257301" y="569997"/>
                </a:lnTo>
                <a:lnTo>
                  <a:pt x="258082" y="621197"/>
                </a:lnTo>
                <a:lnTo>
                  <a:pt x="260435" y="672353"/>
                </a:lnTo>
                <a:lnTo>
                  <a:pt x="263922" y="723425"/>
                </a:lnTo>
                <a:lnTo>
                  <a:pt x="268104" y="774368"/>
                </a:lnTo>
                <a:lnTo>
                  <a:pt x="272542" y="825140"/>
                </a:lnTo>
                <a:lnTo>
                  <a:pt x="273270" y="835245"/>
                </a:lnTo>
                <a:lnTo>
                  <a:pt x="273605" y="844635"/>
                </a:lnTo>
                <a:lnTo>
                  <a:pt x="273631" y="853930"/>
                </a:lnTo>
                <a:lnTo>
                  <a:pt x="273430" y="863748"/>
                </a:lnTo>
                <a:lnTo>
                  <a:pt x="256335" y="861825"/>
                </a:lnTo>
                <a:lnTo>
                  <a:pt x="240204" y="859033"/>
                </a:lnTo>
                <a:lnTo>
                  <a:pt x="223764" y="855265"/>
                </a:lnTo>
                <a:lnTo>
                  <a:pt x="205740" y="850413"/>
                </a:lnTo>
                <a:lnTo>
                  <a:pt x="177748" y="843321"/>
                </a:lnTo>
                <a:lnTo>
                  <a:pt x="150590" y="838253"/>
                </a:lnTo>
                <a:lnTo>
                  <a:pt x="123193" y="835519"/>
                </a:lnTo>
                <a:lnTo>
                  <a:pt x="94487" y="835427"/>
                </a:lnTo>
                <a:lnTo>
                  <a:pt x="70348" y="837322"/>
                </a:lnTo>
                <a:lnTo>
                  <a:pt x="46910" y="840777"/>
                </a:lnTo>
                <a:lnTo>
                  <a:pt x="23639" y="845304"/>
                </a:lnTo>
                <a:lnTo>
                  <a:pt x="0" y="850413"/>
                </a:lnTo>
              </a:path>
            </a:pathLst>
          </a:custGeom>
          <a:ln w="12496">
            <a:solidFill>
              <a:srgbClr val="000000"/>
            </a:solidFill>
          </a:ln>
        </p:spPr>
        <p:txBody>
          <a:bodyPr wrap="square" lIns="0" tIns="0" rIns="0" bIns="0" rtlCol="0"/>
          <a:lstStyle/>
          <a:p>
            <a:endParaRPr/>
          </a:p>
        </p:txBody>
      </p:sp>
      <p:sp>
        <p:nvSpPr>
          <p:cNvPr id="45" name="object 45"/>
          <p:cNvSpPr/>
          <p:nvPr/>
        </p:nvSpPr>
        <p:spPr>
          <a:xfrm>
            <a:off x="2442082" y="4045330"/>
            <a:ext cx="229235" cy="307975"/>
          </a:xfrm>
          <a:custGeom>
            <a:avLst/>
            <a:gdLst/>
            <a:ahLst/>
            <a:cxnLst/>
            <a:rect l="l" t="t" r="r" b="b"/>
            <a:pathLst>
              <a:path w="229235" h="307975">
                <a:moveTo>
                  <a:pt x="0" y="62738"/>
                </a:moveTo>
                <a:lnTo>
                  <a:pt x="4683" y="53943"/>
                </a:lnTo>
                <a:lnTo>
                  <a:pt x="8223" y="45434"/>
                </a:lnTo>
                <a:lnTo>
                  <a:pt x="11144" y="36591"/>
                </a:lnTo>
                <a:lnTo>
                  <a:pt x="13969" y="26797"/>
                </a:lnTo>
                <a:lnTo>
                  <a:pt x="16764" y="17653"/>
                </a:lnTo>
                <a:lnTo>
                  <a:pt x="36988" y="53863"/>
                </a:lnTo>
                <a:lnTo>
                  <a:pt x="52238" y="142730"/>
                </a:lnTo>
                <a:lnTo>
                  <a:pt x="59451" y="198739"/>
                </a:lnTo>
                <a:lnTo>
                  <a:pt x="71356" y="253200"/>
                </a:lnTo>
                <a:lnTo>
                  <a:pt x="92583" y="300482"/>
                </a:lnTo>
                <a:lnTo>
                  <a:pt x="94742" y="303276"/>
                </a:lnTo>
                <a:lnTo>
                  <a:pt x="96900" y="305689"/>
                </a:lnTo>
                <a:lnTo>
                  <a:pt x="99314" y="307848"/>
                </a:lnTo>
                <a:lnTo>
                  <a:pt x="110839" y="301158"/>
                </a:lnTo>
                <a:lnTo>
                  <a:pt x="141872" y="241809"/>
                </a:lnTo>
                <a:lnTo>
                  <a:pt x="158934" y="183251"/>
                </a:lnTo>
                <a:lnTo>
                  <a:pt x="173910" y="126281"/>
                </a:lnTo>
                <a:lnTo>
                  <a:pt x="181165" y="98806"/>
                </a:lnTo>
                <a:lnTo>
                  <a:pt x="188896" y="71520"/>
                </a:lnTo>
                <a:lnTo>
                  <a:pt x="197485" y="44450"/>
                </a:lnTo>
                <a:lnTo>
                  <a:pt x="200576" y="34540"/>
                </a:lnTo>
                <a:lnTo>
                  <a:pt x="205073" y="21177"/>
                </a:lnTo>
                <a:lnTo>
                  <a:pt x="210665" y="8338"/>
                </a:lnTo>
                <a:lnTo>
                  <a:pt x="217043" y="0"/>
                </a:lnTo>
                <a:lnTo>
                  <a:pt x="225552" y="889"/>
                </a:lnTo>
                <a:lnTo>
                  <a:pt x="228219" y="1143"/>
                </a:lnTo>
                <a:lnTo>
                  <a:pt x="228854" y="8255"/>
                </a:lnTo>
              </a:path>
            </a:pathLst>
          </a:custGeom>
          <a:ln w="12801">
            <a:solidFill>
              <a:srgbClr val="000000"/>
            </a:solidFill>
          </a:ln>
        </p:spPr>
        <p:txBody>
          <a:bodyPr wrap="square" lIns="0" tIns="0" rIns="0" bIns="0" rtlCol="0"/>
          <a:lstStyle/>
          <a:p>
            <a:endParaRPr/>
          </a:p>
        </p:txBody>
      </p:sp>
      <p:sp>
        <p:nvSpPr>
          <p:cNvPr id="46" name="object 46"/>
          <p:cNvSpPr/>
          <p:nvPr/>
        </p:nvSpPr>
        <p:spPr>
          <a:xfrm>
            <a:off x="2715514" y="4267834"/>
            <a:ext cx="32384" cy="182245"/>
          </a:xfrm>
          <a:custGeom>
            <a:avLst/>
            <a:gdLst/>
            <a:ahLst/>
            <a:cxnLst/>
            <a:rect l="l" t="t" r="r" b="b"/>
            <a:pathLst>
              <a:path w="32385" h="182245">
                <a:moveTo>
                  <a:pt x="27050" y="0"/>
                </a:moveTo>
                <a:lnTo>
                  <a:pt x="31182" y="12751"/>
                </a:lnTo>
                <a:lnTo>
                  <a:pt x="31813" y="24002"/>
                </a:lnTo>
                <a:lnTo>
                  <a:pt x="30444" y="35825"/>
                </a:lnTo>
                <a:lnTo>
                  <a:pt x="21542" y="95123"/>
                </a:lnTo>
                <a:lnTo>
                  <a:pt x="11556" y="139572"/>
                </a:lnTo>
                <a:lnTo>
                  <a:pt x="2823" y="171434"/>
                </a:lnTo>
                <a:lnTo>
                  <a:pt x="0" y="181990"/>
                </a:lnTo>
              </a:path>
            </a:pathLst>
          </a:custGeom>
          <a:ln w="12801">
            <a:solidFill>
              <a:srgbClr val="000000"/>
            </a:solidFill>
          </a:ln>
        </p:spPr>
        <p:txBody>
          <a:bodyPr wrap="square" lIns="0" tIns="0" rIns="0" bIns="0" rtlCol="0"/>
          <a:lstStyle/>
          <a:p>
            <a:endParaRPr/>
          </a:p>
        </p:txBody>
      </p:sp>
      <p:sp>
        <p:nvSpPr>
          <p:cNvPr id="47" name="object 47"/>
          <p:cNvSpPr/>
          <p:nvPr/>
        </p:nvSpPr>
        <p:spPr>
          <a:xfrm>
            <a:off x="2793745" y="3841369"/>
            <a:ext cx="60325" cy="256540"/>
          </a:xfrm>
          <a:custGeom>
            <a:avLst/>
            <a:gdLst/>
            <a:ahLst/>
            <a:cxnLst/>
            <a:rect l="l" t="t" r="r" b="b"/>
            <a:pathLst>
              <a:path w="60325" h="256539">
                <a:moveTo>
                  <a:pt x="20828" y="0"/>
                </a:moveTo>
                <a:lnTo>
                  <a:pt x="29382" y="4216"/>
                </a:lnTo>
                <a:lnTo>
                  <a:pt x="31353" y="10207"/>
                </a:lnTo>
                <a:lnTo>
                  <a:pt x="29489" y="18270"/>
                </a:lnTo>
                <a:lnTo>
                  <a:pt x="26543" y="28701"/>
                </a:lnTo>
                <a:lnTo>
                  <a:pt x="22695" y="43263"/>
                </a:lnTo>
                <a:lnTo>
                  <a:pt x="17954" y="57467"/>
                </a:lnTo>
                <a:lnTo>
                  <a:pt x="13094" y="71671"/>
                </a:lnTo>
                <a:lnTo>
                  <a:pt x="8890" y="86232"/>
                </a:lnTo>
                <a:lnTo>
                  <a:pt x="2909" y="117207"/>
                </a:lnTo>
                <a:lnTo>
                  <a:pt x="0" y="148764"/>
                </a:lnTo>
                <a:lnTo>
                  <a:pt x="710" y="180298"/>
                </a:lnTo>
                <a:lnTo>
                  <a:pt x="9376" y="224460"/>
                </a:lnTo>
                <a:lnTo>
                  <a:pt x="35433" y="255142"/>
                </a:lnTo>
                <a:lnTo>
                  <a:pt x="42979" y="256236"/>
                </a:lnTo>
                <a:lnTo>
                  <a:pt x="49133" y="254365"/>
                </a:lnTo>
                <a:lnTo>
                  <a:pt x="54596" y="250660"/>
                </a:lnTo>
                <a:lnTo>
                  <a:pt x="60071" y="246252"/>
                </a:lnTo>
              </a:path>
            </a:pathLst>
          </a:custGeom>
          <a:ln w="12801">
            <a:solidFill>
              <a:srgbClr val="000000"/>
            </a:solidFill>
          </a:ln>
        </p:spPr>
        <p:txBody>
          <a:bodyPr wrap="square" lIns="0" tIns="0" rIns="0" bIns="0" rtlCol="0"/>
          <a:lstStyle/>
          <a:p>
            <a:endParaRPr/>
          </a:p>
        </p:txBody>
      </p:sp>
      <p:sp>
        <p:nvSpPr>
          <p:cNvPr id="48" name="object 48"/>
          <p:cNvSpPr/>
          <p:nvPr/>
        </p:nvSpPr>
        <p:spPr>
          <a:xfrm>
            <a:off x="2758439" y="3980941"/>
            <a:ext cx="82550" cy="13970"/>
          </a:xfrm>
          <a:custGeom>
            <a:avLst/>
            <a:gdLst/>
            <a:ahLst/>
            <a:cxnLst/>
            <a:rect l="l" t="t" r="r" b="b"/>
            <a:pathLst>
              <a:path w="82550" h="13970">
                <a:moveTo>
                  <a:pt x="0" y="13715"/>
                </a:moveTo>
                <a:lnTo>
                  <a:pt x="10757" y="12096"/>
                </a:lnTo>
                <a:lnTo>
                  <a:pt x="21478" y="9905"/>
                </a:lnTo>
                <a:lnTo>
                  <a:pt x="32129" y="7715"/>
                </a:lnTo>
                <a:lnTo>
                  <a:pt x="42672" y="6095"/>
                </a:lnTo>
                <a:lnTo>
                  <a:pt x="52716" y="5018"/>
                </a:lnTo>
                <a:lnTo>
                  <a:pt x="62452" y="3857"/>
                </a:lnTo>
                <a:lnTo>
                  <a:pt x="72139" y="2291"/>
                </a:lnTo>
                <a:lnTo>
                  <a:pt x="82042" y="0"/>
                </a:lnTo>
              </a:path>
            </a:pathLst>
          </a:custGeom>
          <a:ln w="12801">
            <a:solidFill>
              <a:srgbClr val="000000"/>
            </a:solidFill>
          </a:ln>
        </p:spPr>
        <p:txBody>
          <a:bodyPr wrap="square" lIns="0" tIns="0" rIns="0" bIns="0" rtlCol="0"/>
          <a:lstStyle/>
          <a:p>
            <a:endParaRPr/>
          </a:p>
        </p:txBody>
      </p:sp>
      <p:sp>
        <p:nvSpPr>
          <p:cNvPr id="49" name="object 49"/>
          <p:cNvSpPr/>
          <p:nvPr/>
        </p:nvSpPr>
        <p:spPr>
          <a:xfrm>
            <a:off x="2485008" y="3870071"/>
            <a:ext cx="177165" cy="70485"/>
          </a:xfrm>
          <a:custGeom>
            <a:avLst/>
            <a:gdLst/>
            <a:ahLst/>
            <a:cxnLst/>
            <a:rect l="l" t="t" r="r" b="b"/>
            <a:pathLst>
              <a:path w="177164" h="70485">
                <a:moveTo>
                  <a:pt x="0" y="64261"/>
                </a:moveTo>
                <a:lnTo>
                  <a:pt x="12580" y="62226"/>
                </a:lnTo>
                <a:lnTo>
                  <a:pt x="24637" y="61499"/>
                </a:lnTo>
                <a:lnTo>
                  <a:pt x="36790" y="61868"/>
                </a:lnTo>
                <a:lnTo>
                  <a:pt x="49657" y="63118"/>
                </a:lnTo>
                <a:lnTo>
                  <a:pt x="70048" y="65371"/>
                </a:lnTo>
                <a:lnTo>
                  <a:pt x="90487" y="67706"/>
                </a:lnTo>
                <a:lnTo>
                  <a:pt x="111021" y="69494"/>
                </a:lnTo>
                <a:lnTo>
                  <a:pt x="131699" y="70103"/>
                </a:lnTo>
                <a:lnTo>
                  <a:pt x="141739" y="69816"/>
                </a:lnTo>
                <a:lnTo>
                  <a:pt x="152876" y="68468"/>
                </a:lnTo>
                <a:lnTo>
                  <a:pt x="163488" y="65335"/>
                </a:lnTo>
                <a:lnTo>
                  <a:pt x="171958" y="59689"/>
                </a:lnTo>
                <a:lnTo>
                  <a:pt x="177161" y="49736"/>
                </a:lnTo>
                <a:lnTo>
                  <a:pt x="176911" y="38258"/>
                </a:lnTo>
                <a:lnTo>
                  <a:pt x="173422" y="26828"/>
                </a:lnTo>
                <a:lnTo>
                  <a:pt x="168910" y="17017"/>
                </a:lnTo>
                <a:lnTo>
                  <a:pt x="163957" y="8508"/>
                </a:lnTo>
                <a:lnTo>
                  <a:pt x="162433" y="6349"/>
                </a:lnTo>
                <a:lnTo>
                  <a:pt x="163068" y="0"/>
                </a:lnTo>
              </a:path>
            </a:pathLst>
          </a:custGeom>
          <a:ln w="12801">
            <a:solidFill>
              <a:srgbClr val="000000"/>
            </a:solidFill>
          </a:ln>
        </p:spPr>
        <p:txBody>
          <a:bodyPr wrap="square" lIns="0" tIns="0" rIns="0" bIns="0" rtlCol="0"/>
          <a:lstStyle/>
          <a:p>
            <a:endParaRPr/>
          </a:p>
        </p:txBody>
      </p:sp>
      <p:sp>
        <p:nvSpPr>
          <p:cNvPr id="50" name="object 50"/>
          <p:cNvSpPr/>
          <p:nvPr/>
        </p:nvSpPr>
        <p:spPr>
          <a:xfrm>
            <a:off x="2988310" y="3963923"/>
            <a:ext cx="278765" cy="447675"/>
          </a:xfrm>
          <a:custGeom>
            <a:avLst/>
            <a:gdLst/>
            <a:ahLst/>
            <a:cxnLst/>
            <a:rect l="l" t="t" r="r" b="b"/>
            <a:pathLst>
              <a:path w="278764" h="447675">
                <a:moveTo>
                  <a:pt x="0" y="127381"/>
                </a:moveTo>
                <a:lnTo>
                  <a:pt x="5461" y="121451"/>
                </a:lnTo>
                <a:lnTo>
                  <a:pt x="9493" y="116522"/>
                </a:lnTo>
                <a:lnTo>
                  <a:pt x="12715" y="111307"/>
                </a:lnTo>
                <a:lnTo>
                  <a:pt x="15747" y="104520"/>
                </a:lnTo>
                <a:lnTo>
                  <a:pt x="18795" y="98170"/>
                </a:lnTo>
                <a:lnTo>
                  <a:pt x="19812" y="96265"/>
                </a:lnTo>
                <a:lnTo>
                  <a:pt x="20319" y="91693"/>
                </a:lnTo>
                <a:lnTo>
                  <a:pt x="22300" y="102250"/>
                </a:lnTo>
                <a:lnTo>
                  <a:pt x="32552" y="188352"/>
                </a:lnTo>
                <a:lnTo>
                  <a:pt x="37200" y="243390"/>
                </a:lnTo>
                <a:lnTo>
                  <a:pt x="43098" y="298411"/>
                </a:lnTo>
                <a:lnTo>
                  <a:pt x="52349" y="352596"/>
                </a:lnTo>
                <a:lnTo>
                  <a:pt x="67056" y="405130"/>
                </a:lnTo>
                <a:lnTo>
                  <a:pt x="94995" y="445896"/>
                </a:lnTo>
                <a:lnTo>
                  <a:pt x="105860" y="447504"/>
                </a:lnTo>
                <a:lnTo>
                  <a:pt x="117141" y="444087"/>
                </a:lnTo>
                <a:lnTo>
                  <a:pt x="155479" y="410781"/>
                </a:lnTo>
                <a:lnTo>
                  <a:pt x="188928" y="342538"/>
                </a:lnTo>
                <a:lnTo>
                  <a:pt x="203803" y="295719"/>
                </a:lnTo>
                <a:lnTo>
                  <a:pt x="216344" y="248042"/>
                </a:lnTo>
                <a:lnTo>
                  <a:pt x="228219" y="200913"/>
                </a:lnTo>
                <a:lnTo>
                  <a:pt x="244046" y="135016"/>
                </a:lnTo>
                <a:lnTo>
                  <a:pt x="251668" y="102026"/>
                </a:lnTo>
                <a:lnTo>
                  <a:pt x="259587" y="69214"/>
                </a:lnTo>
                <a:lnTo>
                  <a:pt x="262862" y="53637"/>
                </a:lnTo>
                <a:lnTo>
                  <a:pt x="266064" y="37083"/>
                </a:lnTo>
                <a:lnTo>
                  <a:pt x="269553" y="20816"/>
                </a:lnTo>
                <a:lnTo>
                  <a:pt x="273685" y="6095"/>
                </a:lnTo>
                <a:lnTo>
                  <a:pt x="275463" y="4318"/>
                </a:lnTo>
                <a:lnTo>
                  <a:pt x="276987" y="2158"/>
                </a:lnTo>
                <a:lnTo>
                  <a:pt x="278511" y="0"/>
                </a:lnTo>
              </a:path>
            </a:pathLst>
          </a:custGeom>
          <a:ln w="12801">
            <a:solidFill>
              <a:srgbClr val="000000"/>
            </a:solidFill>
          </a:ln>
        </p:spPr>
        <p:txBody>
          <a:bodyPr wrap="square" lIns="0" tIns="0" rIns="0" bIns="0" rtlCol="0"/>
          <a:lstStyle/>
          <a:p>
            <a:endParaRPr/>
          </a:p>
        </p:txBody>
      </p:sp>
      <p:sp>
        <p:nvSpPr>
          <p:cNvPr id="51" name="object 51"/>
          <p:cNvSpPr/>
          <p:nvPr/>
        </p:nvSpPr>
        <p:spPr>
          <a:xfrm>
            <a:off x="3016630" y="3790188"/>
            <a:ext cx="292735" cy="127635"/>
          </a:xfrm>
          <a:custGeom>
            <a:avLst/>
            <a:gdLst/>
            <a:ahLst/>
            <a:cxnLst/>
            <a:rect l="l" t="t" r="r" b="b"/>
            <a:pathLst>
              <a:path w="292735" h="127635">
                <a:moveTo>
                  <a:pt x="0" y="127126"/>
                </a:moveTo>
                <a:lnTo>
                  <a:pt x="8376" y="125162"/>
                </a:lnTo>
                <a:lnTo>
                  <a:pt x="16621" y="123031"/>
                </a:lnTo>
                <a:lnTo>
                  <a:pt x="24842" y="120947"/>
                </a:lnTo>
                <a:lnTo>
                  <a:pt x="33146" y="119125"/>
                </a:lnTo>
                <a:lnTo>
                  <a:pt x="55191" y="115935"/>
                </a:lnTo>
                <a:lnTo>
                  <a:pt x="77295" y="114077"/>
                </a:lnTo>
                <a:lnTo>
                  <a:pt x="99423" y="112839"/>
                </a:lnTo>
                <a:lnTo>
                  <a:pt x="121538" y="111506"/>
                </a:lnTo>
                <a:lnTo>
                  <a:pt x="146018" y="110230"/>
                </a:lnTo>
                <a:lnTo>
                  <a:pt x="170497" y="109204"/>
                </a:lnTo>
                <a:lnTo>
                  <a:pt x="194976" y="108059"/>
                </a:lnTo>
                <a:lnTo>
                  <a:pt x="219456" y="106425"/>
                </a:lnTo>
                <a:lnTo>
                  <a:pt x="234713" y="105628"/>
                </a:lnTo>
                <a:lnTo>
                  <a:pt x="250745" y="104616"/>
                </a:lnTo>
                <a:lnTo>
                  <a:pt x="266658" y="102604"/>
                </a:lnTo>
                <a:lnTo>
                  <a:pt x="281558" y="98806"/>
                </a:lnTo>
                <a:lnTo>
                  <a:pt x="291470" y="92319"/>
                </a:lnTo>
                <a:lnTo>
                  <a:pt x="292655" y="83486"/>
                </a:lnTo>
                <a:lnTo>
                  <a:pt x="288291" y="73677"/>
                </a:lnTo>
                <a:lnTo>
                  <a:pt x="260889" y="43116"/>
                </a:lnTo>
                <a:lnTo>
                  <a:pt x="229437" y="18359"/>
                </a:lnTo>
                <a:lnTo>
                  <a:pt x="212776" y="6135"/>
                </a:lnTo>
                <a:lnTo>
                  <a:pt x="204469" y="0"/>
                </a:lnTo>
              </a:path>
            </a:pathLst>
          </a:custGeom>
          <a:ln w="12801">
            <a:solidFill>
              <a:srgbClr val="000000"/>
            </a:solidFill>
          </a:ln>
        </p:spPr>
        <p:txBody>
          <a:bodyPr wrap="square" lIns="0" tIns="0" rIns="0" bIns="0" rtlCol="0"/>
          <a:lstStyle/>
          <a:p>
            <a:endParaRPr/>
          </a:p>
        </p:txBody>
      </p:sp>
      <p:sp>
        <p:nvSpPr>
          <p:cNvPr id="52" name="object 52"/>
          <p:cNvSpPr/>
          <p:nvPr/>
        </p:nvSpPr>
        <p:spPr>
          <a:xfrm>
            <a:off x="3312286" y="4351020"/>
            <a:ext cx="50165" cy="145415"/>
          </a:xfrm>
          <a:custGeom>
            <a:avLst/>
            <a:gdLst/>
            <a:ahLst/>
            <a:cxnLst/>
            <a:rect l="l" t="t" r="r" b="b"/>
            <a:pathLst>
              <a:path w="50164" h="145414">
                <a:moveTo>
                  <a:pt x="42037" y="0"/>
                </a:moveTo>
                <a:lnTo>
                  <a:pt x="48077" y="10285"/>
                </a:lnTo>
                <a:lnTo>
                  <a:pt x="49783" y="20272"/>
                </a:lnTo>
                <a:lnTo>
                  <a:pt x="48537" y="30950"/>
                </a:lnTo>
                <a:lnTo>
                  <a:pt x="34909" y="77009"/>
                </a:lnTo>
                <a:lnTo>
                  <a:pt x="14876" y="118197"/>
                </a:lnTo>
                <a:lnTo>
                  <a:pt x="9858" y="127253"/>
                </a:lnTo>
                <a:lnTo>
                  <a:pt x="4863" y="136310"/>
                </a:lnTo>
                <a:lnTo>
                  <a:pt x="0" y="145414"/>
                </a:lnTo>
              </a:path>
            </a:pathLst>
          </a:custGeom>
          <a:ln w="12801">
            <a:solidFill>
              <a:srgbClr val="000000"/>
            </a:solidFill>
          </a:ln>
        </p:spPr>
        <p:txBody>
          <a:bodyPr wrap="square" lIns="0" tIns="0" rIns="0" bIns="0" rtlCol="0"/>
          <a:lstStyle/>
          <a:p>
            <a:endParaRPr/>
          </a:p>
        </p:txBody>
      </p:sp>
      <p:sp>
        <p:nvSpPr>
          <p:cNvPr id="53" name="object 53"/>
          <p:cNvSpPr/>
          <p:nvPr/>
        </p:nvSpPr>
        <p:spPr>
          <a:xfrm>
            <a:off x="3663696" y="4677790"/>
            <a:ext cx="2540" cy="23495"/>
          </a:xfrm>
          <a:custGeom>
            <a:avLst/>
            <a:gdLst/>
            <a:ahLst/>
            <a:cxnLst/>
            <a:rect l="l" t="t" r="r" b="b"/>
            <a:pathLst>
              <a:path w="2539" h="23495">
                <a:moveTo>
                  <a:pt x="2158" y="0"/>
                </a:moveTo>
                <a:lnTo>
                  <a:pt x="0" y="8762"/>
                </a:lnTo>
                <a:lnTo>
                  <a:pt x="0" y="14604"/>
                </a:lnTo>
                <a:lnTo>
                  <a:pt x="253" y="23494"/>
                </a:lnTo>
              </a:path>
            </a:pathLst>
          </a:custGeom>
          <a:ln w="12801">
            <a:solidFill>
              <a:srgbClr val="000000"/>
            </a:solidFill>
          </a:ln>
        </p:spPr>
        <p:txBody>
          <a:bodyPr wrap="square" lIns="0" tIns="0" rIns="0" bIns="0" rtlCol="0"/>
          <a:lstStyle/>
          <a:p>
            <a:endParaRPr/>
          </a:p>
        </p:txBody>
      </p:sp>
      <p:sp>
        <p:nvSpPr>
          <p:cNvPr id="54" name="object 54"/>
          <p:cNvSpPr/>
          <p:nvPr/>
        </p:nvSpPr>
        <p:spPr>
          <a:xfrm>
            <a:off x="3848734" y="4915789"/>
            <a:ext cx="43180" cy="45085"/>
          </a:xfrm>
          <a:custGeom>
            <a:avLst/>
            <a:gdLst/>
            <a:ahLst/>
            <a:cxnLst/>
            <a:rect l="l" t="t" r="r" b="b"/>
            <a:pathLst>
              <a:path w="43179" h="45085">
                <a:moveTo>
                  <a:pt x="0" y="0"/>
                </a:moveTo>
                <a:lnTo>
                  <a:pt x="25907" y="34417"/>
                </a:lnTo>
                <a:lnTo>
                  <a:pt x="37211" y="41783"/>
                </a:lnTo>
                <a:lnTo>
                  <a:pt x="42925" y="44831"/>
                </a:lnTo>
              </a:path>
            </a:pathLst>
          </a:custGeom>
          <a:ln w="12801">
            <a:solidFill>
              <a:srgbClr val="000000"/>
            </a:solidFill>
          </a:ln>
        </p:spPr>
        <p:txBody>
          <a:bodyPr wrap="square" lIns="0" tIns="0" rIns="0" bIns="0" rtlCol="0"/>
          <a:lstStyle/>
          <a:p>
            <a:endParaRPr/>
          </a:p>
        </p:txBody>
      </p:sp>
      <p:sp>
        <p:nvSpPr>
          <p:cNvPr id="55" name="object 55"/>
          <p:cNvSpPr/>
          <p:nvPr/>
        </p:nvSpPr>
        <p:spPr>
          <a:xfrm>
            <a:off x="3998976" y="5002021"/>
            <a:ext cx="31750" cy="38735"/>
          </a:xfrm>
          <a:custGeom>
            <a:avLst/>
            <a:gdLst/>
            <a:ahLst/>
            <a:cxnLst/>
            <a:rect l="l" t="t" r="r" b="b"/>
            <a:pathLst>
              <a:path w="31750" h="38735">
                <a:moveTo>
                  <a:pt x="0" y="0"/>
                </a:moveTo>
                <a:lnTo>
                  <a:pt x="8741" y="9177"/>
                </a:lnTo>
                <a:lnTo>
                  <a:pt x="16589" y="18557"/>
                </a:lnTo>
                <a:lnTo>
                  <a:pt x="23985" y="28342"/>
                </a:lnTo>
                <a:lnTo>
                  <a:pt x="31369" y="38734"/>
                </a:lnTo>
              </a:path>
            </a:pathLst>
          </a:custGeom>
          <a:ln w="12801">
            <a:solidFill>
              <a:srgbClr val="000000"/>
            </a:solidFill>
          </a:ln>
        </p:spPr>
        <p:txBody>
          <a:bodyPr wrap="square" lIns="0" tIns="0" rIns="0" bIns="0" rtlCol="0"/>
          <a:lstStyle/>
          <a:p>
            <a:endParaRPr/>
          </a:p>
        </p:txBody>
      </p:sp>
      <p:sp>
        <p:nvSpPr>
          <p:cNvPr id="56" name="object 56"/>
          <p:cNvSpPr/>
          <p:nvPr/>
        </p:nvSpPr>
        <p:spPr>
          <a:xfrm>
            <a:off x="4113021" y="5131308"/>
            <a:ext cx="43180" cy="66675"/>
          </a:xfrm>
          <a:custGeom>
            <a:avLst/>
            <a:gdLst/>
            <a:ahLst/>
            <a:cxnLst/>
            <a:rect l="l" t="t" r="r" b="b"/>
            <a:pathLst>
              <a:path w="43179" h="66675">
                <a:moveTo>
                  <a:pt x="0" y="0"/>
                </a:moveTo>
                <a:lnTo>
                  <a:pt x="5042" y="8826"/>
                </a:lnTo>
                <a:lnTo>
                  <a:pt x="9858" y="17843"/>
                </a:lnTo>
                <a:lnTo>
                  <a:pt x="14698" y="26860"/>
                </a:lnTo>
                <a:lnTo>
                  <a:pt x="19812" y="35687"/>
                </a:lnTo>
                <a:lnTo>
                  <a:pt x="25048" y="44221"/>
                </a:lnTo>
                <a:lnTo>
                  <a:pt x="30464" y="51863"/>
                </a:lnTo>
                <a:lnTo>
                  <a:pt x="36331" y="59100"/>
                </a:lnTo>
                <a:lnTo>
                  <a:pt x="42925" y="66421"/>
                </a:lnTo>
              </a:path>
            </a:pathLst>
          </a:custGeom>
          <a:ln w="12801">
            <a:solidFill>
              <a:srgbClr val="000000"/>
            </a:solidFill>
          </a:ln>
        </p:spPr>
        <p:txBody>
          <a:bodyPr wrap="square" lIns="0" tIns="0" rIns="0" bIns="0" rtlCol="0"/>
          <a:lstStyle/>
          <a:p>
            <a:endParaRPr/>
          </a:p>
        </p:txBody>
      </p:sp>
      <p:sp>
        <p:nvSpPr>
          <p:cNvPr id="57" name="object 57"/>
          <p:cNvSpPr/>
          <p:nvPr/>
        </p:nvSpPr>
        <p:spPr>
          <a:xfrm>
            <a:off x="4292472" y="5277865"/>
            <a:ext cx="29845" cy="19050"/>
          </a:xfrm>
          <a:custGeom>
            <a:avLst/>
            <a:gdLst/>
            <a:ahLst/>
            <a:cxnLst/>
            <a:rect l="l" t="t" r="r" b="b"/>
            <a:pathLst>
              <a:path w="29845" h="19050">
                <a:moveTo>
                  <a:pt x="0" y="0"/>
                </a:moveTo>
                <a:lnTo>
                  <a:pt x="7227" y="4899"/>
                </a:lnTo>
                <a:lnTo>
                  <a:pt x="14573" y="9572"/>
                </a:lnTo>
                <a:lnTo>
                  <a:pt x="21967" y="14126"/>
                </a:lnTo>
                <a:lnTo>
                  <a:pt x="29337" y="18669"/>
                </a:lnTo>
              </a:path>
            </a:pathLst>
          </a:custGeom>
          <a:ln w="12801">
            <a:solidFill>
              <a:srgbClr val="000000"/>
            </a:solidFill>
          </a:ln>
        </p:spPr>
        <p:txBody>
          <a:bodyPr wrap="square" lIns="0" tIns="0" rIns="0" bIns="0" rtlCol="0"/>
          <a:lstStyle/>
          <a:p>
            <a:endParaRPr/>
          </a:p>
        </p:txBody>
      </p:sp>
      <p:sp>
        <p:nvSpPr>
          <p:cNvPr id="58" name="object 58"/>
          <p:cNvSpPr/>
          <p:nvPr/>
        </p:nvSpPr>
        <p:spPr>
          <a:xfrm>
            <a:off x="4426584" y="5386451"/>
            <a:ext cx="57150" cy="22860"/>
          </a:xfrm>
          <a:custGeom>
            <a:avLst/>
            <a:gdLst/>
            <a:ahLst/>
            <a:cxnLst/>
            <a:rect l="l" t="t" r="r" b="b"/>
            <a:pathLst>
              <a:path w="57150" h="22860">
                <a:moveTo>
                  <a:pt x="0" y="0"/>
                </a:moveTo>
                <a:lnTo>
                  <a:pt x="10146" y="6732"/>
                </a:lnTo>
                <a:lnTo>
                  <a:pt x="20875" y="13477"/>
                </a:lnTo>
                <a:lnTo>
                  <a:pt x="32057" y="19198"/>
                </a:lnTo>
                <a:lnTo>
                  <a:pt x="43561" y="22860"/>
                </a:lnTo>
                <a:lnTo>
                  <a:pt x="50291" y="22860"/>
                </a:lnTo>
                <a:lnTo>
                  <a:pt x="52704" y="22860"/>
                </a:lnTo>
                <a:lnTo>
                  <a:pt x="57023" y="22479"/>
                </a:lnTo>
              </a:path>
            </a:pathLst>
          </a:custGeom>
          <a:ln w="12801">
            <a:solidFill>
              <a:srgbClr val="000000"/>
            </a:solidFill>
          </a:ln>
        </p:spPr>
        <p:txBody>
          <a:bodyPr wrap="square" lIns="0" tIns="0" rIns="0" bIns="0" rtlCol="0"/>
          <a:lstStyle/>
          <a:p>
            <a:endParaRPr/>
          </a:p>
        </p:txBody>
      </p:sp>
      <p:sp>
        <p:nvSpPr>
          <p:cNvPr id="59" name="object 59"/>
          <p:cNvSpPr/>
          <p:nvPr/>
        </p:nvSpPr>
        <p:spPr>
          <a:xfrm>
            <a:off x="4676266" y="5601919"/>
            <a:ext cx="25400" cy="31750"/>
          </a:xfrm>
          <a:custGeom>
            <a:avLst/>
            <a:gdLst/>
            <a:ahLst/>
            <a:cxnLst/>
            <a:rect l="l" t="t" r="r" b="b"/>
            <a:pathLst>
              <a:path w="25400" h="31750">
                <a:moveTo>
                  <a:pt x="0" y="0"/>
                </a:moveTo>
                <a:lnTo>
                  <a:pt x="5659" y="8591"/>
                </a:lnTo>
                <a:lnTo>
                  <a:pt x="11461" y="16611"/>
                </a:lnTo>
                <a:lnTo>
                  <a:pt x="17787" y="24174"/>
                </a:lnTo>
                <a:lnTo>
                  <a:pt x="25019" y="31394"/>
                </a:lnTo>
              </a:path>
            </a:pathLst>
          </a:custGeom>
          <a:ln w="12801">
            <a:solidFill>
              <a:srgbClr val="000000"/>
            </a:solidFill>
          </a:ln>
        </p:spPr>
        <p:txBody>
          <a:bodyPr wrap="square" lIns="0" tIns="0" rIns="0" bIns="0" rtlCol="0"/>
          <a:lstStyle/>
          <a:p>
            <a:endParaRPr/>
          </a:p>
        </p:txBody>
      </p:sp>
      <p:sp>
        <p:nvSpPr>
          <p:cNvPr id="60" name="object 60"/>
          <p:cNvSpPr/>
          <p:nvPr/>
        </p:nvSpPr>
        <p:spPr>
          <a:xfrm>
            <a:off x="1488058" y="4379086"/>
            <a:ext cx="204470" cy="19685"/>
          </a:xfrm>
          <a:custGeom>
            <a:avLst/>
            <a:gdLst/>
            <a:ahLst/>
            <a:cxnLst/>
            <a:rect l="l" t="t" r="r" b="b"/>
            <a:pathLst>
              <a:path w="204469" h="19685">
                <a:moveTo>
                  <a:pt x="0" y="0"/>
                </a:moveTo>
                <a:lnTo>
                  <a:pt x="14809" y="2744"/>
                </a:lnTo>
                <a:lnTo>
                  <a:pt x="29606" y="4810"/>
                </a:lnTo>
                <a:lnTo>
                  <a:pt x="44523" y="6375"/>
                </a:lnTo>
                <a:lnTo>
                  <a:pt x="59690" y="7619"/>
                </a:lnTo>
                <a:lnTo>
                  <a:pt x="79430" y="9407"/>
                </a:lnTo>
                <a:lnTo>
                  <a:pt x="99218" y="11350"/>
                </a:lnTo>
                <a:lnTo>
                  <a:pt x="119054" y="13174"/>
                </a:lnTo>
                <a:lnTo>
                  <a:pt x="138938" y="14605"/>
                </a:lnTo>
                <a:lnTo>
                  <a:pt x="152919" y="15994"/>
                </a:lnTo>
                <a:lnTo>
                  <a:pt x="167449" y="18002"/>
                </a:lnTo>
                <a:lnTo>
                  <a:pt x="181979" y="19391"/>
                </a:lnTo>
                <a:lnTo>
                  <a:pt x="195960" y="18923"/>
                </a:lnTo>
                <a:lnTo>
                  <a:pt x="198754" y="17652"/>
                </a:lnTo>
                <a:lnTo>
                  <a:pt x="201422" y="16763"/>
                </a:lnTo>
                <a:lnTo>
                  <a:pt x="204215" y="15875"/>
                </a:lnTo>
              </a:path>
            </a:pathLst>
          </a:custGeom>
          <a:ln w="12801">
            <a:solidFill>
              <a:srgbClr val="000000"/>
            </a:solidFill>
          </a:ln>
        </p:spPr>
        <p:txBody>
          <a:bodyPr wrap="square" lIns="0" tIns="0" rIns="0" bIns="0" rtlCol="0"/>
          <a:lstStyle/>
          <a:p>
            <a:endParaRPr/>
          </a:p>
        </p:txBody>
      </p:sp>
      <p:sp>
        <p:nvSpPr>
          <p:cNvPr id="61" name="object 61"/>
          <p:cNvSpPr/>
          <p:nvPr/>
        </p:nvSpPr>
        <p:spPr>
          <a:xfrm>
            <a:off x="1565592" y="4460494"/>
            <a:ext cx="132080" cy="47625"/>
          </a:xfrm>
          <a:custGeom>
            <a:avLst/>
            <a:gdLst/>
            <a:ahLst/>
            <a:cxnLst/>
            <a:rect l="l" t="t" r="r" b="b"/>
            <a:pathLst>
              <a:path w="132080" h="47625">
                <a:moveTo>
                  <a:pt x="6540" y="0"/>
                </a:moveTo>
                <a:lnTo>
                  <a:pt x="1210" y="11543"/>
                </a:lnTo>
                <a:lnTo>
                  <a:pt x="0" y="20145"/>
                </a:lnTo>
                <a:lnTo>
                  <a:pt x="4504" y="27056"/>
                </a:lnTo>
                <a:lnTo>
                  <a:pt x="46497" y="43275"/>
                </a:lnTo>
                <a:lnTo>
                  <a:pt x="77914" y="47497"/>
                </a:lnTo>
                <a:lnTo>
                  <a:pt x="92241" y="46956"/>
                </a:lnTo>
                <a:lnTo>
                  <a:pt x="105568" y="44688"/>
                </a:lnTo>
                <a:lnTo>
                  <a:pt x="118562" y="41157"/>
                </a:lnTo>
                <a:lnTo>
                  <a:pt x="131889" y="36829"/>
                </a:lnTo>
              </a:path>
            </a:pathLst>
          </a:custGeom>
          <a:ln w="12801">
            <a:solidFill>
              <a:srgbClr val="000000"/>
            </a:solidFill>
          </a:ln>
        </p:spPr>
        <p:txBody>
          <a:bodyPr wrap="square" lIns="0" tIns="0" rIns="0" bIns="0" rtlCol="0"/>
          <a:lstStyle/>
          <a:p>
            <a:endParaRPr/>
          </a:p>
        </p:txBody>
      </p:sp>
      <p:sp>
        <p:nvSpPr>
          <p:cNvPr id="62" name="object 62"/>
          <p:cNvSpPr/>
          <p:nvPr/>
        </p:nvSpPr>
        <p:spPr>
          <a:xfrm>
            <a:off x="1928114" y="3888682"/>
            <a:ext cx="499745" cy="2211070"/>
          </a:xfrm>
          <a:custGeom>
            <a:avLst/>
            <a:gdLst/>
            <a:ahLst/>
            <a:cxnLst/>
            <a:rect l="l" t="t" r="r" b="b"/>
            <a:pathLst>
              <a:path w="499744" h="2211070">
                <a:moveTo>
                  <a:pt x="475234" y="56699"/>
                </a:moveTo>
                <a:lnTo>
                  <a:pt x="430746" y="39947"/>
                </a:lnTo>
                <a:lnTo>
                  <a:pt x="374177" y="17712"/>
                </a:lnTo>
                <a:lnTo>
                  <a:pt x="326866" y="3343"/>
                </a:lnTo>
                <a:lnTo>
                  <a:pt x="279888" y="0"/>
                </a:lnTo>
                <a:lnTo>
                  <a:pt x="239268" y="16694"/>
                </a:lnTo>
                <a:lnTo>
                  <a:pt x="213619" y="50305"/>
                </a:lnTo>
                <a:lnTo>
                  <a:pt x="197205" y="95237"/>
                </a:lnTo>
                <a:lnTo>
                  <a:pt x="187558" y="145131"/>
                </a:lnTo>
                <a:lnTo>
                  <a:pt x="182209" y="193628"/>
                </a:lnTo>
                <a:lnTo>
                  <a:pt x="178688" y="234372"/>
                </a:lnTo>
                <a:lnTo>
                  <a:pt x="174134" y="284138"/>
                </a:lnTo>
                <a:lnTo>
                  <a:pt x="170307" y="333947"/>
                </a:lnTo>
                <a:lnTo>
                  <a:pt x="167147" y="383795"/>
                </a:lnTo>
                <a:lnTo>
                  <a:pt x="164596" y="433680"/>
                </a:lnTo>
                <a:lnTo>
                  <a:pt x="162595" y="483598"/>
                </a:lnTo>
                <a:lnTo>
                  <a:pt x="161084" y="533545"/>
                </a:lnTo>
                <a:lnTo>
                  <a:pt x="160003" y="583518"/>
                </a:lnTo>
                <a:lnTo>
                  <a:pt x="159294" y="633514"/>
                </a:lnTo>
                <a:lnTo>
                  <a:pt x="158898" y="683530"/>
                </a:lnTo>
                <a:lnTo>
                  <a:pt x="158755" y="733561"/>
                </a:lnTo>
                <a:lnTo>
                  <a:pt x="158805" y="783605"/>
                </a:lnTo>
                <a:lnTo>
                  <a:pt x="158990" y="833659"/>
                </a:lnTo>
                <a:lnTo>
                  <a:pt x="159251" y="883718"/>
                </a:lnTo>
                <a:lnTo>
                  <a:pt x="159527" y="933780"/>
                </a:lnTo>
                <a:lnTo>
                  <a:pt x="159760" y="983842"/>
                </a:lnTo>
                <a:lnTo>
                  <a:pt x="159891" y="1033899"/>
                </a:lnTo>
                <a:lnTo>
                  <a:pt x="159861" y="1083948"/>
                </a:lnTo>
                <a:lnTo>
                  <a:pt x="159609" y="1133987"/>
                </a:lnTo>
                <a:lnTo>
                  <a:pt x="159077" y="1184012"/>
                </a:lnTo>
                <a:lnTo>
                  <a:pt x="158206" y="1234019"/>
                </a:lnTo>
                <a:lnTo>
                  <a:pt x="156936" y="1284004"/>
                </a:lnTo>
                <a:lnTo>
                  <a:pt x="155208" y="1333966"/>
                </a:lnTo>
                <a:lnTo>
                  <a:pt x="152963" y="1383900"/>
                </a:lnTo>
                <a:lnTo>
                  <a:pt x="150142" y="1433803"/>
                </a:lnTo>
                <a:lnTo>
                  <a:pt x="146685" y="1483671"/>
                </a:lnTo>
                <a:lnTo>
                  <a:pt x="143461" y="1529555"/>
                </a:lnTo>
                <a:lnTo>
                  <a:pt x="140350" y="1578005"/>
                </a:lnTo>
                <a:lnTo>
                  <a:pt x="136779" y="1628182"/>
                </a:lnTo>
                <a:lnTo>
                  <a:pt x="132172" y="1679250"/>
                </a:lnTo>
                <a:lnTo>
                  <a:pt x="125957" y="1730373"/>
                </a:lnTo>
                <a:lnTo>
                  <a:pt x="117559" y="1780714"/>
                </a:lnTo>
                <a:lnTo>
                  <a:pt x="106405" y="1829435"/>
                </a:lnTo>
                <a:lnTo>
                  <a:pt x="91921" y="1875700"/>
                </a:lnTo>
                <a:lnTo>
                  <a:pt x="73533" y="1918671"/>
                </a:lnTo>
                <a:lnTo>
                  <a:pt x="55102" y="1949799"/>
                </a:lnTo>
                <a:lnTo>
                  <a:pt x="46368" y="1964834"/>
                </a:lnTo>
                <a:lnTo>
                  <a:pt x="23213" y="2032352"/>
                </a:lnTo>
                <a:lnTo>
                  <a:pt x="14160" y="2082806"/>
                </a:lnTo>
                <a:lnTo>
                  <a:pt x="8727" y="2133717"/>
                </a:lnTo>
                <a:lnTo>
                  <a:pt x="4318" y="2185371"/>
                </a:lnTo>
                <a:lnTo>
                  <a:pt x="3429" y="2193601"/>
                </a:lnTo>
                <a:lnTo>
                  <a:pt x="1016" y="2201831"/>
                </a:lnTo>
                <a:lnTo>
                  <a:pt x="0" y="2209755"/>
                </a:lnTo>
                <a:lnTo>
                  <a:pt x="19244" y="2209517"/>
                </a:lnTo>
                <a:lnTo>
                  <a:pt x="38512" y="2208993"/>
                </a:lnTo>
                <a:lnTo>
                  <a:pt x="57828" y="2208470"/>
                </a:lnTo>
                <a:lnTo>
                  <a:pt x="77216" y="2208231"/>
                </a:lnTo>
                <a:lnTo>
                  <a:pt x="129538" y="2208978"/>
                </a:lnTo>
                <a:lnTo>
                  <a:pt x="182400" y="2210241"/>
                </a:lnTo>
                <a:lnTo>
                  <a:pt x="235473" y="2211013"/>
                </a:lnTo>
                <a:lnTo>
                  <a:pt x="288431" y="2210286"/>
                </a:lnTo>
                <a:lnTo>
                  <a:pt x="340943" y="2207053"/>
                </a:lnTo>
                <a:lnTo>
                  <a:pt x="392684" y="2200307"/>
                </a:lnTo>
                <a:lnTo>
                  <a:pt x="449770" y="2179771"/>
                </a:lnTo>
                <a:lnTo>
                  <a:pt x="472694" y="2164945"/>
                </a:lnTo>
                <a:lnTo>
                  <a:pt x="499618" y="2147576"/>
                </a:lnTo>
              </a:path>
            </a:pathLst>
          </a:custGeom>
          <a:ln w="12801">
            <a:solidFill>
              <a:srgbClr val="000000"/>
            </a:solidFill>
          </a:ln>
        </p:spPr>
        <p:txBody>
          <a:bodyPr wrap="square" lIns="0" tIns="0" rIns="0" bIns="0" rtlCol="0"/>
          <a:lstStyle/>
          <a:p>
            <a:endParaRPr/>
          </a:p>
        </p:txBody>
      </p:sp>
      <p:sp>
        <p:nvSpPr>
          <p:cNvPr id="63" name="object 63"/>
          <p:cNvSpPr/>
          <p:nvPr/>
        </p:nvSpPr>
        <p:spPr>
          <a:xfrm>
            <a:off x="2388437" y="5669584"/>
            <a:ext cx="215900" cy="196215"/>
          </a:xfrm>
          <a:custGeom>
            <a:avLst/>
            <a:gdLst/>
            <a:ahLst/>
            <a:cxnLst/>
            <a:rect l="l" t="t" r="r" b="b"/>
            <a:pathLst>
              <a:path w="215900" h="196214">
                <a:moveTo>
                  <a:pt x="5766" y="37185"/>
                </a:moveTo>
                <a:lnTo>
                  <a:pt x="0" y="33713"/>
                </a:lnTo>
                <a:lnTo>
                  <a:pt x="2401" y="39814"/>
                </a:lnTo>
                <a:lnTo>
                  <a:pt x="8231" y="50087"/>
                </a:lnTo>
                <a:lnTo>
                  <a:pt x="12751" y="59131"/>
                </a:lnTo>
                <a:lnTo>
                  <a:pt x="32057" y="109794"/>
                </a:lnTo>
                <a:lnTo>
                  <a:pt x="50369" y="143746"/>
                </a:lnTo>
                <a:lnTo>
                  <a:pt x="76027" y="178217"/>
                </a:lnTo>
                <a:lnTo>
                  <a:pt x="113399" y="196215"/>
                </a:lnTo>
                <a:lnTo>
                  <a:pt x="123860" y="193424"/>
                </a:lnTo>
                <a:lnTo>
                  <a:pt x="157468" y="165658"/>
                </a:lnTo>
                <a:lnTo>
                  <a:pt x="186455" y="118214"/>
                </a:lnTo>
                <a:lnTo>
                  <a:pt x="201711" y="76704"/>
                </a:lnTo>
                <a:lnTo>
                  <a:pt x="214427" y="27774"/>
                </a:lnTo>
                <a:lnTo>
                  <a:pt x="215602" y="14358"/>
                </a:lnTo>
                <a:lnTo>
                  <a:pt x="215824" y="0"/>
                </a:lnTo>
              </a:path>
            </a:pathLst>
          </a:custGeom>
          <a:ln w="12801">
            <a:solidFill>
              <a:srgbClr val="000000"/>
            </a:solidFill>
          </a:ln>
        </p:spPr>
        <p:txBody>
          <a:bodyPr wrap="square" lIns="0" tIns="0" rIns="0" bIns="0" rtlCol="0"/>
          <a:lstStyle/>
          <a:p>
            <a:endParaRPr/>
          </a:p>
        </p:txBody>
      </p:sp>
      <p:sp>
        <p:nvSpPr>
          <p:cNvPr id="64" name="object 64"/>
          <p:cNvSpPr/>
          <p:nvPr/>
        </p:nvSpPr>
        <p:spPr>
          <a:xfrm>
            <a:off x="2314955" y="5437957"/>
            <a:ext cx="302260" cy="91440"/>
          </a:xfrm>
          <a:custGeom>
            <a:avLst/>
            <a:gdLst/>
            <a:ahLst/>
            <a:cxnLst/>
            <a:rect l="l" t="t" r="r" b="b"/>
            <a:pathLst>
              <a:path w="302260" h="91439">
                <a:moveTo>
                  <a:pt x="42037" y="88066"/>
                </a:moveTo>
                <a:lnTo>
                  <a:pt x="30432" y="88421"/>
                </a:lnTo>
                <a:lnTo>
                  <a:pt x="20351" y="87764"/>
                </a:lnTo>
                <a:lnTo>
                  <a:pt x="10604" y="85512"/>
                </a:lnTo>
                <a:lnTo>
                  <a:pt x="0" y="81081"/>
                </a:lnTo>
                <a:lnTo>
                  <a:pt x="11390" y="79039"/>
                </a:lnTo>
                <a:lnTo>
                  <a:pt x="22256" y="79605"/>
                </a:lnTo>
                <a:lnTo>
                  <a:pt x="33361" y="81670"/>
                </a:lnTo>
                <a:lnTo>
                  <a:pt x="45466" y="84129"/>
                </a:lnTo>
                <a:lnTo>
                  <a:pt x="68204" y="87377"/>
                </a:lnTo>
                <a:lnTo>
                  <a:pt x="91170" y="89447"/>
                </a:lnTo>
                <a:lnTo>
                  <a:pt x="114206" y="90541"/>
                </a:lnTo>
                <a:lnTo>
                  <a:pt x="137160" y="90860"/>
                </a:lnTo>
                <a:lnTo>
                  <a:pt x="168826" y="90306"/>
                </a:lnTo>
                <a:lnTo>
                  <a:pt x="232064" y="84484"/>
                </a:lnTo>
                <a:lnTo>
                  <a:pt x="275605" y="74574"/>
                </a:lnTo>
                <a:lnTo>
                  <a:pt x="301751" y="48696"/>
                </a:lnTo>
                <a:lnTo>
                  <a:pt x="301404" y="38844"/>
                </a:lnTo>
                <a:lnTo>
                  <a:pt x="276631" y="4952"/>
                </a:lnTo>
                <a:lnTo>
                  <a:pt x="260363" y="0"/>
                </a:lnTo>
                <a:lnTo>
                  <a:pt x="249681" y="309"/>
                </a:lnTo>
              </a:path>
            </a:pathLst>
          </a:custGeom>
          <a:ln w="12801">
            <a:solidFill>
              <a:srgbClr val="000000"/>
            </a:solidFill>
          </a:ln>
        </p:spPr>
        <p:txBody>
          <a:bodyPr wrap="square" lIns="0" tIns="0" rIns="0" bIns="0" rtlCol="0"/>
          <a:lstStyle/>
          <a:p>
            <a:endParaRPr/>
          </a:p>
        </p:txBody>
      </p:sp>
      <p:sp>
        <p:nvSpPr>
          <p:cNvPr id="65" name="object 65"/>
          <p:cNvSpPr/>
          <p:nvPr/>
        </p:nvSpPr>
        <p:spPr>
          <a:xfrm>
            <a:off x="2603245" y="5786018"/>
            <a:ext cx="184785" cy="184785"/>
          </a:xfrm>
          <a:custGeom>
            <a:avLst/>
            <a:gdLst/>
            <a:ahLst/>
            <a:cxnLst/>
            <a:rect l="l" t="t" r="r" b="b"/>
            <a:pathLst>
              <a:path w="184785" h="184785">
                <a:moveTo>
                  <a:pt x="50927" y="45110"/>
                </a:moveTo>
                <a:lnTo>
                  <a:pt x="50871" y="38476"/>
                </a:lnTo>
                <a:lnTo>
                  <a:pt x="47243" y="42100"/>
                </a:lnTo>
                <a:lnTo>
                  <a:pt x="42568" y="50125"/>
                </a:lnTo>
                <a:lnTo>
                  <a:pt x="23475" y="95611"/>
                </a:lnTo>
                <a:lnTo>
                  <a:pt x="18668" y="108813"/>
                </a:lnTo>
                <a:lnTo>
                  <a:pt x="14120" y="121215"/>
                </a:lnTo>
                <a:lnTo>
                  <a:pt x="9715" y="133731"/>
                </a:lnTo>
                <a:lnTo>
                  <a:pt x="5595" y="146361"/>
                </a:lnTo>
                <a:lnTo>
                  <a:pt x="1905" y="159105"/>
                </a:lnTo>
                <a:lnTo>
                  <a:pt x="125" y="169559"/>
                </a:lnTo>
                <a:lnTo>
                  <a:pt x="1857" y="176441"/>
                </a:lnTo>
                <a:lnTo>
                  <a:pt x="7423" y="180751"/>
                </a:lnTo>
                <a:lnTo>
                  <a:pt x="17145" y="183489"/>
                </a:lnTo>
                <a:lnTo>
                  <a:pt x="23872" y="184337"/>
                </a:lnTo>
                <a:lnTo>
                  <a:pt x="30194" y="184327"/>
                </a:lnTo>
                <a:lnTo>
                  <a:pt x="36468" y="183746"/>
                </a:lnTo>
                <a:lnTo>
                  <a:pt x="43053" y="182880"/>
                </a:lnTo>
                <a:lnTo>
                  <a:pt x="52349" y="181675"/>
                </a:lnTo>
                <a:lnTo>
                  <a:pt x="93755" y="174559"/>
                </a:lnTo>
                <a:lnTo>
                  <a:pt x="134493" y="166116"/>
                </a:lnTo>
                <a:lnTo>
                  <a:pt x="175641" y="142341"/>
                </a:lnTo>
                <a:lnTo>
                  <a:pt x="184562" y="111137"/>
                </a:lnTo>
                <a:lnTo>
                  <a:pt x="181891" y="94549"/>
                </a:lnTo>
                <a:lnTo>
                  <a:pt x="157083" y="48729"/>
                </a:lnTo>
                <a:lnTo>
                  <a:pt x="114047" y="16321"/>
                </a:lnTo>
                <a:lnTo>
                  <a:pt x="61595" y="4876"/>
                </a:lnTo>
                <a:lnTo>
                  <a:pt x="49133" y="5614"/>
                </a:lnTo>
                <a:lnTo>
                  <a:pt x="35528" y="6896"/>
                </a:lnTo>
                <a:lnTo>
                  <a:pt x="22161" y="7319"/>
                </a:lnTo>
                <a:lnTo>
                  <a:pt x="10414" y="5486"/>
                </a:lnTo>
                <a:lnTo>
                  <a:pt x="6731" y="3657"/>
                </a:lnTo>
                <a:lnTo>
                  <a:pt x="3429" y="1828"/>
                </a:lnTo>
                <a:lnTo>
                  <a:pt x="0" y="0"/>
                </a:lnTo>
              </a:path>
            </a:pathLst>
          </a:custGeom>
          <a:ln w="12801">
            <a:solidFill>
              <a:srgbClr val="000000"/>
            </a:solidFill>
          </a:ln>
        </p:spPr>
        <p:txBody>
          <a:bodyPr wrap="square" lIns="0" tIns="0" rIns="0" bIns="0" rtlCol="0"/>
          <a:lstStyle/>
          <a:p>
            <a:endParaRPr/>
          </a:p>
        </p:txBody>
      </p:sp>
      <p:sp>
        <p:nvSpPr>
          <p:cNvPr id="66" name="object 66"/>
          <p:cNvSpPr/>
          <p:nvPr/>
        </p:nvSpPr>
        <p:spPr>
          <a:xfrm>
            <a:off x="2752175" y="5362066"/>
            <a:ext cx="24765" cy="215265"/>
          </a:xfrm>
          <a:custGeom>
            <a:avLst/>
            <a:gdLst/>
            <a:ahLst/>
            <a:cxnLst/>
            <a:rect l="l" t="t" r="r" b="b"/>
            <a:pathLst>
              <a:path w="24764" h="215264">
                <a:moveTo>
                  <a:pt x="24552" y="0"/>
                </a:moveTo>
                <a:lnTo>
                  <a:pt x="21451" y="10040"/>
                </a:lnTo>
                <a:lnTo>
                  <a:pt x="19742" y="20224"/>
                </a:lnTo>
                <a:lnTo>
                  <a:pt x="18534" y="30646"/>
                </a:lnTo>
                <a:lnTo>
                  <a:pt x="16932" y="41402"/>
                </a:lnTo>
                <a:lnTo>
                  <a:pt x="10535" y="80629"/>
                </a:lnTo>
                <a:lnTo>
                  <a:pt x="5375" y="119761"/>
                </a:lnTo>
                <a:lnTo>
                  <a:pt x="0" y="176518"/>
                </a:lnTo>
                <a:lnTo>
                  <a:pt x="168" y="194691"/>
                </a:lnTo>
                <a:lnTo>
                  <a:pt x="2581" y="206375"/>
                </a:lnTo>
                <a:lnTo>
                  <a:pt x="2962" y="208407"/>
                </a:lnTo>
                <a:lnTo>
                  <a:pt x="4486" y="214884"/>
                </a:lnTo>
              </a:path>
            </a:pathLst>
          </a:custGeom>
          <a:ln w="12801">
            <a:solidFill>
              <a:srgbClr val="000000"/>
            </a:solidFill>
          </a:ln>
        </p:spPr>
        <p:txBody>
          <a:bodyPr wrap="square" lIns="0" tIns="0" rIns="0" bIns="0" rtlCol="0"/>
          <a:lstStyle/>
          <a:p>
            <a:endParaRPr/>
          </a:p>
        </p:txBody>
      </p:sp>
      <p:sp>
        <p:nvSpPr>
          <p:cNvPr id="67" name="object 67"/>
          <p:cNvSpPr/>
          <p:nvPr/>
        </p:nvSpPr>
        <p:spPr>
          <a:xfrm>
            <a:off x="2664043" y="5391697"/>
            <a:ext cx="206375" cy="8255"/>
          </a:xfrm>
          <a:custGeom>
            <a:avLst/>
            <a:gdLst/>
            <a:ahLst/>
            <a:cxnLst/>
            <a:rect l="l" t="t" r="r" b="b"/>
            <a:pathLst>
              <a:path w="206375" h="8254">
                <a:moveTo>
                  <a:pt x="797" y="4151"/>
                </a:moveTo>
                <a:lnTo>
                  <a:pt x="0" y="0"/>
                </a:lnTo>
                <a:lnTo>
                  <a:pt x="10132" y="468"/>
                </a:lnTo>
                <a:lnTo>
                  <a:pt x="23979" y="2936"/>
                </a:lnTo>
                <a:lnTo>
                  <a:pt x="34325" y="4786"/>
                </a:lnTo>
                <a:lnTo>
                  <a:pt x="54760" y="6820"/>
                </a:lnTo>
                <a:lnTo>
                  <a:pt x="75029" y="7723"/>
                </a:lnTo>
                <a:lnTo>
                  <a:pt x="95297" y="7983"/>
                </a:lnTo>
                <a:lnTo>
                  <a:pt x="115732" y="8088"/>
                </a:lnTo>
                <a:lnTo>
                  <a:pt x="138400" y="8012"/>
                </a:lnTo>
                <a:lnTo>
                  <a:pt x="160865" y="7199"/>
                </a:lnTo>
                <a:lnTo>
                  <a:pt x="183401" y="5623"/>
                </a:lnTo>
                <a:lnTo>
                  <a:pt x="206283" y="3262"/>
                </a:lnTo>
              </a:path>
            </a:pathLst>
          </a:custGeom>
          <a:ln w="12801">
            <a:solidFill>
              <a:srgbClr val="000000"/>
            </a:solidFill>
          </a:ln>
        </p:spPr>
        <p:txBody>
          <a:bodyPr wrap="square" lIns="0" tIns="0" rIns="0" bIns="0" rtlCol="0"/>
          <a:lstStyle/>
          <a:p>
            <a:endParaRPr/>
          </a:p>
        </p:txBody>
      </p:sp>
      <p:sp>
        <p:nvSpPr>
          <p:cNvPr id="68" name="object 68"/>
          <p:cNvSpPr/>
          <p:nvPr/>
        </p:nvSpPr>
        <p:spPr>
          <a:xfrm>
            <a:off x="2968117" y="5597652"/>
            <a:ext cx="356235" cy="267970"/>
          </a:xfrm>
          <a:custGeom>
            <a:avLst/>
            <a:gdLst/>
            <a:ahLst/>
            <a:cxnLst/>
            <a:rect l="l" t="t" r="r" b="b"/>
            <a:pathLst>
              <a:path w="356235" h="267970">
                <a:moveTo>
                  <a:pt x="0" y="69189"/>
                </a:moveTo>
                <a:lnTo>
                  <a:pt x="26098" y="120010"/>
                </a:lnTo>
                <a:lnTo>
                  <a:pt x="33623" y="143217"/>
                </a:lnTo>
                <a:lnTo>
                  <a:pt x="41862" y="166139"/>
                </a:lnTo>
                <a:lnTo>
                  <a:pt x="59211" y="203287"/>
                </a:lnTo>
                <a:lnTo>
                  <a:pt x="86232" y="243535"/>
                </a:lnTo>
                <a:lnTo>
                  <a:pt x="122747" y="267371"/>
                </a:lnTo>
                <a:lnTo>
                  <a:pt x="132222" y="267804"/>
                </a:lnTo>
                <a:lnTo>
                  <a:pt x="141531" y="266466"/>
                </a:lnTo>
                <a:lnTo>
                  <a:pt x="172771" y="233895"/>
                </a:lnTo>
                <a:lnTo>
                  <a:pt x="178688" y="222808"/>
                </a:lnTo>
                <a:lnTo>
                  <a:pt x="196399" y="195834"/>
                </a:lnTo>
                <a:lnTo>
                  <a:pt x="237107" y="146342"/>
                </a:lnTo>
                <a:lnTo>
                  <a:pt x="271391" y="111594"/>
                </a:lnTo>
                <a:lnTo>
                  <a:pt x="283559" y="100050"/>
                </a:lnTo>
                <a:lnTo>
                  <a:pt x="295394" y="88163"/>
                </a:lnTo>
                <a:lnTo>
                  <a:pt x="306323" y="75590"/>
                </a:lnTo>
                <a:lnTo>
                  <a:pt x="316416" y="63326"/>
                </a:lnTo>
                <a:lnTo>
                  <a:pt x="326580" y="51549"/>
                </a:lnTo>
                <a:lnTo>
                  <a:pt x="336077" y="39371"/>
                </a:lnTo>
                <a:lnTo>
                  <a:pt x="344169" y="25908"/>
                </a:lnTo>
                <a:lnTo>
                  <a:pt x="347194" y="17016"/>
                </a:lnTo>
                <a:lnTo>
                  <a:pt x="349599" y="10553"/>
                </a:lnTo>
                <a:lnTo>
                  <a:pt x="352242" y="5291"/>
                </a:lnTo>
                <a:lnTo>
                  <a:pt x="355981" y="0"/>
                </a:lnTo>
              </a:path>
            </a:pathLst>
          </a:custGeom>
          <a:ln w="12801">
            <a:solidFill>
              <a:srgbClr val="000000"/>
            </a:solidFill>
          </a:ln>
        </p:spPr>
        <p:txBody>
          <a:bodyPr wrap="square" lIns="0" tIns="0" rIns="0" bIns="0" rtlCol="0"/>
          <a:lstStyle/>
          <a:p>
            <a:endParaRPr/>
          </a:p>
        </p:txBody>
      </p:sp>
      <p:sp>
        <p:nvSpPr>
          <p:cNvPr id="69" name="object 69"/>
          <p:cNvSpPr/>
          <p:nvPr/>
        </p:nvSpPr>
        <p:spPr>
          <a:xfrm>
            <a:off x="2948051" y="5384927"/>
            <a:ext cx="388620" cy="161290"/>
          </a:xfrm>
          <a:custGeom>
            <a:avLst/>
            <a:gdLst/>
            <a:ahLst/>
            <a:cxnLst/>
            <a:rect l="l" t="t" r="r" b="b"/>
            <a:pathLst>
              <a:path w="388620" h="161289">
                <a:moveTo>
                  <a:pt x="39243" y="144399"/>
                </a:moveTo>
                <a:lnTo>
                  <a:pt x="28521" y="140160"/>
                </a:lnTo>
                <a:lnTo>
                  <a:pt x="19192" y="136017"/>
                </a:lnTo>
                <a:lnTo>
                  <a:pt x="10078" y="131111"/>
                </a:lnTo>
                <a:lnTo>
                  <a:pt x="0" y="124587"/>
                </a:lnTo>
                <a:lnTo>
                  <a:pt x="24336" y="137957"/>
                </a:lnTo>
                <a:lnTo>
                  <a:pt x="49529" y="147732"/>
                </a:lnTo>
                <a:lnTo>
                  <a:pt x="75866" y="154412"/>
                </a:lnTo>
                <a:lnTo>
                  <a:pt x="103631" y="158496"/>
                </a:lnTo>
                <a:lnTo>
                  <a:pt x="150651" y="161119"/>
                </a:lnTo>
                <a:lnTo>
                  <a:pt x="198135" y="159575"/>
                </a:lnTo>
                <a:lnTo>
                  <a:pt x="245453" y="154888"/>
                </a:lnTo>
                <a:lnTo>
                  <a:pt x="291973" y="148082"/>
                </a:lnTo>
                <a:lnTo>
                  <a:pt x="333073" y="141430"/>
                </a:lnTo>
                <a:lnTo>
                  <a:pt x="372745" y="129159"/>
                </a:lnTo>
                <a:lnTo>
                  <a:pt x="388104" y="105102"/>
                </a:lnTo>
                <a:lnTo>
                  <a:pt x="386207" y="94107"/>
                </a:lnTo>
                <a:lnTo>
                  <a:pt x="367268" y="58896"/>
                </a:lnTo>
                <a:lnTo>
                  <a:pt x="339471" y="29591"/>
                </a:lnTo>
                <a:lnTo>
                  <a:pt x="307931" y="5730"/>
                </a:lnTo>
                <a:lnTo>
                  <a:pt x="292862" y="635"/>
                </a:lnTo>
                <a:lnTo>
                  <a:pt x="289813" y="635"/>
                </a:lnTo>
                <a:lnTo>
                  <a:pt x="286131" y="0"/>
                </a:lnTo>
              </a:path>
            </a:pathLst>
          </a:custGeom>
          <a:ln w="12801">
            <a:solidFill>
              <a:srgbClr val="000000"/>
            </a:solidFill>
          </a:ln>
        </p:spPr>
        <p:txBody>
          <a:bodyPr wrap="square" lIns="0" tIns="0" rIns="0" bIns="0" rtlCol="0"/>
          <a:lstStyle/>
          <a:p>
            <a:endParaRPr/>
          </a:p>
        </p:txBody>
      </p:sp>
      <p:sp>
        <p:nvSpPr>
          <p:cNvPr id="70" name="object 70"/>
          <p:cNvSpPr/>
          <p:nvPr/>
        </p:nvSpPr>
        <p:spPr>
          <a:xfrm>
            <a:off x="3293364" y="5729325"/>
            <a:ext cx="209550" cy="208279"/>
          </a:xfrm>
          <a:custGeom>
            <a:avLst/>
            <a:gdLst/>
            <a:ahLst/>
            <a:cxnLst/>
            <a:rect l="l" t="t" r="r" b="b"/>
            <a:pathLst>
              <a:path w="209550" h="208279">
                <a:moveTo>
                  <a:pt x="0" y="72237"/>
                </a:moveTo>
                <a:lnTo>
                  <a:pt x="8993" y="71361"/>
                </a:lnTo>
                <a:lnTo>
                  <a:pt x="15652" y="68199"/>
                </a:lnTo>
                <a:lnTo>
                  <a:pt x="21788" y="63322"/>
                </a:lnTo>
                <a:lnTo>
                  <a:pt x="29210" y="57302"/>
                </a:lnTo>
                <a:lnTo>
                  <a:pt x="41235" y="48687"/>
                </a:lnTo>
                <a:lnTo>
                  <a:pt x="53308" y="40043"/>
                </a:lnTo>
                <a:lnTo>
                  <a:pt x="65143" y="31113"/>
                </a:lnTo>
                <a:lnTo>
                  <a:pt x="76453" y="21640"/>
                </a:lnTo>
                <a:lnTo>
                  <a:pt x="83375" y="15601"/>
                </a:lnTo>
                <a:lnTo>
                  <a:pt x="89915" y="10134"/>
                </a:lnTo>
                <a:lnTo>
                  <a:pt x="96742" y="5010"/>
                </a:lnTo>
                <a:lnTo>
                  <a:pt x="104521" y="0"/>
                </a:lnTo>
                <a:lnTo>
                  <a:pt x="102371" y="12973"/>
                </a:lnTo>
                <a:lnTo>
                  <a:pt x="99615" y="25831"/>
                </a:lnTo>
                <a:lnTo>
                  <a:pt x="96359" y="38576"/>
                </a:lnTo>
                <a:lnTo>
                  <a:pt x="92710" y="51206"/>
                </a:lnTo>
                <a:lnTo>
                  <a:pt x="86812" y="72375"/>
                </a:lnTo>
                <a:lnTo>
                  <a:pt x="81724" y="93459"/>
                </a:lnTo>
                <a:lnTo>
                  <a:pt x="76922" y="114600"/>
                </a:lnTo>
                <a:lnTo>
                  <a:pt x="71882" y="135940"/>
                </a:lnTo>
                <a:lnTo>
                  <a:pt x="68728" y="150094"/>
                </a:lnTo>
                <a:lnTo>
                  <a:pt x="66087" y="164820"/>
                </a:lnTo>
                <a:lnTo>
                  <a:pt x="64756" y="179660"/>
                </a:lnTo>
                <a:lnTo>
                  <a:pt x="65532" y="194157"/>
                </a:lnTo>
                <a:lnTo>
                  <a:pt x="65786" y="196291"/>
                </a:lnTo>
                <a:lnTo>
                  <a:pt x="66801" y="198729"/>
                </a:lnTo>
                <a:lnTo>
                  <a:pt x="67310" y="200863"/>
                </a:lnTo>
                <a:lnTo>
                  <a:pt x="28692" y="180513"/>
                </a:lnTo>
                <a:lnTo>
                  <a:pt x="22018" y="182079"/>
                </a:lnTo>
                <a:lnTo>
                  <a:pt x="16083" y="185647"/>
                </a:lnTo>
                <a:lnTo>
                  <a:pt x="9778" y="190500"/>
                </a:lnTo>
                <a:lnTo>
                  <a:pt x="24342" y="196991"/>
                </a:lnTo>
                <a:lnTo>
                  <a:pt x="68580" y="205435"/>
                </a:lnTo>
                <a:lnTo>
                  <a:pt x="115188" y="208140"/>
                </a:lnTo>
                <a:lnTo>
                  <a:pt x="138588" y="207364"/>
                </a:lnTo>
                <a:lnTo>
                  <a:pt x="161798" y="203301"/>
                </a:lnTo>
                <a:lnTo>
                  <a:pt x="176645" y="196977"/>
                </a:lnTo>
                <a:lnTo>
                  <a:pt x="188182" y="192024"/>
                </a:lnTo>
                <a:lnTo>
                  <a:pt x="198338" y="187528"/>
                </a:lnTo>
                <a:lnTo>
                  <a:pt x="209041" y="182575"/>
                </a:lnTo>
              </a:path>
            </a:pathLst>
          </a:custGeom>
          <a:ln w="12801">
            <a:solidFill>
              <a:srgbClr val="000000"/>
            </a:solidFill>
          </a:ln>
        </p:spPr>
        <p:txBody>
          <a:bodyPr wrap="square" lIns="0" tIns="0" rIns="0" bIns="0" rtlCol="0"/>
          <a:lstStyle/>
          <a:p>
            <a:endParaRPr/>
          </a:p>
        </p:txBody>
      </p:sp>
      <p:sp>
        <p:nvSpPr>
          <p:cNvPr id="71" name="object 71"/>
          <p:cNvSpPr/>
          <p:nvPr/>
        </p:nvSpPr>
        <p:spPr>
          <a:xfrm>
            <a:off x="5590492" y="3910838"/>
            <a:ext cx="182245" cy="438150"/>
          </a:xfrm>
          <a:custGeom>
            <a:avLst/>
            <a:gdLst/>
            <a:ahLst/>
            <a:cxnLst/>
            <a:rect l="l" t="t" r="r" b="b"/>
            <a:pathLst>
              <a:path w="182245" h="438150">
                <a:moveTo>
                  <a:pt x="20875" y="62484"/>
                </a:moveTo>
                <a:lnTo>
                  <a:pt x="15867" y="55899"/>
                </a:lnTo>
                <a:lnTo>
                  <a:pt x="11572" y="49815"/>
                </a:lnTo>
                <a:lnTo>
                  <a:pt x="7516" y="43588"/>
                </a:lnTo>
                <a:lnTo>
                  <a:pt x="3222" y="36575"/>
                </a:lnTo>
                <a:lnTo>
                  <a:pt x="271" y="51498"/>
                </a:lnTo>
                <a:lnTo>
                  <a:pt x="4111" y="96647"/>
                </a:lnTo>
                <a:lnTo>
                  <a:pt x="13450" y="152630"/>
                </a:lnTo>
                <a:lnTo>
                  <a:pt x="23479" y="208470"/>
                </a:lnTo>
                <a:lnTo>
                  <a:pt x="34651" y="264025"/>
                </a:lnTo>
                <a:lnTo>
                  <a:pt x="47418" y="319150"/>
                </a:lnTo>
                <a:lnTo>
                  <a:pt x="53226" y="347438"/>
                </a:lnTo>
                <a:lnTo>
                  <a:pt x="71510" y="412680"/>
                </a:lnTo>
                <a:lnTo>
                  <a:pt x="93773" y="437134"/>
                </a:lnTo>
                <a:lnTo>
                  <a:pt x="96440" y="438023"/>
                </a:lnTo>
                <a:lnTo>
                  <a:pt x="117336" y="402089"/>
                </a:lnTo>
                <a:lnTo>
                  <a:pt x="127549" y="352083"/>
                </a:lnTo>
                <a:lnTo>
                  <a:pt x="136015" y="283583"/>
                </a:lnTo>
                <a:lnTo>
                  <a:pt x="139747" y="249428"/>
                </a:lnTo>
                <a:lnTo>
                  <a:pt x="143833" y="213008"/>
                </a:lnTo>
                <a:lnTo>
                  <a:pt x="152624" y="140217"/>
                </a:lnTo>
                <a:lnTo>
                  <a:pt x="165820" y="69312"/>
                </a:lnTo>
                <a:lnTo>
                  <a:pt x="176466" y="28908"/>
                </a:lnTo>
                <a:lnTo>
                  <a:pt x="181802" y="53"/>
                </a:lnTo>
                <a:lnTo>
                  <a:pt x="173910" y="0"/>
                </a:lnTo>
                <a:lnTo>
                  <a:pt x="170862" y="6731"/>
                </a:lnTo>
                <a:lnTo>
                  <a:pt x="169592" y="9525"/>
                </a:lnTo>
                <a:lnTo>
                  <a:pt x="168957" y="14731"/>
                </a:lnTo>
              </a:path>
            </a:pathLst>
          </a:custGeom>
          <a:ln w="12801">
            <a:solidFill>
              <a:srgbClr val="000000"/>
            </a:solidFill>
          </a:ln>
        </p:spPr>
        <p:txBody>
          <a:bodyPr wrap="square" lIns="0" tIns="0" rIns="0" bIns="0" rtlCol="0"/>
          <a:lstStyle/>
          <a:p>
            <a:endParaRPr/>
          </a:p>
        </p:txBody>
      </p:sp>
      <p:sp>
        <p:nvSpPr>
          <p:cNvPr id="72" name="object 72"/>
          <p:cNvSpPr/>
          <p:nvPr/>
        </p:nvSpPr>
        <p:spPr>
          <a:xfrm>
            <a:off x="5831528" y="4158360"/>
            <a:ext cx="222885" cy="239395"/>
          </a:xfrm>
          <a:custGeom>
            <a:avLst/>
            <a:gdLst/>
            <a:ahLst/>
            <a:cxnLst/>
            <a:rect l="l" t="t" r="r" b="b"/>
            <a:pathLst>
              <a:path w="222885" h="239395">
                <a:moveTo>
                  <a:pt x="4502" y="81406"/>
                </a:moveTo>
                <a:lnTo>
                  <a:pt x="0" y="75644"/>
                </a:lnTo>
                <a:lnTo>
                  <a:pt x="3629" y="69595"/>
                </a:lnTo>
                <a:lnTo>
                  <a:pt x="11664" y="62976"/>
                </a:lnTo>
                <a:lnTo>
                  <a:pt x="20377" y="55499"/>
                </a:lnTo>
                <a:lnTo>
                  <a:pt x="28781" y="46870"/>
                </a:lnTo>
                <a:lnTo>
                  <a:pt x="37220" y="38290"/>
                </a:lnTo>
                <a:lnTo>
                  <a:pt x="45684" y="29710"/>
                </a:lnTo>
                <a:lnTo>
                  <a:pt x="54159" y="21081"/>
                </a:lnTo>
                <a:lnTo>
                  <a:pt x="60493" y="15019"/>
                </a:lnTo>
                <a:lnTo>
                  <a:pt x="66542" y="9826"/>
                </a:lnTo>
                <a:lnTo>
                  <a:pt x="72876" y="4990"/>
                </a:lnTo>
                <a:lnTo>
                  <a:pt x="80067" y="0"/>
                </a:lnTo>
                <a:lnTo>
                  <a:pt x="85885" y="12021"/>
                </a:lnTo>
                <a:lnTo>
                  <a:pt x="88513" y="24256"/>
                </a:lnTo>
                <a:lnTo>
                  <a:pt x="89140" y="37254"/>
                </a:lnTo>
                <a:lnTo>
                  <a:pt x="88957" y="51562"/>
                </a:lnTo>
                <a:lnTo>
                  <a:pt x="86512" y="101488"/>
                </a:lnTo>
                <a:lnTo>
                  <a:pt x="81591" y="151511"/>
                </a:lnTo>
                <a:lnTo>
                  <a:pt x="76432" y="189579"/>
                </a:lnTo>
                <a:lnTo>
                  <a:pt x="68510" y="227456"/>
                </a:lnTo>
                <a:lnTo>
                  <a:pt x="55318" y="239077"/>
                </a:lnTo>
                <a:lnTo>
                  <a:pt x="46739" y="233957"/>
                </a:lnTo>
                <a:lnTo>
                  <a:pt x="38030" y="225932"/>
                </a:lnTo>
                <a:lnTo>
                  <a:pt x="30410" y="216788"/>
                </a:lnTo>
                <a:lnTo>
                  <a:pt x="28251" y="214249"/>
                </a:lnTo>
                <a:lnTo>
                  <a:pt x="23425" y="208787"/>
                </a:lnTo>
                <a:lnTo>
                  <a:pt x="34581" y="207893"/>
                </a:lnTo>
                <a:lnTo>
                  <a:pt x="45237" y="208391"/>
                </a:lnTo>
                <a:lnTo>
                  <a:pt x="56036" y="209627"/>
                </a:lnTo>
                <a:lnTo>
                  <a:pt x="67621" y="210946"/>
                </a:lnTo>
                <a:lnTo>
                  <a:pt x="119681" y="215536"/>
                </a:lnTo>
                <a:lnTo>
                  <a:pt x="168697" y="217598"/>
                </a:lnTo>
                <a:lnTo>
                  <a:pt x="184507" y="218235"/>
                </a:lnTo>
                <a:lnTo>
                  <a:pt x="200209" y="219837"/>
                </a:lnTo>
                <a:lnTo>
                  <a:pt x="212655" y="221614"/>
                </a:lnTo>
                <a:lnTo>
                  <a:pt x="215449" y="223138"/>
                </a:lnTo>
                <a:lnTo>
                  <a:pt x="222434" y="219837"/>
                </a:lnTo>
              </a:path>
            </a:pathLst>
          </a:custGeom>
          <a:ln w="12801">
            <a:solidFill>
              <a:srgbClr val="000000"/>
            </a:solidFill>
          </a:ln>
        </p:spPr>
        <p:txBody>
          <a:bodyPr wrap="square" lIns="0" tIns="0" rIns="0" bIns="0" rtlCol="0"/>
          <a:lstStyle/>
          <a:p>
            <a:endParaRPr/>
          </a:p>
        </p:txBody>
      </p:sp>
      <p:sp>
        <p:nvSpPr>
          <p:cNvPr id="73" name="object 73"/>
          <p:cNvSpPr/>
          <p:nvPr/>
        </p:nvSpPr>
        <p:spPr>
          <a:xfrm>
            <a:off x="5565394" y="3693286"/>
            <a:ext cx="223520" cy="112395"/>
          </a:xfrm>
          <a:custGeom>
            <a:avLst/>
            <a:gdLst/>
            <a:ahLst/>
            <a:cxnLst/>
            <a:rect l="l" t="t" r="r" b="b"/>
            <a:pathLst>
              <a:path w="223520" h="112395">
                <a:moveTo>
                  <a:pt x="21589" y="112394"/>
                </a:moveTo>
                <a:lnTo>
                  <a:pt x="13269" y="108549"/>
                </a:lnTo>
                <a:lnTo>
                  <a:pt x="8366" y="105251"/>
                </a:lnTo>
                <a:lnTo>
                  <a:pt x="4677" y="100572"/>
                </a:lnTo>
                <a:lnTo>
                  <a:pt x="0" y="92582"/>
                </a:lnTo>
                <a:lnTo>
                  <a:pt x="11045" y="89737"/>
                </a:lnTo>
                <a:lnTo>
                  <a:pt x="21875" y="90487"/>
                </a:lnTo>
                <a:lnTo>
                  <a:pt x="33325" y="93047"/>
                </a:lnTo>
                <a:lnTo>
                  <a:pt x="46227" y="95631"/>
                </a:lnTo>
                <a:lnTo>
                  <a:pt x="65141" y="98196"/>
                </a:lnTo>
                <a:lnTo>
                  <a:pt x="84280" y="100250"/>
                </a:lnTo>
                <a:lnTo>
                  <a:pt x="103538" y="101613"/>
                </a:lnTo>
                <a:lnTo>
                  <a:pt x="122808" y="102107"/>
                </a:lnTo>
                <a:lnTo>
                  <a:pt x="140460" y="101824"/>
                </a:lnTo>
                <a:lnTo>
                  <a:pt x="192912" y="95376"/>
                </a:lnTo>
                <a:lnTo>
                  <a:pt x="222757" y="67690"/>
                </a:lnTo>
                <a:lnTo>
                  <a:pt x="223412" y="56298"/>
                </a:lnTo>
                <a:lnTo>
                  <a:pt x="221329" y="45132"/>
                </a:lnTo>
                <a:lnTo>
                  <a:pt x="200659" y="9048"/>
                </a:lnTo>
                <a:lnTo>
                  <a:pt x="193480" y="3810"/>
                </a:lnTo>
                <a:lnTo>
                  <a:pt x="184657" y="0"/>
                </a:lnTo>
              </a:path>
            </a:pathLst>
          </a:custGeom>
          <a:ln w="12801">
            <a:solidFill>
              <a:srgbClr val="000000"/>
            </a:solidFill>
          </a:ln>
        </p:spPr>
        <p:txBody>
          <a:bodyPr wrap="square" lIns="0" tIns="0" rIns="0" bIns="0" rtlCol="0"/>
          <a:lstStyle/>
          <a:p>
            <a:endParaRPr/>
          </a:p>
        </p:txBody>
      </p:sp>
      <p:sp>
        <p:nvSpPr>
          <p:cNvPr id="74" name="object 74"/>
          <p:cNvSpPr/>
          <p:nvPr/>
        </p:nvSpPr>
        <p:spPr>
          <a:xfrm>
            <a:off x="5900826" y="3710685"/>
            <a:ext cx="142240" cy="26670"/>
          </a:xfrm>
          <a:custGeom>
            <a:avLst/>
            <a:gdLst/>
            <a:ahLst/>
            <a:cxnLst/>
            <a:rect l="l" t="t" r="r" b="b"/>
            <a:pathLst>
              <a:path w="142239" h="26670">
                <a:moveTo>
                  <a:pt x="2260" y="0"/>
                </a:moveTo>
                <a:lnTo>
                  <a:pt x="0" y="7157"/>
                </a:lnTo>
                <a:lnTo>
                  <a:pt x="7324" y="10779"/>
                </a:lnTo>
                <a:lnTo>
                  <a:pt x="19958" y="12662"/>
                </a:lnTo>
                <a:lnTo>
                  <a:pt x="33629" y="14605"/>
                </a:lnTo>
                <a:lnTo>
                  <a:pt x="50111" y="17601"/>
                </a:lnTo>
                <a:lnTo>
                  <a:pt x="99796" y="24637"/>
                </a:lnTo>
                <a:lnTo>
                  <a:pt x="120909" y="26050"/>
                </a:lnTo>
                <a:lnTo>
                  <a:pt x="131085" y="25906"/>
                </a:lnTo>
                <a:lnTo>
                  <a:pt x="141833" y="25272"/>
                </a:lnTo>
              </a:path>
            </a:pathLst>
          </a:custGeom>
          <a:ln w="12801">
            <a:solidFill>
              <a:srgbClr val="000000"/>
            </a:solidFill>
          </a:ln>
        </p:spPr>
        <p:txBody>
          <a:bodyPr wrap="square" lIns="0" tIns="0" rIns="0" bIns="0" rtlCol="0"/>
          <a:lstStyle/>
          <a:p>
            <a:endParaRPr/>
          </a:p>
        </p:txBody>
      </p:sp>
      <p:sp>
        <p:nvSpPr>
          <p:cNvPr id="75" name="object 75"/>
          <p:cNvSpPr/>
          <p:nvPr/>
        </p:nvSpPr>
        <p:spPr>
          <a:xfrm>
            <a:off x="5962141" y="3712464"/>
            <a:ext cx="14604" cy="185420"/>
          </a:xfrm>
          <a:custGeom>
            <a:avLst/>
            <a:gdLst/>
            <a:ahLst/>
            <a:cxnLst/>
            <a:rect l="l" t="t" r="r" b="b"/>
            <a:pathLst>
              <a:path w="14604" h="185420">
                <a:moveTo>
                  <a:pt x="14097" y="0"/>
                </a:moveTo>
                <a:lnTo>
                  <a:pt x="11124" y="12320"/>
                </a:lnTo>
                <a:lnTo>
                  <a:pt x="9556" y="24177"/>
                </a:lnTo>
                <a:lnTo>
                  <a:pt x="9274" y="36200"/>
                </a:lnTo>
                <a:lnTo>
                  <a:pt x="10160" y="49022"/>
                </a:lnTo>
                <a:lnTo>
                  <a:pt x="11019" y="67744"/>
                </a:lnTo>
                <a:lnTo>
                  <a:pt x="8000" y="123698"/>
                </a:lnTo>
                <a:lnTo>
                  <a:pt x="4270" y="151796"/>
                </a:lnTo>
                <a:lnTo>
                  <a:pt x="2446" y="165417"/>
                </a:lnTo>
                <a:lnTo>
                  <a:pt x="1016" y="178943"/>
                </a:lnTo>
                <a:lnTo>
                  <a:pt x="635" y="181102"/>
                </a:lnTo>
                <a:lnTo>
                  <a:pt x="381" y="183134"/>
                </a:lnTo>
                <a:lnTo>
                  <a:pt x="0" y="185293"/>
                </a:lnTo>
              </a:path>
            </a:pathLst>
          </a:custGeom>
          <a:ln w="12801">
            <a:solidFill>
              <a:srgbClr val="000000"/>
            </a:solidFill>
          </a:ln>
        </p:spPr>
        <p:txBody>
          <a:bodyPr wrap="square" lIns="0" tIns="0" rIns="0" bIns="0" rtlCol="0"/>
          <a:lstStyle/>
          <a:p>
            <a:endParaRPr/>
          </a:p>
        </p:txBody>
      </p:sp>
      <p:sp>
        <p:nvSpPr>
          <p:cNvPr id="76" name="object 76"/>
          <p:cNvSpPr/>
          <p:nvPr/>
        </p:nvSpPr>
        <p:spPr>
          <a:xfrm>
            <a:off x="6137147" y="3913885"/>
            <a:ext cx="228600" cy="369570"/>
          </a:xfrm>
          <a:custGeom>
            <a:avLst/>
            <a:gdLst/>
            <a:ahLst/>
            <a:cxnLst/>
            <a:rect l="l" t="t" r="r" b="b"/>
            <a:pathLst>
              <a:path w="228600" h="369570">
                <a:moveTo>
                  <a:pt x="0" y="82931"/>
                </a:moveTo>
                <a:lnTo>
                  <a:pt x="11031" y="82389"/>
                </a:lnTo>
                <a:lnTo>
                  <a:pt x="16525" y="86502"/>
                </a:lnTo>
                <a:lnTo>
                  <a:pt x="19091" y="95021"/>
                </a:lnTo>
                <a:lnTo>
                  <a:pt x="21336" y="107695"/>
                </a:lnTo>
                <a:lnTo>
                  <a:pt x="29755" y="151612"/>
                </a:lnTo>
                <a:lnTo>
                  <a:pt x="37925" y="194992"/>
                </a:lnTo>
                <a:lnTo>
                  <a:pt x="47642" y="238158"/>
                </a:lnTo>
                <a:lnTo>
                  <a:pt x="60705" y="281431"/>
                </a:lnTo>
                <a:lnTo>
                  <a:pt x="76644" y="328088"/>
                </a:lnTo>
                <a:lnTo>
                  <a:pt x="105155" y="367030"/>
                </a:lnTo>
                <a:lnTo>
                  <a:pt x="117290" y="368974"/>
                </a:lnTo>
                <a:lnTo>
                  <a:pt x="125745" y="363442"/>
                </a:lnTo>
                <a:lnTo>
                  <a:pt x="142898" y="321292"/>
                </a:lnTo>
                <a:lnTo>
                  <a:pt x="149598" y="278838"/>
                </a:lnTo>
                <a:lnTo>
                  <a:pt x="152400" y="257301"/>
                </a:lnTo>
                <a:lnTo>
                  <a:pt x="160607" y="205311"/>
                </a:lnTo>
                <a:lnTo>
                  <a:pt x="170434" y="153415"/>
                </a:lnTo>
                <a:lnTo>
                  <a:pt x="180768" y="111283"/>
                </a:lnTo>
                <a:lnTo>
                  <a:pt x="194817" y="70103"/>
                </a:lnTo>
                <a:lnTo>
                  <a:pt x="199973" y="48648"/>
                </a:lnTo>
                <a:lnTo>
                  <a:pt x="204057" y="24574"/>
                </a:lnTo>
                <a:lnTo>
                  <a:pt x="211141" y="5738"/>
                </a:lnTo>
                <a:lnTo>
                  <a:pt x="225298" y="0"/>
                </a:lnTo>
                <a:lnTo>
                  <a:pt x="226440" y="4318"/>
                </a:lnTo>
                <a:lnTo>
                  <a:pt x="227075" y="8255"/>
                </a:lnTo>
                <a:lnTo>
                  <a:pt x="228346" y="12191"/>
                </a:lnTo>
              </a:path>
            </a:pathLst>
          </a:custGeom>
          <a:ln w="12496">
            <a:solidFill>
              <a:srgbClr val="000000"/>
            </a:solidFill>
          </a:ln>
        </p:spPr>
        <p:txBody>
          <a:bodyPr wrap="square" lIns="0" tIns="0" rIns="0" bIns="0" rtlCol="0"/>
          <a:lstStyle/>
          <a:p>
            <a:endParaRPr/>
          </a:p>
        </p:txBody>
      </p:sp>
      <p:sp>
        <p:nvSpPr>
          <p:cNvPr id="77" name="object 77"/>
          <p:cNvSpPr/>
          <p:nvPr/>
        </p:nvSpPr>
        <p:spPr>
          <a:xfrm>
            <a:off x="6363970" y="4199890"/>
            <a:ext cx="151765" cy="255904"/>
          </a:xfrm>
          <a:custGeom>
            <a:avLst/>
            <a:gdLst/>
            <a:ahLst/>
            <a:cxnLst/>
            <a:rect l="l" t="t" r="r" b="b"/>
            <a:pathLst>
              <a:path w="151765" h="255904">
                <a:moveTo>
                  <a:pt x="50291" y="0"/>
                </a:moveTo>
                <a:lnTo>
                  <a:pt x="49962" y="17424"/>
                </a:lnTo>
                <a:lnTo>
                  <a:pt x="47942" y="34337"/>
                </a:lnTo>
                <a:lnTo>
                  <a:pt x="45255" y="51131"/>
                </a:lnTo>
                <a:lnTo>
                  <a:pt x="42925" y="68199"/>
                </a:lnTo>
                <a:lnTo>
                  <a:pt x="40743" y="88626"/>
                </a:lnTo>
                <a:lnTo>
                  <a:pt x="38988" y="109124"/>
                </a:lnTo>
                <a:lnTo>
                  <a:pt x="37996" y="129670"/>
                </a:lnTo>
                <a:lnTo>
                  <a:pt x="38100" y="150241"/>
                </a:lnTo>
                <a:lnTo>
                  <a:pt x="41779" y="202086"/>
                </a:lnTo>
                <a:lnTo>
                  <a:pt x="52847" y="246578"/>
                </a:lnTo>
                <a:lnTo>
                  <a:pt x="56895" y="255397"/>
                </a:lnTo>
                <a:lnTo>
                  <a:pt x="66829" y="247183"/>
                </a:lnTo>
                <a:lnTo>
                  <a:pt x="76549" y="238648"/>
                </a:lnTo>
                <a:lnTo>
                  <a:pt x="86221" y="229947"/>
                </a:lnTo>
                <a:lnTo>
                  <a:pt x="96012" y="221234"/>
                </a:lnTo>
                <a:lnTo>
                  <a:pt x="125872" y="191837"/>
                </a:lnTo>
                <a:lnTo>
                  <a:pt x="148669" y="151717"/>
                </a:lnTo>
                <a:lnTo>
                  <a:pt x="151314" y="136340"/>
                </a:lnTo>
                <a:lnTo>
                  <a:pt x="150875" y="119761"/>
                </a:lnTo>
                <a:lnTo>
                  <a:pt x="129712" y="68200"/>
                </a:lnTo>
                <a:lnTo>
                  <a:pt x="87201" y="37544"/>
                </a:lnTo>
                <a:lnTo>
                  <a:pt x="53339" y="33147"/>
                </a:lnTo>
                <a:lnTo>
                  <a:pt x="42908" y="34674"/>
                </a:lnTo>
                <a:lnTo>
                  <a:pt x="29606" y="37845"/>
                </a:lnTo>
                <a:lnTo>
                  <a:pt x="16424" y="39969"/>
                </a:lnTo>
                <a:lnTo>
                  <a:pt x="6350" y="38354"/>
                </a:lnTo>
                <a:lnTo>
                  <a:pt x="4571" y="35941"/>
                </a:lnTo>
                <a:lnTo>
                  <a:pt x="2031" y="33147"/>
                </a:lnTo>
                <a:lnTo>
                  <a:pt x="0" y="30480"/>
                </a:lnTo>
              </a:path>
            </a:pathLst>
          </a:custGeom>
          <a:ln w="12496">
            <a:solidFill>
              <a:srgbClr val="000000"/>
            </a:solidFill>
          </a:ln>
        </p:spPr>
        <p:txBody>
          <a:bodyPr wrap="square" lIns="0" tIns="0" rIns="0" bIns="0" rtlCol="0"/>
          <a:lstStyle/>
          <a:p>
            <a:endParaRPr/>
          </a:p>
        </p:txBody>
      </p:sp>
      <p:sp>
        <p:nvSpPr>
          <p:cNvPr id="78" name="object 78"/>
          <p:cNvSpPr/>
          <p:nvPr/>
        </p:nvSpPr>
        <p:spPr>
          <a:xfrm>
            <a:off x="6135370" y="3707891"/>
            <a:ext cx="328295" cy="160020"/>
          </a:xfrm>
          <a:custGeom>
            <a:avLst/>
            <a:gdLst/>
            <a:ahLst/>
            <a:cxnLst/>
            <a:rect l="l" t="t" r="r" b="b"/>
            <a:pathLst>
              <a:path w="328295" h="160020">
                <a:moveTo>
                  <a:pt x="13969" y="160019"/>
                </a:moveTo>
                <a:lnTo>
                  <a:pt x="6350" y="153288"/>
                </a:lnTo>
                <a:lnTo>
                  <a:pt x="3555" y="151764"/>
                </a:lnTo>
                <a:lnTo>
                  <a:pt x="0" y="146049"/>
                </a:lnTo>
                <a:lnTo>
                  <a:pt x="53804" y="138759"/>
                </a:lnTo>
                <a:lnTo>
                  <a:pt x="71977" y="138652"/>
                </a:lnTo>
                <a:lnTo>
                  <a:pt x="90102" y="138687"/>
                </a:lnTo>
                <a:lnTo>
                  <a:pt x="108203" y="138937"/>
                </a:lnTo>
                <a:lnTo>
                  <a:pt x="155703" y="140674"/>
                </a:lnTo>
                <a:lnTo>
                  <a:pt x="203501" y="141779"/>
                </a:lnTo>
                <a:lnTo>
                  <a:pt x="251275" y="140956"/>
                </a:lnTo>
                <a:lnTo>
                  <a:pt x="298703" y="136905"/>
                </a:lnTo>
                <a:lnTo>
                  <a:pt x="328167" y="122808"/>
                </a:lnTo>
                <a:lnTo>
                  <a:pt x="327118" y="114123"/>
                </a:lnTo>
                <a:lnTo>
                  <a:pt x="323199" y="104759"/>
                </a:lnTo>
                <a:lnTo>
                  <a:pt x="318113" y="95752"/>
                </a:lnTo>
                <a:lnTo>
                  <a:pt x="313563" y="88137"/>
                </a:lnTo>
                <a:lnTo>
                  <a:pt x="306127" y="74624"/>
                </a:lnTo>
                <a:lnTo>
                  <a:pt x="298751" y="61182"/>
                </a:lnTo>
                <a:lnTo>
                  <a:pt x="291256" y="47882"/>
                </a:lnTo>
                <a:lnTo>
                  <a:pt x="283463" y="34797"/>
                </a:lnTo>
                <a:lnTo>
                  <a:pt x="277955" y="25913"/>
                </a:lnTo>
                <a:lnTo>
                  <a:pt x="272541" y="17160"/>
                </a:lnTo>
                <a:lnTo>
                  <a:pt x="267319" y="8526"/>
                </a:lnTo>
                <a:lnTo>
                  <a:pt x="262381" y="0"/>
                </a:lnTo>
              </a:path>
            </a:pathLst>
          </a:custGeom>
          <a:ln w="12496">
            <a:solidFill>
              <a:srgbClr val="000000"/>
            </a:solidFill>
          </a:ln>
        </p:spPr>
        <p:txBody>
          <a:bodyPr wrap="square" lIns="0" tIns="0" rIns="0" bIns="0" rtlCol="0"/>
          <a:lstStyle/>
          <a:p>
            <a:endParaRPr/>
          </a:p>
        </p:txBody>
      </p:sp>
      <p:sp>
        <p:nvSpPr>
          <p:cNvPr id="79" name="object 79"/>
          <p:cNvSpPr/>
          <p:nvPr/>
        </p:nvSpPr>
        <p:spPr>
          <a:xfrm>
            <a:off x="6618096" y="3705796"/>
            <a:ext cx="312420" cy="2453640"/>
          </a:xfrm>
          <a:custGeom>
            <a:avLst/>
            <a:gdLst/>
            <a:ahLst/>
            <a:cxnLst/>
            <a:rect l="l" t="t" r="r" b="b"/>
            <a:pathLst>
              <a:path w="312420" h="2453640">
                <a:moveTo>
                  <a:pt x="0" y="21653"/>
                </a:moveTo>
                <a:lnTo>
                  <a:pt x="7725" y="19359"/>
                </a:lnTo>
                <a:lnTo>
                  <a:pt x="18081" y="15684"/>
                </a:lnTo>
                <a:lnTo>
                  <a:pt x="29843" y="12009"/>
                </a:lnTo>
                <a:lnTo>
                  <a:pt x="41782" y="9715"/>
                </a:lnTo>
                <a:lnTo>
                  <a:pt x="81845" y="5080"/>
                </a:lnTo>
                <a:lnTo>
                  <a:pt x="129206" y="444"/>
                </a:lnTo>
                <a:lnTo>
                  <a:pt x="176067" y="0"/>
                </a:lnTo>
                <a:lnTo>
                  <a:pt x="214629" y="7937"/>
                </a:lnTo>
                <a:lnTo>
                  <a:pt x="247780" y="29924"/>
                </a:lnTo>
                <a:lnTo>
                  <a:pt x="270887" y="94091"/>
                </a:lnTo>
                <a:lnTo>
                  <a:pt x="273176" y="134937"/>
                </a:lnTo>
                <a:lnTo>
                  <a:pt x="274484" y="183579"/>
                </a:lnTo>
                <a:lnTo>
                  <a:pt x="273648" y="232534"/>
                </a:lnTo>
                <a:lnTo>
                  <a:pt x="270958" y="281746"/>
                </a:lnTo>
                <a:lnTo>
                  <a:pt x="266702" y="331163"/>
                </a:lnTo>
                <a:lnTo>
                  <a:pt x="261171" y="380732"/>
                </a:lnTo>
                <a:lnTo>
                  <a:pt x="254655" y="430398"/>
                </a:lnTo>
                <a:lnTo>
                  <a:pt x="247443" y="480107"/>
                </a:lnTo>
                <a:lnTo>
                  <a:pt x="239825" y="529807"/>
                </a:lnTo>
                <a:lnTo>
                  <a:pt x="232090" y="579444"/>
                </a:lnTo>
                <a:lnTo>
                  <a:pt x="224528" y="628963"/>
                </a:lnTo>
                <a:lnTo>
                  <a:pt x="217428" y="678312"/>
                </a:lnTo>
                <a:lnTo>
                  <a:pt x="211081" y="727438"/>
                </a:lnTo>
                <a:lnTo>
                  <a:pt x="205776" y="776285"/>
                </a:lnTo>
                <a:lnTo>
                  <a:pt x="201802" y="824801"/>
                </a:lnTo>
                <a:lnTo>
                  <a:pt x="198776" y="877408"/>
                </a:lnTo>
                <a:lnTo>
                  <a:pt x="196725" y="929679"/>
                </a:lnTo>
                <a:lnTo>
                  <a:pt x="195596" y="981641"/>
                </a:lnTo>
                <a:lnTo>
                  <a:pt x="195331" y="1033327"/>
                </a:lnTo>
                <a:lnTo>
                  <a:pt x="195877" y="1084764"/>
                </a:lnTo>
                <a:lnTo>
                  <a:pt x="197178" y="1135983"/>
                </a:lnTo>
                <a:lnTo>
                  <a:pt x="199179" y="1187014"/>
                </a:lnTo>
                <a:lnTo>
                  <a:pt x="201824" y="1237886"/>
                </a:lnTo>
                <a:lnTo>
                  <a:pt x="205058" y="1288629"/>
                </a:lnTo>
                <a:lnTo>
                  <a:pt x="208827" y="1339272"/>
                </a:lnTo>
                <a:lnTo>
                  <a:pt x="213074" y="1389846"/>
                </a:lnTo>
                <a:lnTo>
                  <a:pt x="217744" y="1440380"/>
                </a:lnTo>
                <a:lnTo>
                  <a:pt x="222783" y="1490905"/>
                </a:lnTo>
                <a:lnTo>
                  <a:pt x="228135" y="1541448"/>
                </a:lnTo>
                <a:lnTo>
                  <a:pt x="233745" y="1592041"/>
                </a:lnTo>
                <a:lnTo>
                  <a:pt x="239557" y="1642714"/>
                </a:lnTo>
                <a:lnTo>
                  <a:pt x="245517" y="1693494"/>
                </a:lnTo>
                <a:lnTo>
                  <a:pt x="251568" y="1744414"/>
                </a:lnTo>
                <a:lnTo>
                  <a:pt x="257656" y="1795502"/>
                </a:lnTo>
                <a:lnTo>
                  <a:pt x="263726" y="1846787"/>
                </a:lnTo>
                <a:lnTo>
                  <a:pt x="269722" y="1898301"/>
                </a:lnTo>
                <a:lnTo>
                  <a:pt x="275589" y="1950072"/>
                </a:lnTo>
                <a:lnTo>
                  <a:pt x="278939" y="1996671"/>
                </a:lnTo>
                <a:lnTo>
                  <a:pt x="279691" y="2043465"/>
                </a:lnTo>
                <a:lnTo>
                  <a:pt x="278955" y="2090394"/>
                </a:lnTo>
                <a:lnTo>
                  <a:pt x="277838" y="2137400"/>
                </a:lnTo>
                <a:lnTo>
                  <a:pt x="277447" y="2184422"/>
                </a:lnTo>
                <a:lnTo>
                  <a:pt x="278892" y="2231402"/>
                </a:lnTo>
                <a:lnTo>
                  <a:pt x="282257" y="2286295"/>
                </a:lnTo>
                <a:lnTo>
                  <a:pt x="287147" y="2340673"/>
                </a:lnTo>
                <a:lnTo>
                  <a:pt x="295465" y="2394365"/>
                </a:lnTo>
                <a:lnTo>
                  <a:pt x="309118" y="2447201"/>
                </a:lnTo>
                <a:lnTo>
                  <a:pt x="311276" y="2451163"/>
                </a:lnTo>
                <a:lnTo>
                  <a:pt x="312420" y="2453297"/>
                </a:lnTo>
                <a:lnTo>
                  <a:pt x="266266" y="2442063"/>
                </a:lnTo>
                <a:lnTo>
                  <a:pt x="220801" y="2434384"/>
                </a:lnTo>
                <a:lnTo>
                  <a:pt x="175616" y="2428696"/>
                </a:lnTo>
                <a:lnTo>
                  <a:pt x="130304" y="2423431"/>
                </a:lnTo>
                <a:lnTo>
                  <a:pt x="84454" y="2417025"/>
                </a:lnTo>
                <a:lnTo>
                  <a:pt x="81152" y="2415197"/>
                </a:lnTo>
                <a:lnTo>
                  <a:pt x="77470" y="2413063"/>
                </a:lnTo>
                <a:lnTo>
                  <a:pt x="73532" y="2411234"/>
                </a:lnTo>
              </a:path>
            </a:pathLst>
          </a:custGeom>
          <a:ln w="12496">
            <a:solidFill>
              <a:srgbClr val="000000"/>
            </a:solidFill>
          </a:ln>
        </p:spPr>
        <p:txBody>
          <a:bodyPr wrap="square" lIns="0" tIns="0" rIns="0" bIns="0" rtlCol="0"/>
          <a:lstStyle/>
          <a:p>
            <a:endParaRPr/>
          </a:p>
        </p:txBody>
      </p:sp>
      <p:sp>
        <p:nvSpPr>
          <p:cNvPr id="80" name="object 80"/>
          <p:cNvSpPr/>
          <p:nvPr/>
        </p:nvSpPr>
        <p:spPr>
          <a:xfrm>
            <a:off x="5597652" y="5455920"/>
            <a:ext cx="274955" cy="438150"/>
          </a:xfrm>
          <a:custGeom>
            <a:avLst/>
            <a:gdLst/>
            <a:ahLst/>
            <a:cxnLst/>
            <a:rect l="l" t="t" r="r" b="b"/>
            <a:pathLst>
              <a:path w="274954" h="438150">
                <a:moveTo>
                  <a:pt x="13462" y="133807"/>
                </a:moveTo>
                <a:lnTo>
                  <a:pt x="8179" y="126831"/>
                </a:lnTo>
                <a:lnTo>
                  <a:pt x="3968" y="120580"/>
                </a:lnTo>
                <a:lnTo>
                  <a:pt x="1139" y="112318"/>
                </a:lnTo>
                <a:lnTo>
                  <a:pt x="0" y="99313"/>
                </a:lnTo>
                <a:lnTo>
                  <a:pt x="253" y="94487"/>
                </a:lnTo>
                <a:lnTo>
                  <a:pt x="888" y="89661"/>
                </a:lnTo>
                <a:lnTo>
                  <a:pt x="1524" y="84708"/>
                </a:lnTo>
                <a:lnTo>
                  <a:pt x="16150" y="129775"/>
                </a:lnTo>
                <a:lnTo>
                  <a:pt x="31469" y="191067"/>
                </a:lnTo>
                <a:lnTo>
                  <a:pt x="43899" y="241977"/>
                </a:lnTo>
                <a:lnTo>
                  <a:pt x="58594" y="294665"/>
                </a:lnTo>
                <a:lnTo>
                  <a:pt x="76792" y="345677"/>
                </a:lnTo>
                <a:lnTo>
                  <a:pt x="99732" y="391557"/>
                </a:lnTo>
                <a:lnTo>
                  <a:pt x="128650" y="428853"/>
                </a:lnTo>
                <a:lnTo>
                  <a:pt x="134112" y="434949"/>
                </a:lnTo>
                <a:lnTo>
                  <a:pt x="135636" y="436778"/>
                </a:lnTo>
                <a:lnTo>
                  <a:pt x="153920" y="402331"/>
                </a:lnTo>
                <a:lnTo>
                  <a:pt x="163855" y="336832"/>
                </a:lnTo>
                <a:lnTo>
                  <a:pt x="171434" y="285826"/>
                </a:lnTo>
                <a:lnTo>
                  <a:pt x="180607" y="235162"/>
                </a:lnTo>
                <a:lnTo>
                  <a:pt x="192912" y="185013"/>
                </a:lnTo>
                <a:lnTo>
                  <a:pt x="205549" y="148974"/>
                </a:lnTo>
                <a:lnTo>
                  <a:pt x="219710" y="113410"/>
                </a:lnTo>
                <a:lnTo>
                  <a:pt x="226173" y="97037"/>
                </a:lnTo>
                <a:lnTo>
                  <a:pt x="249300" y="49656"/>
                </a:lnTo>
                <a:lnTo>
                  <a:pt x="269607" y="26296"/>
                </a:lnTo>
                <a:lnTo>
                  <a:pt x="274574" y="21081"/>
                </a:lnTo>
                <a:lnTo>
                  <a:pt x="265162" y="15341"/>
                </a:lnTo>
                <a:lnTo>
                  <a:pt x="255857" y="10207"/>
                </a:lnTo>
                <a:lnTo>
                  <a:pt x="246481" y="5240"/>
                </a:lnTo>
                <a:lnTo>
                  <a:pt x="236855" y="0"/>
                </a:lnTo>
              </a:path>
            </a:pathLst>
          </a:custGeom>
          <a:ln w="12801">
            <a:solidFill>
              <a:srgbClr val="000000"/>
            </a:solidFill>
          </a:ln>
        </p:spPr>
        <p:txBody>
          <a:bodyPr wrap="square" lIns="0" tIns="0" rIns="0" bIns="0" rtlCol="0"/>
          <a:lstStyle/>
          <a:p>
            <a:endParaRPr/>
          </a:p>
        </p:txBody>
      </p:sp>
      <p:sp>
        <p:nvSpPr>
          <p:cNvPr id="81" name="object 81"/>
          <p:cNvSpPr/>
          <p:nvPr/>
        </p:nvSpPr>
        <p:spPr>
          <a:xfrm>
            <a:off x="5541517" y="5285866"/>
            <a:ext cx="375285" cy="112395"/>
          </a:xfrm>
          <a:custGeom>
            <a:avLst/>
            <a:gdLst/>
            <a:ahLst/>
            <a:cxnLst/>
            <a:rect l="l" t="t" r="r" b="b"/>
            <a:pathLst>
              <a:path w="375285" h="112395">
                <a:moveTo>
                  <a:pt x="9779" y="112395"/>
                </a:moveTo>
                <a:lnTo>
                  <a:pt x="6477" y="111887"/>
                </a:lnTo>
                <a:lnTo>
                  <a:pt x="3048" y="110871"/>
                </a:lnTo>
                <a:lnTo>
                  <a:pt x="0" y="110363"/>
                </a:lnTo>
                <a:lnTo>
                  <a:pt x="11934" y="104723"/>
                </a:lnTo>
                <a:lnTo>
                  <a:pt x="22987" y="101917"/>
                </a:lnTo>
                <a:lnTo>
                  <a:pt x="34611" y="101111"/>
                </a:lnTo>
                <a:lnTo>
                  <a:pt x="48260" y="101473"/>
                </a:lnTo>
                <a:lnTo>
                  <a:pt x="76319" y="102782"/>
                </a:lnTo>
                <a:lnTo>
                  <a:pt x="104330" y="104521"/>
                </a:lnTo>
                <a:lnTo>
                  <a:pt x="132341" y="106259"/>
                </a:lnTo>
                <a:lnTo>
                  <a:pt x="160401" y="107569"/>
                </a:lnTo>
                <a:lnTo>
                  <a:pt x="209678" y="108729"/>
                </a:lnTo>
                <a:lnTo>
                  <a:pt x="259064" y="107807"/>
                </a:lnTo>
                <a:lnTo>
                  <a:pt x="308330" y="104479"/>
                </a:lnTo>
                <a:lnTo>
                  <a:pt x="357251" y="98425"/>
                </a:lnTo>
                <a:lnTo>
                  <a:pt x="367665" y="96901"/>
                </a:lnTo>
                <a:lnTo>
                  <a:pt x="370332" y="97155"/>
                </a:lnTo>
                <a:lnTo>
                  <a:pt x="375285" y="92329"/>
                </a:lnTo>
                <a:lnTo>
                  <a:pt x="372284" y="79450"/>
                </a:lnTo>
                <a:lnTo>
                  <a:pt x="366426" y="68738"/>
                </a:lnTo>
                <a:lnTo>
                  <a:pt x="336093" y="37683"/>
                </a:lnTo>
                <a:lnTo>
                  <a:pt x="298196" y="5715"/>
                </a:lnTo>
                <a:lnTo>
                  <a:pt x="295402" y="3937"/>
                </a:lnTo>
                <a:lnTo>
                  <a:pt x="292608" y="1778"/>
                </a:lnTo>
                <a:lnTo>
                  <a:pt x="289941" y="0"/>
                </a:lnTo>
              </a:path>
            </a:pathLst>
          </a:custGeom>
          <a:ln w="12801">
            <a:solidFill>
              <a:srgbClr val="000000"/>
            </a:solidFill>
          </a:ln>
        </p:spPr>
        <p:txBody>
          <a:bodyPr wrap="square" lIns="0" tIns="0" rIns="0" bIns="0" rtlCol="0"/>
          <a:lstStyle/>
          <a:p>
            <a:endParaRPr/>
          </a:p>
        </p:txBody>
      </p:sp>
      <p:sp>
        <p:nvSpPr>
          <p:cNvPr id="82" name="object 82"/>
          <p:cNvSpPr/>
          <p:nvPr/>
        </p:nvSpPr>
        <p:spPr>
          <a:xfrm>
            <a:off x="5898769" y="5845454"/>
            <a:ext cx="137795" cy="232410"/>
          </a:xfrm>
          <a:custGeom>
            <a:avLst/>
            <a:gdLst/>
            <a:ahLst/>
            <a:cxnLst/>
            <a:rect l="l" t="t" r="r" b="b"/>
            <a:pathLst>
              <a:path w="137795" h="232410">
                <a:moveTo>
                  <a:pt x="3936" y="3352"/>
                </a:moveTo>
                <a:lnTo>
                  <a:pt x="11197" y="14030"/>
                </a:lnTo>
                <a:lnTo>
                  <a:pt x="15446" y="24765"/>
                </a:lnTo>
                <a:lnTo>
                  <a:pt x="17242" y="36528"/>
                </a:lnTo>
                <a:lnTo>
                  <a:pt x="17144" y="50292"/>
                </a:lnTo>
                <a:lnTo>
                  <a:pt x="14446" y="89611"/>
                </a:lnTo>
                <a:lnTo>
                  <a:pt x="10413" y="128930"/>
                </a:lnTo>
                <a:lnTo>
                  <a:pt x="8179" y="147451"/>
                </a:lnTo>
                <a:lnTo>
                  <a:pt x="6254" y="166001"/>
                </a:lnTo>
                <a:lnTo>
                  <a:pt x="4949" y="184608"/>
                </a:lnTo>
                <a:lnTo>
                  <a:pt x="4571" y="203301"/>
                </a:lnTo>
                <a:lnTo>
                  <a:pt x="5459" y="214083"/>
                </a:lnTo>
                <a:lnTo>
                  <a:pt x="8429" y="223951"/>
                </a:lnTo>
                <a:lnTo>
                  <a:pt x="14805" y="230733"/>
                </a:lnTo>
                <a:lnTo>
                  <a:pt x="25907" y="232257"/>
                </a:lnTo>
                <a:lnTo>
                  <a:pt x="36780" y="228600"/>
                </a:lnTo>
                <a:lnTo>
                  <a:pt x="47736" y="221970"/>
                </a:lnTo>
                <a:lnTo>
                  <a:pt x="58001" y="214083"/>
                </a:lnTo>
                <a:lnTo>
                  <a:pt x="66801" y="206654"/>
                </a:lnTo>
                <a:lnTo>
                  <a:pt x="78543" y="196791"/>
                </a:lnTo>
                <a:lnTo>
                  <a:pt x="111886" y="165201"/>
                </a:lnTo>
                <a:lnTo>
                  <a:pt x="134104" y="131083"/>
                </a:lnTo>
                <a:lnTo>
                  <a:pt x="137794" y="118262"/>
                </a:lnTo>
                <a:lnTo>
                  <a:pt x="137183" y="103465"/>
                </a:lnTo>
                <a:lnTo>
                  <a:pt x="114680" y="62788"/>
                </a:lnTo>
                <a:lnTo>
                  <a:pt x="85772" y="36652"/>
                </a:lnTo>
                <a:lnTo>
                  <a:pt x="53720" y="14630"/>
                </a:lnTo>
                <a:lnTo>
                  <a:pt x="7365" y="914"/>
                </a:lnTo>
                <a:lnTo>
                  <a:pt x="4952" y="609"/>
                </a:lnTo>
                <a:lnTo>
                  <a:pt x="2412" y="304"/>
                </a:lnTo>
                <a:lnTo>
                  <a:pt x="0" y="0"/>
                </a:lnTo>
              </a:path>
            </a:pathLst>
          </a:custGeom>
          <a:ln w="12801">
            <a:solidFill>
              <a:srgbClr val="000000"/>
            </a:solidFill>
          </a:ln>
        </p:spPr>
        <p:txBody>
          <a:bodyPr wrap="square" lIns="0" tIns="0" rIns="0" bIns="0" rtlCol="0"/>
          <a:lstStyle/>
          <a:p>
            <a:endParaRPr/>
          </a:p>
        </p:txBody>
      </p:sp>
      <p:sp>
        <p:nvSpPr>
          <p:cNvPr id="83" name="object 83"/>
          <p:cNvSpPr/>
          <p:nvPr/>
        </p:nvSpPr>
        <p:spPr>
          <a:xfrm>
            <a:off x="6104254" y="5355971"/>
            <a:ext cx="18415" cy="160020"/>
          </a:xfrm>
          <a:custGeom>
            <a:avLst/>
            <a:gdLst/>
            <a:ahLst/>
            <a:cxnLst/>
            <a:rect l="l" t="t" r="r" b="b"/>
            <a:pathLst>
              <a:path w="18414" h="160020">
                <a:moveTo>
                  <a:pt x="17907" y="0"/>
                </a:moveTo>
                <a:lnTo>
                  <a:pt x="13382" y="13499"/>
                </a:lnTo>
                <a:lnTo>
                  <a:pt x="10668" y="27701"/>
                </a:lnTo>
                <a:lnTo>
                  <a:pt x="8905" y="42308"/>
                </a:lnTo>
                <a:lnTo>
                  <a:pt x="7239" y="57022"/>
                </a:lnTo>
                <a:lnTo>
                  <a:pt x="4839" y="78025"/>
                </a:lnTo>
                <a:lnTo>
                  <a:pt x="3000" y="98742"/>
                </a:lnTo>
                <a:lnTo>
                  <a:pt x="1756" y="119459"/>
                </a:lnTo>
                <a:lnTo>
                  <a:pt x="1143" y="140461"/>
                </a:lnTo>
                <a:lnTo>
                  <a:pt x="254" y="151129"/>
                </a:lnTo>
                <a:lnTo>
                  <a:pt x="0" y="153542"/>
                </a:lnTo>
                <a:lnTo>
                  <a:pt x="0" y="160019"/>
                </a:lnTo>
              </a:path>
            </a:pathLst>
          </a:custGeom>
          <a:ln w="12801">
            <a:solidFill>
              <a:srgbClr val="000000"/>
            </a:solidFill>
          </a:ln>
        </p:spPr>
        <p:txBody>
          <a:bodyPr wrap="square" lIns="0" tIns="0" rIns="0" bIns="0" rtlCol="0"/>
          <a:lstStyle/>
          <a:p>
            <a:endParaRPr/>
          </a:p>
        </p:txBody>
      </p:sp>
      <p:sp>
        <p:nvSpPr>
          <p:cNvPr id="84" name="object 84"/>
          <p:cNvSpPr/>
          <p:nvPr/>
        </p:nvSpPr>
        <p:spPr>
          <a:xfrm>
            <a:off x="6035734" y="5306567"/>
            <a:ext cx="125095" cy="22225"/>
          </a:xfrm>
          <a:custGeom>
            <a:avLst/>
            <a:gdLst/>
            <a:ahLst/>
            <a:cxnLst/>
            <a:rect l="l" t="t" r="r" b="b"/>
            <a:pathLst>
              <a:path w="125095" h="22225">
                <a:moveTo>
                  <a:pt x="575" y="16763"/>
                </a:moveTo>
                <a:lnTo>
                  <a:pt x="0" y="7358"/>
                </a:lnTo>
                <a:lnTo>
                  <a:pt x="4448" y="2190"/>
                </a:lnTo>
                <a:lnTo>
                  <a:pt x="12898" y="119"/>
                </a:lnTo>
                <a:lnTo>
                  <a:pt x="24324" y="0"/>
                </a:lnTo>
                <a:lnTo>
                  <a:pt x="38639" y="1637"/>
                </a:lnTo>
                <a:lnTo>
                  <a:pt x="53026" y="4714"/>
                </a:lnTo>
                <a:lnTo>
                  <a:pt x="67222" y="8483"/>
                </a:lnTo>
                <a:lnTo>
                  <a:pt x="80966" y="12191"/>
                </a:lnTo>
                <a:lnTo>
                  <a:pt x="91844" y="14934"/>
                </a:lnTo>
                <a:lnTo>
                  <a:pt x="102651" y="17557"/>
                </a:lnTo>
                <a:lnTo>
                  <a:pt x="113506" y="19942"/>
                </a:lnTo>
                <a:lnTo>
                  <a:pt x="124527" y="21970"/>
                </a:lnTo>
              </a:path>
            </a:pathLst>
          </a:custGeom>
          <a:ln w="12801">
            <a:solidFill>
              <a:srgbClr val="000000"/>
            </a:solidFill>
          </a:ln>
        </p:spPr>
        <p:txBody>
          <a:bodyPr wrap="square" lIns="0" tIns="0" rIns="0" bIns="0" rtlCol="0"/>
          <a:lstStyle/>
          <a:p>
            <a:endParaRPr/>
          </a:p>
        </p:txBody>
      </p:sp>
      <p:sp>
        <p:nvSpPr>
          <p:cNvPr id="85" name="object 85"/>
          <p:cNvSpPr/>
          <p:nvPr/>
        </p:nvSpPr>
        <p:spPr>
          <a:xfrm>
            <a:off x="6273672" y="5587619"/>
            <a:ext cx="195580" cy="284480"/>
          </a:xfrm>
          <a:custGeom>
            <a:avLst/>
            <a:gdLst/>
            <a:ahLst/>
            <a:cxnLst/>
            <a:rect l="l" t="t" r="r" b="b"/>
            <a:pathLst>
              <a:path w="195579" h="284479">
                <a:moveTo>
                  <a:pt x="0" y="51180"/>
                </a:moveTo>
                <a:lnTo>
                  <a:pt x="7500" y="48804"/>
                </a:lnTo>
                <a:lnTo>
                  <a:pt x="11906" y="51600"/>
                </a:lnTo>
                <a:lnTo>
                  <a:pt x="14930" y="58681"/>
                </a:lnTo>
                <a:lnTo>
                  <a:pt x="18287" y="69164"/>
                </a:lnTo>
                <a:lnTo>
                  <a:pt x="24461" y="87547"/>
                </a:lnTo>
                <a:lnTo>
                  <a:pt x="36522" y="124542"/>
                </a:lnTo>
                <a:lnTo>
                  <a:pt x="51798" y="165709"/>
                </a:lnTo>
                <a:lnTo>
                  <a:pt x="72288" y="210477"/>
                </a:lnTo>
                <a:lnTo>
                  <a:pt x="83819" y="232232"/>
                </a:lnTo>
                <a:lnTo>
                  <a:pt x="91348" y="246800"/>
                </a:lnTo>
                <a:lnTo>
                  <a:pt x="101758" y="264198"/>
                </a:lnTo>
                <a:lnTo>
                  <a:pt x="114788" y="278566"/>
                </a:lnTo>
                <a:lnTo>
                  <a:pt x="130175" y="284048"/>
                </a:lnTo>
                <a:lnTo>
                  <a:pt x="141452" y="277828"/>
                </a:lnTo>
                <a:lnTo>
                  <a:pt x="156972" y="237108"/>
                </a:lnTo>
                <a:lnTo>
                  <a:pt x="168925" y="182740"/>
                </a:lnTo>
                <a:lnTo>
                  <a:pt x="176784" y="127685"/>
                </a:lnTo>
                <a:lnTo>
                  <a:pt x="180562" y="103720"/>
                </a:lnTo>
                <a:lnTo>
                  <a:pt x="188356" y="55333"/>
                </a:lnTo>
                <a:lnTo>
                  <a:pt x="192770" y="14760"/>
                </a:lnTo>
                <a:lnTo>
                  <a:pt x="193653" y="7719"/>
                </a:lnTo>
                <a:lnTo>
                  <a:pt x="195072" y="0"/>
                </a:lnTo>
              </a:path>
            </a:pathLst>
          </a:custGeom>
          <a:ln w="12496">
            <a:solidFill>
              <a:srgbClr val="000000"/>
            </a:solidFill>
          </a:ln>
        </p:spPr>
        <p:txBody>
          <a:bodyPr wrap="square" lIns="0" tIns="0" rIns="0" bIns="0" rtlCol="0"/>
          <a:lstStyle/>
          <a:p>
            <a:endParaRPr/>
          </a:p>
        </p:txBody>
      </p:sp>
      <p:sp>
        <p:nvSpPr>
          <p:cNvPr id="86" name="object 86"/>
          <p:cNvSpPr/>
          <p:nvPr/>
        </p:nvSpPr>
        <p:spPr>
          <a:xfrm>
            <a:off x="6514845" y="5839967"/>
            <a:ext cx="95250" cy="175260"/>
          </a:xfrm>
          <a:custGeom>
            <a:avLst/>
            <a:gdLst/>
            <a:ahLst/>
            <a:cxnLst/>
            <a:rect l="l" t="t" r="r" b="b"/>
            <a:pathLst>
              <a:path w="95250" h="175260">
                <a:moveTo>
                  <a:pt x="22478" y="33832"/>
                </a:moveTo>
                <a:lnTo>
                  <a:pt x="29928" y="36618"/>
                </a:lnTo>
                <a:lnTo>
                  <a:pt x="31115" y="44462"/>
                </a:lnTo>
                <a:lnTo>
                  <a:pt x="28586" y="55906"/>
                </a:lnTo>
                <a:lnTo>
                  <a:pt x="24892" y="69494"/>
                </a:lnTo>
                <a:lnTo>
                  <a:pt x="21222" y="85863"/>
                </a:lnTo>
                <a:lnTo>
                  <a:pt x="17541" y="102146"/>
                </a:lnTo>
                <a:lnTo>
                  <a:pt x="13979" y="118486"/>
                </a:lnTo>
                <a:lnTo>
                  <a:pt x="10668" y="135026"/>
                </a:lnTo>
                <a:lnTo>
                  <a:pt x="8530" y="144818"/>
                </a:lnTo>
                <a:lnTo>
                  <a:pt x="6524" y="154609"/>
                </a:lnTo>
                <a:lnTo>
                  <a:pt x="4970" y="164515"/>
                </a:lnTo>
                <a:lnTo>
                  <a:pt x="4190" y="174650"/>
                </a:lnTo>
                <a:lnTo>
                  <a:pt x="14420" y="171602"/>
                </a:lnTo>
                <a:lnTo>
                  <a:pt x="23637" y="167182"/>
                </a:lnTo>
                <a:lnTo>
                  <a:pt x="32498" y="161620"/>
                </a:lnTo>
                <a:lnTo>
                  <a:pt x="41655" y="155143"/>
                </a:lnTo>
                <a:lnTo>
                  <a:pt x="53911" y="146761"/>
                </a:lnTo>
                <a:lnTo>
                  <a:pt x="85344" y="115214"/>
                </a:lnTo>
                <a:lnTo>
                  <a:pt x="95027" y="75209"/>
                </a:lnTo>
                <a:lnTo>
                  <a:pt x="93059" y="54349"/>
                </a:lnTo>
                <a:lnTo>
                  <a:pt x="68595" y="9829"/>
                </a:lnTo>
                <a:lnTo>
                  <a:pt x="39243" y="0"/>
                </a:lnTo>
                <a:lnTo>
                  <a:pt x="29200" y="2257"/>
                </a:lnTo>
                <a:lnTo>
                  <a:pt x="19954" y="4343"/>
                </a:lnTo>
                <a:lnTo>
                  <a:pt x="10542" y="5400"/>
                </a:lnTo>
                <a:lnTo>
                  <a:pt x="0" y="4571"/>
                </a:lnTo>
              </a:path>
            </a:pathLst>
          </a:custGeom>
          <a:ln w="12496">
            <a:solidFill>
              <a:srgbClr val="000000"/>
            </a:solidFill>
          </a:ln>
        </p:spPr>
        <p:txBody>
          <a:bodyPr wrap="square" lIns="0" tIns="0" rIns="0" bIns="0" rtlCol="0"/>
          <a:lstStyle/>
          <a:p>
            <a:endParaRPr/>
          </a:p>
        </p:txBody>
      </p:sp>
      <p:sp>
        <p:nvSpPr>
          <p:cNvPr id="87" name="object 87"/>
          <p:cNvSpPr/>
          <p:nvPr/>
        </p:nvSpPr>
        <p:spPr>
          <a:xfrm>
            <a:off x="6248146" y="5311394"/>
            <a:ext cx="314325" cy="160020"/>
          </a:xfrm>
          <a:custGeom>
            <a:avLst/>
            <a:gdLst/>
            <a:ahLst/>
            <a:cxnLst/>
            <a:rect l="l" t="t" r="r" b="b"/>
            <a:pathLst>
              <a:path w="314325" h="160020">
                <a:moveTo>
                  <a:pt x="19812" y="126237"/>
                </a:moveTo>
                <a:lnTo>
                  <a:pt x="12191" y="129031"/>
                </a:lnTo>
                <a:lnTo>
                  <a:pt x="7619" y="129920"/>
                </a:lnTo>
                <a:lnTo>
                  <a:pt x="0" y="132079"/>
                </a:lnTo>
                <a:lnTo>
                  <a:pt x="44450" y="140207"/>
                </a:lnTo>
                <a:lnTo>
                  <a:pt x="86566" y="145065"/>
                </a:lnTo>
                <a:lnTo>
                  <a:pt x="129158" y="149351"/>
                </a:lnTo>
                <a:lnTo>
                  <a:pt x="166127" y="153677"/>
                </a:lnTo>
                <a:lnTo>
                  <a:pt x="204406" y="158051"/>
                </a:lnTo>
                <a:lnTo>
                  <a:pt x="242780" y="159853"/>
                </a:lnTo>
                <a:lnTo>
                  <a:pt x="280034" y="156463"/>
                </a:lnTo>
                <a:lnTo>
                  <a:pt x="312038" y="132587"/>
                </a:lnTo>
                <a:lnTo>
                  <a:pt x="313888" y="120905"/>
                </a:lnTo>
                <a:lnTo>
                  <a:pt x="312356" y="109331"/>
                </a:lnTo>
                <a:lnTo>
                  <a:pt x="295751" y="74070"/>
                </a:lnTo>
                <a:lnTo>
                  <a:pt x="265175" y="39369"/>
                </a:lnTo>
                <a:lnTo>
                  <a:pt x="233761" y="17349"/>
                </a:lnTo>
                <a:lnTo>
                  <a:pt x="214199" y="8858"/>
                </a:lnTo>
                <a:lnTo>
                  <a:pt x="207883" y="6349"/>
                </a:lnTo>
                <a:lnTo>
                  <a:pt x="201924" y="3651"/>
                </a:lnTo>
                <a:lnTo>
                  <a:pt x="195071" y="0"/>
                </a:lnTo>
              </a:path>
            </a:pathLst>
          </a:custGeom>
          <a:ln w="12496">
            <a:solidFill>
              <a:srgbClr val="000000"/>
            </a:solidFill>
          </a:ln>
        </p:spPr>
        <p:txBody>
          <a:bodyPr wrap="square" lIns="0" tIns="0" rIns="0" bIns="0" rtlCol="0"/>
          <a:lstStyle/>
          <a:p>
            <a:endParaRPr/>
          </a:p>
        </p:txBody>
      </p:sp>
      <p:sp>
        <p:nvSpPr>
          <p:cNvPr id="88" name="object 88"/>
          <p:cNvSpPr/>
          <p:nvPr/>
        </p:nvSpPr>
        <p:spPr>
          <a:xfrm>
            <a:off x="7218298" y="4830190"/>
            <a:ext cx="165100" cy="14604"/>
          </a:xfrm>
          <a:custGeom>
            <a:avLst/>
            <a:gdLst/>
            <a:ahLst/>
            <a:cxnLst/>
            <a:rect l="l" t="t" r="r" b="b"/>
            <a:pathLst>
              <a:path w="165100" h="14604">
                <a:moveTo>
                  <a:pt x="0" y="0"/>
                </a:moveTo>
                <a:lnTo>
                  <a:pt x="12338" y="2545"/>
                </a:lnTo>
                <a:lnTo>
                  <a:pt x="24415" y="4175"/>
                </a:lnTo>
                <a:lnTo>
                  <a:pt x="36540" y="5304"/>
                </a:lnTo>
                <a:lnTo>
                  <a:pt x="49022" y="6349"/>
                </a:lnTo>
                <a:lnTo>
                  <a:pt x="68103" y="8183"/>
                </a:lnTo>
                <a:lnTo>
                  <a:pt x="86995" y="10445"/>
                </a:lnTo>
                <a:lnTo>
                  <a:pt x="105886" y="12565"/>
                </a:lnTo>
                <a:lnTo>
                  <a:pt x="124968" y="13969"/>
                </a:lnTo>
                <a:lnTo>
                  <a:pt x="135056" y="14214"/>
                </a:lnTo>
                <a:lnTo>
                  <a:pt x="144906" y="13731"/>
                </a:lnTo>
                <a:lnTo>
                  <a:pt x="154757" y="12701"/>
                </a:lnTo>
                <a:lnTo>
                  <a:pt x="164846" y="11302"/>
                </a:lnTo>
              </a:path>
            </a:pathLst>
          </a:custGeom>
          <a:ln w="12496">
            <a:solidFill>
              <a:srgbClr val="000000"/>
            </a:solidFill>
          </a:ln>
        </p:spPr>
        <p:txBody>
          <a:bodyPr wrap="square" lIns="0" tIns="0" rIns="0" bIns="0" rtlCol="0"/>
          <a:lstStyle/>
          <a:p>
            <a:endParaRPr/>
          </a:p>
        </p:txBody>
      </p:sp>
      <p:sp>
        <p:nvSpPr>
          <p:cNvPr id="89" name="object 89"/>
          <p:cNvSpPr/>
          <p:nvPr/>
        </p:nvSpPr>
        <p:spPr>
          <a:xfrm>
            <a:off x="7235697" y="4966970"/>
            <a:ext cx="139700" cy="20955"/>
          </a:xfrm>
          <a:custGeom>
            <a:avLst/>
            <a:gdLst/>
            <a:ahLst/>
            <a:cxnLst/>
            <a:rect l="l" t="t" r="r" b="b"/>
            <a:pathLst>
              <a:path w="139700" h="20954">
                <a:moveTo>
                  <a:pt x="0" y="9778"/>
                </a:moveTo>
                <a:lnTo>
                  <a:pt x="11372" y="16567"/>
                </a:lnTo>
                <a:lnTo>
                  <a:pt x="23637" y="19796"/>
                </a:lnTo>
                <a:lnTo>
                  <a:pt x="36879" y="20619"/>
                </a:lnTo>
                <a:lnTo>
                  <a:pt x="51180" y="20192"/>
                </a:lnTo>
                <a:lnTo>
                  <a:pt x="73993" y="17966"/>
                </a:lnTo>
                <a:lnTo>
                  <a:pt x="96043" y="13525"/>
                </a:lnTo>
                <a:lnTo>
                  <a:pt x="117760" y="7369"/>
                </a:lnTo>
                <a:lnTo>
                  <a:pt x="139573" y="0"/>
                </a:lnTo>
              </a:path>
            </a:pathLst>
          </a:custGeom>
          <a:ln w="12496">
            <a:solidFill>
              <a:srgbClr val="000000"/>
            </a:solidFill>
          </a:ln>
        </p:spPr>
        <p:txBody>
          <a:bodyPr wrap="square" lIns="0" tIns="0" rIns="0" bIns="0" rtlCol="0"/>
          <a:lstStyle/>
          <a:p>
            <a:endParaRPr/>
          </a:p>
        </p:txBody>
      </p:sp>
      <p:sp>
        <p:nvSpPr>
          <p:cNvPr id="90" name="object 90"/>
          <p:cNvSpPr/>
          <p:nvPr/>
        </p:nvSpPr>
        <p:spPr>
          <a:xfrm>
            <a:off x="7712075" y="4615941"/>
            <a:ext cx="196850" cy="19050"/>
          </a:xfrm>
          <a:custGeom>
            <a:avLst/>
            <a:gdLst/>
            <a:ahLst/>
            <a:cxnLst/>
            <a:rect l="l" t="t" r="r" b="b"/>
            <a:pathLst>
              <a:path w="196850" h="19050">
                <a:moveTo>
                  <a:pt x="7239" y="18796"/>
                </a:moveTo>
                <a:lnTo>
                  <a:pt x="4825" y="17907"/>
                </a:lnTo>
                <a:lnTo>
                  <a:pt x="2413" y="17653"/>
                </a:lnTo>
                <a:lnTo>
                  <a:pt x="0" y="16764"/>
                </a:lnTo>
                <a:lnTo>
                  <a:pt x="37719" y="1524"/>
                </a:lnTo>
                <a:lnTo>
                  <a:pt x="80629" y="0"/>
                </a:lnTo>
                <a:lnTo>
                  <a:pt x="102102" y="523"/>
                </a:lnTo>
                <a:lnTo>
                  <a:pt x="123063" y="1524"/>
                </a:lnTo>
                <a:lnTo>
                  <a:pt x="141517" y="2422"/>
                </a:lnTo>
                <a:lnTo>
                  <a:pt x="159829" y="3286"/>
                </a:lnTo>
                <a:lnTo>
                  <a:pt x="178141" y="3935"/>
                </a:lnTo>
                <a:lnTo>
                  <a:pt x="196596" y="4191"/>
                </a:lnTo>
              </a:path>
            </a:pathLst>
          </a:custGeom>
          <a:ln w="12496">
            <a:solidFill>
              <a:srgbClr val="000000"/>
            </a:solidFill>
          </a:ln>
        </p:spPr>
        <p:txBody>
          <a:bodyPr wrap="square" lIns="0" tIns="0" rIns="0" bIns="0" rtlCol="0"/>
          <a:lstStyle/>
          <a:p>
            <a:endParaRPr/>
          </a:p>
        </p:txBody>
      </p:sp>
      <p:sp>
        <p:nvSpPr>
          <p:cNvPr id="91" name="object 91"/>
          <p:cNvSpPr/>
          <p:nvPr/>
        </p:nvSpPr>
        <p:spPr>
          <a:xfrm>
            <a:off x="7835255" y="4622546"/>
            <a:ext cx="62865" cy="356870"/>
          </a:xfrm>
          <a:custGeom>
            <a:avLst/>
            <a:gdLst/>
            <a:ahLst/>
            <a:cxnLst/>
            <a:rect l="l" t="t" r="r" b="b"/>
            <a:pathLst>
              <a:path w="62865" h="356870">
                <a:moveTo>
                  <a:pt x="9661" y="0"/>
                </a:moveTo>
                <a:lnTo>
                  <a:pt x="4314" y="12983"/>
                </a:lnTo>
                <a:lnTo>
                  <a:pt x="1073" y="25765"/>
                </a:lnTo>
                <a:lnTo>
                  <a:pt x="0" y="39094"/>
                </a:lnTo>
                <a:lnTo>
                  <a:pt x="1152" y="53720"/>
                </a:lnTo>
                <a:lnTo>
                  <a:pt x="5937" y="84734"/>
                </a:lnTo>
                <a:lnTo>
                  <a:pt x="11614" y="115712"/>
                </a:lnTo>
                <a:lnTo>
                  <a:pt x="17458" y="146714"/>
                </a:lnTo>
                <a:lnTo>
                  <a:pt x="22742" y="177799"/>
                </a:lnTo>
                <a:lnTo>
                  <a:pt x="28969" y="212298"/>
                </a:lnTo>
                <a:lnTo>
                  <a:pt x="36268" y="246522"/>
                </a:lnTo>
                <a:lnTo>
                  <a:pt x="44138" y="280580"/>
                </a:lnTo>
                <a:lnTo>
                  <a:pt x="52079" y="314578"/>
                </a:lnTo>
                <a:lnTo>
                  <a:pt x="55026" y="328487"/>
                </a:lnTo>
                <a:lnTo>
                  <a:pt x="57366" y="338693"/>
                </a:lnTo>
                <a:lnTo>
                  <a:pt x="59634" y="347350"/>
                </a:lnTo>
                <a:lnTo>
                  <a:pt x="62366" y="356615"/>
                </a:lnTo>
              </a:path>
            </a:pathLst>
          </a:custGeom>
          <a:ln w="12496">
            <a:solidFill>
              <a:srgbClr val="000000"/>
            </a:solidFill>
          </a:ln>
        </p:spPr>
        <p:txBody>
          <a:bodyPr wrap="square" lIns="0" tIns="0" rIns="0" bIns="0" rtlCol="0"/>
          <a:lstStyle/>
          <a:p>
            <a:endParaRPr/>
          </a:p>
        </p:txBody>
      </p:sp>
      <p:sp>
        <p:nvSpPr>
          <p:cNvPr id="92" name="object 92"/>
          <p:cNvSpPr/>
          <p:nvPr/>
        </p:nvSpPr>
        <p:spPr>
          <a:xfrm>
            <a:off x="7806817" y="5008117"/>
            <a:ext cx="214629" cy="41275"/>
          </a:xfrm>
          <a:custGeom>
            <a:avLst/>
            <a:gdLst/>
            <a:ahLst/>
            <a:cxnLst/>
            <a:rect l="l" t="t" r="r" b="b"/>
            <a:pathLst>
              <a:path w="214629" h="41275">
                <a:moveTo>
                  <a:pt x="8889" y="0"/>
                </a:moveTo>
                <a:lnTo>
                  <a:pt x="2412" y="6476"/>
                </a:lnTo>
                <a:lnTo>
                  <a:pt x="0" y="8254"/>
                </a:lnTo>
                <a:lnTo>
                  <a:pt x="634" y="14985"/>
                </a:lnTo>
                <a:lnTo>
                  <a:pt x="40318" y="28219"/>
                </a:lnTo>
                <a:lnTo>
                  <a:pt x="100187" y="38052"/>
                </a:lnTo>
                <a:lnTo>
                  <a:pt x="146050" y="41147"/>
                </a:lnTo>
                <a:lnTo>
                  <a:pt x="163516" y="40201"/>
                </a:lnTo>
                <a:lnTo>
                  <a:pt x="180530" y="37957"/>
                </a:lnTo>
                <a:lnTo>
                  <a:pt x="197449" y="34736"/>
                </a:lnTo>
                <a:lnTo>
                  <a:pt x="214629" y="30860"/>
                </a:lnTo>
              </a:path>
            </a:pathLst>
          </a:custGeom>
          <a:ln w="124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945686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4139565"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Another</a:t>
            </a:r>
            <a:r>
              <a:rPr sz="4000" spc="-30" dirty="0">
                <a:latin typeface="Modern No. 20"/>
                <a:cs typeface="Modern No. 20"/>
              </a:rPr>
              <a:t> </a:t>
            </a:r>
            <a:r>
              <a:rPr sz="4000" spc="-5" dirty="0">
                <a:latin typeface="Modern No. 20"/>
                <a:cs typeface="Modern No. 20"/>
              </a:rPr>
              <a:t>Perspective</a:t>
            </a:r>
            <a:endParaRPr sz="4000">
              <a:latin typeface="Modern No. 20"/>
              <a:cs typeface="Modern No. 20"/>
            </a:endParaRPr>
          </a:p>
        </p:txBody>
      </p:sp>
      <p:sp>
        <p:nvSpPr>
          <p:cNvPr id="4" name="object 4"/>
          <p:cNvSpPr/>
          <p:nvPr/>
        </p:nvSpPr>
        <p:spPr>
          <a:xfrm>
            <a:off x="429677" y="2300458"/>
            <a:ext cx="191770" cy="455930"/>
          </a:xfrm>
          <a:custGeom>
            <a:avLst/>
            <a:gdLst/>
            <a:ahLst/>
            <a:cxnLst/>
            <a:rect l="l" t="t" r="r" b="b"/>
            <a:pathLst>
              <a:path w="191770" h="455930">
                <a:moveTo>
                  <a:pt x="57087" y="436645"/>
                </a:moveTo>
                <a:lnTo>
                  <a:pt x="50796" y="443763"/>
                </a:lnTo>
                <a:lnTo>
                  <a:pt x="46991" y="448059"/>
                </a:lnTo>
                <a:lnTo>
                  <a:pt x="42900" y="451379"/>
                </a:lnTo>
                <a:lnTo>
                  <a:pt x="35751" y="455568"/>
                </a:lnTo>
                <a:lnTo>
                  <a:pt x="30917" y="443837"/>
                </a:lnTo>
                <a:lnTo>
                  <a:pt x="15482" y="382395"/>
                </a:lnTo>
                <a:lnTo>
                  <a:pt x="8243" y="331233"/>
                </a:lnTo>
                <a:lnTo>
                  <a:pt x="2517" y="261207"/>
                </a:lnTo>
                <a:lnTo>
                  <a:pt x="0" y="213304"/>
                </a:lnTo>
                <a:lnTo>
                  <a:pt x="90" y="163976"/>
                </a:lnTo>
                <a:lnTo>
                  <a:pt x="4549" y="115326"/>
                </a:lnTo>
                <a:lnTo>
                  <a:pt x="15138" y="69455"/>
                </a:lnTo>
                <a:lnTo>
                  <a:pt x="33618" y="28467"/>
                </a:lnTo>
                <a:lnTo>
                  <a:pt x="75623" y="0"/>
                </a:lnTo>
                <a:lnTo>
                  <a:pt x="93359" y="2559"/>
                </a:lnTo>
                <a:lnTo>
                  <a:pt x="134011" y="32420"/>
                </a:lnTo>
                <a:lnTo>
                  <a:pt x="162548" y="74568"/>
                </a:lnTo>
                <a:lnTo>
                  <a:pt x="188494" y="144609"/>
                </a:lnTo>
                <a:lnTo>
                  <a:pt x="191480" y="181403"/>
                </a:lnTo>
                <a:lnTo>
                  <a:pt x="185408" y="218078"/>
                </a:lnTo>
                <a:lnTo>
                  <a:pt x="158624" y="261417"/>
                </a:lnTo>
                <a:lnTo>
                  <a:pt x="116523" y="291230"/>
                </a:lnTo>
                <a:lnTo>
                  <a:pt x="77052" y="305375"/>
                </a:lnTo>
                <a:lnTo>
                  <a:pt x="35751" y="308375"/>
                </a:lnTo>
                <a:lnTo>
                  <a:pt x="31179" y="307105"/>
                </a:lnTo>
                <a:lnTo>
                  <a:pt x="26303" y="305835"/>
                </a:lnTo>
                <a:lnTo>
                  <a:pt x="21731" y="304692"/>
                </a:lnTo>
              </a:path>
            </a:pathLst>
          </a:custGeom>
          <a:ln w="12801">
            <a:solidFill>
              <a:srgbClr val="000000"/>
            </a:solidFill>
          </a:ln>
        </p:spPr>
        <p:txBody>
          <a:bodyPr wrap="square" lIns="0" tIns="0" rIns="0" bIns="0" rtlCol="0"/>
          <a:lstStyle/>
          <a:p>
            <a:endParaRPr/>
          </a:p>
        </p:txBody>
      </p:sp>
      <p:sp>
        <p:nvSpPr>
          <p:cNvPr id="5" name="object 5"/>
          <p:cNvSpPr/>
          <p:nvPr/>
        </p:nvSpPr>
        <p:spPr>
          <a:xfrm>
            <a:off x="676655" y="2391872"/>
            <a:ext cx="227965" cy="328930"/>
          </a:xfrm>
          <a:custGeom>
            <a:avLst/>
            <a:gdLst/>
            <a:ahLst/>
            <a:cxnLst/>
            <a:rect l="l" t="t" r="r" b="b"/>
            <a:pathLst>
              <a:path w="227965" h="328930">
                <a:moveTo>
                  <a:pt x="227685" y="28874"/>
                </a:moveTo>
                <a:lnTo>
                  <a:pt x="200253" y="807"/>
                </a:lnTo>
                <a:lnTo>
                  <a:pt x="180813" y="0"/>
                </a:lnTo>
                <a:lnTo>
                  <a:pt x="162229" y="3681"/>
                </a:lnTo>
                <a:lnTo>
                  <a:pt x="127406" y="19984"/>
                </a:lnTo>
                <a:lnTo>
                  <a:pt x="78447" y="59418"/>
                </a:lnTo>
                <a:lnTo>
                  <a:pt x="39319" y="108757"/>
                </a:lnTo>
                <a:lnTo>
                  <a:pt x="11315" y="163939"/>
                </a:lnTo>
                <a:lnTo>
                  <a:pt x="0" y="224835"/>
                </a:lnTo>
                <a:lnTo>
                  <a:pt x="2571" y="248005"/>
                </a:lnTo>
                <a:lnTo>
                  <a:pt x="22459" y="291486"/>
                </a:lnTo>
                <a:lnTo>
                  <a:pt x="51192" y="317019"/>
                </a:lnTo>
                <a:lnTo>
                  <a:pt x="79509" y="325747"/>
                </a:lnTo>
                <a:lnTo>
                  <a:pt x="94183" y="328467"/>
                </a:lnTo>
              </a:path>
            </a:pathLst>
          </a:custGeom>
          <a:ln w="12801">
            <a:solidFill>
              <a:srgbClr val="000000"/>
            </a:solidFill>
          </a:ln>
        </p:spPr>
        <p:txBody>
          <a:bodyPr wrap="square" lIns="0" tIns="0" rIns="0" bIns="0" rtlCol="0"/>
          <a:lstStyle/>
          <a:p>
            <a:endParaRPr/>
          </a:p>
        </p:txBody>
      </p:sp>
      <p:sp>
        <p:nvSpPr>
          <p:cNvPr id="6" name="object 6"/>
          <p:cNvSpPr/>
          <p:nvPr/>
        </p:nvSpPr>
        <p:spPr>
          <a:xfrm>
            <a:off x="945184" y="2400045"/>
            <a:ext cx="168910" cy="389890"/>
          </a:xfrm>
          <a:custGeom>
            <a:avLst/>
            <a:gdLst/>
            <a:ahLst/>
            <a:cxnLst/>
            <a:rect l="l" t="t" r="r" b="b"/>
            <a:pathLst>
              <a:path w="168909" h="389889">
                <a:moveTo>
                  <a:pt x="0" y="356615"/>
                </a:moveTo>
                <a:lnTo>
                  <a:pt x="30475" y="329023"/>
                </a:lnTo>
                <a:lnTo>
                  <a:pt x="51211" y="286773"/>
                </a:lnTo>
                <a:lnTo>
                  <a:pt x="69051" y="231417"/>
                </a:lnTo>
                <a:lnTo>
                  <a:pt x="83924" y="169691"/>
                </a:lnTo>
                <a:lnTo>
                  <a:pt x="97545" y="103501"/>
                </a:lnTo>
                <a:lnTo>
                  <a:pt x="104241" y="70357"/>
                </a:lnTo>
                <a:lnTo>
                  <a:pt x="108146" y="52595"/>
                </a:lnTo>
                <a:lnTo>
                  <a:pt x="112166" y="34940"/>
                </a:lnTo>
                <a:lnTo>
                  <a:pt x="116414" y="17404"/>
                </a:lnTo>
                <a:lnTo>
                  <a:pt x="121005" y="0"/>
                </a:lnTo>
                <a:lnTo>
                  <a:pt x="129406" y="23616"/>
                </a:lnTo>
                <a:lnTo>
                  <a:pt x="134493" y="47577"/>
                </a:lnTo>
                <a:lnTo>
                  <a:pt x="137636" y="72134"/>
                </a:lnTo>
                <a:lnTo>
                  <a:pt x="140207" y="97536"/>
                </a:lnTo>
                <a:lnTo>
                  <a:pt x="144070" y="138719"/>
                </a:lnTo>
                <a:lnTo>
                  <a:pt x="148018" y="179927"/>
                </a:lnTo>
                <a:lnTo>
                  <a:pt x="152252" y="221087"/>
                </a:lnTo>
                <a:lnTo>
                  <a:pt x="156972" y="262127"/>
                </a:lnTo>
                <a:lnTo>
                  <a:pt x="160672" y="290953"/>
                </a:lnTo>
                <a:lnTo>
                  <a:pt x="164172" y="319849"/>
                </a:lnTo>
                <a:lnTo>
                  <a:pt x="167044" y="348745"/>
                </a:lnTo>
                <a:lnTo>
                  <a:pt x="168859" y="377570"/>
                </a:lnTo>
                <a:lnTo>
                  <a:pt x="168859" y="381507"/>
                </a:lnTo>
                <a:lnTo>
                  <a:pt x="168859" y="385571"/>
                </a:lnTo>
                <a:lnTo>
                  <a:pt x="168859" y="389508"/>
                </a:lnTo>
              </a:path>
            </a:pathLst>
          </a:custGeom>
          <a:ln w="12801">
            <a:solidFill>
              <a:srgbClr val="000000"/>
            </a:solidFill>
          </a:ln>
        </p:spPr>
        <p:txBody>
          <a:bodyPr wrap="square" lIns="0" tIns="0" rIns="0" bIns="0" rtlCol="0"/>
          <a:lstStyle/>
          <a:p>
            <a:endParaRPr/>
          </a:p>
        </p:txBody>
      </p:sp>
      <p:sp>
        <p:nvSpPr>
          <p:cNvPr id="7" name="object 7"/>
          <p:cNvSpPr/>
          <p:nvPr/>
        </p:nvSpPr>
        <p:spPr>
          <a:xfrm>
            <a:off x="1045159" y="2610357"/>
            <a:ext cx="121920" cy="41910"/>
          </a:xfrm>
          <a:custGeom>
            <a:avLst/>
            <a:gdLst/>
            <a:ahLst/>
            <a:cxnLst/>
            <a:rect l="l" t="t" r="r" b="b"/>
            <a:pathLst>
              <a:path w="121919" h="41910">
                <a:moveTo>
                  <a:pt x="0" y="0"/>
                </a:moveTo>
                <a:lnTo>
                  <a:pt x="12244" y="4073"/>
                </a:lnTo>
                <a:lnTo>
                  <a:pt x="24345" y="7921"/>
                </a:lnTo>
                <a:lnTo>
                  <a:pt x="36390" y="11840"/>
                </a:lnTo>
                <a:lnTo>
                  <a:pt x="48463" y="16128"/>
                </a:lnTo>
                <a:lnTo>
                  <a:pt x="66579" y="22863"/>
                </a:lnTo>
                <a:lnTo>
                  <a:pt x="84810" y="29336"/>
                </a:lnTo>
                <a:lnTo>
                  <a:pt x="103155" y="35524"/>
                </a:lnTo>
                <a:lnTo>
                  <a:pt x="121615" y="41401"/>
                </a:lnTo>
              </a:path>
            </a:pathLst>
          </a:custGeom>
          <a:ln w="12801">
            <a:solidFill>
              <a:srgbClr val="000000"/>
            </a:solidFill>
          </a:ln>
        </p:spPr>
        <p:txBody>
          <a:bodyPr wrap="square" lIns="0" tIns="0" rIns="0" bIns="0" rtlCol="0"/>
          <a:lstStyle/>
          <a:p>
            <a:endParaRPr/>
          </a:p>
        </p:txBody>
      </p:sp>
      <p:sp>
        <p:nvSpPr>
          <p:cNvPr id="8" name="object 8"/>
          <p:cNvSpPr/>
          <p:nvPr/>
        </p:nvSpPr>
        <p:spPr>
          <a:xfrm>
            <a:off x="1579848" y="2553954"/>
            <a:ext cx="210185" cy="154940"/>
          </a:xfrm>
          <a:custGeom>
            <a:avLst/>
            <a:gdLst/>
            <a:ahLst/>
            <a:cxnLst/>
            <a:rect l="l" t="t" r="r" b="b"/>
            <a:pathLst>
              <a:path w="210185" h="154939">
                <a:moveTo>
                  <a:pt x="14001" y="6365"/>
                </a:moveTo>
                <a:lnTo>
                  <a:pt x="8636" y="4581"/>
                </a:lnTo>
                <a:lnTo>
                  <a:pt x="2317" y="2095"/>
                </a:lnTo>
                <a:lnTo>
                  <a:pt x="0" y="1204"/>
                </a:lnTo>
                <a:lnTo>
                  <a:pt x="26406" y="33174"/>
                </a:lnTo>
                <a:lnTo>
                  <a:pt x="43910" y="72739"/>
                </a:lnTo>
                <a:lnTo>
                  <a:pt x="50585" y="86770"/>
                </a:lnTo>
                <a:lnTo>
                  <a:pt x="76533" y="120888"/>
                </a:lnTo>
                <a:lnTo>
                  <a:pt x="101758" y="131079"/>
                </a:lnTo>
                <a:lnTo>
                  <a:pt x="115456" y="130135"/>
                </a:lnTo>
                <a:lnTo>
                  <a:pt x="148621" y="107203"/>
                </a:lnTo>
                <a:lnTo>
                  <a:pt x="166713" y="59340"/>
                </a:lnTo>
                <a:lnTo>
                  <a:pt x="172364" y="12826"/>
                </a:lnTo>
                <a:lnTo>
                  <a:pt x="172497" y="2682"/>
                </a:lnTo>
                <a:lnTo>
                  <a:pt x="172981" y="0"/>
                </a:lnTo>
                <a:lnTo>
                  <a:pt x="174085" y="12271"/>
                </a:lnTo>
                <a:lnTo>
                  <a:pt x="175283" y="28828"/>
                </a:lnTo>
                <a:lnTo>
                  <a:pt x="176053" y="39004"/>
                </a:lnTo>
                <a:lnTo>
                  <a:pt x="181673" y="79549"/>
                </a:lnTo>
                <a:lnTo>
                  <a:pt x="191293" y="119141"/>
                </a:lnTo>
                <a:lnTo>
                  <a:pt x="203473" y="145841"/>
                </a:lnTo>
                <a:lnTo>
                  <a:pt x="209581" y="154447"/>
                </a:lnTo>
              </a:path>
            </a:pathLst>
          </a:custGeom>
          <a:ln w="12801">
            <a:solidFill>
              <a:srgbClr val="000000"/>
            </a:solidFill>
          </a:ln>
        </p:spPr>
        <p:txBody>
          <a:bodyPr wrap="square" lIns="0" tIns="0" rIns="0" bIns="0" rtlCol="0"/>
          <a:lstStyle/>
          <a:p>
            <a:endParaRPr/>
          </a:p>
        </p:txBody>
      </p:sp>
      <p:sp>
        <p:nvSpPr>
          <p:cNvPr id="9" name="object 9"/>
          <p:cNvSpPr/>
          <p:nvPr/>
        </p:nvSpPr>
        <p:spPr>
          <a:xfrm>
            <a:off x="1864066" y="2503695"/>
            <a:ext cx="145415" cy="188595"/>
          </a:xfrm>
          <a:custGeom>
            <a:avLst/>
            <a:gdLst/>
            <a:ahLst/>
            <a:cxnLst/>
            <a:rect l="l" t="t" r="r" b="b"/>
            <a:pathLst>
              <a:path w="145414" h="188594">
                <a:moveTo>
                  <a:pt x="420" y="38082"/>
                </a:moveTo>
                <a:lnTo>
                  <a:pt x="10136" y="82230"/>
                </a:lnTo>
                <a:lnTo>
                  <a:pt x="11098" y="116528"/>
                </a:lnTo>
                <a:lnTo>
                  <a:pt x="10787" y="134443"/>
                </a:lnTo>
                <a:lnTo>
                  <a:pt x="9832" y="152310"/>
                </a:lnTo>
                <a:lnTo>
                  <a:pt x="8294" y="170035"/>
                </a:lnTo>
                <a:lnTo>
                  <a:pt x="7151" y="180703"/>
                </a:lnTo>
                <a:lnTo>
                  <a:pt x="7405" y="183370"/>
                </a:lnTo>
                <a:lnTo>
                  <a:pt x="2579" y="188577"/>
                </a:lnTo>
                <a:lnTo>
                  <a:pt x="0" y="170570"/>
                </a:lnTo>
                <a:lnTo>
                  <a:pt x="611" y="154541"/>
                </a:lnTo>
                <a:lnTo>
                  <a:pt x="17914" y="96387"/>
                </a:lnTo>
                <a:lnTo>
                  <a:pt x="41933" y="50055"/>
                </a:lnTo>
                <a:lnTo>
                  <a:pt x="66045" y="17895"/>
                </a:lnTo>
                <a:lnTo>
                  <a:pt x="91727" y="0"/>
                </a:lnTo>
                <a:lnTo>
                  <a:pt x="106211" y="1125"/>
                </a:lnTo>
                <a:lnTo>
                  <a:pt x="130446" y="39879"/>
                </a:lnTo>
                <a:lnTo>
                  <a:pt x="139422" y="90803"/>
                </a:lnTo>
                <a:lnTo>
                  <a:pt x="141771" y="127617"/>
                </a:lnTo>
                <a:lnTo>
                  <a:pt x="141771" y="139174"/>
                </a:lnTo>
                <a:lnTo>
                  <a:pt x="141517" y="142222"/>
                </a:lnTo>
                <a:lnTo>
                  <a:pt x="144819" y="149334"/>
                </a:lnTo>
              </a:path>
            </a:pathLst>
          </a:custGeom>
          <a:ln w="12801">
            <a:solidFill>
              <a:srgbClr val="000000"/>
            </a:solidFill>
          </a:ln>
        </p:spPr>
        <p:txBody>
          <a:bodyPr wrap="square" lIns="0" tIns="0" rIns="0" bIns="0" rtlCol="0"/>
          <a:lstStyle/>
          <a:p>
            <a:endParaRPr/>
          </a:p>
        </p:txBody>
      </p:sp>
      <p:sp>
        <p:nvSpPr>
          <p:cNvPr id="10" name="object 10"/>
          <p:cNvSpPr/>
          <p:nvPr/>
        </p:nvSpPr>
        <p:spPr>
          <a:xfrm>
            <a:off x="2079275" y="2494645"/>
            <a:ext cx="162560" cy="222250"/>
          </a:xfrm>
          <a:custGeom>
            <a:avLst/>
            <a:gdLst/>
            <a:ahLst/>
            <a:cxnLst/>
            <a:rect l="l" t="t" r="r" b="b"/>
            <a:pathLst>
              <a:path w="162560" h="222250">
                <a:moveTo>
                  <a:pt x="162274" y="1031"/>
                </a:moveTo>
                <a:lnTo>
                  <a:pt x="148470" y="0"/>
                </a:lnTo>
                <a:lnTo>
                  <a:pt x="136048" y="968"/>
                </a:lnTo>
                <a:lnTo>
                  <a:pt x="123912" y="4032"/>
                </a:lnTo>
                <a:lnTo>
                  <a:pt x="77517" y="29305"/>
                </a:lnTo>
                <a:lnTo>
                  <a:pt x="47974" y="54371"/>
                </a:lnTo>
                <a:lnTo>
                  <a:pt x="20446" y="90328"/>
                </a:lnTo>
                <a:lnTo>
                  <a:pt x="3778" y="132476"/>
                </a:lnTo>
                <a:lnTo>
                  <a:pt x="0" y="154148"/>
                </a:lnTo>
                <a:lnTo>
                  <a:pt x="984" y="176498"/>
                </a:lnTo>
                <a:lnTo>
                  <a:pt x="8064" y="197252"/>
                </a:lnTo>
                <a:lnTo>
                  <a:pt x="22574" y="214137"/>
                </a:lnTo>
                <a:lnTo>
                  <a:pt x="41806" y="221777"/>
                </a:lnTo>
                <a:lnTo>
                  <a:pt x="62515" y="220392"/>
                </a:lnTo>
                <a:lnTo>
                  <a:pt x="82938" y="213816"/>
                </a:lnTo>
                <a:lnTo>
                  <a:pt x="101314" y="205882"/>
                </a:lnTo>
              </a:path>
            </a:pathLst>
          </a:custGeom>
          <a:ln w="12801">
            <a:solidFill>
              <a:srgbClr val="000000"/>
            </a:solidFill>
          </a:ln>
        </p:spPr>
        <p:txBody>
          <a:bodyPr wrap="square" lIns="0" tIns="0" rIns="0" bIns="0" rtlCol="0"/>
          <a:lstStyle/>
          <a:p>
            <a:endParaRPr/>
          </a:p>
        </p:txBody>
      </p:sp>
      <p:sp>
        <p:nvSpPr>
          <p:cNvPr id="11" name="object 11"/>
          <p:cNvSpPr/>
          <p:nvPr/>
        </p:nvSpPr>
        <p:spPr>
          <a:xfrm>
            <a:off x="2227341" y="2549017"/>
            <a:ext cx="128905" cy="150495"/>
          </a:xfrm>
          <a:custGeom>
            <a:avLst/>
            <a:gdLst/>
            <a:ahLst/>
            <a:cxnLst/>
            <a:rect l="l" t="t" r="r" b="b"/>
            <a:pathLst>
              <a:path w="128905" h="150494">
                <a:moveTo>
                  <a:pt x="128762" y="0"/>
                </a:moveTo>
                <a:lnTo>
                  <a:pt x="81952" y="9840"/>
                </a:lnTo>
                <a:lnTo>
                  <a:pt x="50549" y="32045"/>
                </a:lnTo>
                <a:lnTo>
                  <a:pt x="19442" y="68498"/>
                </a:lnTo>
                <a:lnTo>
                  <a:pt x="2879" y="102838"/>
                </a:lnTo>
                <a:lnTo>
                  <a:pt x="0" y="118618"/>
                </a:lnTo>
                <a:lnTo>
                  <a:pt x="2383" y="133540"/>
                </a:lnTo>
                <a:lnTo>
                  <a:pt x="12684" y="145415"/>
                </a:lnTo>
                <a:lnTo>
                  <a:pt x="26294" y="150157"/>
                </a:lnTo>
                <a:lnTo>
                  <a:pt x="40512" y="149256"/>
                </a:lnTo>
                <a:lnTo>
                  <a:pt x="78164" y="128041"/>
                </a:lnTo>
                <a:lnTo>
                  <a:pt x="89773" y="86233"/>
                </a:lnTo>
                <a:lnTo>
                  <a:pt x="74787" y="39370"/>
                </a:lnTo>
                <a:lnTo>
                  <a:pt x="66913" y="31115"/>
                </a:lnTo>
                <a:lnTo>
                  <a:pt x="63865" y="25908"/>
                </a:lnTo>
              </a:path>
            </a:pathLst>
          </a:custGeom>
          <a:ln w="12801">
            <a:solidFill>
              <a:srgbClr val="000000"/>
            </a:solidFill>
          </a:ln>
        </p:spPr>
        <p:txBody>
          <a:bodyPr wrap="square" lIns="0" tIns="0" rIns="0" bIns="0" rtlCol="0"/>
          <a:lstStyle/>
          <a:p>
            <a:endParaRPr/>
          </a:p>
        </p:txBody>
      </p:sp>
      <p:sp>
        <p:nvSpPr>
          <p:cNvPr id="12" name="object 12"/>
          <p:cNvSpPr/>
          <p:nvPr/>
        </p:nvSpPr>
        <p:spPr>
          <a:xfrm>
            <a:off x="2382361" y="2513329"/>
            <a:ext cx="79375" cy="161290"/>
          </a:xfrm>
          <a:custGeom>
            <a:avLst/>
            <a:gdLst/>
            <a:ahLst/>
            <a:cxnLst/>
            <a:rect l="l" t="t" r="r" b="b"/>
            <a:pathLst>
              <a:path w="79375" h="161289">
                <a:moveTo>
                  <a:pt x="7270" y="34162"/>
                </a:moveTo>
                <a:lnTo>
                  <a:pt x="31019" y="65278"/>
                </a:lnTo>
                <a:lnTo>
                  <a:pt x="47325" y="109176"/>
                </a:lnTo>
                <a:lnTo>
                  <a:pt x="47714" y="156342"/>
                </a:lnTo>
                <a:lnTo>
                  <a:pt x="40544" y="161290"/>
                </a:lnTo>
                <a:lnTo>
                  <a:pt x="28666" y="158720"/>
                </a:lnTo>
                <a:lnTo>
                  <a:pt x="2504" y="114714"/>
                </a:lnTo>
                <a:lnTo>
                  <a:pt x="0" y="97170"/>
                </a:lnTo>
                <a:lnTo>
                  <a:pt x="305" y="79460"/>
                </a:lnTo>
                <a:lnTo>
                  <a:pt x="19542" y="32940"/>
                </a:lnTo>
                <a:lnTo>
                  <a:pt x="57453" y="9090"/>
                </a:lnTo>
                <a:lnTo>
                  <a:pt x="65420" y="6334"/>
                </a:lnTo>
                <a:lnTo>
                  <a:pt x="72126" y="3554"/>
                </a:lnTo>
                <a:lnTo>
                  <a:pt x="79152" y="0"/>
                </a:lnTo>
              </a:path>
            </a:pathLst>
          </a:custGeom>
          <a:ln w="12801">
            <a:solidFill>
              <a:srgbClr val="000000"/>
            </a:solidFill>
          </a:ln>
        </p:spPr>
        <p:txBody>
          <a:bodyPr wrap="square" lIns="0" tIns="0" rIns="0" bIns="0" rtlCol="0"/>
          <a:lstStyle/>
          <a:p>
            <a:endParaRPr/>
          </a:p>
        </p:txBody>
      </p:sp>
      <p:sp>
        <p:nvSpPr>
          <p:cNvPr id="13" name="object 13"/>
          <p:cNvSpPr/>
          <p:nvPr/>
        </p:nvSpPr>
        <p:spPr>
          <a:xfrm>
            <a:off x="2545969" y="2501519"/>
            <a:ext cx="200660" cy="156210"/>
          </a:xfrm>
          <a:custGeom>
            <a:avLst/>
            <a:gdLst/>
            <a:ahLst/>
            <a:cxnLst/>
            <a:rect l="l" t="t" r="r" b="b"/>
            <a:pathLst>
              <a:path w="200660" h="156210">
                <a:moveTo>
                  <a:pt x="45466" y="0"/>
                </a:moveTo>
                <a:lnTo>
                  <a:pt x="46303" y="9138"/>
                </a:lnTo>
                <a:lnTo>
                  <a:pt x="46736" y="18240"/>
                </a:lnTo>
                <a:lnTo>
                  <a:pt x="47073" y="27271"/>
                </a:lnTo>
                <a:lnTo>
                  <a:pt x="47625" y="36194"/>
                </a:lnTo>
                <a:lnTo>
                  <a:pt x="48418" y="53123"/>
                </a:lnTo>
                <a:lnTo>
                  <a:pt x="47879" y="69421"/>
                </a:lnTo>
                <a:lnTo>
                  <a:pt x="46196" y="85647"/>
                </a:lnTo>
                <a:lnTo>
                  <a:pt x="38258" y="130635"/>
                </a:lnTo>
                <a:lnTo>
                  <a:pt x="20447" y="155066"/>
                </a:lnTo>
                <a:lnTo>
                  <a:pt x="16510" y="155447"/>
                </a:lnTo>
                <a:lnTo>
                  <a:pt x="535" y="120608"/>
                </a:lnTo>
                <a:lnTo>
                  <a:pt x="0" y="107568"/>
                </a:lnTo>
                <a:lnTo>
                  <a:pt x="1506" y="89348"/>
                </a:lnTo>
                <a:lnTo>
                  <a:pt x="12948" y="52812"/>
                </a:lnTo>
                <a:lnTo>
                  <a:pt x="46021" y="30083"/>
                </a:lnTo>
                <a:lnTo>
                  <a:pt x="57727" y="30216"/>
                </a:lnTo>
                <a:lnTo>
                  <a:pt x="69468" y="32003"/>
                </a:lnTo>
                <a:lnTo>
                  <a:pt x="86883" y="36167"/>
                </a:lnTo>
                <a:lnTo>
                  <a:pt x="104298" y="40830"/>
                </a:lnTo>
                <a:lnTo>
                  <a:pt x="121761" y="45112"/>
                </a:lnTo>
                <a:lnTo>
                  <a:pt x="139319" y="48132"/>
                </a:lnTo>
                <a:lnTo>
                  <a:pt x="150108" y="49571"/>
                </a:lnTo>
                <a:lnTo>
                  <a:pt x="161432" y="50403"/>
                </a:lnTo>
                <a:lnTo>
                  <a:pt x="172591" y="49401"/>
                </a:lnTo>
                <a:lnTo>
                  <a:pt x="182880" y="45338"/>
                </a:lnTo>
                <a:lnTo>
                  <a:pt x="191388" y="37210"/>
                </a:lnTo>
                <a:lnTo>
                  <a:pt x="194437" y="33781"/>
                </a:lnTo>
                <a:lnTo>
                  <a:pt x="200279" y="27685"/>
                </a:lnTo>
              </a:path>
            </a:pathLst>
          </a:custGeom>
          <a:ln w="12801">
            <a:solidFill>
              <a:srgbClr val="000000"/>
            </a:solidFill>
          </a:ln>
        </p:spPr>
        <p:txBody>
          <a:bodyPr wrap="square" lIns="0" tIns="0" rIns="0" bIns="0" rtlCol="0"/>
          <a:lstStyle/>
          <a:p>
            <a:endParaRPr/>
          </a:p>
        </p:txBody>
      </p:sp>
      <p:sp>
        <p:nvSpPr>
          <p:cNvPr id="14" name="object 14"/>
          <p:cNvSpPr/>
          <p:nvPr/>
        </p:nvSpPr>
        <p:spPr>
          <a:xfrm>
            <a:off x="2688707" y="2506640"/>
            <a:ext cx="128270" cy="198755"/>
          </a:xfrm>
          <a:custGeom>
            <a:avLst/>
            <a:gdLst/>
            <a:ahLst/>
            <a:cxnLst/>
            <a:rect l="l" t="t" r="r" b="b"/>
            <a:pathLst>
              <a:path w="128269" h="198755">
                <a:moveTo>
                  <a:pt x="43189" y="169249"/>
                </a:moveTo>
                <a:lnTo>
                  <a:pt x="37629" y="160043"/>
                </a:lnTo>
                <a:lnTo>
                  <a:pt x="34426" y="151707"/>
                </a:lnTo>
                <a:lnTo>
                  <a:pt x="35224" y="143442"/>
                </a:lnTo>
                <a:lnTo>
                  <a:pt x="41665" y="134451"/>
                </a:lnTo>
                <a:lnTo>
                  <a:pt x="49397" y="128133"/>
                </a:lnTo>
                <a:lnTo>
                  <a:pt x="58271" y="122576"/>
                </a:lnTo>
                <a:lnTo>
                  <a:pt x="67383" y="117306"/>
                </a:lnTo>
                <a:lnTo>
                  <a:pt x="75828" y="111845"/>
                </a:lnTo>
                <a:lnTo>
                  <a:pt x="108279" y="84931"/>
                </a:lnTo>
                <a:lnTo>
                  <a:pt x="127216" y="49377"/>
                </a:lnTo>
                <a:lnTo>
                  <a:pt x="127928" y="36222"/>
                </a:lnTo>
                <a:lnTo>
                  <a:pt x="125485" y="23199"/>
                </a:lnTo>
                <a:lnTo>
                  <a:pt x="119469" y="12037"/>
                </a:lnTo>
                <a:lnTo>
                  <a:pt x="110214" y="4101"/>
                </a:lnTo>
                <a:lnTo>
                  <a:pt x="98625" y="0"/>
                </a:lnTo>
                <a:lnTo>
                  <a:pt x="85607" y="339"/>
                </a:lnTo>
                <a:lnTo>
                  <a:pt x="47444" y="19405"/>
                </a:lnTo>
                <a:lnTo>
                  <a:pt x="18805" y="51520"/>
                </a:lnTo>
                <a:lnTo>
                  <a:pt x="1486" y="97478"/>
                </a:lnTo>
                <a:lnTo>
                  <a:pt x="0" y="122082"/>
                </a:lnTo>
                <a:lnTo>
                  <a:pt x="4454" y="146389"/>
                </a:lnTo>
                <a:lnTo>
                  <a:pt x="14102" y="165594"/>
                </a:lnTo>
                <a:lnTo>
                  <a:pt x="28584" y="181631"/>
                </a:lnTo>
                <a:lnTo>
                  <a:pt x="46781" y="193002"/>
                </a:lnTo>
                <a:lnTo>
                  <a:pt x="67573" y="198205"/>
                </a:lnTo>
                <a:lnTo>
                  <a:pt x="80843" y="196738"/>
                </a:lnTo>
                <a:lnTo>
                  <a:pt x="90767" y="195046"/>
                </a:lnTo>
                <a:lnTo>
                  <a:pt x="99095" y="192329"/>
                </a:lnTo>
                <a:lnTo>
                  <a:pt x="107578" y="187791"/>
                </a:lnTo>
              </a:path>
            </a:pathLst>
          </a:custGeom>
          <a:ln w="12801">
            <a:solidFill>
              <a:srgbClr val="000000"/>
            </a:solidFill>
          </a:ln>
        </p:spPr>
        <p:txBody>
          <a:bodyPr wrap="square" lIns="0" tIns="0" rIns="0" bIns="0" rtlCol="0"/>
          <a:lstStyle/>
          <a:p>
            <a:endParaRPr/>
          </a:p>
        </p:txBody>
      </p:sp>
      <p:sp>
        <p:nvSpPr>
          <p:cNvPr id="15" name="object 15"/>
          <p:cNvSpPr/>
          <p:nvPr/>
        </p:nvSpPr>
        <p:spPr>
          <a:xfrm>
            <a:off x="2863850" y="2347848"/>
            <a:ext cx="68580" cy="366395"/>
          </a:xfrm>
          <a:custGeom>
            <a:avLst/>
            <a:gdLst/>
            <a:ahLst/>
            <a:cxnLst/>
            <a:rect l="l" t="t" r="r" b="b"/>
            <a:pathLst>
              <a:path w="68580" h="366394">
                <a:moveTo>
                  <a:pt x="62483" y="0"/>
                </a:moveTo>
                <a:lnTo>
                  <a:pt x="68032" y="25392"/>
                </a:lnTo>
                <a:lnTo>
                  <a:pt x="68389" y="49498"/>
                </a:lnTo>
                <a:lnTo>
                  <a:pt x="65412" y="73937"/>
                </a:lnTo>
                <a:lnTo>
                  <a:pt x="53393" y="140463"/>
                </a:lnTo>
                <a:lnTo>
                  <a:pt x="44053" y="180419"/>
                </a:lnTo>
                <a:lnTo>
                  <a:pt x="33260" y="220112"/>
                </a:lnTo>
                <a:lnTo>
                  <a:pt x="21336" y="259461"/>
                </a:lnTo>
                <a:lnTo>
                  <a:pt x="13805" y="283787"/>
                </a:lnTo>
                <a:lnTo>
                  <a:pt x="7191" y="308435"/>
                </a:lnTo>
                <a:lnTo>
                  <a:pt x="2315" y="333488"/>
                </a:lnTo>
                <a:lnTo>
                  <a:pt x="0" y="359028"/>
                </a:lnTo>
                <a:lnTo>
                  <a:pt x="381" y="361568"/>
                </a:lnTo>
                <a:lnTo>
                  <a:pt x="635" y="363600"/>
                </a:lnTo>
                <a:lnTo>
                  <a:pt x="1016" y="366140"/>
                </a:lnTo>
              </a:path>
            </a:pathLst>
          </a:custGeom>
          <a:ln w="12801">
            <a:solidFill>
              <a:srgbClr val="000000"/>
            </a:solidFill>
          </a:ln>
        </p:spPr>
        <p:txBody>
          <a:bodyPr wrap="square" lIns="0" tIns="0" rIns="0" bIns="0" rtlCol="0"/>
          <a:lstStyle/>
          <a:p>
            <a:endParaRPr/>
          </a:p>
        </p:txBody>
      </p:sp>
      <p:sp>
        <p:nvSpPr>
          <p:cNvPr id="16" name="object 16"/>
          <p:cNvSpPr/>
          <p:nvPr/>
        </p:nvSpPr>
        <p:spPr>
          <a:xfrm>
            <a:off x="2956814" y="2567051"/>
            <a:ext cx="119380" cy="154305"/>
          </a:xfrm>
          <a:custGeom>
            <a:avLst/>
            <a:gdLst/>
            <a:ahLst/>
            <a:cxnLst/>
            <a:rect l="l" t="t" r="r" b="b"/>
            <a:pathLst>
              <a:path w="119380" h="154305">
                <a:moveTo>
                  <a:pt x="66167" y="0"/>
                </a:moveTo>
                <a:lnTo>
                  <a:pt x="33859" y="34450"/>
                </a:lnTo>
                <a:lnTo>
                  <a:pt x="10937" y="81660"/>
                </a:lnTo>
                <a:lnTo>
                  <a:pt x="381" y="125857"/>
                </a:lnTo>
                <a:lnTo>
                  <a:pt x="0" y="129159"/>
                </a:lnTo>
                <a:lnTo>
                  <a:pt x="39624" y="105156"/>
                </a:lnTo>
                <a:lnTo>
                  <a:pt x="44999" y="98657"/>
                </a:lnTo>
                <a:lnTo>
                  <a:pt x="50244" y="92408"/>
                </a:lnTo>
                <a:lnTo>
                  <a:pt x="55608" y="86278"/>
                </a:lnTo>
                <a:lnTo>
                  <a:pt x="61341" y="80137"/>
                </a:lnTo>
                <a:lnTo>
                  <a:pt x="68659" y="87475"/>
                </a:lnTo>
                <a:lnTo>
                  <a:pt x="73310" y="95599"/>
                </a:lnTo>
                <a:lnTo>
                  <a:pt x="76771" y="104818"/>
                </a:lnTo>
                <a:lnTo>
                  <a:pt x="80518" y="115443"/>
                </a:lnTo>
                <a:lnTo>
                  <a:pt x="83659" y="125581"/>
                </a:lnTo>
                <a:lnTo>
                  <a:pt x="88693" y="139017"/>
                </a:lnTo>
                <a:lnTo>
                  <a:pt x="95894" y="150286"/>
                </a:lnTo>
                <a:lnTo>
                  <a:pt x="105537" y="153924"/>
                </a:lnTo>
                <a:lnTo>
                  <a:pt x="111633" y="144779"/>
                </a:lnTo>
                <a:lnTo>
                  <a:pt x="114300" y="140462"/>
                </a:lnTo>
                <a:lnTo>
                  <a:pt x="118872" y="134112"/>
                </a:lnTo>
              </a:path>
            </a:pathLst>
          </a:custGeom>
          <a:ln w="12801">
            <a:solidFill>
              <a:srgbClr val="000000"/>
            </a:solidFill>
          </a:ln>
        </p:spPr>
        <p:txBody>
          <a:bodyPr wrap="square" lIns="0" tIns="0" rIns="0" bIns="0" rtlCol="0"/>
          <a:lstStyle/>
          <a:p>
            <a:endParaRPr/>
          </a:p>
        </p:txBody>
      </p:sp>
      <p:sp>
        <p:nvSpPr>
          <p:cNvPr id="17" name="object 17"/>
          <p:cNvSpPr/>
          <p:nvPr/>
        </p:nvSpPr>
        <p:spPr>
          <a:xfrm>
            <a:off x="3045586" y="2311907"/>
            <a:ext cx="231140" cy="368935"/>
          </a:xfrm>
          <a:custGeom>
            <a:avLst/>
            <a:gdLst/>
            <a:ahLst/>
            <a:cxnLst/>
            <a:rect l="l" t="t" r="r" b="b"/>
            <a:pathLst>
              <a:path w="231139" h="368935">
                <a:moveTo>
                  <a:pt x="164592" y="0"/>
                </a:moveTo>
                <a:lnTo>
                  <a:pt x="172215" y="18684"/>
                </a:lnTo>
                <a:lnTo>
                  <a:pt x="173196" y="38988"/>
                </a:lnTo>
                <a:lnTo>
                  <a:pt x="170414" y="60150"/>
                </a:lnTo>
                <a:lnTo>
                  <a:pt x="166750" y="81406"/>
                </a:lnTo>
                <a:lnTo>
                  <a:pt x="158955" y="133242"/>
                </a:lnTo>
                <a:lnTo>
                  <a:pt x="149159" y="185650"/>
                </a:lnTo>
                <a:lnTo>
                  <a:pt x="135121" y="236919"/>
                </a:lnTo>
                <a:lnTo>
                  <a:pt x="114597" y="285334"/>
                </a:lnTo>
                <a:lnTo>
                  <a:pt x="85343" y="329183"/>
                </a:lnTo>
                <a:lnTo>
                  <a:pt x="44749" y="355330"/>
                </a:lnTo>
                <a:lnTo>
                  <a:pt x="28067" y="354202"/>
                </a:lnTo>
                <a:lnTo>
                  <a:pt x="16127" y="349009"/>
                </a:lnTo>
                <a:lnTo>
                  <a:pt x="6461" y="340471"/>
                </a:lnTo>
                <a:lnTo>
                  <a:pt x="581" y="329432"/>
                </a:lnTo>
                <a:lnTo>
                  <a:pt x="0" y="316738"/>
                </a:lnTo>
                <a:lnTo>
                  <a:pt x="6024" y="305307"/>
                </a:lnTo>
                <a:lnTo>
                  <a:pt x="42671" y="290449"/>
                </a:lnTo>
                <a:lnTo>
                  <a:pt x="91995" y="278828"/>
                </a:lnTo>
                <a:lnTo>
                  <a:pt x="116591" y="273089"/>
                </a:lnTo>
                <a:lnTo>
                  <a:pt x="164472" y="257774"/>
                </a:lnTo>
                <a:lnTo>
                  <a:pt x="209637" y="233810"/>
                </a:lnTo>
                <a:lnTo>
                  <a:pt x="228218" y="212725"/>
                </a:lnTo>
                <a:lnTo>
                  <a:pt x="229742" y="210057"/>
                </a:lnTo>
                <a:lnTo>
                  <a:pt x="231012" y="207009"/>
                </a:lnTo>
                <a:lnTo>
                  <a:pt x="222869" y="205470"/>
                </a:lnTo>
                <a:lnTo>
                  <a:pt x="215582" y="205739"/>
                </a:lnTo>
                <a:lnTo>
                  <a:pt x="187670" y="242855"/>
                </a:lnTo>
                <a:lnTo>
                  <a:pt x="173755" y="286908"/>
                </a:lnTo>
                <a:lnTo>
                  <a:pt x="167387" y="326709"/>
                </a:lnTo>
                <a:lnTo>
                  <a:pt x="167655" y="341423"/>
                </a:lnTo>
                <a:lnTo>
                  <a:pt x="171471" y="355066"/>
                </a:lnTo>
                <a:lnTo>
                  <a:pt x="180086" y="368553"/>
                </a:lnTo>
              </a:path>
            </a:pathLst>
          </a:custGeom>
          <a:ln w="12801">
            <a:solidFill>
              <a:srgbClr val="000000"/>
            </a:solidFill>
          </a:ln>
        </p:spPr>
        <p:txBody>
          <a:bodyPr wrap="square" lIns="0" tIns="0" rIns="0" bIns="0" rtlCol="0"/>
          <a:lstStyle/>
          <a:p>
            <a:endParaRPr/>
          </a:p>
        </p:txBody>
      </p:sp>
      <p:sp>
        <p:nvSpPr>
          <p:cNvPr id="18" name="object 18"/>
          <p:cNvSpPr/>
          <p:nvPr/>
        </p:nvSpPr>
        <p:spPr>
          <a:xfrm>
            <a:off x="3358007" y="2538729"/>
            <a:ext cx="106045" cy="191770"/>
          </a:xfrm>
          <a:custGeom>
            <a:avLst/>
            <a:gdLst/>
            <a:ahLst/>
            <a:cxnLst/>
            <a:rect l="l" t="t" r="r" b="b"/>
            <a:pathLst>
              <a:path w="106045" h="191769">
                <a:moveTo>
                  <a:pt x="0" y="7620"/>
                </a:moveTo>
                <a:lnTo>
                  <a:pt x="3047" y="4825"/>
                </a:lnTo>
                <a:lnTo>
                  <a:pt x="6095" y="2412"/>
                </a:lnTo>
                <a:lnTo>
                  <a:pt x="9143" y="0"/>
                </a:lnTo>
                <a:lnTo>
                  <a:pt x="18097" y="12340"/>
                </a:lnTo>
                <a:lnTo>
                  <a:pt x="26574" y="25003"/>
                </a:lnTo>
                <a:lnTo>
                  <a:pt x="35004" y="37736"/>
                </a:lnTo>
                <a:lnTo>
                  <a:pt x="43814" y="50292"/>
                </a:lnTo>
                <a:lnTo>
                  <a:pt x="71564" y="87884"/>
                </a:lnTo>
                <a:lnTo>
                  <a:pt x="96646" y="127381"/>
                </a:lnTo>
                <a:lnTo>
                  <a:pt x="105886" y="153908"/>
                </a:lnTo>
                <a:lnTo>
                  <a:pt x="104898" y="167511"/>
                </a:lnTo>
                <a:lnTo>
                  <a:pt x="96646" y="178816"/>
                </a:lnTo>
                <a:lnTo>
                  <a:pt x="86104" y="184370"/>
                </a:lnTo>
                <a:lnTo>
                  <a:pt x="72120" y="188960"/>
                </a:lnTo>
                <a:lnTo>
                  <a:pt x="57731" y="191621"/>
                </a:lnTo>
                <a:lnTo>
                  <a:pt x="45973" y="191389"/>
                </a:lnTo>
                <a:lnTo>
                  <a:pt x="38629" y="187144"/>
                </a:lnTo>
                <a:lnTo>
                  <a:pt x="37512" y="180578"/>
                </a:lnTo>
                <a:lnTo>
                  <a:pt x="39705" y="173226"/>
                </a:lnTo>
                <a:lnTo>
                  <a:pt x="42290" y="166624"/>
                </a:lnTo>
              </a:path>
            </a:pathLst>
          </a:custGeom>
          <a:ln w="12801">
            <a:solidFill>
              <a:srgbClr val="000000"/>
            </a:solidFill>
          </a:ln>
        </p:spPr>
        <p:txBody>
          <a:bodyPr wrap="square" lIns="0" tIns="0" rIns="0" bIns="0" rtlCol="0"/>
          <a:lstStyle/>
          <a:p>
            <a:endParaRPr/>
          </a:p>
        </p:txBody>
      </p:sp>
      <p:sp>
        <p:nvSpPr>
          <p:cNvPr id="19" name="object 19"/>
          <p:cNvSpPr/>
          <p:nvPr/>
        </p:nvSpPr>
        <p:spPr>
          <a:xfrm>
            <a:off x="3878326" y="2407285"/>
            <a:ext cx="537210" cy="250825"/>
          </a:xfrm>
          <a:custGeom>
            <a:avLst/>
            <a:gdLst/>
            <a:ahLst/>
            <a:cxnLst/>
            <a:rect l="l" t="t" r="r" b="b"/>
            <a:pathLst>
              <a:path w="537210" h="250825">
                <a:moveTo>
                  <a:pt x="90804" y="0"/>
                </a:moveTo>
                <a:lnTo>
                  <a:pt x="137858" y="14779"/>
                </a:lnTo>
                <a:lnTo>
                  <a:pt x="172720" y="48513"/>
                </a:lnTo>
                <a:lnTo>
                  <a:pt x="189325" y="103679"/>
                </a:lnTo>
                <a:lnTo>
                  <a:pt x="188150" y="133113"/>
                </a:lnTo>
                <a:lnTo>
                  <a:pt x="163931" y="185148"/>
                </a:lnTo>
                <a:lnTo>
                  <a:pt x="117556" y="224609"/>
                </a:lnTo>
                <a:lnTo>
                  <a:pt x="72132" y="244673"/>
                </a:lnTo>
                <a:lnTo>
                  <a:pt x="27896" y="250817"/>
                </a:lnTo>
                <a:lnTo>
                  <a:pt x="7874" y="245744"/>
                </a:lnTo>
                <a:lnTo>
                  <a:pt x="5079" y="243204"/>
                </a:lnTo>
                <a:lnTo>
                  <a:pt x="2412" y="241173"/>
                </a:lnTo>
                <a:lnTo>
                  <a:pt x="20770" y="202624"/>
                </a:lnTo>
                <a:lnTo>
                  <a:pt x="56280" y="171801"/>
                </a:lnTo>
                <a:lnTo>
                  <a:pt x="105866" y="137927"/>
                </a:lnTo>
                <a:lnTo>
                  <a:pt x="130683" y="120776"/>
                </a:lnTo>
                <a:lnTo>
                  <a:pt x="155182" y="102139"/>
                </a:lnTo>
                <a:lnTo>
                  <a:pt x="179038" y="82740"/>
                </a:lnTo>
                <a:lnTo>
                  <a:pt x="202656" y="63055"/>
                </a:lnTo>
                <a:lnTo>
                  <a:pt x="226440" y="43561"/>
                </a:lnTo>
                <a:lnTo>
                  <a:pt x="236317" y="36419"/>
                </a:lnTo>
                <a:lnTo>
                  <a:pt x="243633" y="32432"/>
                </a:lnTo>
                <a:lnTo>
                  <a:pt x="250640" y="29755"/>
                </a:lnTo>
                <a:lnTo>
                  <a:pt x="259587" y="26542"/>
                </a:lnTo>
                <a:lnTo>
                  <a:pt x="258349" y="45977"/>
                </a:lnTo>
                <a:lnTo>
                  <a:pt x="256254" y="64865"/>
                </a:lnTo>
                <a:lnTo>
                  <a:pt x="253158" y="83800"/>
                </a:lnTo>
                <a:lnTo>
                  <a:pt x="248920" y="103377"/>
                </a:lnTo>
                <a:lnTo>
                  <a:pt x="243163" y="128367"/>
                </a:lnTo>
                <a:lnTo>
                  <a:pt x="237537" y="153558"/>
                </a:lnTo>
                <a:lnTo>
                  <a:pt x="232364" y="178869"/>
                </a:lnTo>
                <a:lnTo>
                  <a:pt x="227964" y="204215"/>
                </a:lnTo>
                <a:lnTo>
                  <a:pt x="226440" y="215518"/>
                </a:lnTo>
                <a:lnTo>
                  <a:pt x="225171" y="217931"/>
                </a:lnTo>
                <a:lnTo>
                  <a:pt x="267987" y="189059"/>
                </a:lnTo>
                <a:lnTo>
                  <a:pt x="291893" y="158589"/>
                </a:lnTo>
                <a:lnTo>
                  <a:pt x="304768" y="143017"/>
                </a:lnTo>
                <a:lnTo>
                  <a:pt x="318833" y="128708"/>
                </a:lnTo>
                <a:lnTo>
                  <a:pt x="334899" y="116459"/>
                </a:lnTo>
                <a:lnTo>
                  <a:pt x="347259" y="111601"/>
                </a:lnTo>
                <a:lnTo>
                  <a:pt x="357965" y="112458"/>
                </a:lnTo>
                <a:lnTo>
                  <a:pt x="368028" y="117601"/>
                </a:lnTo>
                <a:lnTo>
                  <a:pt x="378460" y="125602"/>
                </a:lnTo>
                <a:lnTo>
                  <a:pt x="393150" y="139043"/>
                </a:lnTo>
                <a:lnTo>
                  <a:pt x="407590" y="152923"/>
                </a:lnTo>
                <a:lnTo>
                  <a:pt x="423340" y="164732"/>
                </a:lnTo>
                <a:lnTo>
                  <a:pt x="441960" y="171957"/>
                </a:lnTo>
                <a:lnTo>
                  <a:pt x="456662" y="172598"/>
                </a:lnTo>
                <a:lnTo>
                  <a:pt x="471185" y="169370"/>
                </a:lnTo>
                <a:lnTo>
                  <a:pt x="508946" y="146631"/>
                </a:lnTo>
                <a:lnTo>
                  <a:pt x="535432" y="110109"/>
                </a:lnTo>
                <a:lnTo>
                  <a:pt x="536066" y="107314"/>
                </a:lnTo>
                <a:lnTo>
                  <a:pt x="536701" y="104520"/>
                </a:lnTo>
                <a:lnTo>
                  <a:pt x="536956" y="101853"/>
                </a:lnTo>
                <a:lnTo>
                  <a:pt x="523583" y="101355"/>
                </a:lnTo>
                <a:lnTo>
                  <a:pt x="513413" y="102346"/>
                </a:lnTo>
                <a:lnTo>
                  <a:pt x="475035" y="135435"/>
                </a:lnTo>
                <a:lnTo>
                  <a:pt x="460557" y="177151"/>
                </a:lnTo>
                <a:lnTo>
                  <a:pt x="465963" y="199389"/>
                </a:lnTo>
                <a:lnTo>
                  <a:pt x="478684" y="214895"/>
                </a:lnTo>
                <a:lnTo>
                  <a:pt x="495823" y="222376"/>
                </a:lnTo>
                <a:lnTo>
                  <a:pt x="515272" y="225000"/>
                </a:lnTo>
                <a:lnTo>
                  <a:pt x="534924" y="225932"/>
                </a:lnTo>
              </a:path>
            </a:pathLst>
          </a:custGeom>
          <a:ln w="12801">
            <a:solidFill>
              <a:srgbClr val="000000"/>
            </a:solidFill>
          </a:ln>
        </p:spPr>
        <p:txBody>
          <a:bodyPr wrap="square" lIns="0" tIns="0" rIns="0" bIns="0" rtlCol="0"/>
          <a:lstStyle/>
          <a:p>
            <a:endParaRPr/>
          </a:p>
        </p:txBody>
      </p:sp>
      <p:sp>
        <p:nvSpPr>
          <p:cNvPr id="20" name="object 20"/>
          <p:cNvSpPr/>
          <p:nvPr/>
        </p:nvSpPr>
        <p:spPr>
          <a:xfrm>
            <a:off x="4774438" y="2346960"/>
            <a:ext cx="218440" cy="321945"/>
          </a:xfrm>
          <a:custGeom>
            <a:avLst/>
            <a:gdLst/>
            <a:ahLst/>
            <a:cxnLst/>
            <a:rect l="l" t="t" r="r" b="b"/>
            <a:pathLst>
              <a:path w="218439" h="321944">
                <a:moveTo>
                  <a:pt x="155448" y="146557"/>
                </a:moveTo>
                <a:lnTo>
                  <a:pt x="162494" y="139231"/>
                </a:lnTo>
                <a:lnTo>
                  <a:pt x="151050" y="140620"/>
                </a:lnTo>
                <a:lnTo>
                  <a:pt x="133105" y="146057"/>
                </a:lnTo>
                <a:lnTo>
                  <a:pt x="95970" y="165084"/>
                </a:lnTo>
                <a:lnTo>
                  <a:pt x="50516" y="199882"/>
                </a:lnTo>
                <a:lnTo>
                  <a:pt x="19645" y="232282"/>
                </a:lnTo>
                <a:lnTo>
                  <a:pt x="0" y="278002"/>
                </a:lnTo>
                <a:lnTo>
                  <a:pt x="2032" y="278638"/>
                </a:lnTo>
                <a:lnTo>
                  <a:pt x="4190" y="278891"/>
                </a:lnTo>
                <a:lnTo>
                  <a:pt x="6350" y="279526"/>
                </a:lnTo>
                <a:lnTo>
                  <a:pt x="37544" y="256317"/>
                </a:lnTo>
                <a:lnTo>
                  <a:pt x="62737" y="226440"/>
                </a:lnTo>
                <a:lnTo>
                  <a:pt x="105600" y="164211"/>
                </a:lnTo>
                <a:lnTo>
                  <a:pt x="145034" y="99694"/>
                </a:lnTo>
                <a:lnTo>
                  <a:pt x="161224" y="73151"/>
                </a:lnTo>
                <a:lnTo>
                  <a:pt x="177593" y="47561"/>
                </a:lnTo>
                <a:lnTo>
                  <a:pt x="195272" y="23113"/>
                </a:lnTo>
                <a:lnTo>
                  <a:pt x="215391" y="0"/>
                </a:lnTo>
                <a:lnTo>
                  <a:pt x="217963" y="23038"/>
                </a:lnTo>
                <a:lnTo>
                  <a:pt x="215106" y="45719"/>
                </a:lnTo>
                <a:lnTo>
                  <a:pt x="208962" y="68401"/>
                </a:lnTo>
                <a:lnTo>
                  <a:pt x="201675" y="91439"/>
                </a:lnTo>
                <a:lnTo>
                  <a:pt x="190061" y="130153"/>
                </a:lnTo>
                <a:lnTo>
                  <a:pt x="177720" y="169306"/>
                </a:lnTo>
                <a:lnTo>
                  <a:pt x="164117" y="208008"/>
                </a:lnTo>
                <a:lnTo>
                  <a:pt x="148716" y="245363"/>
                </a:lnTo>
                <a:lnTo>
                  <a:pt x="139130" y="264489"/>
                </a:lnTo>
                <a:lnTo>
                  <a:pt x="130317" y="282828"/>
                </a:lnTo>
                <a:lnTo>
                  <a:pt x="124767" y="301549"/>
                </a:lnTo>
                <a:lnTo>
                  <a:pt x="124967" y="321817"/>
                </a:lnTo>
              </a:path>
            </a:pathLst>
          </a:custGeom>
          <a:ln w="12801">
            <a:solidFill>
              <a:srgbClr val="000000"/>
            </a:solidFill>
          </a:ln>
        </p:spPr>
        <p:txBody>
          <a:bodyPr wrap="square" lIns="0" tIns="0" rIns="0" bIns="0" rtlCol="0"/>
          <a:lstStyle/>
          <a:p>
            <a:endParaRPr/>
          </a:p>
        </p:txBody>
      </p:sp>
      <p:sp>
        <p:nvSpPr>
          <p:cNvPr id="21" name="object 21"/>
          <p:cNvSpPr/>
          <p:nvPr/>
        </p:nvSpPr>
        <p:spPr>
          <a:xfrm>
            <a:off x="5069078" y="2511805"/>
            <a:ext cx="118745" cy="144145"/>
          </a:xfrm>
          <a:custGeom>
            <a:avLst/>
            <a:gdLst/>
            <a:ahLst/>
            <a:cxnLst/>
            <a:rect l="l" t="t" r="r" b="b"/>
            <a:pathLst>
              <a:path w="118745" h="144144">
                <a:moveTo>
                  <a:pt x="76200" y="0"/>
                </a:moveTo>
                <a:lnTo>
                  <a:pt x="37230" y="16769"/>
                </a:lnTo>
                <a:lnTo>
                  <a:pt x="6556" y="56181"/>
                </a:lnTo>
                <a:lnTo>
                  <a:pt x="0" y="91821"/>
                </a:lnTo>
                <a:lnTo>
                  <a:pt x="3673" y="99177"/>
                </a:lnTo>
                <a:lnTo>
                  <a:pt x="10334" y="101996"/>
                </a:lnTo>
                <a:lnTo>
                  <a:pt x="18305" y="101411"/>
                </a:lnTo>
                <a:lnTo>
                  <a:pt x="53000" y="69155"/>
                </a:lnTo>
                <a:lnTo>
                  <a:pt x="71086" y="35016"/>
                </a:lnTo>
                <a:lnTo>
                  <a:pt x="74675" y="27178"/>
                </a:lnTo>
                <a:lnTo>
                  <a:pt x="75914" y="41781"/>
                </a:lnTo>
                <a:lnTo>
                  <a:pt x="76200" y="56276"/>
                </a:lnTo>
                <a:lnTo>
                  <a:pt x="76104" y="70701"/>
                </a:lnTo>
                <a:lnTo>
                  <a:pt x="76200" y="85090"/>
                </a:lnTo>
                <a:lnTo>
                  <a:pt x="77118" y="100578"/>
                </a:lnTo>
                <a:lnTo>
                  <a:pt x="79359" y="115268"/>
                </a:lnTo>
                <a:lnTo>
                  <a:pt x="83004" y="129506"/>
                </a:lnTo>
                <a:lnTo>
                  <a:pt x="88137" y="143637"/>
                </a:lnTo>
                <a:lnTo>
                  <a:pt x="98075" y="140041"/>
                </a:lnTo>
                <a:lnTo>
                  <a:pt x="104584" y="135445"/>
                </a:lnTo>
                <a:lnTo>
                  <a:pt x="110426" y="128849"/>
                </a:lnTo>
                <a:lnTo>
                  <a:pt x="118363" y="119253"/>
                </a:lnTo>
              </a:path>
            </a:pathLst>
          </a:custGeom>
          <a:ln w="12801">
            <a:solidFill>
              <a:srgbClr val="000000"/>
            </a:solidFill>
          </a:ln>
        </p:spPr>
        <p:txBody>
          <a:bodyPr wrap="square" lIns="0" tIns="0" rIns="0" bIns="0" rtlCol="0"/>
          <a:lstStyle/>
          <a:p>
            <a:endParaRPr/>
          </a:p>
        </p:txBody>
      </p:sp>
      <p:sp>
        <p:nvSpPr>
          <p:cNvPr id="22" name="object 22"/>
          <p:cNvSpPr/>
          <p:nvPr/>
        </p:nvSpPr>
        <p:spPr>
          <a:xfrm>
            <a:off x="5233161" y="2307589"/>
            <a:ext cx="346710" cy="342265"/>
          </a:xfrm>
          <a:custGeom>
            <a:avLst/>
            <a:gdLst/>
            <a:ahLst/>
            <a:cxnLst/>
            <a:rect l="l" t="t" r="r" b="b"/>
            <a:pathLst>
              <a:path w="346710" h="342264">
                <a:moveTo>
                  <a:pt x="147447" y="0"/>
                </a:moveTo>
                <a:lnTo>
                  <a:pt x="184951" y="25396"/>
                </a:lnTo>
                <a:lnTo>
                  <a:pt x="193295" y="85651"/>
                </a:lnTo>
                <a:lnTo>
                  <a:pt x="195246" y="124666"/>
                </a:lnTo>
                <a:lnTo>
                  <a:pt x="194792" y="163800"/>
                </a:lnTo>
                <a:lnTo>
                  <a:pt x="192277" y="202184"/>
                </a:lnTo>
                <a:lnTo>
                  <a:pt x="183483" y="264826"/>
                </a:lnTo>
                <a:lnTo>
                  <a:pt x="160020" y="323469"/>
                </a:lnTo>
                <a:lnTo>
                  <a:pt x="120961" y="341810"/>
                </a:lnTo>
                <a:lnTo>
                  <a:pt x="105155" y="336296"/>
                </a:lnTo>
                <a:lnTo>
                  <a:pt x="48688" y="294290"/>
                </a:lnTo>
                <a:lnTo>
                  <a:pt x="3937" y="239902"/>
                </a:lnTo>
                <a:lnTo>
                  <a:pt x="2666" y="236855"/>
                </a:lnTo>
                <a:lnTo>
                  <a:pt x="1142" y="233807"/>
                </a:lnTo>
                <a:lnTo>
                  <a:pt x="0" y="231139"/>
                </a:lnTo>
                <a:lnTo>
                  <a:pt x="18557" y="225456"/>
                </a:lnTo>
                <a:lnTo>
                  <a:pt x="36829" y="223107"/>
                </a:lnTo>
                <a:lnTo>
                  <a:pt x="55578" y="222710"/>
                </a:lnTo>
                <a:lnTo>
                  <a:pt x="75564" y="222885"/>
                </a:lnTo>
                <a:lnTo>
                  <a:pt x="128551" y="221831"/>
                </a:lnTo>
                <a:lnTo>
                  <a:pt x="180848" y="218170"/>
                </a:lnTo>
                <a:lnTo>
                  <a:pt x="232763" y="211151"/>
                </a:lnTo>
                <a:lnTo>
                  <a:pt x="284607" y="200025"/>
                </a:lnTo>
                <a:lnTo>
                  <a:pt x="282469" y="212689"/>
                </a:lnTo>
                <a:lnTo>
                  <a:pt x="278177" y="224091"/>
                </a:lnTo>
                <a:lnTo>
                  <a:pt x="272909" y="235493"/>
                </a:lnTo>
                <a:lnTo>
                  <a:pt x="267842" y="248158"/>
                </a:lnTo>
                <a:lnTo>
                  <a:pt x="263777" y="262387"/>
                </a:lnTo>
                <a:lnTo>
                  <a:pt x="260937" y="277510"/>
                </a:lnTo>
                <a:lnTo>
                  <a:pt x="260502" y="292752"/>
                </a:lnTo>
                <a:lnTo>
                  <a:pt x="263651" y="307339"/>
                </a:lnTo>
                <a:lnTo>
                  <a:pt x="269444" y="316485"/>
                </a:lnTo>
                <a:lnTo>
                  <a:pt x="277606" y="321548"/>
                </a:lnTo>
                <a:lnTo>
                  <a:pt x="287172" y="322395"/>
                </a:lnTo>
                <a:lnTo>
                  <a:pt x="297179" y="318897"/>
                </a:lnTo>
                <a:lnTo>
                  <a:pt x="303764" y="313799"/>
                </a:lnTo>
                <a:lnTo>
                  <a:pt x="310991" y="306974"/>
                </a:lnTo>
                <a:lnTo>
                  <a:pt x="317789" y="300841"/>
                </a:lnTo>
                <a:lnTo>
                  <a:pt x="323088" y="297814"/>
                </a:lnTo>
                <a:lnTo>
                  <a:pt x="334010" y="297180"/>
                </a:lnTo>
                <a:lnTo>
                  <a:pt x="338582" y="297561"/>
                </a:lnTo>
                <a:lnTo>
                  <a:pt x="346201" y="299085"/>
                </a:lnTo>
              </a:path>
            </a:pathLst>
          </a:custGeom>
          <a:ln w="12801">
            <a:solidFill>
              <a:srgbClr val="000000"/>
            </a:solidFill>
          </a:ln>
        </p:spPr>
        <p:txBody>
          <a:bodyPr wrap="square" lIns="0" tIns="0" rIns="0" bIns="0" rtlCol="0"/>
          <a:lstStyle/>
          <a:p>
            <a:endParaRPr/>
          </a:p>
        </p:txBody>
      </p:sp>
      <p:sp>
        <p:nvSpPr>
          <p:cNvPr id="23" name="object 23"/>
          <p:cNvSpPr/>
          <p:nvPr/>
        </p:nvSpPr>
        <p:spPr>
          <a:xfrm>
            <a:off x="5612257" y="2616073"/>
            <a:ext cx="15240" cy="15875"/>
          </a:xfrm>
          <a:custGeom>
            <a:avLst/>
            <a:gdLst/>
            <a:ahLst/>
            <a:cxnLst/>
            <a:rect l="l" t="t" r="r" b="b"/>
            <a:pathLst>
              <a:path w="15239" h="15875">
                <a:moveTo>
                  <a:pt x="0" y="14097"/>
                </a:moveTo>
                <a:lnTo>
                  <a:pt x="8254" y="10413"/>
                </a:lnTo>
                <a:lnTo>
                  <a:pt x="9778" y="8000"/>
                </a:lnTo>
                <a:lnTo>
                  <a:pt x="14985" y="0"/>
                </a:lnTo>
                <a:lnTo>
                  <a:pt x="6730" y="6730"/>
                </a:lnTo>
                <a:lnTo>
                  <a:pt x="3937" y="8254"/>
                </a:lnTo>
                <a:lnTo>
                  <a:pt x="4317" y="15875"/>
                </a:lnTo>
              </a:path>
            </a:pathLst>
          </a:custGeom>
          <a:ln w="12801">
            <a:solidFill>
              <a:srgbClr val="000000"/>
            </a:solidFill>
          </a:ln>
        </p:spPr>
        <p:txBody>
          <a:bodyPr wrap="square" lIns="0" tIns="0" rIns="0" bIns="0" rtlCol="0"/>
          <a:lstStyle/>
          <a:p>
            <a:endParaRPr/>
          </a:p>
        </p:txBody>
      </p:sp>
      <p:sp>
        <p:nvSpPr>
          <p:cNvPr id="24" name="object 24"/>
          <p:cNvSpPr/>
          <p:nvPr/>
        </p:nvSpPr>
        <p:spPr>
          <a:xfrm>
            <a:off x="5756402" y="2605444"/>
            <a:ext cx="48260" cy="160655"/>
          </a:xfrm>
          <a:custGeom>
            <a:avLst/>
            <a:gdLst/>
            <a:ahLst/>
            <a:cxnLst/>
            <a:rect l="l" t="t" r="r" b="b"/>
            <a:pathLst>
              <a:path w="48260" h="160655">
                <a:moveTo>
                  <a:pt x="48260" y="2119"/>
                </a:moveTo>
                <a:lnTo>
                  <a:pt x="41443" y="0"/>
                </a:lnTo>
                <a:lnTo>
                  <a:pt x="38592" y="5548"/>
                </a:lnTo>
                <a:lnTo>
                  <a:pt x="37812" y="15478"/>
                </a:lnTo>
                <a:lnTo>
                  <a:pt x="37211" y="26503"/>
                </a:lnTo>
                <a:lnTo>
                  <a:pt x="33809" y="49406"/>
                </a:lnTo>
                <a:lnTo>
                  <a:pt x="28765" y="72001"/>
                </a:lnTo>
                <a:lnTo>
                  <a:pt x="22387" y="94261"/>
                </a:lnTo>
                <a:lnTo>
                  <a:pt x="14986" y="116165"/>
                </a:lnTo>
                <a:lnTo>
                  <a:pt x="10662" y="127267"/>
                </a:lnTo>
                <a:lnTo>
                  <a:pt x="6588" y="138025"/>
                </a:lnTo>
                <a:lnTo>
                  <a:pt x="2966" y="148901"/>
                </a:lnTo>
                <a:lnTo>
                  <a:pt x="0" y="160361"/>
                </a:lnTo>
              </a:path>
            </a:pathLst>
          </a:custGeom>
          <a:ln w="12801">
            <a:solidFill>
              <a:srgbClr val="000000"/>
            </a:solidFill>
          </a:ln>
        </p:spPr>
        <p:txBody>
          <a:bodyPr wrap="square" lIns="0" tIns="0" rIns="0" bIns="0" rtlCol="0"/>
          <a:lstStyle/>
          <a:p>
            <a:endParaRPr/>
          </a:p>
        </p:txBody>
      </p:sp>
      <p:sp>
        <p:nvSpPr>
          <p:cNvPr id="25" name="object 25"/>
          <p:cNvSpPr/>
          <p:nvPr/>
        </p:nvSpPr>
        <p:spPr>
          <a:xfrm>
            <a:off x="6163690" y="2377185"/>
            <a:ext cx="144780" cy="269875"/>
          </a:xfrm>
          <a:custGeom>
            <a:avLst/>
            <a:gdLst/>
            <a:ahLst/>
            <a:cxnLst/>
            <a:rect l="l" t="t" r="r" b="b"/>
            <a:pathLst>
              <a:path w="144779" h="269875">
                <a:moveTo>
                  <a:pt x="37464" y="0"/>
                </a:moveTo>
                <a:lnTo>
                  <a:pt x="37488" y="21248"/>
                </a:lnTo>
                <a:lnTo>
                  <a:pt x="35560" y="41687"/>
                </a:lnTo>
                <a:lnTo>
                  <a:pt x="32678" y="62079"/>
                </a:lnTo>
                <a:lnTo>
                  <a:pt x="29845" y="83185"/>
                </a:lnTo>
                <a:lnTo>
                  <a:pt x="26287" y="114601"/>
                </a:lnTo>
                <a:lnTo>
                  <a:pt x="23288" y="146113"/>
                </a:lnTo>
                <a:lnTo>
                  <a:pt x="20075" y="177625"/>
                </a:lnTo>
                <a:lnTo>
                  <a:pt x="12698" y="224575"/>
                </a:lnTo>
                <a:lnTo>
                  <a:pt x="0" y="269366"/>
                </a:lnTo>
                <a:lnTo>
                  <a:pt x="10927" y="258058"/>
                </a:lnTo>
                <a:lnTo>
                  <a:pt x="21605" y="246522"/>
                </a:lnTo>
                <a:lnTo>
                  <a:pt x="32307" y="234916"/>
                </a:lnTo>
                <a:lnTo>
                  <a:pt x="43307" y="223392"/>
                </a:lnTo>
                <a:lnTo>
                  <a:pt x="63672" y="202001"/>
                </a:lnTo>
                <a:lnTo>
                  <a:pt x="85645" y="181228"/>
                </a:lnTo>
                <a:lnTo>
                  <a:pt x="109976" y="164457"/>
                </a:lnTo>
                <a:lnTo>
                  <a:pt x="137413" y="155066"/>
                </a:lnTo>
                <a:lnTo>
                  <a:pt x="143438" y="168419"/>
                </a:lnTo>
                <a:lnTo>
                  <a:pt x="144176" y="180355"/>
                </a:lnTo>
                <a:lnTo>
                  <a:pt x="141914" y="192696"/>
                </a:lnTo>
                <a:lnTo>
                  <a:pt x="138937" y="207263"/>
                </a:lnTo>
                <a:lnTo>
                  <a:pt x="137104" y="221230"/>
                </a:lnTo>
                <a:lnTo>
                  <a:pt x="135699" y="235267"/>
                </a:lnTo>
                <a:lnTo>
                  <a:pt x="134866" y="249304"/>
                </a:lnTo>
                <a:lnTo>
                  <a:pt x="134747" y="263271"/>
                </a:lnTo>
              </a:path>
            </a:pathLst>
          </a:custGeom>
          <a:ln w="12496">
            <a:solidFill>
              <a:srgbClr val="000000"/>
            </a:solidFill>
          </a:ln>
        </p:spPr>
        <p:txBody>
          <a:bodyPr wrap="square" lIns="0" tIns="0" rIns="0" bIns="0" rtlCol="0"/>
          <a:lstStyle/>
          <a:p>
            <a:endParaRPr/>
          </a:p>
        </p:txBody>
      </p:sp>
      <p:sp>
        <p:nvSpPr>
          <p:cNvPr id="26" name="object 26"/>
          <p:cNvSpPr/>
          <p:nvPr/>
        </p:nvSpPr>
        <p:spPr>
          <a:xfrm>
            <a:off x="6376511" y="2457957"/>
            <a:ext cx="462280" cy="181610"/>
          </a:xfrm>
          <a:custGeom>
            <a:avLst/>
            <a:gdLst/>
            <a:ahLst/>
            <a:cxnLst/>
            <a:rect l="l" t="t" r="r" b="b"/>
            <a:pathLst>
              <a:path w="462279" h="181610">
                <a:moveTo>
                  <a:pt x="32797" y="68199"/>
                </a:moveTo>
                <a:lnTo>
                  <a:pt x="8973" y="106989"/>
                </a:lnTo>
                <a:lnTo>
                  <a:pt x="0" y="150367"/>
                </a:lnTo>
                <a:lnTo>
                  <a:pt x="1333" y="165492"/>
                </a:lnTo>
                <a:lnTo>
                  <a:pt x="9048" y="175259"/>
                </a:lnTo>
                <a:lnTo>
                  <a:pt x="21510" y="178710"/>
                </a:lnTo>
                <a:lnTo>
                  <a:pt x="32924" y="177339"/>
                </a:lnTo>
                <a:lnTo>
                  <a:pt x="44053" y="172706"/>
                </a:lnTo>
                <a:lnTo>
                  <a:pt x="55657" y="166369"/>
                </a:lnTo>
                <a:lnTo>
                  <a:pt x="74044" y="154160"/>
                </a:lnTo>
                <a:lnTo>
                  <a:pt x="94932" y="139842"/>
                </a:lnTo>
                <a:lnTo>
                  <a:pt x="116915" y="128883"/>
                </a:lnTo>
                <a:lnTo>
                  <a:pt x="138588" y="126745"/>
                </a:lnTo>
                <a:lnTo>
                  <a:pt x="160397" y="138979"/>
                </a:lnTo>
                <a:lnTo>
                  <a:pt x="179133" y="158416"/>
                </a:lnTo>
                <a:lnTo>
                  <a:pt x="198774" y="175734"/>
                </a:lnTo>
                <a:lnTo>
                  <a:pt x="223297" y="181609"/>
                </a:lnTo>
                <a:lnTo>
                  <a:pt x="237680" y="177504"/>
                </a:lnTo>
                <a:lnTo>
                  <a:pt x="250825" y="169433"/>
                </a:lnTo>
                <a:lnTo>
                  <a:pt x="263159" y="159767"/>
                </a:lnTo>
                <a:lnTo>
                  <a:pt x="275113" y="150875"/>
                </a:lnTo>
                <a:lnTo>
                  <a:pt x="320994" y="120997"/>
                </a:lnTo>
                <a:lnTo>
                  <a:pt x="360433" y="110081"/>
                </a:lnTo>
                <a:lnTo>
                  <a:pt x="383000" y="112712"/>
                </a:lnTo>
                <a:lnTo>
                  <a:pt x="404995" y="116201"/>
                </a:lnTo>
                <a:lnTo>
                  <a:pt x="426370" y="115188"/>
                </a:lnTo>
                <a:lnTo>
                  <a:pt x="451816" y="73777"/>
                </a:lnTo>
                <a:lnTo>
                  <a:pt x="451246" y="61261"/>
                </a:lnTo>
                <a:lnTo>
                  <a:pt x="450272" y="48817"/>
                </a:lnTo>
                <a:lnTo>
                  <a:pt x="450119" y="36575"/>
                </a:lnTo>
                <a:lnTo>
                  <a:pt x="451639" y="26824"/>
                </a:lnTo>
                <a:lnTo>
                  <a:pt x="454660" y="17811"/>
                </a:lnTo>
                <a:lnTo>
                  <a:pt x="458299" y="9036"/>
                </a:lnTo>
                <a:lnTo>
                  <a:pt x="461676" y="0"/>
                </a:lnTo>
              </a:path>
            </a:pathLst>
          </a:custGeom>
          <a:ln w="12496">
            <a:solidFill>
              <a:srgbClr val="000000"/>
            </a:solidFill>
          </a:ln>
        </p:spPr>
        <p:txBody>
          <a:bodyPr wrap="square" lIns="0" tIns="0" rIns="0" bIns="0" rtlCol="0"/>
          <a:lstStyle/>
          <a:p>
            <a:endParaRPr/>
          </a:p>
        </p:txBody>
      </p:sp>
      <p:sp>
        <p:nvSpPr>
          <p:cNvPr id="27" name="object 27"/>
          <p:cNvSpPr/>
          <p:nvPr/>
        </p:nvSpPr>
        <p:spPr>
          <a:xfrm>
            <a:off x="7105142" y="2288413"/>
            <a:ext cx="67310" cy="342265"/>
          </a:xfrm>
          <a:custGeom>
            <a:avLst/>
            <a:gdLst/>
            <a:ahLst/>
            <a:cxnLst/>
            <a:rect l="l" t="t" r="r" b="b"/>
            <a:pathLst>
              <a:path w="67309" h="342264">
                <a:moveTo>
                  <a:pt x="0" y="0"/>
                </a:moveTo>
                <a:lnTo>
                  <a:pt x="35813" y="15763"/>
                </a:lnTo>
                <a:lnTo>
                  <a:pt x="54863" y="51815"/>
                </a:lnTo>
                <a:lnTo>
                  <a:pt x="66230" y="123967"/>
                </a:lnTo>
                <a:lnTo>
                  <a:pt x="66794" y="160847"/>
                </a:lnTo>
                <a:lnTo>
                  <a:pt x="65024" y="196976"/>
                </a:lnTo>
                <a:lnTo>
                  <a:pt x="61600" y="228619"/>
                </a:lnTo>
                <a:lnTo>
                  <a:pt x="56403" y="259714"/>
                </a:lnTo>
                <a:lnTo>
                  <a:pt x="50182" y="290524"/>
                </a:lnTo>
                <a:lnTo>
                  <a:pt x="43687" y="321310"/>
                </a:lnTo>
                <a:lnTo>
                  <a:pt x="41957" y="332827"/>
                </a:lnTo>
                <a:lnTo>
                  <a:pt x="40893" y="339534"/>
                </a:lnTo>
                <a:lnTo>
                  <a:pt x="37544" y="342241"/>
                </a:lnTo>
                <a:lnTo>
                  <a:pt x="28955" y="341757"/>
                </a:lnTo>
              </a:path>
            </a:pathLst>
          </a:custGeom>
          <a:ln w="12496">
            <a:solidFill>
              <a:srgbClr val="000000"/>
            </a:solidFill>
          </a:ln>
        </p:spPr>
        <p:txBody>
          <a:bodyPr wrap="square" lIns="0" tIns="0" rIns="0" bIns="0" rtlCol="0"/>
          <a:lstStyle/>
          <a:p>
            <a:endParaRPr/>
          </a:p>
        </p:txBody>
      </p:sp>
      <p:sp>
        <p:nvSpPr>
          <p:cNvPr id="28" name="object 28"/>
          <p:cNvSpPr/>
          <p:nvPr/>
        </p:nvSpPr>
        <p:spPr>
          <a:xfrm>
            <a:off x="7054595" y="2480246"/>
            <a:ext cx="282575" cy="125730"/>
          </a:xfrm>
          <a:custGeom>
            <a:avLst/>
            <a:gdLst/>
            <a:ahLst/>
            <a:cxnLst/>
            <a:rect l="l" t="t" r="r" b="b"/>
            <a:pathLst>
              <a:path w="282575" h="125730">
                <a:moveTo>
                  <a:pt x="0" y="12128"/>
                </a:moveTo>
                <a:lnTo>
                  <a:pt x="14735" y="8256"/>
                </a:lnTo>
                <a:lnTo>
                  <a:pt x="29972" y="5635"/>
                </a:lnTo>
                <a:lnTo>
                  <a:pt x="45398" y="4038"/>
                </a:lnTo>
                <a:lnTo>
                  <a:pt x="60705" y="3238"/>
                </a:lnTo>
                <a:lnTo>
                  <a:pt x="93503" y="1190"/>
                </a:lnTo>
                <a:lnTo>
                  <a:pt x="161718" y="1666"/>
                </a:lnTo>
                <a:lnTo>
                  <a:pt x="207446" y="14335"/>
                </a:lnTo>
                <a:lnTo>
                  <a:pt x="230377" y="49339"/>
                </a:lnTo>
                <a:lnTo>
                  <a:pt x="234378" y="94791"/>
                </a:lnTo>
                <a:lnTo>
                  <a:pt x="234950" y="109918"/>
                </a:lnTo>
                <a:lnTo>
                  <a:pt x="234950" y="118173"/>
                </a:lnTo>
                <a:lnTo>
                  <a:pt x="234950" y="121221"/>
                </a:lnTo>
                <a:lnTo>
                  <a:pt x="268858" y="94424"/>
                </a:lnTo>
                <a:lnTo>
                  <a:pt x="280485" y="55562"/>
                </a:lnTo>
                <a:lnTo>
                  <a:pt x="282575" y="41719"/>
                </a:lnTo>
              </a:path>
            </a:pathLst>
          </a:custGeom>
          <a:ln w="12496">
            <a:solidFill>
              <a:srgbClr val="000000"/>
            </a:solidFill>
          </a:ln>
        </p:spPr>
        <p:txBody>
          <a:bodyPr wrap="square" lIns="0" tIns="0" rIns="0" bIns="0" rtlCol="0"/>
          <a:lstStyle/>
          <a:p>
            <a:endParaRPr/>
          </a:p>
        </p:txBody>
      </p:sp>
      <p:sp>
        <p:nvSpPr>
          <p:cNvPr id="29" name="object 29"/>
          <p:cNvSpPr/>
          <p:nvPr/>
        </p:nvSpPr>
        <p:spPr>
          <a:xfrm>
            <a:off x="7516133" y="2503628"/>
            <a:ext cx="164465" cy="353060"/>
          </a:xfrm>
          <a:custGeom>
            <a:avLst/>
            <a:gdLst/>
            <a:ahLst/>
            <a:cxnLst/>
            <a:rect l="l" t="t" r="r" b="b"/>
            <a:pathLst>
              <a:path w="164465" h="353060">
                <a:moveTo>
                  <a:pt x="17633" y="24687"/>
                </a:moveTo>
                <a:lnTo>
                  <a:pt x="52226" y="44225"/>
                </a:lnTo>
                <a:lnTo>
                  <a:pt x="70014" y="79585"/>
                </a:lnTo>
                <a:lnTo>
                  <a:pt x="74463" y="134548"/>
                </a:lnTo>
                <a:lnTo>
                  <a:pt x="73640" y="159434"/>
                </a:lnTo>
                <a:lnTo>
                  <a:pt x="71368" y="200735"/>
                </a:lnTo>
                <a:lnTo>
                  <a:pt x="67560" y="242000"/>
                </a:lnTo>
                <a:lnTo>
                  <a:pt x="63299" y="283289"/>
                </a:lnTo>
                <a:lnTo>
                  <a:pt x="59670" y="324661"/>
                </a:lnTo>
                <a:lnTo>
                  <a:pt x="58951" y="334385"/>
                </a:lnTo>
                <a:lnTo>
                  <a:pt x="58400" y="341108"/>
                </a:lnTo>
                <a:lnTo>
                  <a:pt x="57562" y="346592"/>
                </a:lnTo>
                <a:lnTo>
                  <a:pt x="55987" y="352601"/>
                </a:lnTo>
                <a:lnTo>
                  <a:pt x="46934" y="335742"/>
                </a:lnTo>
                <a:lnTo>
                  <a:pt x="40524" y="317549"/>
                </a:lnTo>
                <a:lnTo>
                  <a:pt x="35591" y="298594"/>
                </a:lnTo>
                <a:lnTo>
                  <a:pt x="30968" y="279449"/>
                </a:lnTo>
                <a:lnTo>
                  <a:pt x="18121" y="229435"/>
                </a:lnTo>
                <a:lnTo>
                  <a:pt x="6584" y="177278"/>
                </a:lnTo>
                <a:lnTo>
                  <a:pt x="0" y="124644"/>
                </a:lnTo>
                <a:lnTo>
                  <a:pt x="2012" y="73201"/>
                </a:lnTo>
                <a:lnTo>
                  <a:pt x="19776" y="29021"/>
                </a:lnTo>
                <a:lnTo>
                  <a:pt x="58781" y="2462"/>
                </a:lnTo>
                <a:lnTo>
                  <a:pt x="88927" y="0"/>
                </a:lnTo>
                <a:lnTo>
                  <a:pt x="123074" y="6764"/>
                </a:lnTo>
                <a:lnTo>
                  <a:pt x="151364" y="23411"/>
                </a:lnTo>
                <a:lnTo>
                  <a:pt x="163937" y="50595"/>
                </a:lnTo>
                <a:lnTo>
                  <a:pt x="158988" y="73282"/>
                </a:lnTo>
                <a:lnTo>
                  <a:pt x="126325" y="107942"/>
                </a:lnTo>
                <a:lnTo>
                  <a:pt x="82038" y="134669"/>
                </a:lnTo>
                <a:lnTo>
                  <a:pt x="54463" y="144448"/>
                </a:lnTo>
              </a:path>
            </a:pathLst>
          </a:custGeom>
          <a:ln w="12496">
            <a:solidFill>
              <a:srgbClr val="000000"/>
            </a:solidFill>
          </a:ln>
        </p:spPr>
        <p:txBody>
          <a:bodyPr wrap="square" lIns="0" tIns="0" rIns="0" bIns="0" rtlCol="0"/>
          <a:lstStyle/>
          <a:p>
            <a:endParaRPr/>
          </a:p>
        </p:txBody>
      </p:sp>
      <p:sp>
        <p:nvSpPr>
          <p:cNvPr id="30" name="object 30"/>
          <p:cNvSpPr/>
          <p:nvPr/>
        </p:nvSpPr>
        <p:spPr>
          <a:xfrm>
            <a:off x="7760175" y="2478658"/>
            <a:ext cx="280670" cy="166370"/>
          </a:xfrm>
          <a:custGeom>
            <a:avLst/>
            <a:gdLst/>
            <a:ahLst/>
            <a:cxnLst/>
            <a:rect l="l" t="t" r="r" b="b"/>
            <a:pathLst>
              <a:path w="280670" h="166369">
                <a:moveTo>
                  <a:pt x="1809" y="28066"/>
                </a:moveTo>
                <a:lnTo>
                  <a:pt x="27717" y="66420"/>
                </a:lnTo>
                <a:lnTo>
                  <a:pt x="34004" y="108203"/>
                </a:lnTo>
                <a:lnTo>
                  <a:pt x="33075" y="129714"/>
                </a:lnTo>
                <a:lnTo>
                  <a:pt x="27717" y="149987"/>
                </a:lnTo>
                <a:lnTo>
                  <a:pt x="23145" y="160908"/>
                </a:lnTo>
                <a:lnTo>
                  <a:pt x="17049" y="160908"/>
                </a:lnTo>
                <a:lnTo>
                  <a:pt x="10064" y="166369"/>
                </a:lnTo>
                <a:lnTo>
                  <a:pt x="3460" y="154166"/>
                </a:lnTo>
                <a:lnTo>
                  <a:pt x="0" y="142081"/>
                </a:lnTo>
                <a:lnTo>
                  <a:pt x="206" y="129186"/>
                </a:lnTo>
                <a:lnTo>
                  <a:pt x="24383" y="82026"/>
                </a:lnTo>
                <a:lnTo>
                  <a:pt x="62106" y="49119"/>
                </a:lnTo>
                <a:lnTo>
                  <a:pt x="73977" y="45704"/>
                </a:lnTo>
                <a:lnTo>
                  <a:pt x="85895" y="46170"/>
                </a:lnTo>
                <a:lnTo>
                  <a:pt x="96932" y="51815"/>
                </a:lnTo>
                <a:lnTo>
                  <a:pt x="113502" y="68597"/>
                </a:lnTo>
                <a:lnTo>
                  <a:pt x="127571" y="86248"/>
                </a:lnTo>
                <a:lnTo>
                  <a:pt x="143402" y="102304"/>
                </a:lnTo>
                <a:lnTo>
                  <a:pt x="165258" y="114300"/>
                </a:lnTo>
                <a:lnTo>
                  <a:pt x="183697" y="118983"/>
                </a:lnTo>
                <a:lnTo>
                  <a:pt x="203707" y="120618"/>
                </a:lnTo>
                <a:lnTo>
                  <a:pt x="223766" y="119157"/>
                </a:lnTo>
                <a:lnTo>
                  <a:pt x="269033" y="96885"/>
                </a:lnTo>
                <a:lnTo>
                  <a:pt x="280193" y="67310"/>
                </a:lnTo>
                <a:lnTo>
                  <a:pt x="278558" y="49079"/>
                </a:lnTo>
                <a:lnTo>
                  <a:pt x="272446" y="32146"/>
                </a:lnTo>
                <a:lnTo>
                  <a:pt x="262048" y="17714"/>
                </a:lnTo>
                <a:lnTo>
                  <a:pt x="247554" y="6985"/>
                </a:lnTo>
                <a:lnTo>
                  <a:pt x="235362" y="1777"/>
                </a:lnTo>
                <a:lnTo>
                  <a:pt x="232314" y="0"/>
                </a:lnTo>
                <a:lnTo>
                  <a:pt x="224059" y="1524"/>
                </a:lnTo>
              </a:path>
            </a:pathLst>
          </a:custGeom>
          <a:ln w="12496">
            <a:solidFill>
              <a:srgbClr val="000000"/>
            </a:solidFill>
          </a:ln>
        </p:spPr>
        <p:txBody>
          <a:bodyPr wrap="square" lIns="0" tIns="0" rIns="0" bIns="0" rtlCol="0"/>
          <a:lstStyle/>
          <a:p>
            <a:endParaRPr/>
          </a:p>
        </p:txBody>
      </p:sp>
      <p:sp>
        <p:nvSpPr>
          <p:cNvPr id="31" name="object 31"/>
          <p:cNvSpPr/>
          <p:nvPr/>
        </p:nvSpPr>
        <p:spPr>
          <a:xfrm>
            <a:off x="8037321" y="2456688"/>
            <a:ext cx="402590" cy="165100"/>
          </a:xfrm>
          <a:custGeom>
            <a:avLst/>
            <a:gdLst/>
            <a:ahLst/>
            <a:cxnLst/>
            <a:rect l="l" t="t" r="r" b="b"/>
            <a:pathLst>
              <a:path w="402590" h="165100">
                <a:moveTo>
                  <a:pt x="0" y="25273"/>
                </a:moveTo>
                <a:lnTo>
                  <a:pt x="45783" y="46513"/>
                </a:lnTo>
                <a:lnTo>
                  <a:pt x="81279" y="83565"/>
                </a:lnTo>
                <a:lnTo>
                  <a:pt x="106568" y="118659"/>
                </a:lnTo>
                <a:lnTo>
                  <a:pt x="114807" y="130428"/>
                </a:lnTo>
                <a:lnTo>
                  <a:pt x="145841" y="96113"/>
                </a:lnTo>
                <a:lnTo>
                  <a:pt x="153654" y="86915"/>
                </a:lnTo>
                <a:lnTo>
                  <a:pt x="162204" y="78456"/>
                </a:lnTo>
                <a:lnTo>
                  <a:pt x="171576" y="71627"/>
                </a:lnTo>
                <a:lnTo>
                  <a:pt x="195619" y="64158"/>
                </a:lnTo>
                <a:lnTo>
                  <a:pt x="222662" y="62928"/>
                </a:lnTo>
                <a:lnTo>
                  <a:pt x="250229" y="63984"/>
                </a:lnTo>
                <a:lnTo>
                  <a:pt x="275844" y="63373"/>
                </a:lnTo>
                <a:lnTo>
                  <a:pt x="338359" y="47053"/>
                </a:lnTo>
                <a:lnTo>
                  <a:pt x="387350" y="6731"/>
                </a:lnTo>
                <a:lnTo>
                  <a:pt x="387603" y="4317"/>
                </a:lnTo>
                <a:lnTo>
                  <a:pt x="388238" y="2412"/>
                </a:lnTo>
                <a:lnTo>
                  <a:pt x="348833" y="22681"/>
                </a:lnTo>
                <a:lnTo>
                  <a:pt x="324316" y="59668"/>
                </a:lnTo>
                <a:lnTo>
                  <a:pt x="307199" y="114710"/>
                </a:lnTo>
                <a:lnTo>
                  <a:pt x="311403" y="141732"/>
                </a:lnTo>
                <a:lnTo>
                  <a:pt x="322595" y="156999"/>
                </a:lnTo>
                <a:lnTo>
                  <a:pt x="337978" y="164052"/>
                </a:lnTo>
                <a:lnTo>
                  <a:pt x="355695" y="165056"/>
                </a:lnTo>
                <a:lnTo>
                  <a:pt x="373887" y="162178"/>
                </a:lnTo>
                <a:lnTo>
                  <a:pt x="380851" y="160045"/>
                </a:lnTo>
                <a:lnTo>
                  <a:pt x="387969" y="157876"/>
                </a:lnTo>
                <a:lnTo>
                  <a:pt x="395158" y="155731"/>
                </a:lnTo>
                <a:lnTo>
                  <a:pt x="402335" y="153670"/>
                </a:lnTo>
              </a:path>
            </a:pathLst>
          </a:custGeom>
          <a:ln w="12496">
            <a:solidFill>
              <a:srgbClr val="000000"/>
            </a:solidFill>
          </a:ln>
        </p:spPr>
        <p:txBody>
          <a:bodyPr wrap="square" lIns="0" tIns="0" rIns="0" bIns="0" rtlCol="0"/>
          <a:lstStyle/>
          <a:p>
            <a:endParaRPr/>
          </a:p>
        </p:txBody>
      </p:sp>
      <p:sp>
        <p:nvSpPr>
          <p:cNvPr id="32" name="object 32"/>
          <p:cNvSpPr/>
          <p:nvPr/>
        </p:nvSpPr>
        <p:spPr>
          <a:xfrm>
            <a:off x="8593835" y="2285110"/>
            <a:ext cx="143510" cy="209550"/>
          </a:xfrm>
          <a:custGeom>
            <a:avLst/>
            <a:gdLst/>
            <a:ahLst/>
            <a:cxnLst/>
            <a:rect l="l" t="t" r="r" b="b"/>
            <a:pathLst>
              <a:path w="143509" h="209550">
                <a:moveTo>
                  <a:pt x="43561" y="4572"/>
                </a:moveTo>
                <a:lnTo>
                  <a:pt x="32646" y="3339"/>
                </a:lnTo>
                <a:lnTo>
                  <a:pt x="21780" y="2047"/>
                </a:lnTo>
                <a:lnTo>
                  <a:pt x="10914" y="875"/>
                </a:lnTo>
                <a:lnTo>
                  <a:pt x="55118" y="32258"/>
                </a:lnTo>
                <a:lnTo>
                  <a:pt x="74854" y="41755"/>
                </a:lnTo>
                <a:lnTo>
                  <a:pt x="94519" y="51942"/>
                </a:lnTo>
                <a:lnTo>
                  <a:pt x="113089" y="63654"/>
                </a:lnTo>
                <a:lnTo>
                  <a:pt x="129540" y="77724"/>
                </a:lnTo>
                <a:lnTo>
                  <a:pt x="139350" y="93031"/>
                </a:lnTo>
                <a:lnTo>
                  <a:pt x="143065" y="110362"/>
                </a:lnTo>
                <a:lnTo>
                  <a:pt x="140398" y="127980"/>
                </a:lnTo>
                <a:lnTo>
                  <a:pt x="131064" y="144144"/>
                </a:lnTo>
                <a:lnTo>
                  <a:pt x="110914" y="163661"/>
                </a:lnTo>
                <a:lnTo>
                  <a:pt x="87788" y="180355"/>
                </a:lnTo>
                <a:lnTo>
                  <a:pt x="63376" y="195169"/>
                </a:lnTo>
                <a:lnTo>
                  <a:pt x="39370" y="209041"/>
                </a:lnTo>
              </a:path>
            </a:pathLst>
          </a:custGeom>
          <a:ln w="12496">
            <a:solidFill>
              <a:srgbClr val="000000"/>
            </a:solidFill>
          </a:ln>
        </p:spPr>
        <p:txBody>
          <a:bodyPr wrap="square" lIns="0" tIns="0" rIns="0" bIns="0" rtlCol="0"/>
          <a:lstStyle/>
          <a:p>
            <a:endParaRPr/>
          </a:p>
        </p:txBody>
      </p:sp>
      <p:sp>
        <p:nvSpPr>
          <p:cNvPr id="33" name="object 33"/>
          <p:cNvSpPr/>
          <p:nvPr/>
        </p:nvSpPr>
        <p:spPr>
          <a:xfrm>
            <a:off x="8521954" y="2558542"/>
            <a:ext cx="72390" cy="36195"/>
          </a:xfrm>
          <a:custGeom>
            <a:avLst/>
            <a:gdLst/>
            <a:ahLst/>
            <a:cxnLst/>
            <a:rect l="l" t="t" r="r" b="b"/>
            <a:pathLst>
              <a:path w="72390" h="36194">
                <a:moveTo>
                  <a:pt x="0" y="0"/>
                </a:moveTo>
                <a:lnTo>
                  <a:pt x="4861" y="12068"/>
                </a:lnTo>
                <a:lnTo>
                  <a:pt x="10699" y="17017"/>
                </a:lnTo>
                <a:lnTo>
                  <a:pt x="19252" y="19395"/>
                </a:lnTo>
                <a:lnTo>
                  <a:pt x="32257" y="23749"/>
                </a:lnTo>
                <a:lnTo>
                  <a:pt x="43021" y="28640"/>
                </a:lnTo>
                <a:lnTo>
                  <a:pt x="51879" y="32591"/>
                </a:lnTo>
                <a:lnTo>
                  <a:pt x="60833" y="35232"/>
                </a:lnTo>
                <a:lnTo>
                  <a:pt x="71881" y="36195"/>
                </a:lnTo>
              </a:path>
            </a:pathLst>
          </a:custGeom>
          <a:ln w="12496">
            <a:solidFill>
              <a:srgbClr val="000000"/>
            </a:solidFill>
          </a:ln>
        </p:spPr>
        <p:txBody>
          <a:bodyPr wrap="square" lIns="0" tIns="0" rIns="0" bIns="0" rtlCol="0"/>
          <a:lstStyle/>
          <a:p>
            <a:endParaRPr/>
          </a:p>
        </p:txBody>
      </p:sp>
      <p:sp>
        <p:nvSpPr>
          <p:cNvPr id="34" name="object 34"/>
          <p:cNvSpPr/>
          <p:nvPr/>
        </p:nvSpPr>
        <p:spPr>
          <a:xfrm>
            <a:off x="533400" y="3191510"/>
            <a:ext cx="262255" cy="446405"/>
          </a:xfrm>
          <a:custGeom>
            <a:avLst/>
            <a:gdLst/>
            <a:ahLst/>
            <a:cxnLst/>
            <a:rect l="l" t="t" r="r" b="b"/>
            <a:pathLst>
              <a:path w="262255" h="446404">
                <a:moveTo>
                  <a:pt x="74066" y="12573"/>
                </a:moveTo>
                <a:lnTo>
                  <a:pt x="81076" y="6730"/>
                </a:lnTo>
                <a:lnTo>
                  <a:pt x="83515" y="6095"/>
                </a:lnTo>
                <a:lnTo>
                  <a:pt x="82905" y="0"/>
                </a:lnTo>
                <a:lnTo>
                  <a:pt x="65917" y="28882"/>
                </a:lnTo>
                <a:lnTo>
                  <a:pt x="53530" y="59801"/>
                </a:lnTo>
                <a:lnTo>
                  <a:pt x="46000" y="92315"/>
                </a:lnTo>
                <a:lnTo>
                  <a:pt x="43586" y="125984"/>
                </a:lnTo>
                <a:lnTo>
                  <a:pt x="45234" y="144335"/>
                </a:lnTo>
                <a:lnTo>
                  <a:pt x="50368" y="163544"/>
                </a:lnTo>
                <a:lnTo>
                  <a:pt x="59959" y="180419"/>
                </a:lnTo>
                <a:lnTo>
                  <a:pt x="74980" y="191769"/>
                </a:lnTo>
                <a:lnTo>
                  <a:pt x="92530" y="193928"/>
                </a:lnTo>
                <a:lnTo>
                  <a:pt x="110223" y="188372"/>
                </a:lnTo>
                <a:lnTo>
                  <a:pt x="152738" y="150262"/>
                </a:lnTo>
                <a:lnTo>
                  <a:pt x="174140" y="112650"/>
                </a:lnTo>
                <a:lnTo>
                  <a:pt x="187261" y="78452"/>
                </a:lnTo>
                <a:lnTo>
                  <a:pt x="191566" y="65928"/>
                </a:lnTo>
                <a:lnTo>
                  <a:pt x="197700" y="55143"/>
                </a:lnTo>
                <a:lnTo>
                  <a:pt x="208178" y="45465"/>
                </a:lnTo>
                <a:lnTo>
                  <a:pt x="219417" y="62216"/>
                </a:lnTo>
                <a:lnTo>
                  <a:pt x="237324" y="96525"/>
                </a:lnTo>
                <a:lnTo>
                  <a:pt x="254060" y="151308"/>
                </a:lnTo>
                <a:lnTo>
                  <a:pt x="261851" y="222182"/>
                </a:lnTo>
                <a:lnTo>
                  <a:pt x="258775" y="258572"/>
                </a:lnTo>
                <a:lnTo>
                  <a:pt x="248469" y="296185"/>
                </a:lnTo>
                <a:lnTo>
                  <a:pt x="207168" y="358602"/>
                </a:lnTo>
                <a:lnTo>
                  <a:pt x="178003" y="384428"/>
                </a:lnTo>
                <a:lnTo>
                  <a:pt x="145818" y="406769"/>
                </a:lnTo>
                <a:lnTo>
                  <a:pt x="111175" y="425608"/>
                </a:lnTo>
                <a:lnTo>
                  <a:pt x="74361" y="439257"/>
                </a:lnTo>
                <a:lnTo>
                  <a:pt x="35661" y="446023"/>
                </a:lnTo>
                <a:lnTo>
                  <a:pt x="26746" y="445347"/>
                </a:lnTo>
                <a:lnTo>
                  <a:pt x="17830" y="444801"/>
                </a:lnTo>
                <a:lnTo>
                  <a:pt x="8915" y="444327"/>
                </a:lnTo>
                <a:lnTo>
                  <a:pt x="0" y="443864"/>
                </a:lnTo>
              </a:path>
            </a:pathLst>
          </a:custGeom>
          <a:ln w="12801">
            <a:solidFill>
              <a:srgbClr val="000000"/>
            </a:solidFill>
          </a:ln>
        </p:spPr>
        <p:txBody>
          <a:bodyPr wrap="square" lIns="0" tIns="0" rIns="0" bIns="0" rtlCol="0"/>
          <a:lstStyle/>
          <a:p>
            <a:endParaRPr/>
          </a:p>
        </p:txBody>
      </p:sp>
      <p:sp>
        <p:nvSpPr>
          <p:cNvPr id="35" name="object 35"/>
          <p:cNvSpPr/>
          <p:nvPr/>
        </p:nvSpPr>
        <p:spPr>
          <a:xfrm>
            <a:off x="485851" y="2892059"/>
            <a:ext cx="337820" cy="149860"/>
          </a:xfrm>
          <a:custGeom>
            <a:avLst/>
            <a:gdLst/>
            <a:ahLst/>
            <a:cxnLst/>
            <a:rect l="l" t="t" r="r" b="b"/>
            <a:pathLst>
              <a:path w="337819" h="149860">
                <a:moveTo>
                  <a:pt x="0" y="149590"/>
                </a:moveTo>
                <a:lnTo>
                  <a:pt x="35661" y="132945"/>
                </a:lnTo>
                <a:lnTo>
                  <a:pt x="94487" y="127888"/>
                </a:lnTo>
                <a:lnTo>
                  <a:pt x="116976" y="128506"/>
                </a:lnTo>
                <a:lnTo>
                  <a:pt x="139293" y="129778"/>
                </a:lnTo>
                <a:lnTo>
                  <a:pt x="182222" y="133486"/>
                </a:lnTo>
                <a:lnTo>
                  <a:pt x="225094" y="137636"/>
                </a:lnTo>
                <a:lnTo>
                  <a:pt x="267966" y="139761"/>
                </a:lnTo>
                <a:lnTo>
                  <a:pt x="310895" y="137398"/>
                </a:lnTo>
                <a:lnTo>
                  <a:pt x="337413" y="111109"/>
                </a:lnTo>
                <a:lnTo>
                  <a:pt x="333165" y="96720"/>
                </a:lnTo>
                <a:lnTo>
                  <a:pt x="306933" y="57769"/>
                </a:lnTo>
                <a:lnTo>
                  <a:pt x="275643" y="20300"/>
                </a:lnTo>
                <a:lnTo>
                  <a:pt x="249745" y="0"/>
                </a:lnTo>
                <a:lnTo>
                  <a:pt x="245397" y="2482"/>
                </a:lnTo>
                <a:lnTo>
                  <a:pt x="244449" y="12049"/>
                </a:lnTo>
                <a:lnTo>
                  <a:pt x="248412" y="21193"/>
                </a:lnTo>
                <a:lnTo>
                  <a:pt x="249631" y="23987"/>
                </a:lnTo>
                <a:lnTo>
                  <a:pt x="253593" y="28813"/>
                </a:lnTo>
              </a:path>
            </a:pathLst>
          </a:custGeom>
          <a:ln w="12801">
            <a:solidFill>
              <a:srgbClr val="000000"/>
            </a:solidFill>
          </a:ln>
        </p:spPr>
        <p:txBody>
          <a:bodyPr wrap="square" lIns="0" tIns="0" rIns="0" bIns="0" rtlCol="0"/>
          <a:lstStyle/>
          <a:p>
            <a:endParaRPr/>
          </a:p>
        </p:txBody>
      </p:sp>
      <p:sp>
        <p:nvSpPr>
          <p:cNvPr id="36" name="object 36"/>
          <p:cNvSpPr/>
          <p:nvPr/>
        </p:nvSpPr>
        <p:spPr>
          <a:xfrm>
            <a:off x="997305" y="3124993"/>
            <a:ext cx="171450" cy="24765"/>
          </a:xfrm>
          <a:custGeom>
            <a:avLst/>
            <a:gdLst/>
            <a:ahLst/>
            <a:cxnLst/>
            <a:rect l="l" t="t" r="r" b="b"/>
            <a:pathLst>
              <a:path w="171450" h="24764">
                <a:moveTo>
                  <a:pt x="0" y="15970"/>
                </a:moveTo>
                <a:lnTo>
                  <a:pt x="35661" y="2000"/>
                </a:lnTo>
                <a:lnTo>
                  <a:pt x="63398" y="0"/>
                </a:lnTo>
                <a:lnTo>
                  <a:pt x="77152" y="714"/>
                </a:lnTo>
                <a:lnTo>
                  <a:pt x="118148" y="5349"/>
                </a:lnTo>
                <a:lnTo>
                  <a:pt x="158076" y="17256"/>
                </a:lnTo>
                <a:lnTo>
                  <a:pt x="164577" y="20706"/>
                </a:lnTo>
                <a:lnTo>
                  <a:pt x="170992" y="24479"/>
                </a:lnTo>
              </a:path>
            </a:pathLst>
          </a:custGeom>
          <a:ln w="12801">
            <a:solidFill>
              <a:srgbClr val="000000"/>
            </a:solidFill>
          </a:ln>
        </p:spPr>
        <p:txBody>
          <a:bodyPr wrap="square" lIns="0" tIns="0" rIns="0" bIns="0" rtlCol="0"/>
          <a:lstStyle/>
          <a:p>
            <a:endParaRPr/>
          </a:p>
        </p:txBody>
      </p:sp>
      <p:sp>
        <p:nvSpPr>
          <p:cNvPr id="37" name="object 37"/>
          <p:cNvSpPr/>
          <p:nvPr/>
        </p:nvSpPr>
        <p:spPr>
          <a:xfrm>
            <a:off x="1081430" y="3185160"/>
            <a:ext cx="128270" cy="12700"/>
          </a:xfrm>
          <a:custGeom>
            <a:avLst/>
            <a:gdLst/>
            <a:ahLst/>
            <a:cxnLst/>
            <a:rect l="l" t="t" r="r" b="b"/>
            <a:pathLst>
              <a:path w="128269" h="12700">
                <a:moveTo>
                  <a:pt x="5486" y="5461"/>
                </a:moveTo>
                <a:lnTo>
                  <a:pt x="3657" y="7874"/>
                </a:lnTo>
                <a:lnTo>
                  <a:pt x="1828" y="10032"/>
                </a:lnTo>
                <a:lnTo>
                  <a:pt x="0" y="12445"/>
                </a:lnTo>
                <a:lnTo>
                  <a:pt x="9696" y="10195"/>
                </a:lnTo>
                <a:lnTo>
                  <a:pt x="19278" y="7683"/>
                </a:lnTo>
                <a:lnTo>
                  <a:pt x="28975" y="5266"/>
                </a:lnTo>
                <a:lnTo>
                  <a:pt x="39014" y="3301"/>
                </a:lnTo>
                <a:lnTo>
                  <a:pt x="53868" y="2081"/>
                </a:lnTo>
                <a:lnTo>
                  <a:pt x="68694" y="1920"/>
                </a:lnTo>
                <a:lnTo>
                  <a:pt x="83462" y="2069"/>
                </a:lnTo>
                <a:lnTo>
                  <a:pt x="98145" y="1777"/>
                </a:lnTo>
                <a:lnTo>
                  <a:pt x="107570" y="857"/>
                </a:lnTo>
                <a:lnTo>
                  <a:pt x="114795" y="317"/>
                </a:lnTo>
                <a:lnTo>
                  <a:pt x="121162" y="63"/>
                </a:lnTo>
                <a:lnTo>
                  <a:pt x="128015" y="0"/>
                </a:lnTo>
              </a:path>
            </a:pathLst>
          </a:custGeom>
          <a:ln w="12801">
            <a:solidFill>
              <a:srgbClr val="000000"/>
            </a:solidFill>
          </a:ln>
        </p:spPr>
        <p:txBody>
          <a:bodyPr wrap="square" lIns="0" tIns="0" rIns="0" bIns="0" rtlCol="0"/>
          <a:lstStyle/>
          <a:p>
            <a:endParaRPr/>
          </a:p>
        </p:txBody>
      </p:sp>
      <p:sp>
        <p:nvSpPr>
          <p:cNvPr id="38" name="object 38"/>
          <p:cNvSpPr/>
          <p:nvPr/>
        </p:nvSpPr>
        <p:spPr>
          <a:xfrm>
            <a:off x="1427180" y="2985516"/>
            <a:ext cx="306705" cy="321945"/>
          </a:xfrm>
          <a:custGeom>
            <a:avLst/>
            <a:gdLst/>
            <a:ahLst/>
            <a:cxnLst/>
            <a:rect l="l" t="t" r="r" b="b"/>
            <a:pathLst>
              <a:path w="306705" h="321945">
                <a:moveTo>
                  <a:pt x="215691" y="43561"/>
                </a:moveTo>
                <a:lnTo>
                  <a:pt x="163621" y="50292"/>
                </a:lnTo>
                <a:lnTo>
                  <a:pt x="108424" y="88963"/>
                </a:lnTo>
                <a:lnTo>
                  <a:pt x="59989" y="135636"/>
                </a:lnTo>
                <a:lnTo>
                  <a:pt x="34897" y="168364"/>
                </a:lnTo>
                <a:lnTo>
                  <a:pt x="12983" y="206390"/>
                </a:lnTo>
                <a:lnTo>
                  <a:pt x="0" y="247203"/>
                </a:lnTo>
                <a:lnTo>
                  <a:pt x="1696" y="288289"/>
                </a:lnTo>
                <a:lnTo>
                  <a:pt x="14987" y="310481"/>
                </a:lnTo>
                <a:lnTo>
                  <a:pt x="36780" y="320754"/>
                </a:lnTo>
                <a:lnTo>
                  <a:pt x="62525" y="321812"/>
                </a:lnTo>
                <a:lnTo>
                  <a:pt x="87675" y="316357"/>
                </a:lnTo>
                <a:lnTo>
                  <a:pt x="123934" y="300741"/>
                </a:lnTo>
                <a:lnTo>
                  <a:pt x="158763" y="279352"/>
                </a:lnTo>
                <a:lnTo>
                  <a:pt x="190974" y="254081"/>
                </a:lnTo>
                <a:lnTo>
                  <a:pt x="219374" y="226822"/>
                </a:lnTo>
                <a:lnTo>
                  <a:pt x="266205" y="168656"/>
                </a:lnTo>
                <a:lnTo>
                  <a:pt x="299511" y="102108"/>
                </a:lnTo>
                <a:lnTo>
                  <a:pt x="306528" y="58689"/>
                </a:lnTo>
                <a:lnTo>
                  <a:pt x="302690" y="38189"/>
                </a:lnTo>
                <a:lnTo>
                  <a:pt x="293161" y="18034"/>
                </a:lnTo>
                <a:lnTo>
                  <a:pt x="282922" y="8233"/>
                </a:lnTo>
                <a:lnTo>
                  <a:pt x="269825" y="3254"/>
                </a:lnTo>
                <a:lnTo>
                  <a:pt x="255442" y="1156"/>
                </a:lnTo>
                <a:lnTo>
                  <a:pt x="241345" y="0"/>
                </a:lnTo>
              </a:path>
            </a:pathLst>
          </a:custGeom>
          <a:ln w="12801">
            <a:solidFill>
              <a:srgbClr val="000000"/>
            </a:solidFill>
          </a:ln>
        </p:spPr>
        <p:txBody>
          <a:bodyPr wrap="square" lIns="0" tIns="0" rIns="0" bIns="0" rtlCol="0"/>
          <a:lstStyle/>
          <a:p>
            <a:endParaRPr/>
          </a:p>
        </p:txBody>
      </p:sp>
      <p:sp>
        <p:nvSpPr>
          <p:cNvPr id="39" name="object 39"/>
          <p:cNvSpPr/>
          <p:nvPr/>
        </p:nvSpPr>
        <p:spPr>
          <a:xfrm>
            <a:off x="1502917" y="2935858"/>
            <a:ext cx="154940" cy="593725"/>
          </a:xfrm>
          <a:custGeom>
            <a:avLst/>
            <a:gdLst/>
            <a:ahLst/>
            <a:cxnLst/>
            <a:rect l="l" t="t" r="r" b="b"/>
            <a:pathLst>
              <a:path w="154939" h="593725">
                <a:moveTo>
                  <a:pt x="133857" y="0"/>
                </a:moveTo>
                <a:lnTo>
                  <a:pt x="145236" y="5337"/>
                </a:lnTo>
                <a:lnTo>
                  <a:pt x="151923" y="10509"/>
                </a:lnTo>
                <a:lnTo>
                  <a:pt x="154467" y="18966"/>
                </a:lnTo>
                <a:lnTo>
                  <a:pt x="153415" y="34162"/>
                </a:lnTo>
                <a:lnTo>
                  <a:pt x="146728" y="65970"/>
                </a:lnTo>
                <a:lnTo>
                  <a:pt x="136683" y="97361"/>
                </a:lnTo>
                <a:lnTo>
                  <a:pt x="125162" y="128299"/>
                </a:lnTo>
                <a:lnTo>
                  <a:pt x="114045" y="158750"/>
                </a:lnTo>
                <a:lnTo>
                  <a:pt x="97579" y="208674"/>
                </a:lnTo>
                <a:lnTo>
                  <a:pt x="81470" y="258778"/>
                </a:lnTo>
                <a:lnTo>
                  <a:pt x="65647" y="309000"/>
                </a:lnTo>
                <a:lnTo>
                  <a:pt x="50037" y="359282"/>
                </a:lnTo>
                <a:lnTo>
                  <a:pt x="36958" y="399117"/>
                </a:lnTo>
                <a:lnTo>
                  <a:pt x="23320" y="439927"/>
                </a:lnTo>
                <a:lnTo>
                  <a:pt x="11229" y="481119"/>
                </a:lnTo>
                <a:lnTo>
                  <a:pt x="2793" y="522096"/>
                </a:lnTo>
                <a:lnTo>
                  <a:pt x="7" y="576085"/>
                </a:lnTo>
                <a:lnTo>
                  <a:pt x="0" y="593725"/>
                </a:lnTo>
              </a:path>
            </a:pathLst>
          </a:custGeom>
          <a:ln w="12801">
            <a:solidFill>
              <a:srgbClr val="000000"/>
            </a:solidFill>
          </a:ln>
        </p:spPr>
        <p:txBody>
          <a:bodyPr wrap="square" lIns="0" tIns="0" rIns="0" bIns="0" rtlCol="0"/>
          <a:lstStyle/>
          <a:p>
            <a:endParaRPr/>
          </a:p>
        </p:txBody>
      </p:sp>
      <p:sp>
        <p:nvSpPr>
          <p:cNvPr id="40" name="object 40"/>
          <p:cNvSpPr/>
          <p:nvPr/>
        </p:nvSpPr>
        <p:spPr>
          <a:xfrm>
            <a:off x="1510919" y="2826829"/>
            <a:ext cx="340995" cy="31750"/>
          </a:xfrm>
          <a:custGeom>
            <a:avLst/>
            <a:gdLst/>
            <a:ahLst/>
            <a:cxnLst/>
            <a:rect l="l" t="t" r="r" b="b"/>
            <a:pathLst>
              <a:path w="340994" h="31750">
                <a:moveTo>
                  <a:pt x="7619" y="23939"/>
                </a:moveTo>
                <a:lnTo>
                  <a:pt x="4825" y="22161"/>
                </a:lnTo>
                <a:lnTo>
                  <a:pt x="2412" y="20637"/>
                </a:lnTo>
                <a:lnTo>
                  <a:pt x="0" y="18732"/>
                </a:lnTo>
                <a:lnTo>
                  <a:pt x="6242" y="13350"/>
                </a:lnTo>
                <a:lnTo>
                  <a:pt x="13652" y="11493"/>
                </a:lnTo>
                <a:lnTo>
                  <a:pt x="22395" y="11445"/>
                </a:lnTo>
                <a:lnTo>
                  <a:pt x="32639" y="11493"/>
                </a:lnTo>
                <a:lnTo>
                  <a:pt x="55493" y="10439"/>
                </a:lnTo>
                <a:lnTo>
                  <a:pt x="78311" y="9445"/>
                </a:lnTo>
                <a:lnTo>
                  <a:pt x="101058" y="8332"/>
                </a:lnTo>
                <a:lnTo>
                  <a:pt x="123698" y="6921"/>
                </a:lnTo>
                <a:lnTo>
                  <a:pt x="153376" y="4847"/>
                </a:lnTo>
                <a:lnTo>
                  <a:pt x="183006" y="3190"/>
                </a:lnTo>
                <a:lnTo>
                  <a:pt x="212637" y="1938"/>
                </a:lnTo>
                <a:lnTo>
                  <a:pt x="242316" y="1079"/>
                </a:lnTo>
                <a:lnTo>
                  <a:pt x="261546" y="361"/>
                </a:lnTo>
                <a:lnTo>
                  <a:pt x="302055" y="1258"/>
                </a:lnTo>
                <a:lnTo>
                  <a:pt x="339288" y="22203"/>
                </a:lnTo>
                <a:lnTo>
                  <a:pt x="340994" y="31305"/>
                </a:lnTo>
              </a:path>
            </a:pathLst>
          </a:custGeom>
          <a:ln w="12801">
            <a:solidFill>
              <a:srgbClr val="000000"/>
            </a:solidFill>
          </a:ln>
        </p:spPr>
        <p:txBody>
          <a:bodyPr wrap="square" lIns="0" tIns="0" rIns="0" bIns="0" rtlCol="0"/>
          <a:lstStyle/>
          <a:p>
            <a:endParaRPr/>
          </a:p>
        </p:txBody>
      </p:sp>
      <p:sp>
        <p:nvSpPr>
          <p:cNvPr id="41" name="object 41"/>
          <p:cNvSpPr/>
          <p:nvPr/>
        </p:nvSpPr>
        <p:spPr>
          <a:xfrm>
            <a:off x="1361186" y="3476490"/>
            <a:ext cx="371475" cy="31750"/>
          </a:xfrm>
          <a:custGeom>
            <a:avLst/>
            <a:gdLst/>
            <a:ahLst/>
            <a:cxnLst/>
            <a:rect l="l" t="t" r="r" b="b"/>
            <a:pathLst>
              <a:path w="371475" h="31750">
                <a:moveTo>
                  <a:pt x="0" y="31503"/>
                </a:moveTo>
                <a:lnTo>
                  <a:pt x="14174" y="30958"/>
                </a:lnTo>
                <a:lnTo>
                  <a:pt x="28432" y="27043"/>
                </a:lnTo>
                <a:lnTo>
                  <a:pt x="42951" y="21770"/>
                </a:lnTo>
                <a:lnTo>
                  <a:pt x="57911" y="17152"/>
                </a:lnTo>
                <a:lnTo>
                  <a:pt x="107473" y="6992"/>
                </a:lnTo>
                <a:lnTo>
                  <a:pt x="157987" y="1023"/>
                </a:lnTo>
                <a:lnTo>
                  <a:pt x="183697" y="0"/>
                </a:lnTo>
                <a:lnTo>
                  <a:pt x="209264" y="452"/>
                </a:lnTo>
                <a:lnTo>
                  <a:pt x="234783" y="1952"/>
                </a:lnTo>
                <a:lnTo>
                  <a:pt x="260350" y="4071"/>
                </a:lnTo>
                <a:lnTo>
                  <a:pt x="280592" y="7296"/>
                </a:lnTo>
                <a:lnTo>
                  <a:pt x="300466" y="12152"/>
                </a:lnTo>
                <a:lnTo>
                  <a:pt x="320411" y="16841"/>
                </a:lnTo>
                <a:lnTo>
                  <a:pt x="340868" y="19565"/>
                </a:lnTo>
                <a:lnTo>
                  <a:pt x="350631" y="18954"/>
                </a:lnTo>
                <a:lnTo>
                  <a:pt x="358012" y="18295"/>
                </a:lnTo>
                <a:lnTo>
                  <a:pt x="364442" y="17351"/>
                </a:lnTo>
                <a:lnTo>
                  <a:pt x="371347" y="15882"/>
                </a:lnTo>
              </a:path>
            </a:pathLst>
          </a:custGeom>
          <a:ln w="12801">
            <a:solidFill>
              <a:srgbClr val="000000"/>
            </a:solidFill>
          </a:ln>
        </p:spPr>
        <p:txBody>
          <a:bodyPr wrap="square" lIns="0" tIns="0" rIns="0" bIns="0" rtlCol="0"/>
          <a:lstStyle/>
          <a:p>
            <a:endParaRPr/>
          </a:p>
        </p:txBody>
      </p:sp>
      <p:sp>
        <p:nvSpPr>
          <p:cNvPr id="42" name="object 42"/>
          <p:cNvSpPr/>
          <p:nvPr/>
        </p:nvSpPr>
        <p:spPr>
          <a:xfrm>
            <a:off x="1971801" y="2780410"/>
            <a:ext cx="16510" cy="193040"/>
          </a:xfrm>
          <a:custGeom>
            <a:avLst/>
            <a:gdLst/>
            <a:ahLst/>
            <a:cxnLst/>
            <a:rect l="l" t="t" r="r" b="b"/>
            <a:pathLst>
              <a:path w="16510" h="193039">
                <a:moveTo>
                  <a:pt x="0" y="7619"/>
                </a:moveTo>
                <a:lnTo>
                  <a:pt x="2667" y="4825"/>
                </a:lnTo>
                <a:lnTo>
                  <a:pt x="5461" y="2412"/>
                </a:lnTo>
                <a:lnTo>
                  <a:pt x="8128" y="0"/>
                </a:lnTo>
                <a:lnTo>
                  <a:pt x="14291" y="12942"/>
                </a:lnTo>
                <a:lnTo>
                  <a:pt x="16097" y="25050"/>
                </a:lnTo>
                <a:lnTo>
                  <a:pt x="15378" y="37969"/>
                </a:lnTo>
                <a:lnTo>
                  <a:pt x="13970" y="53339"/>
                </a:lnTo>
                <a:lnTo>
                  <a:pt x="12676" y="74562"/>
                </a:lnTo>
                <a:lnTo>
                  <a:pt x="11239" y="95964"/>
                </a:lnTo>
                <a:lnTo>
                  <a:pt x="9326" y="117294"/>
                </a:lnTo>
                <a:lnTo>
                  <a:pt x="6604" y="138302"/>
                </a:lnTo>
                <a:lnTo>
                  <a:pt x="4958" y="152118"/>
                </a:lnTo>
                <a:lnTo>
                  <a:pt x="3825" y="165480"/>
                </a:lnTo>
                <a:lnTo>
                  <a:pt x="3478" y="178843"/>
                </a:lnTo>
                <a:lnTo>
                  <a:pt x="4191" y="192659"/>
                </a:lnTo>
              </a:path>
            </a:pathLst>
          </a:custGeom>
          <a:ln w="12801">
            <a:solidFill>
              <a:srgbClr val="000000"/>
            </a:solidFill>
          </a:ln>
        </p:spPr>
        <p:txBody>
          <a:bodyPr wrap="square" lIns="0" tIns="0" rIns="0" bIns="0" rtlCol="0"/>
          <a:lstStyle/>
          <a:p>
            <a:endParaRPr/>
          </a:p>
        </p:txBody>
      </p:sp>
      <p:sp>
        <p:nvSpPr>
          <p:cNvPr id="43" name="object 43"/>
          <p:cNvSpPr/>
          <p:nvPr/>
        </p:nvSpPr>
        <p:spPr>
          <a:xfrm>
            <a:off x="1861847" y="2787814"/>
            <a:ext cx="217170" cy="46355"/>
          </a:xfrm>
          <a:custGeom>
            <a:avLst/>
            <a:gdLst/>
            <a:ahLst/>
            <a:cxnLst/>
            <a:rect l="l" t="t" r="r" b="b"/>
            <a:pathLst>
              <a:path w="217169" h="46355">
                <a:moveTo>
                  <a:pt x="1115" y="45936"/>
                </a:moveTo>
                <a:lnTo>
                  <a:pt x="24610" y="10249"/>
                </a:lnTo>
                <a:lnTo>
                  <a:pt x="77545" y="533"/>
                </a:lnTo>
                <a:lnTo>
                  <a:pt x="119284" y="0"/>
                </a:lnTo>
                <a:lnTo>
                  <a:pt x="143418" y="105"/>
                </a:lnTo>
                <a:lnTo>
                  <a:pt x="167552" y="805"/>
                </a:lnTo>
                <a:lnTo>
                  <a:pt x="191615" y="2375"/>
                </a:lnTo>
                <a:lnTo>
                  <a:pt x="197957" y="3042"/>
                </a:lnTo>
                <a:lnTo>
                  <a:pt x="204251" y="3708"/>
                </a:lnTo>
                <a:lnTo>
                  <a:pt x="210546" y="4375"/>
                </a:lnTo>
                <a:lnTo>
                  <a:pt x="216888" y="5042"/>
                </a:lnTo>
              </a:path>
            </a:pathLst>
          </a:custGeom>
          <a:ln w="12801">
            <a:solidFill>
              <a:srgbClr val="000000"/>
            </a:solidFill>
          </a:ln>
        </p:spPr>
        <p:txBody>
          <a:bodyPr wrap="square" lIns="0" tIns="0" rIns="0" bIns="0" rtlCol="0"/>
          <a:lstStyle/>
          <a:p>
            <a:endParaRPr/>
          </a:p>
        </p:txBody>
      </p:sp>
      <p:sp>
        <p:nvSpPr>
          <p:cNvPr id="44" name="object 44"/>
          <p:cNvSpPr/>
          <p:nvPr/>
        </p:nvSpPr>
        <p:spPr>
          <a:xfrm>
            <a:off x="2158873" y="3051936"/>
            <a:ext cx="180340" cy="323215"/>
          </a:xfrm>
          <a:custGeom>
            <a:avLst/>
            <a:gdLst/>
            <a:ahLst/>
            <a:cxnLst/>
            <a:rect l="l" t="t" r="r" b="b"/>
            <a:pathLst>
              <a:path w="180339" h="323214">
                <a:moveTo>
                  <a:pt x="0" y="0"/>
                </a:moveTo>
                <a:lnTo>
                  <a:pt x="25235" y="32200"/>
                </a:lnTo>
                <a:lnTo>
                  <a:pt x="46416" y="69738"/>
                </a:lnTo>
                <a:lnTo>
                  <a:pt x="72622" y="122205"/>
                </a:lnTo>
                <a:lnTo>
                  <a:pt x="85725" y="148462"/>
                </a:lnTo>
                <a:lnTo>
                  <a:pt x="99625" y="176272"/>
                </a:lnTo>
                <a:lnTo>
                  <a:pt x="113776" y="203962"/>
                </a:lnTo>
                <a:lnTo>
                  <a:pt x="127998" y="231651"/>
                </a:lnTo>
                <a:lnTo>
                  <a:pt x="142112" y="259461"/>
                </a:lnTo>
                <a:lnTo>
                  <a:pt x="147919" y="273671"/>
                </a:lnTo>
                <a:lnTo>
                  <a:pt x="155416" y="293322"/>
                </a:lnTo>
                <a:lnTo>
                  <a:pt x="164008" y="311949"/>
                </a:lnTo>
                <a:lnTo>
                  <a:pt x="173100" y="323088"/>
                </a:lnTo>
                <a:lnTo>
                  <a:pt x="175259" y="322199"/>
                </a:lnTo>
                <a:lnTo>
                  <a:pt x="177672" y="321563"/>
                </a:lnTo>
                <a:lnTo>
                  <a:pt x="179831" y="320928"/>
                </a:lnTo>
              </a:path>
            </a:pathLst>
          </a:custGeom>
          <a:ln w="12801">
            <a:solidFill>
              <a:srgbClr val="000000"/>
            </a:solidFill>
          </a:ln>
        </p:spPr>
        <p:txBody>
          <a:bodyPr wrap="square" lIns="0" tIns="0" rIns="0" bIns="0" rtlCol="0"/>
          <a:lstStyle/>
          <a:p>
            <a:endParaRPr/>
          </a:p>
        </p:txBody>
      </p:sp>
      <p:sp>
        <p:nvSpPr>
          <p:cNvPr id="45" name="object 45"/>
          <p:cNvSpPr/>
          <p:nvPr/>
        </p:nvSpPr>
        <p:spPr>
          <a:xfrm>
            <a:off x="2064385" y="3064129"/>
            <a:ext cx="271780" cy="345440"/>
          </a:xfrm>
          <a:custGeom>
            <a:avLst/>
            <a:gdLst/>
            <a:ahLst/>
            <a:cxnLst/>
            <a:rect l="l" t="t" r="r" b="b"/>
            <a:pathLst>
              <a:path w="271780" h="345439">
                <a:moveTo>
                  <a:pt x="269747" y="8890"/>
                </a:moveTo>
                <a:lnTo>
                  <a:pt x="270382" y="5842"/>
                </a:lnTo>
                <a:lnTo>
                  <a:pt x="271017" y="3048"/>
                </a:lnTo>
                <a:lnTo>
                  <a:pt x="271652" y="0"/>
                </a:lnTo>
                <a:lnTo>
                  <a:pt x="234094" y="34057"/>
                </a:lnTo>
                <a:lnTo>
                  <a:pt x="196536" y="77043"/>
                </a:lnTo>
                <a:lnTo>
                  <a:pt x="170878" y="107965"/>
                </a:lnTo>
                <a:lnTo>
                  <a:pt x="145887" y="139388"/>
                </a:lnTo>
                <a:lnTo>
                  <a:pt x="121919" y="171323"/>
                </a:lnTo>
                <a:lnTo>
                  <a:pt x="95067" y="208893"/>
                </a:lnTo>
                <a:lnTo>
                  <a:pt x="68929" y="247284"/>
                </a:lnTo>
                <a:lnTo>
                  <a:pt x="43695" y="286176"/>
                </a:lnTo>
                <a:lnTo>
                  <a:pt x="19557" y="325247"/>
                </a:lnTo>
                <a:lnTo>
                  <a:pt x="11429" y="337379"/>
                </a:lnTo>
                <a:lnTo>
                  <a:pt x="6349" y="342582"/>
                </a:lnTo>
                <a:lnTo>
                  <a:pt x="2984" y="344070"/>
                </a:lnTo>
                <a:lnTo>
                  <a:pt x="0" y="345059"/>
                </a:lnTo>
              </a:path>
            </a:pathLst>
          </a:custGeom>
          <a:ln w="12801">
            <a:solidFill>
              <a:srgbClr val="000000"/>
            </a:solidFill>
          </a:ln>
        </p:spPr>
        <p:txBody>
          <a:bodyPr wrap="square" lIns="0" tIns="0" rIns="0" bIns="0" rtlCol="0"/>
          <a:lstStyle/>
          <a:p>
            <a:endParaRPr/>
          </a:p>
        </p:txBody>
      </p:sp>
      <p:sp>
        <p:nvSpPr>
          <p:cNvPr id="46" name="object 46"/>
          <p:cNvSpPr/>
          <p:nvPr/>
        </p:nvSpPr>
        <p:spPr>
          <a:xfrm>
            <a:off x="2132329" y="2833751"/>
            <a:ext cx="299085" cy="132080"/>
          </a:xfrm>
          <a:custGeom>
            <a:avLst/>
            <a:gdLst/>
            <a:ahLst/>
            <a:cxnLst/>
            <a:rect l="l" t="t" r="r" b="b"/>
            <a:pathLst>
              <a:path w="299085" h="132080">
                <a:moveTo>
                  <a:pt x="4952" y="131952"/>
                </a:moveTo>
                <a:lnTo>
                  <a:pt x="1269" y="124333"/>
                </a:lnTo>
                <a:lnTo>
                  <a:pt x="0" y="122174"/>
                </a:lnTo>
                <a:lnTo>
                  <a:pt x="4063" y="116712"/>
                </a:lnTo>
                <a:lnTo>
                  <a:pt x="15823" y="115433"/>
                </a:lnTo>
                <a:lnTo>
                  <a:pt x="26606" y="115522"/>
                </a:lnTo>
                <a:lnTo>
                  <a:pt x="37389" y="116587"/>
                </a:lnTo>
                <a:lnTo>
                  <a:pt x="49149" y="118237"/>
                </a:lnTo>
                <a:lnTo>
                  <a:pt x="70911" y="121273"/>
                </a:lnTo>
                <a:lnTo>
                  <a:pt x="92757" y="123856"/>
                </a:lnTo>
                <a:lnTo>
                  <a:pt x="114675" y="125916"/>
                </a:lnTo>
                <a:lnTo>
                  <a:pt x="136651" y="127381"/>
                </a:lnTo>
                <a:lnTo>
                  <a:pt x="160801" y="127942"/>
                </a:lnTo>
                <a:lnTo>
                  <a:pt x="184880" y="127301"/>
                </a:lnTo>
                <a:lnTo>
                  <a:pt x="232918" y="122174"/>
                </a:lnTo>
                <a:lnTo>
                  <a:pt x="278173" y="109797"/>
                </a:lnTo>
                <a:lnTo>
                  <a:pt x="298624" y="78835"/>
                </a:lnTo>
                <a:lnTo>
                  <a:pt x="296777" y="66936"/>
                </a:lnTo>
                <a:lnTo>
                  <a:pt x="271192" y="18970"/>
                </a:lnTo>
                <a:lnTo>
                  <a:pt x="235965" y="0"/>
                </a:lnTo>
                <a:lnTo>
                  <a:pt x="231647" y="888"/>
                </a:lnTo>
                <a:lnTo>
                  <a:pt x="227456" y="1777"/>
                </a:lnTo>
                <a:lnTo>
                  <a:pt x="223519" y="2666"/>
                </a:lnTo>
              </a:path>
            </a:pathLst>
          </a:custGeom>
          <a:ln w="12801">
            <a:solidFill>
              <a:srgbClr val="000000"/>
            </a:solidFill>
          </a:ln>
        </p:spPr>
        <p:txBody>
          <a:bodyPr wrap="square" lIns="0" tIns="0" rIns="0" bIns="0" rtlCol="0"/>
          <a:lstStyle/>
          <a:p>
            <a:endParaRPr/>
          </a:p>
        </p:txBody>
      </p:sp>
      <p:sp>
        <p:nvSpPr>
          <p:cNvPr id="47" name="object 47"/>
          <p:cNvSpPr/>
          <p:nvPr/>
        </p:nvSpPr>
        <p:spPr>
          <a:xfrm>
            <a:off x="2239182" y="3822827"/>
            <a:ext cx="259715" cy="536575"/>
          </a:xfrm>
          <a:custGeom>
            <a:avLst/>
            <a:gdLst/>
            <a:ahLst/>
            <a:cxnLst/>
            <a:rect l="l" t="t" r="r" b="b"/>
            <a:pathLst>
              <a:path w="259714" h="536575">
                <a:moveTo>
                  <a:pt x="259542" y="0"/>
                </a:moveTo>
                <a:lnTo>
                  <a:pt x="248715" y="10106"/>
                </a:lnTo>
                <a:lnTo>
                  <a:pt x="237698" y="20653"/>
                </a:lnTo>
                <a:lnTo>
                  <a:pt x="226395" y="30843"/>
                </a:lnTo>
                <a:lnTo>
                  <a:pt x="214711" y="39878"/>
                </a:lnTo>
                <a:lnTo>
                  <a:pt x="194710" y="54215"/>
                </a:lnTo>
                <a:lnTo>
                  <a:pt x="175579" y="68945"/>
                </a:lnTo>
                <a:lnTo>
                  <a:pt x="138257" y="100203"/>
                </a:lnTo>
                <a:lnTo>
                  <a:pt x="90171" y="149748"/>
                </a:lnTo>
                <a:lnTo>
                  <a:pt x="50754" y="206629"/>
                </a:lnTo>
                <a:lnTo>
                  <a:pt x="32216" y="242510"/>
                </a:lnTo>
                <a:lnTo>
                  <a:pt x="17416" y="280035"/>
                </a:lnTo>
                <a:lnTo>
                  <a:pt x="6713" y="318893"/>
                </a:lnTo>
                <a:lnTo>
                  <a:pt x="462" y="358775"/>
                </a:lnTo>
                <a:lnTo>
                  <a:pt x="0" y="398355"/>
                </a:lnTo>
                <a:lnTo>
                  <a:pt x="7145" y="437959"/>
                </a:lnTo>
                <a:lnTo>
                  <a:pt x="22983" y="474610"/>
                </a:lnTo>
                <a:lnTo>
                  <a:pt x="48595" y="505333"/>
                </a:lnTo>
                <a:lnTo>
                  <a:pt x="94648" y="529463"/>
                </a:lnTo>
                <a:lnTo>
                  <a:pt x="146131" y="536448"/>
                </a:lnTo>
                <a:lnTo>
                  <a:pt x="153751" y="535178"/>
                </a:lnTo>
                <a:lnTo>
                  <a:pt x="161371" y="534289"/>
                </a:lnTo>
                <a:lnTo>
                  <a:pt x="169372" y="532765"/>
                </a:lnTo>
              </a:path>
            </a:pathLst>
          </a:custGeom>
          <a:ln w="12801">
            <a:solidFill>
              <a:srgbClr val="000000"/>
            </a:solidFill>
          </a:ln>
        </p:spPr>
        <p:txBody>
          <a:bodyPr wrap="square" lIns="0" tIns="0" rIns="0" bIns="0" rtlCol="0"/>
          <a:lstStyle/>
          <a:p>
            <a:endParaRPr/>
          </a:p>
        </p:txBody>
      </p:sp>
      <p:sp>
        <p:nvSpPr>
          <p:cNvPr id="48" name="object 48"/>
          <p:cNvSpPr/>
          <p:nvPr/>
        </p:nvSpPr>
        <p:spPr>
          <a:xfrm>
            <a:off x="2601214" y="4032503"/>
            <a:ext cx="169545" cy="345440"/>
          </a:xfrm>
          <a:custGeom>
            <a:avLst/>
            <a:gdLst/>
            <a:ahLst/>
            <a:cxnLst/>
            <a:rect l="l" t="t" r="r" b="b"/>
            <a:pathLst>
              <a:path w="169544" h="345439">
                <a:moveTo>
                  <a:pt x="0" y="9398"/>
                </a:moveTo>
                <a:lnTo>
                  <a:pt x="2667" y="2794"/>
                </a:lnTo>
                <a:lnTo>
                  <a:pt x="3302" y="254"/>
                </a:lnTo>
                <a:lnTo>
                  <a:pt x="8762" y="0"/>
                </a:lnTo>
                <a:lnTo>
                  <a:pt x="16738" y="14743"/>
                </a:lnTo>
                <a:lnTo>
                  <a:pt x="23701" y="30035"/>
                </a:lnTo>
                <a:lnTo>
                  <a:pt x="30212" y="45612"/>
                </a:lnTo>
                <a:lnTo>
                  <a:pt x="36830" y="61214"/>
                </a:lnTo>
                <a:lnTo>
                  <a:pt x="65008" y="126841"/>
                </a:lnTo>
                <a:lnTo>
                  <a:pt x="92329" y="192659"/>
                </a:lnTo>
                <a:lnTo>
                  <a:pt x="118427" y="272796"/>
                </a:lnTo>
                <a:lnTo>
                  <a:pt x="136191" y="315638"/>
                </a:lnTo>
                <a:lnTo>
                  <a:pt x="157861" y="343789"/>
                </a:lnTo>
                <a:lnTo>
                  <a:pt x="161798" y="344170"/>
                </a:lnTo>
                <a:lnTo>
                  <a:pt x="165735" y="344678"/>
                </a:lnTo>
                <a:lnTo>
                  <a:pt x="169418" y="345313"/>
                </a:lnTo>
              </a:path>
            </a:pathLst>
          </a:custGeom>
          <a:ln w="12801">
            <a:solidFill>
              <a:srgbClr val="000000"/>
            </a:solidFill>
          </a:ln>
        </p:spPr>
        <p:txBody>
          <a:bodyPr wrap="square" lIns="0" tIns="0" rIns="0" bIns="0" rtlCol="0"/>
          <a:lstStyle/>
          <a:p>
            <a:endParaRPr/>
          </a:p>
        </p:txBody>
      </p:sp>
      <p:sp>
        <p:nvSpPr>
          <p:cNvPr id="49" name="object 49"/>
          <p:cNvSpPr/>
          <p:nvPr/>
        </p:nvSpPr>
        <p:spPr>
          <a:xfrm>
            <a:off x="2532888" y="4023105"/>
            <a:ext cx="284480" cy="314960"/>
          </a:xfrm>
          <a:custGeom>
            <a:avLst/>
            <a:gdLst/>
            <a:ahLst/>
            <a:cxnLst/>
            <a:rect l="l" t="t" r="r" b="b"/>
            <a:pathLst>
              <a:path w="284480" h="314960">
                <a:moveTo>
                  <a:pt x="284099" y="0"/>
                </a:moveTo>
                <a:lnTo>
                  <a:pt x="241682" y="37183"/>
                </a:lnTo>
                <a:lnTo>
                  <a:pt x="205019" y="81889"/>
                </a:lnTo>
                <a:lnTo>
                  <a:pt x="180482" y="111204"/>
                </a:lnTo>
                <a:lnTo>
                  <a:pt x="155779" y="140352"/>
                </a:lnTo>
                <a:lnTo>
                  <a:pt x="131063" y="169418"/>
                </a:lnTo>
                <a:lnTo>
                  <a:pt x="108325" y="196925"/>
                </a:lnTo>
                <a:lnTo>
                  <a:pt x="62751" y="251606"/>
                </a:lnTo>
                <a:lnTo>
                  <a:pt x="30200" y="288008"/>
                </a:lnTo>
                <a:lnTo>
                  <a:pt x="10527" y="306224"/>
                </a:lnTo>
                <a:lnTo>
                  <a:pt x="0" y="314833"/>
                </a:lnTo>
              </a:path>
            </a:pathLst>
          </a:custGeom>
          <a:ln w="12801">
            <a:solidFill>
              <a:srgbClr val="000000"/>
            </a:solidFill>
          </a:ln>
        </p:spPr>
        <p:txBody>
          <a:bodyPr wrap="square" lIns="0" tIns="0" rIns="0" bIns="0" rtlCol="0"/>
          <a:lstStyle/>
          <a:p>
            <a:endParaRPr/>
          </a:p>
        </p:txBody>
      </p:sp>
      <p:sp>
        <p:nvSpPr>
          <p:cNvPr id="50" name="object 50"/>
          <p:cNvSpPr/>
          <p:nvPr/>
        </p:nvSpPr>
        <p:spPr>
          <a:xfrm>
            <a:off x="2667635" y="3721879"/>
            <a:ext cx="232410" cy="136525"/>
          </a:xfrm>
          <a:custGeom>
            <a:avLst/>
            <a:gdLst/>
            <a:ahLst/>
            <a:cxnLst/>
            <a:rect l="l" t="t" r="r" b="b"/>
            <a:pathLst>
              <a:path w="232410" h="136525">
                <a:moveTo>
                  <a:pt x="23113" y="107678"/>
                </a:moveTo>
                <a:lnTo>
                  <a:pt x="14604" y="105773"/>
                </a:lnTo>
                <a:lnTo>
                  <a:pt x="8762" y="104884"/>
                </a:lnTo>
                <a:lnTo>
                  <a:pt x="0" y="104630"/>
                </a:lnTo>
                <a:lnTo>
                  <a:pt x="5230" y="112230"/>
                </a:lnTo>
                <a:lnTo>
                  <a:pt x="49311" y="130301"/>
                </a:lnTo>
                <a:lnTo>
                  <a:pt x="88134" y="135751"/>
                </a:lnTo>
                <a:lnTo>
                  <a:pt x="107568" y="135999"/>
                </a:lnTo>
                <a:lnTo>
                  <a:pt x="127424" y="134560"/>
                </a:lnTo>
                <a:lnTo>
                  <a:pt x="168183" y="125587"/>
                </a:lnTo>
                <a:lnTo>
                  <a:pt x="212518" y="93993"/>
                </a:lnTo>
                <a:lnTo>
                  <a:pt x="231556" y="50712"/>
                </a:lnTo>
                <a:lnTo>
                  <a:pt x="232378" y="35145"/>
                </a:lnTo>
                <a:lnTo>
                  <a:pt x="230485" y="19935"/>
                </a:lnTo>
                <a:lnTo>
                  <a:pt x="224662" y="8618"/>
                </a:lnTo>
                <a:lnTo>
                  <a:pt x="210550" y="0"/>
                </a:lnTo>
                <a:lnTo>
                  <a:pt x="200818" y="4633"/>
                </a:lnTo>
                <a:lnTo>
                  <a:pt x="194087" y="16815"/>
                </a:lnTo>
                <a:lnTo>
                  <a:pt x="188975" y="30843"/>
                </a:lnTo>
              </a:path>
            </a:pathLst>
          </a:custGeom>
          <a:ln w="12801">
            <a:solidFill>
              <a:srgbClr val="000000"/>
            </a:solidFill>
          </a:ln>
        </p:spPr>
        <p:txBody>
          <a:bodyPr wrap="square" lIns="0" tIns="0" rIns="0" bIns="0" rtlCol="0"/>
          <a:lstStyle/>
          <a:p>
            <a:endParaRPr/>
          </a:p>
        </p:txBody>
      </p:sp>
      <p:sp>
        <p:nvSpPr>
          <p:cNvPr id="51" name="object 51"/>
          <p:cNvSpPr/>
          <p:nvPr/>
        </p:nvSpPr>
        <p:spPr>
          <a:xfrm>
            <a:off x="2898394" y="4168140"/>
            <a:ext cx="170180" cy="33655"/>
          </a:xfrm>
          <a:custGeom>
            <a:avLst/>
            <a:gdLst/>
            <a:ahLst/>
            <a:cxnLst/>
            <a:rect l="l" t="t" r="r" b="b"/>
            <a:pathLst>
              <a:path w="170180" h="33654">
                <a:moveTo>
                  <a:pt x="20700" y="11303"/>
                </a:moveTo>
                <a:lnTo>
                  <a:pt x="10668" y="8890"/>
                </a:lnTo>
                <a:lnTo>
                  <a:pt x="8128" y="6350"/>
                </a:lnTo>
                <a:lnTo>
                  <a:pt x="0" y="0"/>
                </a:lnTo>
                <a:lnTo>
                  <a:pt x="38354" y="16764"/>
                </a:lnTo>
                <a:lnTo>
                  <a:pt x="87503" y="31480"/>
                </a:lnTo>
                <a:lnTo>
                  <a:pt x="103886" y="33528"/>
                </a:lnTo>
                <a:lnTo>
                  <a:pt x="120272" y="33089"/>
                </a:lnTo>
                <a:lnTo>
                  <a:pt x="136874" y="30591"/>
                </a:lnTo>
                <a:lnTo>
                  <a:pt x="153427" y="27116"/>
                </a:lnTo>
                <a:lnTo>
                  <a:pt x="169672" y="23749"/>
                </a:lnTo>
              </a:path>
            </a:pathLst>
          </a:custGeom>
          <a:ln w="12801">
            <a:solidFill>
              <a:srgbClr val="000000"/>
            </a:solidFill>
          </a:ln>
        </p:spPr>
        <p:txBody>
          <a:bodyPr wrap="square" lIns="0" tIns="0" rIns="0" bIns="0" rtlCol="0"/>
          <a:lstStyle/>
          <a:p>
            <a:endParaRPr/>
          </a:p>
        </p:txBody>
      </p:sp>
      <p:sp>
        <p:nvSpPr>
          <p:cNvPr id="52" name="object 52"/>
          <p:cNvSpPr/>
          <p:nvPr/>
        </p:nvSpPr>
        <p:spPr>
          <a:xfrm>
            <a:off x="3101339" y="4059046"/>
            <a:ext cx="388620" cy="427990"/>
          </a:xfrm>
          <a:custGeom>
            <a:avLst/>
            <a:gdLst/>
            <a:ahLst/>
            <a:cxnLst/>
            <a:rect l="l" t="t" r="r" b="b"/>
            <a:pathLst>
              <a:path w="388620" h="427989">
                <a:moveTo>
                  <a:pt x="0" y="427608"/>
                </a:moveTo>
                <a:lnTo>
                  <a:pt x="34861" y="398980"/>
                </a:lnTo>
                <a:lnTo>
                  <a:pt x="66649" y="361892"/>
                </a:lnTo>
                <a:lnTo>
                  <a:pt x="102062" y="310215"/>
                </a:lnTo>
                <a:lnTo>
                  <a:pt x="135725" y="247993"/>
                </a:lnTo>
                <a:lnTo>
                  <a:pt x="152479" y="212455"/>
                </a:lnTo>
                <a:lnTo>
                  <a:pt x="167733" y="176226"/>
                </a:lnTo>
                <a:lnTo>
                  <a:pt x="181356" y="139319"/>
                </a:lnTo>
                <a:lnTo>
                  <a:pt x="201723" y="70326"/>
                </a:lnTo>
                <a:lnTo>
                  <a:pt x="217043" y="0"/>
                </a:lnTo>
                <a:lnTo>
                  <a:pt x="209587" y="23453"/>
                </a:lnTo>
                <a:lnTo>
                  <a:pt x="198772" y="70740"/>
                </a:lnTo>
                <a:lnTo>
                  <a:pt x="190799" y="123128"/>
                </a:lnTo>
                <a:lnTo>
                  <a:pt x="189478" y="180901"/>
                </a:lnTo>
                <a:lnTo>
                  <a:pt x="205029" y="223722"/>
                </a:lnTo>
                <a:lnTo>
                  <a:pt x="250571" y="227329"/>
                </a:lnTo>
                <a:lnTo>
                  <a:pt x="291258" y="192325"/>
                </a:lnTo>
                <a:lnTo>
                  <a:pt x="323088" y="148462"/>
                </a:lnTo>
                <a:lnTo>
                  <a:pt x="350916" y="100266"/>
                </a:lnTo>
                <a:lnTo>
                  <a:pt x="375793" y="50545"/>
                </a:lnTo>
                <a:lnTo>
                  <a:pt x="388620" y="23113"/>
                </a:lnTo>
                <a:lnTo>
                  <a:pt x="385714" y="41814"/>
                </a:lnTo>
                <a:lnTo>
                  <a:pt x="382619" y="60705"/>
                </a:lnTo>
                <a:lnTo>
                  <a:pt x="379475" y="79692"/>
                </a:lnTo>
                <a:lnTo>
                  <a:pt x="376427" y="98678"/>
                </a:lnTo>
                <a:lnTo>
                  <a:pt x="372270" y="125144"/>
                </a:lnTo>
                <a:lnTo>
                  <a:pt x="368125" y="152288"/>
                </a:lnTo>
                <a:lnTo>
                  <a:pt x="364765" y="179456"/>
                </a:lnTo>
                <a:lnTo>
                  <a:pt x="362965" y="205994"/>
                </a:lnTo>
                <a:lnTo>
                  <a:pt x="363926" y="217505"/>
                </a:lnTo>
                <a:lnTo>
                  <a:pt x="366267" y="225885"/>
                </a:lnTo>
                <a:lnTo>
                  <a:pt x="369181" y="232479"/>
                </a:lnTo>
                <a:lnTo>
                  <a:pt x="371856" y="238632"/>
                </a:lnTo>
              </a:path>
            </a:pathLst>
          </a:custGeom>
          <a:ln w="12801">
            <a:solidFill>
              <a:srgbClr val="000000"/>
            </a:solidFill>
          </a:ln>
        </p:spPr>
        <p:txBody>
          <a:bodyPr wrap="square" lIns="0" tIns="0" rIns="0" bIns="0" rtlCol="0"/>
          <a:lstStyle/>
          <a:p>
            <a:endParaRPr/>
          </a:p>
        </p:txBody>
      </p:sp>
      <p:sp>
        <p:nvSpPr>
          <p:cNvPr id="53" name="object 53"/>
          <p:cNvSpPr/>
          <p:nvPr/>
        </p:nvSpPr>
        <p:spPr>
          <a:xfrm>
            <a:off x="3207385" y="3787775"/>
            <a:ext cx="361315" cy="194310"/>
          </a:xfrm>
          <a:custGeom>
            <a:avLst/>
            <a:gdLst/>
            <a:ahLst/>
            <a:cxnLst/>
            <a:rect l="l" t="t" r="r" b="b"/>
            <a:pathLst>
              <a:path w="361314" h="194310">
                <a:moveTo>
                  <a:pt x="0" y="194182"/>
                </a:moveTo>
                <a:lnTo>
                  <a:pt x="63809" y="180826"/>
                </a:lnTo>
                <a:lnTo>
                  <a:pt x="132532" y="177432"/>
                </a:lnTo>
                <a:lnTo>
                  <a:pt x="166750" y="174879"/>
                </a:lnTo>
                <a:lnTo>
                  <a:pt x="215122" y="169735"/>
                </a:lnTo>
                <a:lnTo>
                  <a:pt x="263016" y="161162"/>
                </a:lnTo>
                <a:lnTo>
                  <a:pt x="307832" y="147050"/>
                </a:lnTo>
                <a:lnTo>
                  <a:pt x="346837" y="121031"/>
                </a:lnTo>
                <a:lnTo>
                  <a:pt x="360803" y="81401"/>
                </a:lnTo>
                <a:lnTo>
                  <a:pt x="358775" y="67056"/>
                </a:lnTo>
                <a:lnTo>
                  <a:pt x="337361" y="24300"/>
                </a:lnTo>
                <a:lnTo>
                  <a:pt x="299974" y="0"/>
                </a:lnTo>
                <a:lnTo>
                  <a:pt x="301712" y="8991"/>
                </a:lnTo>
                <a:lnTo>
                  <a:pt x="303117" y="16589"/>
                </a:lnTo>
                <a:lnTo>
                  <a:pt x="305903" y="23735"/>
                </a:lnTo>
                <a:lnTo>
                  <a:pt x="311785" y="31368"/>
                </a:lnTo>
                <a:lnTo>
                  <a:pt x="316102" y="33781"/>
                </a:lnTo>
                <a:lnTo>
                  <a:pt x="320420" y="36194"/>
                </a:lnTo>
                <a:lnTo>
                  <a:pt x="324612" y="38735"/>
                </a:lnTo>
              </a:path>
            </a:pathLst>
          </a:custGeom>
          <a:ln w="12801">
            <a:solidFill>
              <a:srgbClr val="000000"/>
            </a:solidFill>
          </a:ln>
        </p:spPr>
        <p:txBody>
          <a:bodyPr wrap="square" lIns="0" tIns="0" rIns="0" bIns="0" rtlCol="0"/>
          <a:lstStyle/>
          <a:p>
            <a:endParaRPr/>
          </a:p>
        </p:txBody>
      </p:sp>
      <p:sp>
        <p:nvSpPr>
          <p:cNvPr id="54" name="object 54"/>
          <p:cNvSpPr/>
          <p:nvPr/>
        </p:nvSpPr>
        <p:spPr>
          <a:xfrm>
            <a:off x="3721608" y="3790219"/>
            <a:ext cx="133985" cy="538480"/>
          </a:xfrm>
          <a:custGeom>
            <a:avLst/>
            <a:gdLst/>
            <a:ahLst/>
            <a:cxnLst/>
            <a:rect l="l" t="t" r="r" b="b"/>
            <a:pathLst>
              <a:path w="133985" h="538479">
                <a:moveTo>
                  <a:pt x="0" y="857"/>
                </a:moveTo>
                <a:lnTo>
                  <a:pt x="45700" y="38189"/>
                </a:lnTo>
                <a:lnTo>
                  <a:pt x="75489" y="79849"/>
                </a:lnTo>
                <a:lnTo>
                  <a:pt x="104445" y="131468"/>
                </a:lnTo>
                <a:lnTo>
                  <a:pt x="125995" y="192476"/>
                </a:lnTo>
                <a:lnTo>
                  <a:pt x="133727" y="263229"/>
                </a:lnTo>
                <a:lnTo>
                  <a:pt x="131444" y="300942"/>
                </a:lnTo>
                <a:lnTo>
                  <a:pt x="118617" y="375761"/>
                </a:lnTo>
                <a:lnTo>
                  <a:pt x="102123" y="435356"/>
                </a:lnTo>
                <a:lnTo>
                  <a:pt x="79247" y="492855"/>
                </a:lnTo>
                <a:lnTo>
                  <a:pt x="57834" y="527127"/>
                </a:lnTo>
                <a:lnTo>
                  <a:pt x="49402" y="537940"/>
                </a:lnTo>
                <a:lnTo>
                  <a:pt x="40959" y="528429"/>
                </a:lnTo>
                <a:lnTo>
                  <a:pt x="36623" y="521192"/>
                </a:lnTo>
                <a:lnTo>
                  <a:pt x="35026" y="511883"/>
                </a:lnTo>
                <a:lnTo>
                  <a:pt x="34797" y="496157"/>
                </a:lnTo>
              </a:path>
            </a:pathLst>
          </a:custGeom>
          <a:ln w="12801">
            <a:solidFill>
              <a:srgbClr val="000000"/>
            </a:solidFill>
          </a:ln>
        </p:spPr>
        <p:txBody>
          <a:bodyPr wrap="square" lIns="0" tIns="0" rIns="0" bIns="0" rtlCol="0"/>
          <a:lstStyle/>
          <a:p>
            <a:endParaRPr/>
          </a:p>
        </p:txBody>
      </p:sp>
      <p:sp>
        <p:nvSpPr>
          <p:cNvPr id="55" name="object 55"/>
          <p:cNvSpPr/>
          <p:nvPr/>
        </p:nvSpPr>
        <p:spPr>
          <a:xfrm>
            <a:off x="3811270" y="3604089"/>
            <a:ext cx="225425" cy="46355"/>
          </a:xfrm>
          <a:custGeom>
            <a:avLst/>
            <a:gdLst/>
            <a:ahLst/>
            <a:cxnLst/>
            <a:rect l="l" t="t" r="r" b="b"/>
            <a:pathLst>
              <a:path w="225425" h="46354">
                <a:moveTo>
                  <a:pt x="0" y="12108"/>
                </a:moveTo>
                <a:lnTo>
                  <a:pt x="2639" y="3659"/>
                </a:lnTo>
                <a:lnTo>
                  <a:pt x="9112" y="138"/>
                </a:lnTo>
                <a:lnTo>
                  <a:pt x="18395" y="0"/>
                </a:lnTo>
                <a:lnTo>
                  <a:pt x="29463" y="1694"/>
                </a:lnTo>
                <a:lnTo>
                  <a:pt x="50149" y="6042"/>
                </a:lnTo>
                <a:lnTo>
                  <a:pt x="70548" y="11521"/>
                </a:lnTo>
                <a:lnTo>
                  <a:pt x="90757" y="17643"/>
                </a:lnTo>
                <a:lnTo>
                  <a:pt x="110870" y="23919"/>
                </a:lnTo>
                <a:lnTo>
                  <a:pt x="130540" y="29634"/>
                </a:lnTo>
                <a:lnTo>
                  <a:pt x="170021" y="38921"/>
                </a:lnTo>
                <a:lnTo>
                  <a:pt x="216282" y="45583"/>
                </a:lnTo>
                <a:lnTo>
                  <a:pt x="224916" y="46144"/>
                </a:lnTo>
              </a:path>
            </a:pathLst>
          </a:custGeom>
          <a:ln w="12801">
            <a:solidFill>
              <a:srgbClr val="000000"/>
            </a:solidFill>
          </a:ln>
        </p:spPr>
        <p:txBody>
          <a:bodyPr wrap="square" lIns="0" tIns="0" rIns="0" bIns="0" rtlCol="0"/>
          <a:lstStyle/>
          <a:p>
            <a:endParaRPr/>
          </a:p>
        </p:txBody>
      </p:sp>
      <p:sp>
        <p:nvSpPr>
          <p:cNvPr id="56" name="object 56"/>
          <p:cNvSpPr/>
          <p:nvPr/>
        </p:nvSpPr>
        <p:spPr>
          <a:xfrm>
            <a:off x="3875960" y="3634485"/>
            <a:ext cx="48260" cy="233679"/>
          </a:xfrm>
          <a:custGeom>
            <a:avLst/>
            <a:gdLst/>
            <a:ahLst/>
            <a:cxnLst/>
            <a:rect l="l" t="t" r="r" b="b"/>
            <a:pathLst>
              <a:path w="48260" h="233679">
                <a:moveTo>
                  <a:pt x="47704" y="0"/>
                </a:moveTo>
                <a:lnTo>
                  <a:pt x="11914" y="13644"/>
                </a:lnTo>
                <a:lnTo>
                  <a:pt x="0" y="43751"/>
                </a:lnTo>
                <a:lnTo>
                  <a:pt x="410" y="56681"/>
                </a:lnTo>
                <a:lnTo>
                  <a:pt x="1095" y="67563"/>
                </a:lnTo>
                <a:lnTo>
                  <a:pt x="2349" y="86915"/>
                </a:lnTo>
                <a:lnTo>
                  <a:pt x="3603" y="106172"/>
                </a:lnTo>
                <a:lnTo>
                  <a:pt x="4524" y="125428"/>
                </a:lnTo>
                <a:lnTo>
                  <a:pt x="4778" y="144780"/>
                </a:lnTo>
                <a:lnTo>
                  <a:pt x="4937" y="161865"/>
                </a:lnTo>
                <a:lnTo>
                  <a:pt x="5381" y="178879"/>
                </a:lnTo>
                <a:lnTo>
                  <a:pt x="6064" y="195893"/>
                </a:lnTo>
                <a:lnTo>
                  <a:pt x="6937" y="212978"/>
                </a:lnTo>
                <a:lnTo>
                  <a:pt x="7826" y="223646"/>
                </a:lnTo>
                <a:lnTo>
                  <a:pt x="7826" y="226694"/>
                </a:lnTo>
                <a:lnTo>
                  <a:pt x="10874" y="233171"/>
                </a:lnTo>
              </a:path>
            </a:pathLst>
          </a:custGeom>
          <a:ln w="12801">
            <a:solidFill>
              <a:srgbClr val="000000"/>
            </a:solidFill>
          </a:ln>
        </p:spPr>
        <p:txBody>
          <a:bodyPr wrap="square" lIns="0" tIns="0" rIns="0" bIns="0" rtlCol="0"/>
          <a:lstStyle/>
          <a:p>
            <a:endParaRPr/>
          </a:p>
        </p:txBody>
      </p:sp>
      <p:sp>
        <p:nvSpPr>
          <p:cNvPr id="57" name="object 57"/>
          <p:cNvSpPr/>
          <p:nvPr/>
        </p:nvSpPr>
        <p:spPr>
          <a:xfrm>
            <a:off x="4098671" y="3713353"/>
            <a:ext cx="439420" cy="574675"/>
          </a:xfrm>
          <a:custGeom>
            <a:avLst/>
            <a:gdLst/>
            <a:ahLst/>
            <a:cxnLst/>
            <a:rect l="l" t="t" r="r" b="b"/>
            <a:pathLst>
              <a:path w="439420" h="574675">
                <a:moveTo>
                  <a:pt x="426719" y="18288"/>
                </a:moveTo>
                <a:lnTo>
                  <a:pt x="433069" y="14605"/>
                </a:lnTo>
                <a:lnTo>
                  <a:pt x="435228" y="13462"/>
                </a:lnTo>
                <a:lnTo>
                  <a:pt x="439165" y="10668"/>
                </a:lnTo>
                <a:lnTo>
                  <a:pt x="429726" y="6375"/>
                </a:lnTo>
                <a:lnTo>
                  <a:pt x="421941" y="3095"/>
                </a:lnTo>
                <a:lnTo>
                  <a:pt x="413180" y="934"/>
                </a:lnTo>
                <a:lnTo>
                  <a:pt x="400812" y="0"/>
                </a:lnTo>
                <a:lnTo>
                  <a:pt x="353216" y="8340"/>
                </a:lnTo>
                <a:lnTo>
                  <a:pt x="303895" y="31480"/>
                </a:lnTo>
                <a:lnTo>
                  <a:pt x="259883" y="64025"/>
                </a:lnTo>
                <a:lnTo>
                  <a:pt x="228218" y="100584"/>
                </a:lnTo>
                <a:lnTo>
                  <a:pt x="215963" y="134651"/>
                </a:lnTo>
                <a:lnTo>
                  <a:pt x="219003" y="150661"/>
                </a:lnTo>
                <a:lnTo>
                  <a:pt x="227711" y="168910"/>
                </a:lnTo>
                <a:lnTo>
                  <a:pt x="251168" y="194990"/>
                </a:lnTo>
                <a:lnTo>
                  <a:pt x="282590" y="219535"/>
                </a:lnTo>
                <a:lnTo>
                  <a:pt x="310703" y="245723"/>
                </a:lnTo>
                <a:lnTo>
                  <a:pt x="324230" y="276733"/>
                </a:lnTo>
                <a:lnTo>
                  <a:pt x="322621" y="291375"/>
                </a:lnTo>
                <a:lnTo>
                  <a:pt x="316595" y="304911"/>
                </a:lnTo>
                <a:lnTo>
                  <a:pt x="256780" y="365071"/>
                </a:lnTo>
                <a:lnTo>
                  <a:pt x="213280" y="400065"/>
                </a:lnTo>
                <a:lnTo>
                  <a:pt x="169281" y="434607"/>
                </a:lnTo>
                <a:lnTo>
                  <a:pt x="126745" y="470281"/>
                </a:lnTo>
                <a:lnTo>
                  <a:pt x="96047" y="497591"/>
                </a:lnTo>
                <a:lnTo>
                  <a:pt x="64896" y="524367"/>
                </a:lnTo>
                <a:lnTo>
                  <a:pt x="32984" y="550165"/>
                </a:lnTo>
                <a:lnTo>
                  <a:pt x="0" y="574548"/>
                </a:lnTo>
                <a:lnTo>
                  <a:pt x="7701" y="574327"/>
                </a:lnTo>
                <a:lnTo>
                  <a:pt x="15414" y="574024"/>
                </a:lnTo>
                <a:lnTo>
                  <a:pt x="23199" y="573601"/>
                </a:lnTo>
                <a:lnTo>
                  <a:pt x="31114" y="573024"/>
                </a:lnTo>
                <a:lnTo>
                  <a:pt x="82325" y="571273"/>
                </a:lnTo>
                <a:lnTo>
                  <a:pt x="133619" y="571881"/>
                </a:lnTo>
                <a:lnTo>
                  <a:pt x="184937" y="572773"/>
                </a:lnTo>
                <a:lnTo>
                  <a:pt x="236219" y="571881"/>
                </a:lnTo>
                <a:lnTo>
                  <a:pt x="253884" y="571908"/>
                </a:lnTo>
                <a:lnTo>
                  <a:pt x="274573" y="572484"/>
                </a:lnTo>
                <a:lnTo>
                  <a:pt x="294977" y="572059"/>
                </a:lnTo>
                <a:lnTo>
                  <a:pt x="311784" y="569087"/>
                </a:lnTo>
                <a:lnTo>
                  <a:pt x="319533" y="565209"/>
                </a:lnTo>
                <a:lnTo>
                  <a:pt x="323961" y="560736"/>
                </a:lnTo>
                <a:lnTo>
                  <a:pt x="327697" y="555549"/>
                </a:lnTo>
                <a:lnTo>
                  <a:pt x="333375" y="549529"/>
                </a:lnTo>
              </a:path>
            </a:pathLst>
          </a:custGeom>
          <a:ln w="12801">
            <a:solidFill>
              <a:srgbClr val="000000"/>
            </a:solidFill>
          </a:ln>
        </p:spPr>
        <p:txBody>
          <a:bodyPr wrap="square" lIns="0" tIns="0" rIns="0" bIns="0" rtlCol="0"/>
          <a:lstStyle/>
          <a:p>
            <a:endParaRPr/>
          </a:p>
        </p:txBody>
      </p:sp>
      <p:sp>
        <p:nvSpPr>
          <p:cNvPr id="58" name="object 58"/>
          <p:cNvSpPr/>
          <p:nvPr/>
        </p:nvSpPr>
        <p:spPr>
          <a:xfrm>
            <a:off x="4340687" y="3546602"/>
            <a:ext cx="133350" cy="13970"/>
          </a:xfrm>
          <a:custGeom>
            <a:avLst/>
            <a:gdLst/>
            <a:ahLst/>
            <a:cxnLst/>
            <a:rect l="l" t="t" r="r" b="b"/>
            <a:pathLst>
              <a:path w="133350" h="13970">
                <a:moveTo>
                  <a:pt x="6014" y="0"/>
                </a:moveTo>
                <a:lnTo>
                  <a:pt x="0" y="3974"/>
                </a:lnTo>
                <a:lnTo>
                  <a:pt x="7618" y="6270"/>
                </a:lnTo>
                <a:lnTo>
                  <a:pt x="20784" y="7590"/>
                </a:lnTo>
                <a:lnTo>
                  <a:pt x="31414" y="8636"/>
                </a:lnTo>
                <a:lnTo>
                  <a:pt x="50907" y="11920"/>
                </a:lnTo>
                <a:lnTo>
                  <a:pt x="70292" y="13573"/>
                </a:lnTo>
                <a:lnTo>
                  <a:pt x="89796" y="13583"/>
                </a:lnTo>
                <a:lnTo>
                  <a:pt x="109646" y="11937"/>
                </a:lnTo>
                <a:lnTo>
                  <a:pt x="117266" y="10413"/>
                </a:lnTo>
                <a:lnTo>
                  <a:pt x="124886" y="9144"/>
                </a:lnTo>
                <a:lnTo>
                  <a:pt x="132887" y="8000"/>
                </a:lnTo>
              </a:path>
            </a:pathLst>
          </a:custGeom>
          <a:ln w="12801">
            <a:solidFill>
              <a:srgbClr val="000000"/>
            </a:solidFill>
          </a:ln>
        </p:spPr>
        <p:txBody>
          <a:bodyPr wrap="square" lIns="0" tIns="0" rIns="0" bIns="0" rtlCol="0"/>
          <a:lstStyle/>
          <a:p>
            <a:endParaRPr/>
          </a:p>
        </p:txBody>
      </p:sp>
      <p:sp>
        <p:nvSpPr>
          <p:cNvPr id="59" name="object 59"/>
          <p:cNvSpPr/>
          <p:nvPr/>
        </p:nvSpPr>
        <p:spPr>
          <a:xfrm>
            <a:off x="4632626" y="3447288"/>
            <a:ext cx="18415" cy="233679"/>
          </a:xfrm>
          <a:custGeom>
            <a:avLst/>
            <a:gdLst/>
            <a:ahLst/>
            <a:cxnLst/>
            <a:rect l="l" t="t" r="r" b="b"/>
            <a:pathLst>
              <a:path w="18414" h="233679">
                <a:moveTo>
                  <a:pt x="13795" y="0"/>
                </a:moveTo>
                <a:lnTo>
                  <a:pt x="16988" y="11771"/>
                </a:lnTo>
                <a:lnTo>
                  <a:pt x="17907" y="22923"/>
                </a:lnTo>
                <a:lnTo>
                  <a:pt x="17277" y="34361"/>
                </a:lnTo>
                <a:lnTo>
                  <a:pt x="15827" y="46989"/>
                </a:lnTo>
                <a:lnTo>
                  <a:pt x="12739" y="70558"/>
                </a:lnTo>
                <a:lnTo>
                  <a:pt x="9509" y="94186"/>
                </a:lnTo>
                <a:lnTo>
                  <a:pt x="6326" y="117838"/>
                </a:lnTo>
                <a:lnTo>
                  <a:pt x="3381" y="141477"/>
                </a:lnTo>
                <a:lnTo>
                  <a:pt x="1053" y="164560"/>
                </a:lnTo>
                <a:lnTo>
                  <a:pt x="0" y="187452"/>
                </a:lnTo>
                <a:lnTo>
                  <a:pt x="255" y="210343"/>
                </a:lnTo>
                <a:lnTo>
                  <a:pt x="1857" y="233425"/>
                </a:lnTo>
              </a:path>
            </a:pathLst>
          </a:custGeom>
          <a:ln w="12801">
            <a:solidFill>
              <a:srgbClr val="000000"/>
            </a:solidFill>
          </a:ln>
        </p:spPr>
        <p:txBody>
          <a:bodyPr wrap="square" lIns="0" tIns="0" rIns="0" bIns="0" rtlCol="0"/>
          <a:lstStyle/>
          <a:p>
            <a:endParaRPr/>
          </a:p>
        </p:txBody>
      </p:sp>
      <p:sp>
        <p:nvSpPr>
          <p:cNvPr id="60" name="object 60"/>
          <p:cNvSpPr/>
          <p:nvPr/>
        </p:nvSpPr>
        <p:spPr>
          <a:xfrm>
            <a:off x="4821780" y="3649726"/>
            <a:ext cx="189230" cy="612140"/>
          </a:xfrm>
          <a:custGeom>
            <a:avLst/>
            <a:gdLst/>
            <a:ahLst/>
            <a:cxnLst/>
            <a:rect l="l" t="t" r="r" b="b"/>
            <a:pathLst>
              <a:path w="189229" h="612139">
                <a:moveTo>
                  <a:pt x="188877" y="0"/>
                </a:moveTo>
                <a:lnTo>
                  <a:pt x="159111" y="36099"/>
                </a:lnTo>
                <a:lnTo>
                  <a:pt x="132108" y="74294"/>
                </a:lnTo>
                <a:lnTo>
                  <a:pt x="105950" y="116861"/>
                </a:lnTo>
                <a:lnTo>
                  <a:pt x="80768" y="160416"/>
                </a:lnTo>
                <a:lnTo>
                  <a:pt x="57634" y="205043"/>
                </a:lnTo>
                <a:lnTo>
                  <a:pt x="37620" y="250825"/>
                </a:lnTo>
                <a:lnTo>
                  <a:pt x="22805" y="293530"/>
                </a:lnTo>
                <a:lnTo>
                  <a:pt x="11056" y="337625"/>
                </a:lnTo>
                <a:lnTo>
                  <a:pt x="3184" y="382580"/>
                </a:lnTo>
                <a:lnTo>
                  <a:pt x="0" y="427865"/>
                </a:lnTo>
                <a:lnTo>
                  <a:pt x="2314" y="472948"/>
                </a:lnTo>
                <a:lnTo>
                  <a:pt x="20157" y="540019"/>
                </a:lnTo>
                <a:lnTo>
                  <a:pt x="59337" y="596138"/>
                </a:lnTo>
                <a:lnTo>
                  <a:pt x="88501" y="611068"/>
                </a:lnTo>
                <a:lnTo>
                  <a:pt x="100739" y="611632"/>
                </a:lnTo>
              </a:path>
            </a:pathLst>
          </a:custGeom>
          <a:ln w="12801">
            <a:solidFill>
              <a:srgbClr val="000000"/>
            </a:solidFill>
          </a:ln>
        </p:spPr>
        <p:txBody>
          <a:bodyPr wrap="square" lIns="0" tIns="0" rIns="0" bIns="0" rtlCol="0"/>
          <a:lstStyle/>
          <a:p>
            <a:endParaRPr/>
          </a:p>
        </p:txBody>
      </p:sp>
      <p:sp>
        <p:nvSpPr>
          <p:cNvPr id="61" name="object 61"/>
          <p:cNvSpPr/>
          <p:nvPr/>
        </p:nvSpPr>
        <p:spPr>
          <a:xfrm>
            <a:off x="5068570" y="3962491"/>
            <a:ext cx="268605" cy="261620"/>
          </a:xfrm>
          <a:custGeom>
            <a:avLst/>
            <a:gdLst/>
            <a:ahLst/>
            <a:cxnLst/>
            <a:rect l="l" t="t" r="r" b="b"/>
            <a:pathLst>
              <a:path w="268604" h="261620">
                <a:moveTo>
                  <a:pt x="0" y="1686"/>
                </a:moveTo>
                <a:lnTo>
                  <a:pt x="12557" y="0"/>
                </a:lnTo>
                <a:lnTo>
                  <a:pt x="24733" y="1146"/>
                </a:lnTo>
                <a:lnTo>
                  <a:pt x="36575" y="5008"/>
                </a:lnTo>
                <a:lnTo>
                  <a:pt x="88808" y="46938"/>
                </a:lnTo>
                <a:lnTo>
                  <a:pt x="125317" y="89888"/>
                </a:lnTo>
                <a:lnTo>
                  <a:pt x="158825" y="135695"/>
                </a:lnTo>
                <a:lnTo>
                  <a:pt x="190500" y="179740"/>
                </a:lnTo>
                <a:lnTo>
                  <a:pt x="205474" y="199459"/>
                </a:lnTo>
                <a:lnTo>
                  <a:pt x="237327" y="237801"/>
                </a:lnTo>
                <a:lnTo>
                  <a:pt x="265287" y="261052"/>
                </a:lnTo>
                <a:lnTo>
                  <a:pt x="267535" y="258091"/>
                </a:lnTo>
                <a:lnTo>
                  <a:pt x="268224" y="249844"/>
                </a:lnTo>
              </a:path>
            </a:pathLst>
          </a:custGeom>
          <a:ln w="12801">
            <a:solidFill>
              <a:srgbClr val="000000"/>
            </a:solidFill>
          </a:ln>
        </p:spPr>
        <p:txBody>
          <a:bodyPr wrap="square" lIns="0" tIns="0" rIns="0" bIns="0" rtlCol="0"/>
          <a:lstStyle/>
          <a:p>
            <a:endParaRPr/>
          </a:p>
        </p:txBody>
      </p:sp>
      <p:sp>
        <p:nvSpPr>
          <p:cNvPr id="62" name="object 62"/>
          <p:cNvSpPr/>
          <p:nvPr/>
        </p:nvSpPr>
        <p:spPr>
          <a:xfrm>
            <a:off x="5098034" y="3953890"/>
            <a:ext cx="167005" cy="247650"/>
          </a:xfrm>
          <a:custGeom>
            <a:avLst/>
            <a:gdLst/>
            <a:ahLst/>
            <a:cxnLst/>
            <a:rect l="l" t="t" r="r" b="b"/>
            <a:pathLst>
              <a:path w="167004" h="247650">
                <a:moveTo>
                  <a:pt x="166750" y="0"/>
                </a:moveTo>
                <a:lnTo>
                  <a:pt x="158876" y="15027"/>
                </a:lnTo>
                <a:lnTo>
                  <a:pt x="150622" y="29638"/>
                </a:lnTo>
                <a:lnTo>
                  <a:pt x="141890" y="44130"/>
                </a:lnTo>
                <a:lnTo>
                  <a:pt x="132587" y="58800"/>
                </a:lnTo>
                <a:lnTo>
                  <a:pt x="115375" y="86070"/>
                </a:lnTo>
                <a:lnTo>
                  <a:pt x="80902" y="140418"/>
                </a:lnTo>
                <a:lnTo>
                  <a:pt x="49533" y="186731"/>
                </a:lnTo>
                <a:lnTo>
                  <a:pt x="20506" y="223391"/>
                </a:lnTo>
                <a:lnTo>
                  <a:pt x="5206" y="240791"/>
                </a:lnTo>
                <a:lnTo>
                  <a:pt x="3428" y="242950"/>
                </a:lnTo>
                <a:lnTo>
                  <a:pt x="1904" y="244982"/>
                </a:lnTo>
                <a:lnTo>
                  <a:pt x="0" y="247141"/>
                </a:lnTo>
              </a:path>
            </a:pathLst>
          </a:custGeom>
          <a:ln w="12801">
            <a:solidFill>
              <a:srgbClr val="000000"/>
            </a:solidFill>
          </a:ln>
        </p:spPr>
        <p:txBody>
          <a:bodyPr wrap="square" lIns="0" tIns="0" rIns="0" bIns="0" rtlCol="0"/>
          <a:lstStyle/>
          <a:p>
            <a:endParaRPr/>
          </a:p>
        </p:txBody>
      </p:sp>
      <p:sp>
        <p:nvSpPr>
          <p:cNvPr id="63" name="object 63"/>
          <p:cNvSpPr/>
          <p:nvPr/>
        </p:nvSpPr>
        <p:spPr>
          <a:xfrm>
            <a:off x="5049901" y="3738495"/>
            <a:ext cx="307340" cy="141605"/>
          </a:xfrm>
          <a:custGeom>
            <a:avLst/>
            <a:gdLst/>
            <a:ahLst/>
            <a:cxnLst/>
            <a:rect l="l" t="t" r="r" b="b"/>
            <a:pathLst>
              <a:path w="307339" h="141604">
                <a:moveTo>
                  <a:pt x="0" y="140338"/>
                </a:moveTo>
                <a:lnTo>
                  <a:pt x="10763" y="132457"/>
                </a:lnTo>
                <a:lnTo>
                  <a:pt x="21431" y="129099"/>
                </a:lnTo>
                <a:lnTo>
                  <a:pt x="33289" y="128694"/>
                </a:lnTo>
                <a:lnTo>
                  <a:pt x="47625" y="129670"/>
                </a:lnTo>
                <a:lnTo>
                  <a:pt x="70887" y="131492"/>
                </a:lnTo>
                <a:lnTo>
                  <a:pt x="94186" y="133576"/>
                </a:lnTo>
                <a:lnTo>
                  <a:pt x="117508" y="135707"/>
                </a:lnTo>
                <a:lnTo>
                  <a:pt x="140843" y="137671"/>
                </a:lnTo>
                <a:lnTo>
                  <a:pt x="167024" y="139295"/>
                </a:lnTo>
                <a:lnTo>
                  <a:pt x="193325" y="140465"/>
                </a:lnTo>
                <a:lnTo>
                  <a:pt x="219674" y="141065"/>
                </a:lnTo>
                <a:lnTo>
                  <a:pt x="245999" y="140973"/>
                </a:lnTo>
                <a:lnTo>
                  <a:pt x="290683" y="136491"/>
                </a:lnTo>
                <a:lnTo>
                  <a:pt x="306847" y="120384"/>
                </a:lnTo>
                <a:lnTo>
                  <a:pt x="306197" y="109001"/>
                </a:lnTo>
                <a:lnTo>
                  <a:pt x="289133" y="71794"/>
                </a:lnTo>
                <a:lnTo>
                  <a:pt x="266610" y="39766"/>
                </a:lnTo>
                <a:lnTo>
                  <a:pt x="236188" y="4512"/>
                </a:lnTo>
                <a:lnTo>
                  <a:pt x="227250" y="0"/>
                </a:lnTo>
                <a:lnTo>
                  <a:pt x="217932" y="3559"/>
                </a:lnTo>
              </a:path>
            </a:pathLst>
          </a:custGeom>
          <a:ln w="12801">
            <a:solidFill>
              <a:srgbClr val="000000"/>
            </a:solidFill>
          </a:ln>
        </p:spPr>
        <p:txBody>
          <a:bodyPr wrap="square" lIns="0" tIns="0" rIns="0" bIns="0" rtlCol="0"/>
          <a:lstStyle/>
          <a:p>
            <a:endParaRPr/>
          </a:p>
        </p:txBody>
      </p:sp>
      <p:sp>
        <p:nvSpPr>
          <p:cNvPr id="64" name="object 64"/>
          <p:cNvSpPr/>
          <p:nvPr/>
        </p:nvSpPr>
        <p:spPr>
          <a:xfrm>
            <a:off x="5373623" y="4030345"/>
            <a:ext cx="189230" cy="8890"/>
          </a:xfrm>
          <a:custGeom>
            <a:avLst/>
            <a:gdLst/>
            <a:ahLst/>
            <a:cxnLst/>
            <a:rect l="l" t="t" r="r" b="b"/>
            <a:pathLst>
              <a:path w="189229" h="8889">
                <a:moveTo>
                  <a:pt x="12446" y="6095"/>
                </a:moveTo>
                <a:lnTo>
                  <a:pt x="6096" y="5206"/>
                </a:lnTo>
                <a:lnTo>
                  <a:pt x="3937" y="5206"/>
                </a:lnTo>
                <a:lnTo>
                  <a:pt x="0" y="3047"/>
                </a:lnTo>
                <a:lnTo>
                  <a:pt x="14087" y="3815"/>
                </a:lnTo>
                <a:lnTo>
                  <a:pt x="28019" y="5000"/>
                </a:lnTo>
                <a:lnTo>
                  <a:pt x="41880" y="6351"/>
                </a:lnTo>
                <a:lnTo>
                  <a:pt x="55752" y="7619"/>
                </a:lnTo>
                <a:lnTo>
                  <a:pt x="75811" y="8602"/>
                </a:lnTo>
                <a:lnTo>
                  <a:pt x="95821" y="8810"/>
                </a:lnTo>
                <a:lnTo>
                  <a:pt x="115831" y="8423"/>
                </a:lnTo>
                <a:lnTo>
                  <a:pt x="135889" y="7619"/>
                </a:lnTo>
                <a:lnTo>
                  <a:pt x="146292" y="7244"/>
                </a:lnTo>
                <a:lnTo>
                  <a:pt x="156146" y="7286"/>
                </a:lnTo>
                <a:lnTo>
                  <a:pt x="165715" y="7494"/>
                </a:lnTo>
                <a:lnTo>
                  <a:pt x="175260" y="7619"/>
                </a:lnTo>
                <a:lnTo>
                  <a:pt x="182879" y="5206"/>
                </a:lnTo>
                <a:lnTo>
                  <a:pt x="185292" y="4317"/>
                </a:lnTo>
                <a:lnTo>
                  <a:pt x="188975" y="0"/>
                </a:lnTo>
              </a:path>
            </a:pathLst>
          </a:custGeom>
          <a:ln w="12801">
            <a:solidFill>
              <a:srgbClr val="000000"/>
            </a:solidFill>
          </a:ln>
        </p:spPr>
        <p:txBody>
          <a:bodyPr wrap="square" lIns="0" tIns="0" rIns="0" bIns="0" rtlCol="0"/>
          <a:lstStyle/>
          <a:p>
            <a:endParaRPr/>
          </a:p>
        </p:txBody>
      </p:sp>
      <p:sp>
        <p:nvSpPr>
          <p:cNvPr id="65" name="object 65"/>
          <p:cNvSpPr/>
          <p:nvPr/>
        </p:nvSpPr>
        <p:spPr>
          <a:xfrm>
            <a:off x="5556250" y="3931920"/>
            <a:ext cx="391795" cy="585470"/>
          </a:xfrm>
          <a:custGeom>
            <a:avLst/>
            <a:gdLst/>
            <a:ahLst/>
            <a:cxnLst/>
            <a:rect l="l" t="t" r="r" b="b"/>
            <a:pathLst>
              <a:path w="391795" h="585470">
                <a:moveTo>
                  <a:pt x="0" y="585215"/>
                </a:moveTo>
                <a:lnTo>
                  <a:pt x="6985" y="565876"/>
                </a:lnTo>
                <a:lnTo>
                  <a:pt x="14827" y="546893"/>
                </a:lnTo>
                <a:lnTo>
                  <a:pt x="23002" y="527958"/>
                </a:lnTo>
                <a:lnTo>
                  <a:pt x="30987" y="508761"/>
                </a:lnTo>
                <a:lnTo>
                  <a:pt x="57276" y="438134"/>
                </a:lnTo>
                <a:lnTo>
                  <a:pt x="81279" y="366648"/>
                </a:lnTo>
                <a:lnTo>
                  <a:pt x="96160" y="319539"/>
                </a:lnTo>
                <a:lnTo>
                  <a:pt x="110696" y="272383"/>
                </a:lnTo>
                <a:lnTo>
                  <a:pt x="125160" y="225274"/>
                </a:lnTo>
                <a:lnTo>
                  <a:pt x="139826" y="178307"/>
                </a:lnTo>
                <a:lnTo>
                  <a:pt x="154783" y="132873"/>
                </a:lnTo>
                <a:lnTo>
                  <a:pt x="170608" y="88010"/>
                </a:lnTo>
                <a:lnTo>
                  <a:pt x="187743" y="43719"/>
                </a:lnTo>
                <a:lnTo>
                  <a:pt x="206628" y="0"/>
                </a:lnTo>
                <a:lnTo>
                  <a:pt x="199124" y="25316"/>
                </a:lnTo>
                <a:lnTo>
                  <a:pt x="191738" y="50704"/>
                </a:lnTo>
                <a:lnTo>
                  <a:pt x="185162" y="76330"/>
                </a:lnTo>
                <a:lnTo>
                  <a:pt x="180086" y="102361"/>
                </a:lnTo>
                <a:lnTo>
                  <a:pt x="176635" y="127333"/>
                </a:lnTo>
                <a:lnTo>
                  <a:pt x="175625" y="153638"/>
                </a:lnTo>
                <a:lnTo>
                  <a:pt x="179353" y="179228"/>
                </a:lnTo>
                <a:lnTo>
                  <a:pt x="190119" y="202056"/>
                </a:lnTo>
                <a:lnTo>
                  <a:pt x="205914" y="213919"/>
                </a:lnTo>
                <a:lnTo>
                  <a:pt x="224662" y="215328"/>
                </a:lnTo>
                <a:lnTo>
                  <a:pt x="243982" y="209879"/>
                </a:lnTo>
                <a:lnTo>
                  <a:pt x="283898" y="185636"/>
                </a:lnTo>
                <a:lnTo>
                  <a:pt x="323089" y="146286"/>
                </a:lnTo>
                <a:lnTo>
                  <a:pt x="352661" y="106660"/>
                </a:lnTo>
                <a:lnTo>
                  <a:pt x="375374" y="68853"/>
                </a:lnTo>
                <a:lnTo>
                  <a:pt x="385825" y="49402"/>
                </a:lnTo>
                <a:lnTo>
                  <a:pt x="387985" y="45719"/>
                </a:lnTo>
                <a:lnTo>
                  <a:pt x="389763" y="42036"/>
                </a:lnTo>
                <a:lnTo>
                  <a:pt x="391667" y="38353"/>
                </a:lnTo>
                <a:lnTo>
                  <a:pt x="388445" y="52966"/>
                </a:lnTo>
                <a:lnTo>
                  <a:pt x="385318" y="67532"/>
                </a:lnTo>
                <a:lnTo>
                  <a:pt x="376578" y="116843"/>
                </a:lnTo>
                <a:lnTo>
                  <a:pt x="371943" y="157444"/>
                </a:lnTo>
                <a:lnTo>
                  <a:pt x="371221" y="177672"/>
                </a:lnTo>
                <a:lnTo>
                  <a:pt x="372999" y="190499"/>
                </a:lnTo>
                <a:lnTo>
                  <a:pt x="373888" y="193293"/>
                </a:lnTo>
                <a:lnTo>
                  <a:pt x="372745" y="201167"/>
                </a:lnTo>
              </a:path>
            </a:pathLst>
          </a:custGeom>
          <a:ln w="12801">
            <a:solidFill>
              <a:srgbClr val="000000"/>
            </a:solidFill>
          </a:ln>
        </p:spPr>
        <p:txBody>
          <a:bodyPr wrap="square" lIns="0" tIns="0" rIns="0" bIns="0" rtlCol="0"/>
          <a:lstStyle/>
          <a:p>
            <a:endParaRPr/>
          </a:p>
        </p:txBody>
      </p:sp>
      <p:sp>
        <p:nvSpPr>
          <p:cNvPr id="66" name="object 66"/>
          <p:cNvSpPr/>
          <p:nvPr/>
        </p:nvSpPr>
        <p:spPr>
          <a:xfrm>
            <a:off x="5745479" y="3683508"/>
            <a:ext cx="277495" cy="126364"/>
          </a:xfrm>
          <a:custGeom>
            <a:avLst/>
            <a:gdLst/>
            <a:ahLst/>
            <a:cxnLst/>
            <a:rect l="l" t="t" r="r" b="b"/>
            <a:pathLst>
              <a:path w="277495" h="126364">
                <a:moveTo>
                  <a:pt x="0" y="100838"/>
                </a:moveTo>
                <a:lnTo>
                  <a:pt x="14670" y="97724"/>
                </a:lnTo>
                <a:lnTo>
                  <a:pt x="29162" y="95361"/>
                </a:lnTo>
                <a:lnTo>
                  <a:pt x="43773" y="93926"/>
                </a:lnTo>
                <a:lnTo>
                  <a:pt x="58800" y="93599"/>
                </a:lnTo>
                <a:lnTo>
                  <a:pt x="84824" y="95404"/>
                </a:lnTo>
                <a:lnTo>
                  <a:pt x="136346" y="104350"/>
                </a:lnTo>
                <a:lnTo>
                  <a:pt x="182822" y="114712"/>
                </a:lnTo>
                <a:lnTo>
                  <a:pt x="204454" y="119983"/>
                </a:lnTo>
                <a:lnTo>
                  <a:pt x="226252" y="124158"/>
                </a:lnTo>
                <a:lnTo>
                  <a:pt x="247777" y="125857"/>
                </a:lnTo>
                <a:lnTo>
                  <a:pt x="259187" y="124317"/>
                </a:lnTo>
                <a:lnTo>
                  <a:pt x="268763" y="119253"/>
                </a:lnTo>
                <a:lnTo>
                  <a:pt x="275244" y="110855"/>
                </a:lnTo>
                <a:lnTo>
                  <a:pt x="277368" y="99314"/>
                </a:lnTo>
                <a:lnTo>
                  <a:pt x="274351" y="82292"/>
                </a:lnTo>
                <a:lnTo>
                  <a:pt x="247777" y="36322"/>
                </a:lnTo>
                <a:lnTo>
                  <a:pt x="202824" y="2639"/>
                </a:lnTo>
                <a:lnTo>
                  <a:pt x="185039" y="0"/>
                </a:lnTo>
                <a:lnTo>
                  <a:pt x="176524" y="1817"/>
                </a:lnTo>
                <a:lnTo>
                  <a:pt x="167878" y="5588"/>
                </a:lnTo>
                <a:lnTo>
                  <a:pt x="159589" y="10215"/>
                </a:lnTo>
                <a:lnTo>
                  <a:pt x="152146" y="14605"/>
                </a:lnTo>
              </a:path>
            </a:pathLst>
          </a:custGeom>
          <a:ln w="12801">
            <a:solidFill>
              <a:srgbClr val="000000"/>
            </a:solidFill>
          </a:ln>
        </p:spPr>
        <p:txBody>
          <a:bodyPr wrap="square" lIns="0" tIns="0" rIns="0" bIns="0" rtlCol="0"/>
          <a:lstStyle/>
          <a:p>
            <a:endParaRPr/>
          </a:p>
        </p:txBody>
      </p:sp>
      <p:sp>
        <p:nvSpPr>
          <p:cNvPr id="67" name="object 67"/>
          <p:cNvSpPr/>
          <p:nvPr/>
        </p:nvSpPr>
        <p:spPr>
          <a:xfrm>
            <a:off x="6134734" y="3577558"/>
            <a:ext cx="188595" cy="471805"/>
          </a:xfrm>
          <a:custGeom>
            <a:avLst/>
            <a:gdLst/>
            <a:ahLst/>
            <a:cxnLst/>
            <a:rect l="l" t="t" r="r" b="b"/>
            <a:pathLst>
              <a:path w="188595" h="471804">
                <a:moveTo>
                  <a:pt x="0" y="2952"/>
                </a:moveTo>
                <a:lnTo>
                  <a:pt x="13454" y="500"/>
                </a:lnTo>
                <a:lnTo>
                  <a:pt x="24288" y="0"/>
                </a:lnTo>
                <a:lnTo>
                  <a:pt x="34790" y="2881"/>
                </a:lnTo>
                <a:lnTo>
                  <a:pt x="68236" y="29509"/>
                </a:lnTo>
                <a:lnTo>
                  <a:pt x="101411" y="75670"/>
                </a:lnTo>
                <a:lnTo>
                  <a:pt x="133127" y="134752"/>
                </a:lnTo>
                <a:lnTo>
                  <a:pt x="149923" y="170386"/>
                </a:lnTo>
                <a:lnTo>
                  <a:pt x="164909" y="206853"/>
                </a:lnTo>
                <a:lnTo>
                  <a:pt x="177418" y="243998"/>
                </a:lnTo>
                <a:lnTo>
                  <a:pt x="188007" y="306689"/>
                </a:lnTo>
                <a:lnTo>
                  <a:pt x="186902" y="338099"/>
                </a:lnTo>
                <a:lnTo>
                  <a:pt x="171539" y="395503"/>
                </a:lnTo>
                <a:lnTo>
                  <a:pt x="140094" y="439703"/>
                </a:lnTo>
                <a:lnTo>
                  <a:pt x="113918" y="462565"/>
                </a:lnTo>
                <a:lnTo>
                  <a:pt x="107823" y="467137"/>
                </a:lnTo>
                <a:lnTo>
                  <a:pt x="101726" y="471455"/>
                </a:lnTo>
              </a:path>
            </a:pathLst>
          </a:custGeom>
          <a:ln w="12496">
            <a:solidFill>
              <a:srgbClr val="000000"/>
            </a:solidFill>
          </a:ln>
        </p:spPr>
        <p:txBody>
          <a:bodyPr wrap="square" lIns="0" tIns="0" rIns="0" bIns="0" rtlCol="0"/>
          <a:lstStyle/>
          <a:p>
            <a:endParaRPr/>
          </a:p>
        </p:txBody>
      </p:sp>
      <p:sp>
        <p:nvSpPr>
          <p:cNvPr id="68" name="object 68"/>
          <p:cNvSpPr/>
          <p:nvPr/>
        </p:nvSpPr>
        <p:spPr>
          <a:xfrm>
            <a:off x="4988940" y="5830519"/>
            <a:ext cx="12065" cy="44450"/>
          </a:xfrm>
          <a:custGeom>
            <a:avLst/>
            <a:gdLst/>
            <a:ahLst/>
            <a:cxnLst/>
            <a:rect l="l" t="t" r="r" b="b"/>
            <a:pathLst>
              <a:path w="12064" h="44450">
                <a:moveTo>
                  <a:pt x="0" y="0"/>
                </a:moveTo>
                <a:lnTo>
                  <a:pt x="1680" y="11830"/>
                </a:lnTo>
                <a:lnTo>
                  <a:pt x="4016" y="22402"/>
                </a:lnTo>
                <a:lnTo>
                  <a:pt x="7233" y="32746"/>
                </a:lnTo>
                <a:lnTo>
                  <a:pt x="11557" y="43891"/>
                </a:lnTo>
              </a:path>
            </a:pathLst>
          </a:custGeom>
          <a:ln w="12801">
            <a:solidFill>
              <a:srgbClr val="000000"/>
            </a:solidFill>
          </a:ln>
        </p:spPr>
        <p:txBody>
          <a:bodyPr wrap="square" lIns="0" tIns="0" rIns="0" bIns="0" rtlCol="0"/>
          <a:lstStyle/>
          <a:p>
            <a:endParaRPr/>
          </a:p>
        </p:txBody>
      </p:sp>
      <p:sp>
        <p:nvSpPr>
          <p:cNvPr id="69" name="object 69"/>
          <p:cNvSpPr/>
          <p:nvPr/>
        </p:nvSpPr>
        <p:spPr>
          <a:xfrm>
            <a:off x="4996307" y="6005779"/>
            <a:ext cx="8255" cy="36195"/>
          </a:xfrm>
          <a:custGeom>
            <a:avLst/>
            <a:gdLst/>
            <a:ahLst/>
            <a:cxnLst/>
            <a:rect l="l" t="t" r="r" b="b"/>
            <a:pathLst>
              <a:path w="8254" h="36195">
                <a:moveTo>
                  <a:pt x="0" y="0"/>
                </a:moveTo>
                <a:lnTo>
                  <a:pt x="2807" y="9129"/>
                </a:lnTo>
                <a:lnTo>
                  <a:pt x="5222" y="17716"/>
                </a:lnTo>
                <a:lnTo>
                  <a:pt x="7090" y="26360"/>
                </a:lnTo>
                <a:lnTo>
                  <a:pt x="8254" y="35661"/>
                </a:lnTo>
              </a:path>
            </a:pathLst>
          </a:custGeom>
          <a:ln w="12801">
            <a:solidFill>
              <a:srgbClr val="000000"/>
            </a:solidFill>
          </a:ln>
        </p:spPr>
        <p:txBody>
          <a:bodyPr wrap="square" lIns="0" tIns="0" rIns="0" bIns="0" rtlCol="0"/>
          <a:lstStyle/>
          <a:p>
            <a:endParaRPr/>
          </a:p>
        </p:txBody>
      </p:sp>
      <p:sp>
        <p:nvSpPr>
          <p:cNvPr id="70" name="object 70"/>
          <p:cNvSpPr/>
          <p:nvPr/>
        </p:nvSpPr>
        <p:spPr>
          <a:xfrm>
            <a:off x="2163429" y="4756658"/>
            <a:ext cx="191135" cy="508000"/>
          </a:xfrm>
          <a:custGeom>
            <a:avLst/>
            <a:gdLst/>
            <a:ahLst/>
            <a:cxnLst/>
            <a:rect l="l" t="t" r="r" b="b"/>
            <a:pathLst>
              <a:path w="191135" h="508000">
                <a:moveTo>
                  <a:pt x="190515" y="74168"/>
                </a:moveTo>
                <a:lnTo>
                  <a:pt x="180736" y="26924"/>
                </a:lnTo>
                <a:lnTo>
                  <a:pt x="169814" y="0"/>
                </a:lnTo>
                <a:lnTo>
                  <a:pt x="157928" y="3141"/>
                </a:lnTo>
                <a:lnTo>
                  <a:pt x="112764" y="48069"/>
                </a:lnTo>
                <a:lnTo>
                  <a:pt x="79990" y="100028"/>
                </a:lnTo>
                <a:lnTo>
                  <a:pt x="45081" y="169697"/>
                </a:lnTo>
                <a:lnTo>
                  <a:pt x="28463" y="213185"/>
                </a:lnTo>
                <a:lnTo>
                  <a:pt x="15466" y="257935"/>
                </a:lnTo>
                <a:lnTo>
                  <a:pt x="6111" y="303911"/>
                </a:lnTo>
                <a:lnTo>
                  <a:pt x="0" y="378460"/>
                </a:lnTo>
                <a:lnTo>
                  <a:pt x="1879" y="416425"/>
                </a:lnTo>
                <a:lnTo>
                  <a:pt x="8270" y="453009"/>
                </a:lnTo>
                <a:lnTo>
                  <a:pt x="14148" y="472684"/>
                </a:lnTo>
                <a:lnTo>
                  <a:pt x="21955" y="488584"/>
                </a:lnTo>
                <a:lnTo>
                  <a:pt x="33524" y="500318"/>
                </a:lnTo>
                <a:lnTo>
                  <a:pt x="50688" y="507492"/>
                </a:lnTo>
              </a:path>
            </a:pathLst>
          </a:custGeom>
          <a:ln w="12801">
            <a:solidFill>
              <a:srgbClr val="000000"/>
            </a:solidFill>
          </a:ln>
        </p:spPr>
        <p:txBody>
          <a:bodyPr wrap="square" lIns="0" tIns="0" rIns="0" bIns="0" rtlCol="0"/>
          <a:lstStyle/>
          <a:p>
            <a:endParaRPr/>
          </a:p>
        </p:txBody>
      </p:sp>
      <p:sp>
        <p:nvSpPr>
          <p:cNvPr id="71" name="object 71"/>
          <p:cNvSpPr/>
          <p:nvPr/>
        </p:nvSpPr>
        <p:spPr>
          <a:xfrm>
            <a:off x="2455417" y="4896358"/>
            <a:ext cx="208279" cy="282575"/>
          </a:xfrm>
          <a:custGeom>
            <a:avLst/>
            <a:gdLst/>
            <a:ahLst/>
            <a:cxnLst/>
            <a:rect l="l" t="t" r="r" b="b"/>
            <a:pathLst>
              <a:path w="208280" h="282575">
                <a:moveTo>
                  <a:pt x="0" y="0"/>
                </a:moveTo>
                <a:lnTo>
                  <a:pt x="13462" y="46863"/>
                </a:lnTo>
                <a:lnTo>
                  <a:pt x="31571" y="84089"/>
                </a:lnTo>
                <a:lnTo>
                  <a:pt x="51657" y="120935"/>
                </a:lnTo>
                <a:lnTo>
                  <a:pt x="73219" y="156876"/>
                </a:lnTo>
                <a:lnTo>
                  <a:pt x="95757" y="191389"/>
                </a:lnTo>
                <a:lnTo>
                  <a:pt x="138239" y="248221"/>
                </a:lnTo>
                <a:lnTo>
                  <a:pt x="197865" y="282194"/>
                </a:lnTo>
                <a:lnTo>
                  <a:pt x="201549" y="280670"/>
                </a:lnTo>
                <a:lnTo>
                  <a:pt x="204850" y="279146"/>
                </a:lnTo>
                <a:lnTo>
                  <a:pt x="208280" y="277622"/>
                </a:lnTo>
              </a:path>
            </a:pathLst>
          </a:custGeom>
          <a:ln w="12801">
            <a:solidFill>
              <a:srgbClr val="000000"/>
            </a:solidFill>
          </a:ln>
        </p:spPr>
        <p:txBody>
          <a:bodyPr wrap="square" lIns="0" tIns="0" rIns="0" bIns="0" rtlCol="0"/>
          <a:lstStyle/>
          <a:p>
            <a:endParaRPr/>
          </a:p>
        </p:txBody>
      </p:sp>
      <p:sp>
        <p:nvSpPr>
          <p:cNvPr id="72" name="object 72"/>
          <p:cNvSpPr/>
          <p:nvPr/>
        </p:nvSpPr>
        <p:spPr>
          <a:xfrm>
            <a:off x="2510282" y="4884165"/>
            <a:ext cx="137160" cy="307340"/>
          </a:xfrm>
          <a:custGeom>
            <a:avLst/>
            <a:gdLst/>
            <a:ahLst/>
            <a:cxnLst/>
            <a:rect l="l" t="t" r="r" b="b"/>
            <a:pathLst>
              <a:path w="137160" h="307339">
                <a:moveTo>
                  <a:pt x="137160" y="0"/>
                </a:moveTo>
                <a:lnTo>
                  <a:pt x="94351" y="33565"/>
                </a:lnTo>
                <a:lnTo>
                  <a:pt x="69931" y="77725"/>
                </a:lnTo>
                <a:lnTo>
                  <a:pt x="45858" y="133276"/>
                </a:lnTo>
                <a:lnTo>
                  <a:pt x="23324" y="200550"/>
                </a:lnTo>
                <a:lnTo>
                  <a:pt x="8393" y="252902"/>
                </a:lnTo>
                <a:lnTo>
                  <a:pt x="781" y="288760"/>
                </a:lnTo>
                <a:lnTo>
                  <a:pt x="0" y="307212"/>
                </a:lnTo>
              </a:path>
            </a:pathLst>
          </a:custGeom>
          <a:ln w="12801">
            <a:solidFill>
              <a:srgbClr val="000000"/>
            </a:solidFill>
          </a:ln>
        </p:spPr>
        <p:txBody>
          <a:bodyPr wrap="square" lIns="0" tIns="0" rIns="0" bIns="0" rtlCol="0"/>
          <a:lstStyle/>
          <a:p>
            <a:endParaRPr/>
          </a:p>
        </p:txBody>
      </p:sp>
      <p:sp>
        <p:nvSpPr>
          <p:cNvPr id="73" name="object 73"/>
          <p:cNvSpPr/>
          <p:nvPr/>
        </p:nvSpPr>
        <p:spPr>
          <a:xfrm>
            <a:off x="2461260" y="4576095"/>
            <a:ext cx="278765" cy="151130"/>
          </a:xfrm>
          <a:custGeom>
            <a:avLst/>
            <a:gdLst/>
            <a:ahLst/>
            <a:cxnLst/>
            <a:rect l="l" t="t" r="r" b="b"/>
            <a:pathLst>
              <a:path w="278764" h="151129">
                <a:moveTo>
                  <a:pt x="36575" y="150717"/>
                </a:moveTo>
                <a:lnTo>
                  <a:pt x="26824" y="149302"/>
                </a:lnTo>
                <a:lnTo>
                  <a:pt x="17811" y="147494"/>
                </a:lnTo>
                <a:lnTo>
                  <a:pt x="9036" y="144948"/>
                </a:lnTo>
                <a:lnTo>
                  <a:pt x="0" y="141319"/>
                </a:lnTo>
                <a:lnTo>
                  <a:pt x="11646" y="142801"/>
                </a:lnTo>
                <a:lnTo>
                  <a:pt x="23352" y="144414"/>
                </a:lnTo>
                <a:lnTo>
                  <a:pt x="35129" y="145909"/>
                </a:lnTo>
                <a:lnTo>
                  <a:pt x="46989" y="147034"/>
                </a:lnTo>
                <a:lnTo>
                  <a:pt x="68486" y="148895"/>
                </a:lnTo>
                <a:lnTo>
                  <a:pt x="90090" y="150113"/>
                </a:lnTo>
                <a:lnTo>
                  <a:pt x="111765" y="150427"/>
                </a:lnTo>
                <a:lnTo>
                  <a:pt x="133476" y="149574"/>
                </a:lnTo>
                <a:lnTo>
                  <a:pt x="182149" y="142668"/>
                </a:lnTo>
                <a:lnTo>
                  <a:pt x="228345" y="126714"/>
                </a:lnTo>
                <a:lnTo>
                  <a:pt x="259143" y="103012"/>
                </a:lnTo>
                <a:lnTo>
                  <a:pt x="277367" y="69310"/>
                </a:lnTo>
                <a:lnTo>
                  <a:pt x="278229" y="54540"/>
                </a:lnTo>
                <a:lnTo>
                  <a:pt x="275685" y="39830"/>
                </a:lnTo>
                <a:lnTo>
                  <a:pt x="270331" y="25858"/>
                </a:lnTo>
                <a:lnTo>
                  <a:pt x="262763" y="13303"/>
                </a:lnTo>
                <a:lnTo>
                  <a:pt x="254791" y="4151"/>
                </a:lnTo>
                <a:lnTo>
                  <a:pt x="247570" y="0"/>
                </a:lnTo>
                <a:lnTo>
                  <a:pt x="240706" y="1516"/>
                </a:lnTo>
                <a:lnTo>
                  <a:pt x="233806" y="9366"/>
                </a:lnTo>
              </a:path>
            </a:pathLst>
          </a:custGeom>
          <a:ln w="12801">
            <a:solidFill>
              <a:srgbClr val="000000"/>
            </a:solidFill>
          </a:ln>
        </p:spPr>
        <p:txBody>
          <a:bodyPr wrap="square" lIns="0" tIns="0" rIns="0" bIns="0" rtlCol="0"/>
          <a:lstStyle/>
          <a:p>
            <a:endParaRPr/>
          </a:p>
        </p:txBody>
      </p:sp>
      <p:sp>
        <p:nvSpPr>
          <p:cNvPr id="74" name="object 74"/>
          <p:cNvSpPr/>
          <p:nvPr/>
        </p:nvSpPr>
        <p:spPr>
          <a:xfrm>
            <a:off x="2839466" y="4974082"/>
            <a:ext cx="231140" cy="33655"/>
          </a:xfrm>
          <a:custGeom>
            <a:avLst/>
            <a:gdLst/>
            <a:ahLst/>
            <a:cxnLst/>
            <a:rect l="l" t="t" r="r" b="b"/>
            <a:pathLst>
              <a:path w="231139" h="33654">
                <a:moveTo>
                  <a:pt x="0" y="33147"/>
                </a:moveTo>
                <a:lnTo>
                  <a:pt x="10935" y="31212"/>
                </a:lnTo>
                <a:lnTo>
                  <a:pt x="21478" y="29194"/>
                </a:lnTo>
                <a:lnTo>
                  <a:pt x="31950" y="27342"/>
                </a:lnTo>
                <a:lnTo>
                  <a:pt x="42671" y="25908"/>
                </a:lnTo>
                <a:lnTo>
                  <a:pt x="58267" y="24526"/>
                </a:lnTo>
                <a:lnTo>
                  <a:pt x="73802" y="23145"/>
                </a:lnTo>
                <a:lnTo>
                  <a:pt x="89267" y="21621"/>
                </a:lnTo>
                <a:lnTo>
                  <a:pt x="104647" y="19812"/>
                </a:lnTo>
                <a:lnTo>
                  <a:pt x="124938" y="17561"/>
                </a:lnTo>
                <a:lnTo>
                  <a:pt x="165852" y="14204"/>
                </a:lnTo>
                <a:lnTo>
                  <a:pt x="208772" y="6810"/>
                </a:lnTo>
                <a:lnTo>
                  <a:pt x="219878" y="3542"/>
                </a:lnTo>
                <a:lnTo>
                  <a:pt x="231139" y="0"/>
                </a:lnTo>
              </a:path>
            </a:pathLst>
          </a:custGeom>
          <a:ln w="12801">
            <a:solidFill>
              <a:srgbClr val="000000"/>
            </a:solidFill>
          </a:ln>
        </p:spPr>
        <p:txBody>
          <a:bodyPr wrap="square" lIns="0" tIns="0" rIns="0" bIns="0" rtlCol="0"/>
          <a:lstStyle/>
          <a:p>
            <a:endParaRPr/>
          </a:p>
        </p:txBody>
      </p:sp>
      <p:sp>
        <p:nvSpPr>
          <p:cNvPr id="75" name="object 75"/>
          <p:cNvSpPr/>
          <p:nvPr/>
        </p:nvSpPr>
        <p:spPr>
          <a:xfrm>
            <a:off x="3071495" y="4922773"/>
            <a:ext cx="421640" cy="441325"/>
          </a:xfrm>
          <a:custGeom>
            <a:avLst/>
            <a:gdLst/>
            <a:ahLst/>
            <a:cxnLst/>
            <a:rect l="l" t="t" r="r" b="b"/>
            <a:pathLst>
              <a:path w="421639" h="441325">
                <a:moveTo>
                  <a:pt x="0" y="440816"/>
                </a:moveTo>
                <a:lnTo>
                  <a:pt x="37461" y="399543"/>
                </a:lnTo>
                <a:lnTo>
                  <a:pt x="65786" y="350519"/>
                </a:lnTo>
                <a:lnTo>
                  <a:pt x="90899" y="300801"/>
                </a:lnTo>
                <a:lnTo>
                  <a:pt x="114111" y="250222"/>
                </a:lnTo>
                <a:lnTo>
                  <a:pt x="136322" y="199205"/>
                </a:lnTo>
                <a:lnTo>
                  <a:pt x="158437" y="148169"/>
                </a:lnTo>
                <a:lnTo>
                  <a:pt x="181356" y="97536"/>
                </a:lnTo>
                <a:lnTo>
                  <a:pt x="192732" y="134058"/>
                </a:lnTo>
                <a:lnTo>
                  <a:pt x="199816" y="174613"/>
                </a:lnTo>
                <a:lnTo>
                  <a:pt x="206962" y="202596"/>
                </a:lnTo>
                <a:lnTo>
                  <a:pt x="218418" y="228532"/>
                </a:lnTo>
                <a:lnTo>
                  <a:pt x="235839" y="248157"/>
                </a:lnTo>
                <a:lnTo>
                  <a:pt x="253478" y="253581"/>
                </a:lnTo>
                <a:lnTo>
                  <a:pt x="270652" y="248205"/>
                </a:lnTo>
                <a:lnTo>
                  <a:pt x="317027" y="198143"/>
                </a:lnTo>
                <a:lnTo>
                  <a:pt x="347007" y="140835"/>
                </a:lnTo>
                <a:lnTo>
                  <a:pt x="370097" y="84099"/>
                </a:lnTo>
                <a:lnTo>
                  <a:pt x="390108" y="28033"/>
                </a:lnTo>
                <a:lnTo>
                  <a:pt x="399922" y="0"/>
                </a:lnTo>
                <a:lnTo>
                  <a:pt x="401679" y="22784"/>
                </a:lnTo>
                <a:lnTo>
                  <a:pt x="401780" y="45497"/>
                </a:lnTo>
                <a:lnTo>
                  <a:pt x="401333" y="68258"/>
                </a:lnTo>
                <a:lnTo>
                  <a:pt x="401446" y="91186"/>
                </a:lnTo>
                <a:lnTo>
                  <a:pt x="403637" y="145176"/>
                </a:lnTo>
                <a:lnTo>
                  <a:pt x="411733" y="198500"/>
                </a:lnTo>
                <a:lnTo>
                  <a:pt x="417119" y="213280"/>
                </a:lnTo>
                <a:lnTo>
                  <a:pt x="420052" y="209962"/>
                </a:lnTo>
                <a:lnTo>
                  <a:pt x="421270" y="196500"/>
                </a:lnTo>
                <a:lnTo>
                  <a:pt x="421513" y="180848"/>
                </a:lnTo>
              </a:path>
            </a:pathLst>
          </a:custGeom>
          <a:ln w="12801">
            <a:solidFill>
              <a:srgbClr val="000000"/>
            </a:solidFill>
          </a:ln>
        </p:spPr>
        <p:txBody>
          <a:bodyPr wrap="square" lIns="0" tIns="0" rIns="0" bIns="0" rtlCol="0"/>
          <a:lstStyle/>
          <a:p>
            <a:endParaRPr/>
          </a:p>
        </p:txBody>
      </p:sp>
      <p:sp>
        <p:nvSpPr>
          <p:cNvPr id="76" name="object 76"/>
          <p:cNvSpPr/>
          <p:nvPr/>
        </p:nvSpPr>
        <p:spPr>
          <a:xfrm>
            <a:off x="3131566" y="4652133"/>
            <a:ext cx="410209" cy="185420"/>
          </a:xfrm>
          <a:custGeom>
            <a:avLst/>
            <a:gdLst/>
            <a:ahLst/>
            <a:cxnLst/>
            <a:rect l="l" t="t" r="r" b="b"/>
            <a:pathLst>
              <a:path w="410210" h="185420">
                <a:moveTo>
                  <a:pt x="21335" y="183264"/>
                </a:moveTo>
                <a:lnTo>
                  <a:pt x="9143" y="183772"/>
                </a:lnTo>
                <a:lnTo>
                  <a:pt x="6984" y="183264"/>
                </a:lnTo>
                <a:lnTo>
                  <a:pt x="0" y="185296"/>
                </a:lnTo>
                <a:lnTo>
                  <a:pt x="43148" y="182296"/>
                </a:lnTo>
                <a:lnTo>
                  <a:pt x="86330" y="180778"/>
                </a:lnTo>
                <a:lnTo>
                  <a:pt x="115046" y="179375"/>
                </a:lnTo>
                <a:lnTo>
                  <a:pt x="172466" y="175009"/>
                </a:lnTo>
                <a:lnTo>
                  <a:pt x="233791" y="167516"/>
                </a:lnTo>
                <a:lnTo>
                  <a:pt x="264245" y="163151"/>
                </a:lnTo>
                <a:lnTo>
                  <a:pt x="294639" y="158880"/>
                </a:lnTo>
                <a:lnTo>
                  <a:pt x="340248" y="152784"/>
                </a:lnTo>
                <a:lnTo>
                  <a:pt x="385191" y="143259"/>
                </a:lnTo>
                <a:lnTo>
                  <a:pt x="409765" y="121685"/>
                </a:lnTo>
                <a:lnTo>
                  <a:pt x="408685" y="109096"/>
                </a:lnTo>
                <a:lnTo>
                  <a:pt x="381333" y="64758"/>
                </a:lnTo>
                <a:lnTo>
                  <a:pt x="343407" y="28324"/>
                </a:lnTo>
                <a:lnTo>
                  <a:pt x="301384" y="0"/>
                </a:lnTo>
                <a:lnTo>
                  <a:pt x="290068" y="384"/>
                </a:lnTo>
                <a:lnTo>
                  <a:pt x="287843" y="8604"/>
                </a:lnTo>
                <a:lnTo>
                  <a:pt x="291036" y="17752"/>
                </a:lnTo>
                <a:lnTo>
                  <a:pt x="296729" y="26281"/>
                </a:lnTo>
                <a:lnTo>
                  <a:pt x="302006" y="32642"/>
                </a:lnTo>
              </a:path>
            </a:pathLst>
          </a:custGeom>
          <a:ln w="12801">
            <a:solidFill>
              <a:srgbClr val="000000"/>
            </a:solidFill>
          </a:ln>
        </p:spPr>
        <p:txBody>
          <a:bodyPr wrap="square" lIns="0" tIns="0" rIns="0" bIns="0" rtlCol="0"/>
          <a:lstStyle/>
          <a:p>
            <a:endParaRPr/>
          </a:p>
        </p:txBody>
      </p:sp>
      <p:sp>
        <p:nvSpPr>
          <p:cNvPr id="77" name="object 77"/>
          <p:cNvSpPr/>
          <p:nvPr/>
        </p:nvSpPr>
        <p:spPr>
          <a:xfrm>
            <a:off x="3625596" y="4644897"/>
            <a:ext cx="140970" cy="574675"/>
          </a:xfrm>
          <a:custGeom>
            <a:avLst/>
            <a:gdLst/>
            <a:ahLst/>
            <a:cxnLst/>
            <a:rect l="l" t="t" r="r" b="b"/>
            <a:pathLst>
              <a:path w="140970" h="574675">
                <a:moveTo>
                  <a:pt x="71881" y="0"/>
                </a:moveTo>
                <a:lnTo>
                  <a:pt x="59394" y="1446"/>
                </a:lnTo>
                <a:lnTo>
                  <a:pt x="51514" y="4333"/>
                </a:lnTo>
                <a:lnTo>
                  <a:pt x="48039" y="11912"/>
                </a:lnTo>
                <a:lnTo>
                  <a:pt x="48767" y="27431"/>
                </a:lnTo>
                <a:lnTo>
                  <a:pt x="54965" y="54598"/>
                </a:lnTo>
                <a:lnTo>
                  <a:pt x="64436" y="81883"/>
                </a:lnTo>
                <a:lnTo>
                  <a:pt x="75217" y="108835"/>
                </a:lnTo>
                <a:lnTo>
                  <a:pt x="85343" y="135000"/>
                </a:lnTo>
                <a:lnTo>
                  <a:pt x="104338" y="186308"/>
                </a:lnTo>
                <a:lnTo>
                  <a:pt x="122809" y="239045"/>
                </a:lnTo>
                <a:lnTo>
                  <a:pt x="136421" y="292877"/>
                </a:lnTo>
                <a:lnTo>
                  <a:pt x="140842" y="347471"/>
                </a:lnTo>
                <a:lnTo>
                  <a:pt x="138156" y="376745"/>
                </a:lnTo>
                <a:lnTo>
                  <a:pt x="122447" y="433911"/>
                </a:lnTo>
                <a:lnTo>
                  <a:pt x="94325" y="488394"/>
                </a:lnTo>
                <a:lnTo>
                  <a:pt x="53074" y="533622"/>
                </a:lnTo>
                <a:lnTo>
                  <a:pt x="28066" y="552831"/>
                </a:lnTo>
                <a:lnTo>
                  <a:pt x="20770" y="559905"/>
                </a:lnTo>
                <a:lnTo>
                  <a:pt x="13128" y="568467"/>
                </a:lnTo>
                <a:lnTo>
                  <a:pt x="5939" y="574101"/>
                </a:lnTo>
                <a:lnTo>
                  <a:pt x="0" y="572388"/>
                </a:lnTo>
                <a:lnTo>
                  <a:pt x="2158" y="564769"/>
                </a:lnTo>
                <a:lnTo>
                  <a:pt x="2793" y="561975"/>
                </a:lnTo>
                <a:lnTo>
                  <a:pt x="6730" y="558672"/>
                </a:lnTo>
              </a:path>
            </a:pathLst>
          </a:custGeom>
          <a:ln w="12801">
            <a:solidFill>
              <a:srgbClr val="000000"/>
            </a:solidFill>
          </a:ln>
        </p:spPr>
        <p:txBody>
          <a:bodyPr wrap="square" lIns="0" tIns="0" rIns="0" bIns="0" rtlCol="0"/>
          <a:lstStyle/>
          <a:p>
            <a:endParaRPr/>
          </a:p>
        </p:txBody>
      </p:sp>
      <p:sp>
        <p:nvSpPr>
          <p:cNvPr id="78" name="object 78"/>
          <p:cNvSpPr/>
          <p:nvPr/>
        </p:nvSpPr>
        <p:spPr>
          <a:xfrm>
            <a:off x="3794505" y="4413333"/>
            <a:ext cx="451484" cy="1212850"/>
          </a:xfrm>
          <a:custGeom>
            <a:avLst/>
            <a:gdLst/>
            <a:ahLst/>
            <a:cxnLst/>
            <a:rect l="l" t="t" r="r" b="b"/>
            <a:pathLst>
              <a:path w="451485" h="1212850">
                <a:moveTo>
                  <a:pt x="451104" y="11473"/>
                </a:moveTo>
                <a:lnTo>
                  <a:pt x="443402" y="11590"/>
                </a:lnTo>
                <a:lnTo>
                  <a:pt x="437784" y="12315"/>
                </a:lnTo>
                <a:lnTo>
                  <a:pt x="432190" y="12777"/>
                </a:lnTo>
                <a:lnTo>
                  <a:pt x="424561" y="12108"/>
                </a:lnTo>
                <a:lnTo>
                  <a:pt x="406034" y="9017"/>
                </a:lnTo>
                <a:lnTo>
                  <a:pt x="387508" y="6044"/>
                </a:lnTo>
                <a:lnTo>
                  <a:pt x="368839" y="3500"/>
                </a:lnTo>
                <a:lnTo>
                  <a:pt x="349885" y="1694"/>
                </a:lnTo>
                <a:lnTo>
                  <a:pt x="323707" y="0"/>
                </a:lnTo>
                <a:lnTo>
                  <a:pt x="296291" y="615"/>
                </a:lnTo>
                <a:lnTo>
                  <a:pt x="248412" y="21252"/>
                </a:lnTo>
                <a:lnTo>
                  <a:pt x="221900" y="84308"/>
                </a:lnTo>
                <a:lnTo>
                  <a:pt x="215773" y="153840"/>
                </a:lnTo>
                <a:lnTo>
                  <a:pt x="210599" y="205335"/>
                </a:lnTo>
                <a:lnTo>
                  <a:pt x="205261" y="256686"/>
                </a:lnTo>
                <a:lnTo>
                  <a:pt x="199702" y="307897"/>
                </a:lnTo>
                <a:lnTo>
                  <a:pt x="193866" y="358975"/>
                </a:lnTo>
                <a:lnTo>
                  <a:pt x="187696" y="409925"/>
                </a:lnTo>
                <a:lnTo>
                  <a:pt x="181135" y="460753"/>
                </a:lnTo>
                <a:lnTo>
                  <a:pt x="174127" y="511464"/>
                </a:lnTo>
                <a:lnTo>
                  <a:pt x="166617" y="562063"/>
                </a:lnTo>
                <a:lnTo>
                  <a:pt x="158546" y="612557"/>
                </a:lnTo>
                <a:lnTo>
                  <a:pt x="149859" y="662951"/>
                </a:lnTo>
                <a:lnTo>
                  <a:pt x="140500" y="713250"/>
                </a:lnTo>
                <a:lnTo>
                  <a:pt x="130411" y="763461"/>
                </a:lnTo>
                <a:lnTo>
                  <a:pt x="119537" y="813588"/>
                </a:lnTo>
                <a:lnTo>
                  <a:pt x="107821" y="863638"/>
                </a:lnTo>
                <a:lnTo>
                  <a:pt x="95206" y="913615"/>
                </a:lnTo>
                <a:lnTo>
                  <a:pt x="81637" y="963526"/>
                </a:lnTo>
                <a:lnTo>
                  <a:pt x="67056" y="1013376"/>
                </a:lnTo>
                <a:lnTo>
                  <a:pt x="51202" y="1063491"/>
                </a:lnTo>
                <a:lnTo>
                  <a:pt x="34528" y="1113306"/>
                </a:lnTo>
                <a:lnTo>
                  <a:pt x="17353" y="1162902"/>
                </a:lnTo>
                <a:lnTo>
                  <a:pt x="0" y="1212360"/>
                </a:lnTo>
                <a:lnTo>
                  <a:pt x="20028" y="1205273"/>
                </a:lnTo>
                <a:lnTo>
                  <a:pt x="40116" y="1199101"/>
                </a:lnTo>
                <a:lnTo>
                  <a:pt x="60561" y="1193843"/>
                </a:lnTo>
                <a:lnTo>
                  <a:pt x="81661" y="1189500"/>
                </a:lnTo>
                <a:lnTo>
                  <a:pt x="105503" y="1188338"/>
                </a:lnTo>
                <a:lnTo>
                  <a:pt x="136858" y="1189347"/>
                </a:lnTo>
                <a:lnTo>
                  <a:pt x="166903" y="1189671"/>
                </a:lnTo>
                <a:lnTo>
                  <a:pt x="186817" y="1186452"/>
                </a:lnTo>
                <a:lnTo>
                  <a:pt x="194663" y="1181594"/>
                </a:lnTo>
                <a:lnTo>
                  <a:pt x="190055" y="1180737"/>
                </a:lnTo>
                <a:lnTo>
                  <a:pt x="184209" y="1178394"/>
                </a:lnTo>
                <a:lnTo>
                  <a:pt x="188341" y="1169078"/>
                </a:lnTo>
              </a:path>
            </a:pathLst>
          </a:custGeom>
          <a:ln w="12801">
            <a:solidFill>
              <a:srgbClr val="000000"/>
            </a:solidFill>
          </a:ln>
        </p:spPr>
        <p:txBody>
          <a:bodyPr wrap="square" lIns="0" tIns="0" rIns="0" bIns="0" rtlCol="0"/>
          <a:lstStyle/>
          <a:p>
            <a:endParaRPr/>
          </a:p>
        </p:txBody>
      </p:sp>
      <p:sp>
        <p:nvSpPr>
          <p:cNvPr id="79" name="object 79"/>
          <p:cNvSpPr/>
          <p:nvPr/>
        </p:nvSpPr>
        <p:spPr>
          <a:xfrm>
            <a:off x="4288234" y="4735703"/>
            <a:ext cx="250825" cy="334010"/>
          </a:xfrm>
          <a:custGeom>
            <a:avLst/>
            <a:gdLst/>
            <a:ahLst/>
            <a:cxnLst/>
            <a:rect l="l" t="t" r="r" b="b"/>
            <a:pathLst>
              <a:path w="250825" h="334010">
                <a:moveTo>
                  <a:pt x="159686" y="93599"/>
                </a:moveTo>
                <a:lnTo>
                  <a:pt x="128333" y="70754"/>
                </a:lnTo>
                <a:lnTo>
                  <a:pt x="77259" y="119405"/>
                </a:lnTo>
                <a:lnTo>
                  <a:pt x="37262" y="180290"/>
                </a:lnTo>
                <a:lnTo>
                  <a:pt x="10255" y="237682"/>
                </a:lnTo>
                <a:lnTo>
                  <a:pt x="0" y="296249"/>
                </a:lnTo>
                <a:lnTo>
                  <a:pt x="10969" y="321818"/>
                </a:lnTo>
                <a:lnTo>
                  <a:pt x="33147" y="333779"/>
                </a:lnTo>
                <a:lnTo>
                  <a:pt x="59896" y="331406"/>
                </a:lnTo>
                <a:lnTo>
                  <a:pt x="107870" y="308991"/>
                </a:lnTo>
                <a:lnTo>
                  <a:pt x="141741" y="285434"/>
                </a:lnTo>
                <a:lnTo>
                  <a:pt x="173005" y="257032"/>
                </a:lnTo>
                <a:lnTo>
                  <a:pt x="200435" y="224891"/>
                </a:lnTo>
                <a:lnTo>
                  <a:pt x="222805" y="190119"/>
                </a:lnTo>
                <a:lnTo>
                  <a:pt x="247268" y="123221"/>
                </a:lnTo>
                <a:lnTo>
                  <a:pt x="250576" y="87784"/>
                </a:lnTo>
                <a:lnTo>
                  <a:pt x="245919" y="52705"/>
                </a:lnTo>
                <a:lnTo>
                  <a:pt x="236606" y="30646"/>
                </a:lnTo>
                <a:lnTo>
                  <a:pt x="221805" y="13303"/>
                </a:lnTo>
                <a:lnTo>
                  <a:pt x="202074" y="2484"/>
                </a:lnTo>
                <a:lnTo>
                  <a:pt x="177974" y="0"/>
                </a:lnTo>
                <a:lnTo>
                  <a:pt x="161129" y="3808"/>
                </a:lnTo>
                <a:lnTo>
                  <a:pt x="144938" y="10652"/>
                </a:lnTo>
                <a:lnTo>
                  <a:pt x="129486" y="19091"/>
                </a:lnTo>
                <a:lnTo>
                  <a:pt x="114855" y="27686"/>
                </a:lnTo>
              </a:path>
            </a:pathLst>
          </a:custGeom>
          <a:ln w="12801">
            <a:solidFill>
              <a:srgbClr val="000000"/>
            </a:solidFill>
          </a:ln>
        </p:spPr>
        <p:txBody>
          <a:bodyPr wrap="square" lIns="0" tIns="0" rIns="0" bIns="0" rtlCol="0"/>
          <a:lstStyle/>
          <a:p>
            <a:endParaRPr/>
          </a:p>
        </p:txBody>
      </p:sp>
      <p:sp>
        <p:nvSpPr>
          <p:cNvPr id="80" name="object 80"/>
          <p:cNvSpPr/>
          <p:nvPr/>
        </p:nvSpPr>
        <p:spPr>
          <a:xfrm>
            <a:off x="4340097" y="4649089"/>
            <a:ext cx="146050" cy="604520"/>
          </a:xfrm>
          <a:custGeom>
            <a:avLst/>
            <a:gdLst/>
            <a:ahLst/>
            <a:cxnLst/>
            <a:rect l="l" t="t" r="r" b="b"/>
            <a:pathLst>
              <a:path w="146050" h="604520">
                <a:moveTo>
                  <a:pt x="120650" y="14097"/>
                </a:moveTo>
                <a:lnTo>
                  <a:pt x="129809" y="5893"/>
                </a:lnTo>
                <a:lnTo>
                  <a:pt x="133921" y="2952"/>
                </a:lnTo>
                <a:lnTo>
                  <a:pt x="137652" y="2059"/>
                </a:lnTo>
                <a:lnTo>
                  <a:pt x="145668" y="0"/>
                </a:lnTo>
                <a:lnTo>
                  <a:pt x="132286" y="59721"/>
                </a:lnTo>
                <a:lnTo>
                  <a:pt x="116331" y="118872"/>
                </a:lnTo>
                <a:lnTo>
                  <a:pt x="99887" y="173239"/>
                </a:lnTo>
                <a:lnTo>
                  <a:pt x="84121" y="227679"/>
                </a:lnTo>
                <a:lnTo>
                  <a:pt x="69379" y="282356"/>
                </a:lnTo>
                <a:lnTo>
                  <a:pt x="56006" y="337438"/>
                </a:lnTo>
                <a:lnTo>
                  <a:pt x="45517" y="383913"/>
                </a:lnTo>
                <a:lnTo>
                  <a:pt x="35242" y="430720"/>
                </a:lnTo>
                <a:lnTo>
                  <a:pt x="25538" y="477527"/>
                </a:lnTo>
                <a:lnTo>
                  <a:pt x="16763" y="524002"/>
                </a:lnTo>
                <a:lnTo>
                  <a:pt x="13162" y="544720"/>
                </a:lnTo>
                <a:lnTo>
                  <a:pt x="9477" y="564880"/>
                </a:lnTo>
                <a:lnTo>
                  <a:pt x="5244" y="584634"/>
                </a:lnTo>
                <a:lnTo>
                  <a:pt x="0" y="604139"/>
                </a:lnTo>
              </a:path>
            </a:pathLst>
          </a:custGeom>
          <a:ln w="12801">
            <a:solidFill>
              <a:srgbClr val="000000"/>
            </a:solidFill>
          </a:ln>
        </p:spPr>
        <p:txBody>
          <a:bodyPr wrap="square" lIns="0" tIns="0" rIns="0" bIns="0" rtlCol="0"/>
          <a:lstStyle/>
          <a:p>
            <a:endParaRPr/>
          </a:p>
        </p:txBody>
      </p:sp>
      <p:sp>
        <p:nvSpPr>
          <p:cNvPr id="81" name="object 81"/>
          <p:cNvSpPr/>
          <p:nvPr/>
        </p:nvSpPr>
        <p:spPr>
          <a:xfrm>
            <a:off x="4175505" y="5246496"/>
            <a:ext cx="252095" cy="48260"/>
          </a:xfrm>
          <a:custGeom>
            <a:avLst/>
            <a:gdLst/>
            <a:ahLst/>
            <a:cxnLst/>
            <a:rect l="l" t="t" r="r" b="b"/>
            <a:pathLst>
              <a:path w="252095" h="48260">
                <a:moveTo>
                  <a:pt x="0" y="43052"/>
                </a:moveTo>
                <a:lnTo>
                  <a:pt x="2083" y="47166"/>
                </a:lnTo>
                <a:lnTo>
                  <a:pt x="12382" y="47672"/>
                </a:lnTo>
                <a:lnTo>
                  <a:pt x="26681" y="46535"/>
                </a:lnTo>
                <a:lnTo>
                  <a:pt x="40767" y="45719"/>
                </a:lnTo>
                <a:lnTo>
                  <a:pt x="87153" y="45577"/>
                </a:lnTo>
                <a:lnTo>
                  <a:pt x="133731" y="44195"/>
                </a:lnTo>
                <a:lnTo>
                  <a:pt x="183784" y="36210"/>
                </a:lnTo>
                <a:lnTo>
                  <a:pt x="229743" y="14985"/>
                </a:lnTo>
                <a:lnTo>
                  <a:pt x="235251" y="11287"/>
                </a:lnTo>
                <a:lnTo>
                  <a:pt x="240760" y="7588"/>
                </a:lnTo>
                <a:lnTo>
                  <a:pt x="246316" y="3841"/>
                </a:lnTo>
                <a:lnTo>
                  <a:pt x="251968" y="0"/>
                </a:lnTo>
              </a:path>
            </a:pathLst>
          </a:custGeom>
          <a:ln w="12801">
            <a:solidFill>
              <a:srgbClr val="000000"/>
            </a:solidFill>
          </a:ln>
        </p:spPr>
        <p:txBody>
          <a:bodyPr wrap="square" lIns="0" tIns="0" rIns="0" bIns="0" rtlCol="0"/>
          <a:lstStyle/>
          <a:p>
            <a:endParaRPr/>
          </a:p>
        </p:txBody>
      </p:sp>
      <p:sp>
        <p:nvSpPr>
          <p:cNvPr id="82" name="object 82"/>
          <p:cNvSpPr/>
          <p:nvPr/>
        </p:nvSpPr>
        <p:spPr>
          <a:xfrm>
            <a:off x="4312030" y="4535423"/>
            <a:ext cx="276225" cy="22860"/>
          </a:xfrm>
          <a:custGeom>
            <a:avLst/>
            <a:gdLst/>
            <a:ahLst/>
            <a:cxnLst/>
            <a:rect l="l" t="t" r="r" b="b"/>
            <a:pathLst>
              <a:path w="276225" h="22860">
                <a:moveTo>
                  <a:pt x="10033" y="21970"/>
                </a:moveTo>
                <a:lnTo>
                  <a:pt x="5207" y="11302"/>
                </a:lnTo>
                <a:lnTo>
                  <a:pt x="3302" y="7365"/>
                </a:lnTo>
                <a:lnTo>
                  <a:pt x="0" y="0"/>
                </a:lnTo>
                <a:lnTo>
                  <a:pt x="10366" y="115"/>
                </a:lnTo>
                <a:lnTo>
                  <a:pt x="20256" y="2349"/>
                </a:lnTo>
                <a:lnTo>
                  <a:pt x="30146" y="5536"/>
                </a:lnTo>
                <a:lnTo>
                  <a:pt x="40513" y="8508"/>
                </a:lnTo>
                <a:lnTo>
                  <a:pt x="88455" y="16208"/>
                </a:lnTo>
                <a:lnTo>
                  <a:pt x="136779" y="19812"/>
                </a:lnTo>
                <a:lnTo>
                  <a:pt x="159398" y="20885"/>
                </a:lnTo>
                <a:lnTo>
                  <a:pt x="183054" y="22113"/>
                </a:lnTo>
                <a:lnTo>
                  <a:pt x="228854" y="21081"/>
                </a:lnTo>
                <a:lnTo>
                  <a:pt x="270891" y="12192"/>
                </a:lnTo>
                <a:lnTo>
                  <a:pt x="274320" y="7619"/>
                </a:lnTo>
                <a:lnTo>
                  <a:pt x="276098" y="5842"/>
                </a:lnTo>
              </a:path>
            </a:pathLst>
          </a:custGeom>
          <a:ln w="12801">
            <a:solidFill>
              <a:srgbClr val="000000"/>
            </a:solidFill>
          </a:ln>
        </p:spPr>
        <p:txBody>
          <a:bodyPr wrap="square" lIns="0" tIns="0" rIns="0" bIns="0" rtlCol="0"/>
          <a:lstStyle/>
          <a:p>
            <a:endParaRPr/>
          </a:p>
        </p:txBody>
      </p:sp>
      <p:sp>
        <p:nvSpPr>
          <p:cNvPr id="83" name="object 83"/>
          <p:cNvSpPr/>
          <p:nvPr/>
        </p:nvSpPr>
        <p:spPr>
          <a:xfrm>
            <a:off x="4722240" y="4352544"/>
            <a:ext cx="54610" cy="291465"/>
          </a:xfrm>
          <a:custGeom>
            <a:avLst/>
            <a:gdLst/>
            <a:ahLst/>
            <a:cxnLst/>
            <a:rect l="l" t="t" r="r" b="b"/>
            <a:pathLst>
              <a:path w="54610" h="291464">
                <a:moveTo>
                  <a:pt x="48768" y="0"/>
                </a:moveTo>
                <a:lnTo>
                  <a:pt x="53651" y="4246"/>
                </a:lnTo>
                <a:lnTo>
                  <a:pt x="54403" y="9112"/>
                </a:lnTo>
                <a:lnTo>
                  <a:pt x="52179" y="15073"/>
                </a:lnTo>
                <a:lnTo>
                  <a:pt x="48133" y="22605"/>
                </a:lnTo>
                <a:lnTo>
                  <a:pt x="42791" y="34369"/>
                </a:lnTo>
                <a:lnTo>
                  <a:pt x="39401" y="46227"/>
                </a:lnTo>
                <a:lnTo>
                  <a:pt x="37203" y="58467"/>
                </a:lnTo>
                <a:lnTo>
                  <a:pt x="35433" y="71373"/>
                </a:lnTo>
                <a:lnTo>
                  <a:pt x="32819" y="91432"/>
                </a:lnTo>
                <a:lnTo>
                  <a:pt x="30146" y="111442"/>
                </a:lnTo>
                <a:lnTo>
                  <a:pt x="27449" y="131452"/>
                </a:lnTo>
                <a:lnTo>
                  <a:pt x="24764" y="151510"/>
                </a:lnTo>
                <a:lnTo>
                  <a:pt x="20927" y="175347"/>
                </a:lnTo>
                <a:lnTo>
                  <a:pt x="16446" y="199326"/>
                </a:lnTo>
                <a:lnTo>
                  <a:pt x="12156" y="223305"/>
                </a:lnTo>
                <a:lnTo>
                  <a:pt x="8889" y="247141"/>
                </a:lnTo>
                <a:lnTo>
                  <a:pt x="7447" y="259566"/>
                </a:lnTo>
                <a:lnTo>
                  <a:pt x="5921" y="269954"/>
                </a:lnTo>
                <a:lnTo>
                  <a:pt x="3657" y="279985"/>
                </a:lnTo>
                <a:lnTo>
                  <a:pt x="0" y="291337"/>
                </a:lnTo>
              </a:path>
            </a:pathLst>
          </a:custGeom>
          <a:ln w="12801">
            <a:solidFill>
              <a:srgbClr val="000000"/>
            </a:solidFill>
          </a:ln>
        </p:spPr>
        <p:txBody>
          <a:bodyPr wrap="square" lIns="0" tIns="0" rIns="0" bIns="0" rtlCol="0"/>
          <a:lstStyle/>
          <a:p>
            <a:endParaRPr/>
          </a:p>
        </p:txBody>
      </p:sp>
      <p:sp>
        <p:nvSpPr>
          <p:cNvPr id="84" name="object 84"/>
          <p:cNvSpPr/>
          <p:nvPr/>
        </p:nvSpPr>
        <p:spPr>
          <a:xfrm>
            <a:off x="4607484" y="4389120"/>
            <a:ext cx="196215" cy="21590"/>
          </a:xfrm>
          <a:custGeom>
            <a:avLst/>
            <a:gdLst/>
            <a:ahLst/>
            <a:cxnLst/>
            <a:rect l="l" t="t" r="r" b="b"/>
            <a:pathLst>
              <a:path w="196214" h="21589">
                <a:moveTo>
                  <a:pt x="837" y="21335"/>
                </a:moveTo>
                <a:lnTo>
                  <a:pt x="0" y="9233"/>
                </a:lnTo>
                <a:lnTo>
                  <a:pt x="7758" y="2809"/>
                </a:lnTo>
                <a:lnTo>
                  <a:pt x="20947" y="315"/>
                </a:lnTo>
                <a:lnTo>
                  <a:pt x="36397" y="0"/>
                </a:lnTo>
                <a:lnTo>
                  <a:pt x="59439" y="1551"/>
                </a:lnTo>
                <a:lnTo>
                  <a:pt x="82053" y="4984"/>
                </a:lnTo>
                <a:lnTo>
                  <a:pt x="104477" y="9036"/>
                </a:lnTo>
                <a:lnTo>
                  <a:pt x="126948" y="12445"/>
                </a:lnTo>
                <a:lnTo>
                  <a:pt x="144192" y="14164"/>
                </a:lnTo>
                <a:lnTo>
                  <a:pt x="161555" y="15239"/>
                </a:lnTo>
                <a:lnTo>
                  <a:pt x="178919" y="15839"/>
                </a:lnTo>
                <a:lnTo>
                  <a:pt x="196163" y="16128"/>
                </a:lnTo>
              </a:path>
            </a:pathLst>
          </a:custGeom>
          <a:ln w="12801">
            <a:solidFill>
              <a:srgbClr val="000000"/>
            </a:solidFill>
          </a:ln>
        </p:spPr>
        <p:txBody>
          <a:bodyPr wrap="square" lIns="0" tIns="0" rIns="0" bIns="0" rtlCol="0"/>
          <a:lstStyle/>
          <a:p>
            <a:endParaRPr/>
          </a:p>
        </p:txBody>
      </p:sp>
      <p:sp>
        <p:nvSpPr>
          <p:cNvPr id="85" name="object 85"/>
          <p:cNvSpPr/>
          <p:nvPr/>
        </p:nvSpPr>
        <p:spPr>
          <a:xfrm>
            <a:off x="4640579" y="4717415"/>
            <a:ext cx="655955" cy="544195"/>
          </a:xfrm>
          <a:custGeom>
            <a:avLst/>
            <a:gdLst/>
            <a:ahLst/>
            <a:cxnLst/>
            <a:rect l="l" t="t" r="r" b="b"/>
            <a:pathLst>
              <a:path w="655954" h="544195">
                <a:moveTo>
                  <a:pt x="0" y="448310"/>
                </a:moveTo>
                <a:lnTo>
                  <a:pt x="8586" y="449373"/>
                </a:lnTo>
                <a:lnTo>
                  <a:pt x="16684" y="449770"/>
                </a:lnTo>
                <a:lnTo>
                  <a:pt x="24663" y="450738"/>
                </a:lnTo>
                <a:lnTo>
                  <a:pt x="32893" y="453517"/>
                </a:lnTo>
                <a:lnTo>
                  <a:pt x="61849" y="469562"/>
                </a:lnTo>
                <a:lnTo>
                  <a:pt x="89185" y="485108"/>
                </a:lnTo>
                <a:lnTo>
                  <a:pt x="118189" y="497272"/>
                </a:lnTo>
                <a:lnTo>
                  <a:pt x="152146" y="503174"/>
                </a:lnTo>
                <a:lnTo>
                  <a:pt x="188217" y="500233"/>
                </a:lnTo>
                <a:lnTo>
                  <a:pt x="221170" y="487934"/>
                </a:lnTo>
                <a:lnTo>
                  <a:pt x="273050" y="439547"/>
                </a:lnTo>
                <a:lnTo>
                  <a:pt x="299577" y="390779"/>
                </a:lnTo>
                <a:lnTo>
                  <a:pt x="318770" y="338582"/>
                </a:lnTo>
                <a:lnTo>
                  <a:pt x="329702" y="285910"/>
                </a:lnTo>
                <a:lnTo>
                  <a:pt x="333562" y="233379"/>
                </a:lnTo>
                <a:lnTo>
                  <a:pt x="332668" y="180793"/>
                </a:lnTo>
                <a:lnTo>
                  <a:pt x="329336" y="127957"/>
                </a:lnTo>
                <a:lnTo>
                  <a:pt x="325882" y="74676"/>
                </a:lnTo>
                <a:lnTo>
                  <a:pt x="324971" y="59136"/>
                </a:lnTo>
                <a:lnTo>
                  <a:pt x="327025" y="12827"/>
                </a:lnTo>
                <a:lnTo>
                  <a:pt x="332232" y="0"/>
                </a:lnTo>
                <a:lnTo>
                  <a:pt x="337163" y="5968"/>
                </a:lnTo>
                <a:lnTo>
                  <a:pt x="342439" y="11652"/>
                </a:lnTo>
                <a:lnTo>
                  <a:pt x="361575" y="75929"/>
                </a:lnTo>
                <a:lnTo>
                  <a:pt x="369811" y="121317"/>
                </a:lnTo>
                <a:lnTo>
                  <a:pt x="377054" y="166967"/>
                </a:lnTo>
                <a:lnTo>
                  <a:pt x="383859" y="212568"/>
                </a:lnTo>
                <a:lnTo>
                  <a:pt x="390779" y="257810"/>
                </a:lnTo>
                <a:lnTo>
                  <a:pt x="397396" y="298702"/>
                </a:lnTo>
                <a:lnTo>
                  <a:pt x="404193" y="339486"/>
                </a:lnTo>
                <a:lnTo>
                  <a:pt x="411299" y="380200"/>
                </a:lnTo>
                <a:lnTo>
                  <a:pt x="418846" y="420878"/>
                </a:lnTo>
                <a:lnTo>
                  <a:pt x="422866" y="447891"/>
                </a:lnTo>
                <a:lnTo>
                  <a:pt x="429291" y="484774"/>
                </a:lnTo>
                <a:lnTo>
                  <a:pt x="440527" y="519586"/>
                </a:lnTo>
                <a:lnTo>
                  <a:pt x="458978" y="540385"/>
                </a:lnTo>
                <a:lnTo>
                  <a:pt x="467913" y="542788"/>
                </a:lnTo>
                <a:lnTo>
                  <a:pt x="476742" y="542750"/>
                </a:lnTo>
                <a:lnTo>
                  <a:pt x="485927" y="541688"/>
                </a:lnTo>
                <a:lnTo>
                  <a:pt x="495935" y="541020"/>
                </a:lnTo>
                <a:lnTo>
                  <a:pt x="527099" y="542145"/>
                </a:lnTo>
                <a:lnTo>
                  <a:pt x="580278" y="543639"/>
                </a:lnTo>
                <a:lnTo>
                  <a:pt x="631291" y="542680"/>
                </a:lnTo>
                <a:lnTo>
                  <a:pt x="655955" y="536448"/>
                </a:lnTo>
                <a:lnTo>
                  <a:pt x="653542" y="525145"/>
                </a:lnTo>
                <a:lnTo>
                  <a:pt x="652526" y="520827"/>
                </a:lnTo>
                <a:lnTo>
                  <a:pt x="648589" y="513842"/>
                </a:lnTo>
              </a:path>
            </a:pathLst>
          </a:custGeom>
          <a:ln w="12801">
            <a:solidFill>
              <a:srgbClr val="000000"/>
            </a:solidFill>
          </a:ln>
        </p:spPr>
        <p:txBody>
          <a:bodyPr wrap="square" lIns="0" tIns="0" rIns="0" bIns="0" rtlCol="0"/>
          <a:lstStyle/>
          <a:p>
            <a:endParaRPr/>
          </a:p>
        </p:txBody>
      </p:sp>
      <p:sp>
        <p:nvSpPr>
          <p:cNvPr id="86" name="object 86"/>
          <p:cNvSpPr/>
          <p:nvPr/>
        </p:nvSpPr>
        <p:spPr>
          <a:xfrm>
            <a:off x="5472938" y="4716779"/>
            <a:ext cx="294005" cy="347980"/>
          </a:xfrm>
          <a:custGeom>
            <a:avLst/>
            <a:gdLst/>
            <a:ahLst/>
            <a:cxnLst/>
            <a:rect l="l" t="t" r="r" b="b"/>
            <a:pathLst>
              <a:path w="294004" h="347979">
                <a:moveTo>
                  <a:pt x="98806" y="67310"/>
                </a:moveTo>
                <a:lnTo>
                  <a:pt x="105056" y="54338"/>
                </a:lnTo>
                <a:lnTo>
                  <a:pt x="111283" y="42116"/>
                </a:lnTo>
                <a:lnTo>
                  <a:pt x="115843" y="29537"/>
                </a:lnTo>
                <a:lnTo>
                  <a:pt x="117094" y="15494"/>
                </a:lnTo>
                <a:lnTo>
                  <a:pt x="120396" y="7874"/>
                </a:lnTo>
                <a:lnTo>
                  <a:pt x="121031" y="4826"/>
                </a:lnTo>
                <a:lnTo>
                  <a:pt x="79644" y="21971"/>
                </a:lnTo>
                <a:lnTo>
                  <a:pt x="50926" y="54229"/>
                </a:lnTo>
                <a:lnTo>
                  <a:pt x="15748" y="118729"/>
                </a:lnTo>
                <a:lnTo>
                  <a:pt x="0" y="190754"/>
                </a:lnTo>
                <a:lnTo>
                  <a:pt x="234" y="227077"/>
                </a:lnTo>
                <a:lnTo>
                  <a:pt x="22752" y="293677"/>
                </a:lnTo>
                <a:lnTo>
                  <a:pt x="76398" y="338865"/>
                </a:lnTo>
                <a:lnTo>
                  <a:pt x="144216" y="347878"/>
                </a:lnTo>
                <a:lnTo>
                  <a:pt x="178053" y="340741"/>
                </a:lnTo>
                <a:lnTo>
                  <a:pt x="240426" y="304387"/>
                </a:lnTo>
                <a:lnTo>
                  <a:pt x="282321" y="245364"/>
                </a:lnTo>
                <a:lnTo>
                  <a:pt x="293401" y="174609"/>
                </a:lnTo>
                <a:lnTo>
                  <a:pt x="288357" y="139011"/>
                </a:lnTo>
                <a:lnTo>
                  <a:pt x="263572" y="74267"/>
                </a:lnTo>
                <a:lnTo>
                  <a:pt x="217138" y="26475"/>
                </a:lnTo>
                <a:lnTo>
                  <a:pt x="168554" y="18665"/>
                </a:lnTo>
                <a:lnTo>
                  <a:pt x="121031" y="33274"/>
                </a:lnTo>
              </a:path>
            </a:pathLst>
          </a:custGeom>
          <a:ln w="12801">
            <a:solidFill>
              <a:srgbClr val="000000"/>
            </a:solidFill>
          </a:ln>
        </p:spPr>
        <p:txBody>
          <a:bodyPr wrap="square" lIns="0" tIns="0" rIns="0" bIns="0" rtlCol="0"/>
          <a:lstStyle/>
          <a:p>
            <a:endParaRPr/>
          </a:p>
        </p:txBody>
      </p:sp>
      <p:sp>
        <p:nvSpPr>
          <p:cNvPr id="87" name="object 87"/>
          <p:cNvSpPr/>
          <p:nvPr/>
        </p:nvSpPr>
        <p:spPr>
          <a:xfrm>
            <a:off x="5628385" y="4589398"/>
            <a:ext cx="45720" cy="682625"/>
          </a:xfrm>
          <a:custGeom>
            <a:avLst/>
            <a:gdLst/>
            <a:ahLst/>
            <a:cxnLst/>
            <a:rect l="l" t="t" r="r" b="b"/>
            <a:pathLst>
              <a:path w="45720" h="682625">
                <a:moveTo>
                  <a:pt x="28702" y="0"/>
                </a:moveTo>
                <a:lnTo>
                  <a:pt x="38405" y="13739"/>
                </a:lnTo>
                <a:lnTo>
                  <a:pt x="43751" y="26765"/>
                </a:lnTo>
                <a:lnTo>
                  <a:pt x="45382" y="43934"/>
                </a:lnTo>
                <a:lnTo>
                  <a:pt x="43942" y="70103"/>
                </a:lnTo>
                <a:lnTo>
                  <a:pt x="39830" y="120292"/>
                </a:lnTo>
                <a:lnTo>
                  <a:pt x="35337" y="170338"/>
                </a:lnTo>
                <a:lnTo>
                  <a:pt x="30511" y="220337"/>
                </a:lnTo>
                <a:lnTo>
                  <a:pt x="25400" y="270382"/>
                </a:lnTo>
                <a:lnTo>
                  <a:pt x="20815" y="317156"/>
                </a:lnTo>
                <a:lnTo>
                  <a:pt x="16745" y="363986"/>
                </a:lnTo>
                <a:lnTo>
                  <a:pt x="13049" y="410844"/>
                </a:lnTo>
                <a:lnTo>
                  <a:pt x="9586" y="457703"/>
                </a:lnTo>
                <a:lnTo>
                  <a:pt x="6214" y="504533"/>
                </a:lnTo>
                <a:lnTo>
                  <a:pt x="2794" y="551307"/>
                </a:lnTo>
                <a:lnTo>
                  <a:pt x="837" y="582267"/>
                </a:lnTo>
                <a:lnTo>
                  <a:pt x="0" y="612775"/>
                </a:lnTo>
                <a:lnTo>
                  <a:pt x="400" y="643282"/>
                </a:lnTo>
                <a:lnTo>
                  <a:pt x="2159" y="674242"/>
                </a:lnTo>
                <a:lnTo>
                  <a:pt x="2159" y="676910"/>
                </a:lnTo>
                <a:lnTo>
                  <a:pt x="2540" y="679704"/>
                </a:lnTo>
                <a:lnTo>
                  <a:pt x="2794" y="682370"/>
                </a:lnTo>
              </a:path>
            </a:pathLst>
          </a:custGeom>
          <a:ln w="12801">
            <a:solidFill>
              <a:srgbClr val="000000"/>
            </a:solidFill>
          </a:ln>
        </p:spPr>
        <p:txBody>
          <a:bodyPr wrap="square" lIns="0" tIns="0" rIns="0" bIns="0" rtlCol="0"/>
          <a:lstStyle/>
          <a:p>
            <a:endParaRPr/>
          </a:p>
        </p:txBody>
      </p:sp>
      <p:sp>
        <p:nvSpPr>
          <p:cNvPr id="88" name="object 88"/>
          <p:cNvSpPr/>
          <p:nvPr/>
        </p:nvSpPr>
        <p:spPr>
          <a:xfrm>
            <a:off x="5514443" y="5216016"/>
            <a:ext cx="274955" cy="71755"/>
          </a:xfrm>
          <a:custGeom>
            <a:avLst/>
            <a:gdLst/>
            <a:ahLst/>
            <a:cxnLst/>
            <a:rect l="l" t="t" r="r" b="b"/>
            <a:pathLst>
              <a:path w="274954" h="71754">
                <a:moveTo>
                  <a:pt x="3960" y="67690"/>
                </a:moveTo>
                <a:lnTo>
                  <a:pt x="0" y="71193"/>
                </a:lnTo>
                <a:lnTo>
                  <a:pt x="8469" y="70183"/>
                </a:lnTo>
                <a:lnTo>
                  <a:pt x="21605" y="67387"/>
                </a:lnTo>
                <a:lnTo>
                  <a:pt x="31646" y="65531"/>
                </a:lnTo>
                <a:lnTo>
                  <a:pt x="53113" y="63972"/>
                </a:lnTo>
                <a:lnTo>
                  <a:pt x="74509" y="62483"/>
                </a:lnTo>
                <a:lnTo>
                  <a:pt x="95904" y="60995"/>
                </a:lnTo>
                <a:lnTo>
                  <a:pt x="117371" y="59435"/>
                </a:lnTo>
                <a:lnTo>
                  <a:pt x="142017" y="58164"/>
                </a:lnTo>
                <a:lnTo>
                  <a:pt x="168140" y="57165"/>
                </a:lnTo>
                <a:lnTo>
                  <a:pt x="194024" y="55239"/>
                </a:lnTo>
                <a:lnTo>
                  <a:pt x="217955" y="51180"/>
                </a:lnTo>
                <a:lnTo>
                  <a:pt x="237410" y="43648"/>
                </a:lnTo>
                <a:lnTo>
                  <a:pt x="251960" y="32257"/>
                </a:lnTo>
                <a:lnTo>
                  <a:pt x="263604" y="17533"/>
                </a:lnTo>
                <a:lnTo>
                  <a:pt x="274343" y="0"/>
                </a:lnTo>
              </a:path>
            </a:pathLst>
          </a:custGeom>
          <a:ln w="12801">
            <a:solidFill>
              <a:srgbClr val="000000"/>
            </a:solidFill>
          </a:ln>
        </p:spPr>
        <p:txBody>
          <a:bodyPr wrap="square" lIns="0" tIns="0" rIns="0" bIns="0" rtlCol="0"/>
          <a:lstStyle/>
          <a:p>
            <a:endParaRPr/>
          </a:p>
        </p:txBody>
      </p:sp>
      <p:sp>
        <p:nvSpPr>
          <p:cNvPr id="89" name="object 89"/>
          <p:cNvSpPr/>
          <p:nvPr/>
        </p:nvSpPr>
        <p:spPr>
          <a:xfrm>
            <a:off x="5568060" y="4556236"/>
            <a:ext cx="217170" cy="36195"/>
          </a:xfrm>
          <a:custGeom>
            <a:avLst/>
            <a:gdLst/>
            <a:ahLst/>
            <a:cxnLst/>
            <a:rect l="l" t="t" r="r" b="b"/>
            <a:pathLst>
              <a:path w="217170" h="36195">
                <a:moveTo>
                  <a:pt x="0" y="11445"/>
                </a:moveTo>
                <a:lnTo>
                  <a:pt x="1960" y="3276"/>
                </a:lnTo>
                <a:lnTo>
                  <a:pt x="9588" y="0"/>
                </a:lnTo>
                <a:lnTo>
                  <a:pt x="20645" y="33"/>
                </a:lnTo>
                <a:lnTo>
                  <a:pt x="32892" y="1793"/>
                </a:lnTo>
                <a:lnTo>
                  <a:pt x="51508" y="5921"/>
                </a:lnTo>
                <a:lnTo>
                  <a:pt x="69897" y="11572"/>
                </a:lnTo>
                <a:lnTo>
                  <a:pt x="88167" y="17510"/>
                </a:lnTo>
                <a:lnTo>
                  <a:pt x="106425" y="22494"/>
                </a:lnTo>
                <a:lnTo>
                  <a:pt x="125638" y="27624"/>
                </a:lnTo>
                <a:lnTo>
                  <a:pt x="145256" y="32670"/>
                </a:lnTo>
                <a:lnTo>
                  <a:pt x="165111" y="35835"/>
                </a:lnTo>
                <a:lnTo>
                  <a:pt x="185038" y="35321"/>
                </a:lnTo>
                <a:lnTo>
                  <a:pt x="195433" y="31682"/>
                </a:lnTo>
                <a:lnTo>
                  <a:pt x="203326" y="28686"/>
                </a:lnTo>
                <a:lnTo>
                  <a:pt x="210077" y="25642"/>
                </a:lnTo>
                <a:lnTo>
                  <a:pt x="217042" y="21859"/>
                </a:lnTo>
              </a:path>
            </a:pathLst>
          </a:custGeom>
          <a:ln w="12801">
            <a:solidFill>
              <a:srgbClr val="000000"/>
            </a:solidFill>
          </a:ln>
        </p:spPr>
        <p:txBody>
          <a:bodyPr wrap="square" lIns="0" tIns="0" rIns="0" bIns="0" rtlCol="0"/>
          <a:lstStyle/>
          <a:p>
            <a:endParaRPr/>
          </a:p>
        </p:txBody>
      </p:sp>
      <p:sp>
        <p:nvSpPr>
          <p:cNvPr id="90" name="object 90"/>
          <p:cNvSpPr/>
          <p:nvPr/>
        </p:nvSpPr>
        <p:spPr>
          <a:xfrm>
            <a:off x="5918327" y="4288365"/>
            <a:ext cx="340360" cy="1329055"/>
          </a:xfrm>
          <a:custGeom>
            <a:avLst/>
            <a:gdLst/>
            <a:ahLst/>
            <a:cxnLst/>
            <a:rect l="l" t="t" r="r" b="b"/>
            <a:pathLst>
              <a:path w="340360" h="1329054">
                <a:moveTo>
                  <a:pt x="0" y="54399"/>
                </a:moveTo>
                <a:lnTo>
                  <a:pt x="17899" y="48041"/>
                </a:lnTo>
                <a:lnTo>
                  <a:pt x="35750" y="41826"/>
                </a:lnTo>
                <a:lnTo>
                  <a:pt x="53792" y="35897"/>
                </a:lnTo>
                <a:lnTo>
                  <a:pt x="72262" y="30396"/>
                </a:lnTo>
                <a:lnTo>
                  <a:pt x="111103" y="18232"/>
                </a:lnTo>
                <a:lnTo>
                  <a:pt x="157813" y="5282"/>
                </a:lnTo>
                <a:lnTo>
                  <a:pt x="204261" y="0"/>
                </a:lnTo>
                <a:lnTo>
                  <a:pt x="242315" y="10838"/>
                </a:lnTo>
                <a:lnTo>
                  <a:pt x="270200" y="43926"/>
                </a:lnTo>
                <a:lnTo>
                  <a:pt x="286226" y="88372"/>
                </a:lnTo>
                <a:lnTo>
                  <a:pt x="294393" y="135961"/>
                </a:lnTo>
                <a:lnTo>
                  <a:pt x="298703" y="178478"/>
                </a:lnTo>
                <a:lnTo>
                  <a:pt x="302560" y="230393"/>
                </a:lnTo>
                <a:lnTo>
                  <a:pt x="304319" y="282258"/>
                </a:lnTo>
                <a:lnTo>
                  <a:pt x="304270" y="334078"/>
                </a:lnTo>
                <a:lnTo>
                  <a:pt x="302707" y="385859"/>
                </a:lnTo>
                <a:lnTo>
                  <a:pt x="299922" y="437610"/>
                </a:lnTo>
                <a:lnTo>
                  <a:pt x="296206" y="489336"/>
                </a:lnTo>
                <a:lnTo>
                  <a:pt x="291853" y="541043"/>
                </a:lnTo>
                <a:lnTo>
                  <a:pt x="287153" y="592739"/>
                </a:lnTo>
                <a:lnTo>
                  <a:pt x="282400" y="644429"/>
                </a:lnTo>
                <a:lnTo>
                  <a:pt x="277885" y="696121"/>
                </a:lnTo>
                <a:lnTo>
                  <a:pt x="273901" y="747820"/>
                </a:lnTo>
                <a:lnTo>
                  <a:pt x="270739" y="799535"/>
                </a:lnTo>
                <a:lnTo>
                  <a:pt x="268692" y="851270"/>
                </a:lnTo>
                <a:lnTo>
                  <a:pt x="268053" y="903032"/>
                </a:lnTo>
                <a:lnTo>
                  <a:pt x="269113" y="954829"/>
                </a:lnTo>
                <a:lnTo>
                  <a:pt x="273275" y="1005553"/>
                </a:lnTo>
                <a:lnTo>
                  <a:pt x="281260" y="1054692"/>
                </a:lnTo>
                <a:lnTo>
                  <a:pt x="292256" y="1102916"/>
                </a:lnTo>
                <a:lnTo>
                  <a:pt x="305453" y="1150897"/>
                </a:lnTo>
                <a:lnTo>
                  <a:pt x="320039" y="1199304"/>
                </a:lnTo>
                <a:lnTo>
                  <a:pt x="325874" y="1214558"/>
                </a:lnTo>
                <a:lnTo>
                  <a:pt x="334137" y="1237230"/>
                </a:lnTo>
                <a:lnTo>
                  <a:pt x="339828" y="1260115"/>
                </a:lnTo>
                <a:lnTo>
                  <a:pt x="337947" y="1276012"/>
                </a:lnTo>
                <a:lnTo>
                  <a:pt x="311919" y="1292167"/>
                </a:lnTo>
                <a:lnTo>
                  <a:pt x="270033" y="1304936"/>
                </a:lnTo>
                <a:lnTo>
                  <a:pt x="226290" y="1314381"/>
                </a:lnTo>
                <a:lnTo>
                  <a:pt x="194690" y="1320564"/>
                </a:lnTo>
                <a:lnTo>
                  <a:pt x="180971" y="1323974"/>
                </a:lnTo>
                <a:lnTo>
                  <a:pt x="167227" y="1327041"/>
                </a:lnTo>
                <a:lnTo>
                  <a:pt x="153435" y="1328622"/>
                </a:lnTo>
                <a:lnTo>
                  <a:pt x="139573" y="1327574"/>
                </a:lnTo>
                <a:lnTo>
                  <a:pt x="131141" y="1324817"/>
                </a:lnTo>
                <a:lnTo>
                  <a:pt x="124888" y="1321973"/>
                </a:lnTo>
                <a:lnTo>
                  <a:pt x="119945" y="1318273"/>
                </a:lnTo>
                <a:lnTo>
                  <a:pt x="115443" y="1312944"/>
                </a:lnTo>
              </a:path>
            </a:pathLst>
          </a:custGeom>
          <a:ln w="12496">
            <a:solidFill>
              <a:srgbClr val="000000"/>
            </a:solidFill>
          </a:ln>
        </p:spPr>
        <p:txBody>
          <a:bodyPr wrap="square" lIns="0" tIns="0" rIns="0" bIns="0" rtlCol="0"/>
          <a:lstStyle/>
          <a:p>
            <a:endParaRPr/>
          </a:p>
        </p:txBody>
      </p:sp>
      <p:sp>
        <p:nvSpPr>
          <p:cNvPr id="91" name="object 91"/>
          <p:cNvSpPr/>
          <p:nvPr/>
        </p:nvSpPr>
        <p:spPr>
          <a:xfrm>
            <a:off x="6443592" y="4396104"/>
            <a:ext cx="198120" cy="755650"/>
          </a:xfrm>
          <a:custGeom>
            <a:avLst/>
            <a:gdLst/>
            <a:ahLst/>
            <a:cxnLst/>
            <a:rect l="l" t="t" r="r" b="b"/>
            <a:pathLst>
              <a:path w="198120" h="755650">
                <a:moveTo>
                  <a:pt x="197999" y="0"/>
                </a:moveTo>
                <a:lnTo>
                  <a:pt x="197911" y="4601"/>
                </a:lnTo>
                <a:lnTo>
                  <a:pt x="195109" y="10239"/>
                </a:lnTo>
                <a:lnTo>
                  <a:pt x="188640" y="19234"/>
                </a:lnTo>
                <a:lnTo>
                  <a:pt x="177552" y="33909"/>
                </a:lnTo>
                <a:lnTo>
                  <a:pt x="150664" y="72313"/>
                </a:lnTo>
                <a:lnTo>
                  <a:pt x="125844" y="113212"/>
                </a:lnTo>
                <a:lnTo>
                  <a:pt x="103093" y="156006"/>
                </a:lnTo>
                <a:lnTo>
                  <a:pt x="82410" y="200096"/>
                </a:lnTo>
                <a:lnTo>
                  <a:pt x="63796" y="244880"/>
                </a:lnTo>
                <a:lnTo>
                  <a:pt x="47250" y="289761"/>
                </a:lnTo>
                <a:lnTo>
                  <a:pt x="32772" y="334137"/>
                </a:lnTo>
                <a:lnTo>
                  <a:pt x="18726" y="384972"/>
                </a:lnTo>
                <a:lnTo>
                  <a:pt x="8132" y="436265"/>
                </a:lnTo>
                <a:lnTo>
                  <a:pt x="1664" y="487984"/>
                </a:lnTo>
                <a:lnTo>
                  <a:pt x="0" y="540100"/>
                </a:lnTo>
                <a:lnTo>
                  <a:pt x="3816" y="592582"/>
                </a:lnTo>
                <a:lnTo>
                  <a:pt x="12104" y="633567"/>
                </a:lnTo>
                <a:lnTo>
                  <a:pt x="26787" y="673671"/>
                </a:lnTo>
                <a:lnTo>
                  <a:pt x="47732" y="710632"/>
                </a:lnTo>
                <a:lnTo>
                  <a:pt x="74809" y="742188"/>
                </a:lnTo>
                <a:lnTo>
                  <a:pt x="81921" y="746506"/>
                </a:lnTo>
                <a:lnTo>
                  <a:pt x="88525" y="751078"/>
                </a:lnTo>
                <a:lnTo>
                  <a:pt x="95637" y="755650"/>
                </a:lnTo>
              </a:path>
            </a:pathLst>
          </a:custGeom>
          <a:ln w="12496">
            <a:solidFill>
              <a:srgbClr val="000000"/>
            </a:solidFill>
          </a:ln>
        </p:spPr>
        <p:txBody>
          <a:bodyPr wrap="square" lIns="0" tIns="0" rIns="0" bIns="0" rtlCol="0"/>
          <a:lstStyle/>
          <a:p>
            <a:endParaRPr/>
          </a:p>
        </p:txBody>
      </p:sp>
      <p:sp>
        <p:nvSpPr>
          <p:cNvPr id="92" name="object 92"/>
          <p:cNvSpPr/>
          <p:nvPr/>
        </p:nvSpPr>
        <p:spPr>
          <a:xfrm>
            <a:off x="6695820" y="4760340"/>
            <a:ext cx="273050" cy="268605"/>
          </a:xfrm>
          <a:custGeom>
            <a:avLst/>
            <a:gdLst/>
            <a:ahLst/>
            <a:cxnLst/>
            <a:rect l="l" t="t" r="r" b="b"/>
            <a:pathLst>
              <a:path w="273050" h="268604">
                <a:moveTo>
                  <a:pt x="3682" y="32003"/>
                </a:moveTo>
                <a:lnTo>
                  <a:pt x="2643" y="24002"/>
                </a:lnTo>
                <a:lnTo>
                  <a:pt x="1746" y="16001"/>
                </a:lnTo>
                <a:lnTo>
                  <a:pt x="896" y="8000"/>
                </a:lnTo>
                <a:lnTo>
                  <a:pt x="0" y="0"/>
                </a:lnTo>
                <a:lnTo>
                  <a:pt x="12807" y="11697"/>
                </a:lnTo>
                <a:lnTo>
                  <a:pt x="23495" y="25193"/>
                </a:lnTo>
                <a:lnTo>
                  <a:pt x="33039" y="39808"/>
                </a:lnTo>
                <a:lnTo>
                  <a:pt x="42418" y="54863"/>
                </a:lnTo>
                <a:lnTo>
                  <a:pt x="61458" y="83857"/>
                </a:lnTo>
                <a:lnTo>
                  <a:pt x="103586" y="138463"/>
                </a:lnTo>
                <a:lnTo>
                  <a:pt x="150508" y="186328"/>
                </a:lnTo>
                <a:lnTo>
                  <a:pt x="200368" y="226357"/>
                </a:lnTo>
                <a:lnTo>
                  <a:pt x="238488" y="252311"/>
                </a:lnTo>
                <a:lnTo>
                  <a:pt x="259915" y="263570"/>
                </a:lnTo>
                <a:lnTo>
                  <a:pt x="272796" y="268223"/>
                </a:lnTo>
              </a:path>
            </a:pathLst>
          </a:custGeom>
          <a:ln w="12496">
            <a:solidFill>
              <a:srgbClr val="000000"/>
            </a:solidFill>
          </a:ln>
        </p:spPr>
        <p:txBody>
          <a:bodyPr wrap="square" lIns="0" tIns="0" rIns="0" bIns="0" rtlCol="0"/>
          <a:lstStyle/>
          <a:p>
            <a:endParaRPr/>
          </a:p>
        </p:txBody>
      </p:sp>
      <p:sp>
        <p:nvSpPr>
          <p:cNvPr id="93" name="object 93"/>
          <p:cNvSpPr/>
          <p:nvPr/>
        </p:nvSpPr>
        <p:spPr>
          <a:xfrm>
            <a:off x="6715632" y="4695201"/>
            <a:ext cx="202565" cy="351155"/>
          </a:xfrm>
          <a:custGeom>
            <a:avLst/>
            <a:gdLst/>
            <a:ahLst/>
            <a:cxnLst/>
            <a:rect l="l" t="t" r="r" b="b"/>
            <a:pathLst>
              <a:path w="202565" h="351154">
                <a:moveTo>
                  <a:pt x="202438" y="3036"/>
                </a:moveTo>
                <a:lnTo>
                  <a:pt x="191321" y="0"/>
                </a:lnTo>
                <a:lnTo>
                  <a:pt x="183419" y="6084"/>
                </a:lnTo>
                <a:lnTo>
                  <a:pt x="177184" y="17787"/>
                </a:lnTo>
                <a:lnTo>
                  <a:pt x="171069" y="31611"/>
                </a:lnTo>
                <a:lnTo>
                  <a:pt x="155275" y="65676"/>
                </a:lnTo>
                <a:lnTo>
                  <a:pt x="123545" y="133427"/>
                </a:lnTo>
                <a:lnTo>
                  <a:pt x="86588" y="204386"/>
                </a:lnTo>
                <a:lnTo>
                  <a:pt x="65770" y="241256"/>
                </a:lnTo>
                <a:lnTo>
                  <a:pt x="44547" y="277792"/>
                </a:lnTo>
                <a:lnTo>
                  <a:pt x="23241" y="314186"/>
                </a:lnTo>
                <a:lnTo>
                  <a:pt x="16662" y="327169"/>
                </a:lnTo>
                <a:lnTo>
                  <a:pt x="11763" y="336331"/>
                </a:lnTo>
                <a:lnTo>
                  <a:pt x="6792" y="343564"/>
                </a:lnTo>
                <a:lnTo>
                  <a:pt x="0" y="350762"/>
                </a:lnTo>
              </a:path>
            </a:pathLst>
          </a:custGeom>
          <a:ln w="12496">
            <a:solidFill>
              <a:srgbClr val="000000"/>
            </a:solidFill>
          </a:ln>
        </p:spPr>
        <p:txBody>
          <a:bodyPr wrap="square" lIns="0" tIns="0" rIns="0" bIns="0" rtlCol="0"/>
          <a:lstStyle/>
          <a:p>
            <a:endParaRPr/>
          </a:p>
        </p:txBody>
      </p:sp>
      <p:sp>
        <p:nvSpPr>
          <p:cNvPr id="94" name="object 94"/>
          <p:cNvSpPr/>
          <p:nvPr/>
        </p:nvSpPr>
        <p:spPr>
          <a:xfrm>
            <a:off x="6756527" y="4351909"/>
            <a:ext cx="295910" cy="160020"/>
          </a:xfrm>
          <a:custGeom>
            <a:avLst/>
            <a:gdLst/>
            <a:ahLst/>
            <a:cxnLst/>
            <a:rect l="l" t="t" r="r" b="b"/>
            <a:pathLst>
              <a:path w="295909" h="160020">
                <a:moveTo>
                  <a:pt x="18542" y="152781"/>
                </a:moveTo>
                <a:lnTo>
                  <a:pt x="9144" y="153670"/>
                </a:lnTo>
                <a:lnTo>
                  <a:pt x="6096" y="153924"/>
                </a:lnTo>
                <a:lnTo>
                  <a:pt x="0" y="152781"/>
                </a:lnTo>
                <a:lnTo>
                  <a:pt x="21089" y="155072"/>
                </a:lnTo>
                <a:lnTo>
                  <a:pt x="42227" y="156924"/>
                </a:lnTo>
                <a:lnTo>
                  <a:pt x="63365" y="158228"/>
                </a:lnTo>
                <a:lnTo>
                  <a:pt x="84454" y="158877"/>
                </a:lnTo>
                <a:lnTo>
                  <a:pt x="128252" y="159553"/>
                </a:lnTo>
                <a:lnTo>
                  <a:pt x="173466" y="158575"/>
                </a:lnTo>
                <a:lnTo>
                  <a:pt x="218275" y="154001"/>
                </a:lnTo>
                <a:lnTo>
                  <a:pt x="260857" y="143891"/>
                </a:lnTo>
                <a:lnTo>
                  <a:pt x="292254" y="115530"/>
                </a:lnTo>
                <a:lnTo>
                  <a:pt x="295655" y="100330"/>
                </a:lnTo>
                <a:lnTo>
                  <a:pt x="295233" y="83222"/>
                </a:lnTo>
                <a:lnTo>
                  <a:pt x="278892" y="34163"/>
                </a:lnTo>
                <a:lnTo>
                  <a:pt x="255067" y="319"/>
                </a:lnTo>
                <a:lnTo>
                  <a:pt x="245999" y="0"/>
                </a:lnTo>
                <a:lnTo>
                  <a:pt x="245999" y="3683"/>
                </a:lnTo>
                <a:lnTo>
                  <a:pt x="245999" y="7366"/>
                </a:lnTo>
                <a:lnTo>
                  <a:pt x="245999" y="10668"/>
                </a:lnTo>
              </a:path>
            </a:pathLst>
          </a:custGeom>
          <a:ln w="12496">
            <a:solidFill>
              <a:srgbClr val="000000"/>
            </a:solidFill>
          </a:ln>
        </p:spPr>
        <p:txBody>
          <a:bodyPr wrap="square" lIns="0" tIns="0" rIns="0" bIns="0" rtlCol="0"/>
          <a:lstStyle/>
          <a:p>
            <a:endParaRPr/>
          </a:p>
        </p:txBody>
      </p:sp>
      <p:sp>
        <p:nvSpPr>
          <p:cNvPr id="95" name="object 95"/>
          <p:cNvSpPr/>
          <p:nvPr/>
        </p:nvSpPr>
        <p:spPr>
          <a:xfrm>
            <a:off x="7192391" y="4827778"/>
            <a:ext cx="166370" cy="19050"/>
          </a:xfrm>
          <a:custGeom>
            <a:avLst/>
            <a:gdLst/>
            <a:ahLst/>
            <a:cxnLst/>
            <a:rect l="l" t="t" r="r" b="b"/>
            <a:pathLst>
              <a:path w="166370" h="19050">
                <a:moveTo>
                  <a:pt x="0" y="18796"/>
                </a:moveTo>
                <a:lnTo>
                  <a:pt x="4058" y="8733"/>
                </a:lnTo>
                <a:lnTo>
                  <a:pt x="10271" y="2968"/>
                </a:lnTo>
                <a:lnTo>
                  <a:pt x="19127" y="418"/>
                </a:lnTo>
                <a:lnTo>
                  <a:pt x="31114" y="0"/>
                </a:lnTo>
                <a:lnTo>
                  <a:pt x="47878" y="1857"/>
                </a:lnTo>
                <a:lnTo>
                  <a:pt x="63595" y="5810"/>
                </a:lnTo>
                <a:lnTo>
                  <a:pt x="78978" y="10572"/>
                </a:lnTo>
                <a:lnTo>
                  <a:pt x="94741" y="14859"/>
                </a:lnTo>
                <a:lnTo>
                  <a:pt x="112577" y="17522"/>
                </a:lnTo>
                <a:lnTo>
                  <a:pt x="130460" y="17970"/>
                </a:lnTo>
                <a:lnTo>
                  <a:pt x="148391" y="17180"/>
                </a:lnTo>
                <a:lnTo>
                  <a:pt x="166369" y="16129"/>
                </a:lnTo>
              </a:path>
            </a:pathLst>
          </a:custGeom>
          <a:ln w="12496">
            <a:solidFill>
              <a:srgbClr val="000000"/>
            </a:solidFill>
          </a:ln>
        </p:spPr>
        <p:txBody>
          <a:bodyPr wrap="square" lIns="0" tIns="0" rIns="0" bIns="0" rtlCol="0"/>
          <a:lstStyle/>
          <a:p>
            <a:endParaRPr/>
          </a:p>
        </p:txBody>
      </p:sp>
      <p:sp>
        <p:nvSpPr>
          <p:cNvPr id="96" name="object 96"/>
          <p:cNvSpPr/>
          <p:nvPr/>
        </p:nvSpPr>
        <p:spPr>
          <a:xfrm>
            <a:off x="7438897" y="4787772"/>
            <a:ext cx="414020" cy="430530"/>
          </a:xfrm>
          <a:custGeom>
            <a:avLst/>
            <a:gdLst/>
            <a:ahLst/>
            <a:cxnLst/>
            <a:rect l="l" t="t" r="r" b="b"/>
            <a:pathLst>
              <a:path w="414020" h="430529">
                <a:moveTo>
                  <a:pt x="0" y="430402"/>
                </a:moveTo>
                <a:lnTo>
                  <a:pt x="38496" y="395414"/>
                </a:lnTo>
                <a:lnTo>
                  <a:pt x="69850" y="353568"/>
                </a:lnTo>
                <a:lnTo>
                  <a:pt x="95476" y="317980"/>
                </a:lnTo>
                <a:lnTo>
                  <a:pt x="120650" y="282225"/>
                </a:lnTo>
                <a:lnTo>
                  <a:pt x="145252" y="245947"/>
                </a:lnTo>
                <a:lnTo>
                  <a:pt x="169163" y="208787"/>
                </a:lnTo>
                <a:lnTo>
                  <a:pt x="190345" y="173200"/>
                </a:lnTo>
                <a:lnTo>
                  <a:pt x="210121" y="137159"/>
                </a:lnTo>
                <a:lnTo>
                  <a:pt x="228850" y="100453"/>
                </a:lnTo>
                <a:lnTo>
                  <a:pt x="246887" y="62864"/>
                </a:lnTo>
                <a:lnTo>
                  <a:pt x="267336" y="16109"/>
                </a:lnTo>
                <a:lnTo>
                  <a:pt x="273430" y="0"/>
                </a:lnTo>
                <a:lnTo>
                  <a:pt x="268098" y="12033"/>
                </a:lnTo>
                <a:lnTo>
                  <a:pt x="248544" y="84641"/>
                </a:lnTo>
                <a:lnTo>
                  <a:pt x="241284" y="126841"/>
                </a:lnTo>
                <a:lnTo>
                  <a:pt x="240666" y="168802"/>
                </a:lnTo>
                <a:lnTo>
                  <a:pt x="251205" y="207263"/>
                </a:lnTo>
                <a:lnTo>
                  <a:pt x="290996" y="226177"/>
                </a:lnTo>
                <a:lnTo>
                  <a:pt x="326380" y="207516"/>
                </a:lnTo>
                <a:lnTo>
                  <a:pt x="357014" y="169666"/>
                </a:lnTo>
                <a:lnTo>
                  <a:pt x="382196" y="123527"/>
                </a:lnTo>
                <a:lnTo>
                  <a:pt x="403782" y="70338"/>
                </a:lnTo>
                <a:lnTo>
                  <a:pt x="413003" y="43052"/>
                </a:lnTo>
                <a:lnTo>
                  <a:pt x="409094" y="59967"/>
                </a:lnTo>
                <a:lnTo>
                  <a:pt x="400557" y="110616"/>
                </a:lnTo>
                <a:lnTo>
                  <a:pt x="395763" y="154368"/>
                </a:lnTo>
                <a:lnTo>
                  <a:pt x="394985" y="176732"/>
                </a:lnTo>
                <a:lnTo>
                  <a:pt x="396875" y="198119"/>
                </a:lnTo>
                <a:lnTo>
                  <a:pt x="400548" y="212300"/>
                </a:lnTo>
                <a:lnTo>
                  <a:pt x="403685" y="215741"/>
                </a:lnTo>
                <a:lnTo>
                  <a:pt x="407608" y="214943"/>
                </a:lnTo>
                <a:lnTo>
                  <a:pt x="413638" y="216407"/>
                </a:lnTo>
              </a:path>
            </a:pathLst>
          </a:custGeom>
          <a:ln w="12496">
            <a:solidFill>
              <a:srgbClr val="000000"/>
            </a:solidFill>
          </a:ln>
        </p:spPr>
        <p:txBody>
          <a:bodyPr wrap="square" lIns="0" tIns="0" rIns="0" bIns="0" rtlCol="0"/>
          <a:lstStyle/>
          <a:p>
            <a:endParaRPr/>
          </a:p>
        </p:txBody>
      </p:sp>
      <p:sp>
        <p:nvSpPr>
          <p:cNvPr id="97" name="object 97"/>
          <p:cNvSpPr/>
          <p:nvPr/>
        </p:nvSpPr>
        <p:spPr>
          <a:xfrm>
            <a:off x="7624649" y="4503165"/>
            <a:ext cx="307975" cy="202565"/>
          </a:xfrm>
          <a:custGeom>
            <a:avLst/>
            <a:gdLst/>
            <a:ahLst/>
            <a:cxnLst/>
            <a:rect l="l" t="t" r="r" b="b"/>
            <a:pathLst>
              <a:path w="307975" h="202564">
                <a:moveTo>
                  <a:pt x="19734" y="202056"/>
                </a:moveTo>
                <a:lnTo>
                  <a:pt x="12140" y="194452"/>
                </a:lnTo>
                <a:lnTo>
                  <a:pt x="4415" y="185324"/>
                </a:lnTo>
                <a:lnTo>
                  <a:pt x="0" y="175196"/>
                </a:lnTo>
                <a:lnTo>
                  <a:pt x="2335" y="164591"/>
                </a:lnTo>
                <a:lnTo>
                  <a:pt x="12243" y="157563"/>
                </a:lnTo>
                <a:lnTo>
                  <a:pt x="26068" y="155987"/>
                </a:lnTo>
                <a:lnTo>
                  <a:pt x="40536" y="157412"/>
                </a:lnTo>
                <a:lnTo>
                  <a:pt x="52373" y="159384"/>
                </a:lnTo>
                <a:lnTo>
                  <a:pt x="78156" y="163300"/>
                </a:lnTo>
                <a:lnTo>
                  <a:pt x="103951" y="167370"/>
                </a:lnTo>
                <a:lnTo>
                  <a:pt x="129865" y="170940"/>
                </a:lnTo>
                <a:lnTo>
                  <a:pt x="156005" y="173354"/>
                </a:lnTo>
                <a:lnTo>
                  <a:pt x="188640" y="174759"/>
                </a:lnTo>
                <a:lnTo>
                  <a:pt x="222109" y="173640"/>
                </a:lnTo>
                <a:lnTo>
                  <a:pt x="285545" y="156971"/>
                </a:lnTo>
                <a:lnTo>
                  <a:pt x="307530" y="120646"/>
                </a:lnTo>
                <a:lnTo>
                  <a:pt x="303452" y="104520"/>
                </a:lnTo>
                <a:lnTo>
                  <a:pt x="269051" y="54387"/>
                </a:lnTo>
                <a:lnTo>
                  <a:pt x="221791" y="15493"/>
                </a:lnTo>
                <a:lnTo>
                  <a:pt x="203110" y="2992"/>
                </a:lnTo>
                <a:lnTo>
                  <a:pt x="197153" y="0"/>
                </a:lnTo>
              </a:path>
            </a:pathLst>
          </a:custGeom>
          <a:ln w="12496">
            <a:solidFill>
              <a:srgbClr val="000000"/>
            </a:solidFill>
          </a:ln>
        </p:spPr>
        <p:txBody>
          <a:bodyPr wrap="square" lIns="0" tIns="0" rIns="0" bIns="0" rtlCol="0"/>
          <a:lstStyle/>
          <a:p>
            <a:endParaRPr/>
          </a:p>
        </p:txBody>
      </p:sp>
      <p:sp>
        <p:nvSpPr>
          <p:cNvPr id="98" name="object 98"/>
          <p:cNvSpPr/>
          <p:nvPr/>
        </p:nvSpPr>
        <p:spPr>
          <a:xfrm>
            <a:off x="7947914" y="4368672"/>
            <a:ext cx="207645" cy="788670"/>
          </a:xfrm>
          <a:custGeom>
            <a:avLst/>
            <a:gdLst/>
            <a:ahLst/>
            <a:cxnLst/>
            <a:rect l="l" t="t" r="r" b="b"/>
            <a:pathLst>
              <a:path w="207645" h="788670">
                <a:moveTo>
                  <a:pt x="99440" y="11937"/>
                </a:moveTo>
                <a:lnTo>
                  <a:pt x="89915" y="4952"/>
                </a:lnTo>
                <a:lnTo>
                  <a:pt x="87883" y="3047"/>
                </a:lnTo>
                <a:lnTo>
                  <a:pt x="80771" y="0"/>
                </a:lnTo>
                <a:lnTo>
                  <a:pt x="83540" y="12305"/>
                </a:lnTo>
                <a:lnTo>
                  <a:pt x="86153" y="24622"/>
                </a:lnTo>
                <a:lnTo>
                  <a:pt x="89219" y="37201"/>
                </a:lnTo>
                <a:lnTo>
                  <a:pt x="93344" y="50291"/>
                </a:lnTo>
                <a:lnTo>
                  <a:pt x="109876" y="96389"/>
                </a:lnTo>
                <a:lnTo>
                  <a:pt x="126063" y="142652"/>
                </a:lnTo>
                <a:lnTo>
                  <a:pt x="141797" y="189059"/>
                </a:lnTo>
                <a:lnTo>
                  <a:pt x="156971" y="235584"/>
                </a:lnTo>
                <a:lnTo>
                  <a:pt x="172016" y="284468"/>
                </a:lnTo>
                <a:lnTo>
                  <a:pt x="185576" y="334633"/>
                </a:lnTo>
                <a:lnTo>
                  <a:pt x="196667" y="385697"/>
                </a:lnTo>
                <a:lnTo>
                  <a:pt x="204300" y="437280"/>
                </a:lnTo>
                <a:lnTo>
                  <a:pt x="207490" y="488998"/>
                </a:lnTo>
                <a:lnTo>
                  <a:pt x="205251" y="540469"/>
                </a:lnTo>
                <a:lnTo>
                  <a:pt x="196595" y="591312"/>
                </a:lnTo>
                <a:lnTo>
                  <a:pt x="179546" y="640500"/>
                </a:lnTo>
                <a:lnTo>
                  <a:pt x="154304" y="682878"/>
                </a:lnTo>
                <a:lnTo>
                  <a:pt x="122015" y="720399"/>
                </a:lnTo>
                <a:lnTo>
                  <a:pt x="83819" y="755014"/>
                </a:lnTo>
                <a:lnTo>
                  <a:pt x="44672" y="780208"/>
                </a:lnTo>
                <a:lnTo>
                  <a:pt x="23991" y="786286"/>
                </a:lnTo>
                <a:lnTo>
                  <a:pt x="0" y="788543"/>
                </a:lnTo>
              </a:path>
            </a:pathLst>
          </a:custGeom>
          <a:ln w="12496">
            <a:solidFill>
              <a:srgbClr val="000000"/>
            </a:solidFill>
          </a:ln>
        </p:spPr>
        <p:txBody>
          <a:bodyPr wrap="square" lIns="0" tIns="0" rIns="0" bIns="0" rtlCol="0"/>
          <a:lstStyle/>
          <a:p>
            <a:endParaRPr/>
          </a:p>
        </p:txBody>
      </p:sp>
      <p:sp>
        <p:nvSpPr>
          <p:cNvPr id="99" name="object 99"/>
          <p:cNvSpPr/>
          <p:nvPr/>
        </p:nvSpPr>
        <p:spPr>
          <a:xfrm>
            <a:off x="4965446" y="5688787"/>
            <a:ext cx="39370" cy="24130"/>
          </a:xfrm>
          <a:custGeom>
            <a:avLst/>
            <a:gdLst/>
            <a:ahLst/>
            <a:cxnLst/>
            <a:rect l="l" t="t" r="r" b="b"/>
            <a:pathLst>
              <a:path w="39370" h="24129">
                <a:moveTo>
                  <a:pt x="0" y="0"/>
                </a:moveTo>
                <a:lnTo>
                  <a:pt x="35687" y="18287"/>
                </a:lnTo>
                <a:lnTo>
                  <a:pt x="37591" y="21031"/>
                </a:lnTo>
                <a:lnTo>
                  <a:pt x="39369" y="24079"/>
                </a:lnTo>
              </a:path>
            </a:pathLst>
          </a:custGeom>
          <a:ln w="12801">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07639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600" y="131698"/>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2515633" y="2230882"/>
            <a:ext cx="34290" cy="52705"/>
          </a:xfrm>
          <a:custGeom>
            <a:avLst/>
            <a:gdLst/>
            <a:ahLst/>
            <a:cxnLst/>
            <a:rect l="l" t="t" r="r" b="b"/>
            <a:pathLst>
              <a:path w="34289" h="52705">
                <a:moveTo>
                  <a:pt x="33764" y="52704"/>
                </a:moveTo>
                <a:lnTo>
                  <a:pt x="27646" y="38736"/>
                </a:lnTo>
                <a:lnTo>
                  <a:pt x="21302" y="25447"/>
                </a:lnTo>
                <a:lnTo>
                  <a:pt x="14172" y="12610"/>
                </a:lnTo>
                <a:lnTo>
                  <a:pt x="5697" y="0"/>
                </a:lnTo>
                <a:lnTo>
                  <a:pt x="2401" y="8393"/>
                </a:lnTo>
                <a:lnTo>
                  <a:pt x="569" y="14287"/>
                </a:lnTo>
                <a:lnTo>
                  <a:pt x="0" y="20181"/>
                </a:lnTo>
                <a:lnTo>
                  <a:pt x="490" y="28575"/>
                </a:lnTo>
              </a:path>
            </a:pathLst>
          </a:custGeom>
          <a:ln w="12801">
            <a:solidFill>
              <a:srgbClr val="006FC0"/>
            </a:solidFill>
          </a:ln>
        </p:spPr>
        <p:txBody>
          <a:bodyPr wrap="square" lIns="0" tIns="0" rIns="0" bIns="0" rtlCol="0"/>
          <a:lstStyle/>
          <a:p>
            <a:endParaRPr/>
          </a:p>
        </p:txBody>
      </p:sp>
      <p:sp>
        <p:nvSpPr>
          <p:cNvPr id="30" name="object 30"/>
          <p:cNvSpPr/>
          <p:nvPr/>
        </p:nvSpPr>
        <p:spPr>
          <a:xfrm>
            <a:off x="3980941" y="2262504"/>
            <a:ext cx="52069" cy="50800"/>
          </a:xfrm>
          <a:custGeom>
            <a:avLst/>
            <a:gdLst/>
            <a:ahLst/>
            <a:cxnLst/>
            <a:rect l="l" t="t" r="r" b="b"/>
            <a:pathLst>
              <a:path w="52070" h="50800">
                <a:moveTo>
                  <a:pt x="51816" y="50673"/>
                </a:moveTo>
                <a:lnTo>
                  <a:pt x="42802" y="36736"/>
                </a:lnTo>
                <a:lnTo>
                  <a:pt x="32670" y="21669"/>
                </a:lnTo>
                <a:lnTo>
                  <a:pt x="20776" y="8435"/>
                </a:lnTo>
                <a:lnTo>
                  <a:pt x="6477" y="0"/>
                </a:lnTo>
                <a:lnTo>
                  <a:pt x="4318" y="0"/>
                </a:lnTo>
                <a:lnTo>
                  <a:pt x="2159" y="635"/>
                </a:lnTo>
                <a:lnTo>
                  <a:pt x="0" y="635"/>
                </a:lnTo>
              </a:path>
            </a:pathLst>
          </a:custGeom>
          <a:ln w="12801">
            <a:solidFill>
              <a:srgbClr val="006FC0"/>
            </a:solidFill>
          </a:ln>
        </p:spPr>
        <p:txBody>
          <a:bodyPr wrap="square" lIns="0" tIns="0" rIns="0" bIns="0" rtlCol="0"/>
          <a:lstStyle/>
          <a:p>
            <a:endParaRPr/>
          </a:p>
        </p:txBody>
      </p:sp>
      <p:sp>
        <p:nvSpPr>
          <p:cNvPr id="31" name="object 31"/>
          <p:cNvSpPr/>
          <p:nvPr/>
        </p:nvSpPr>
        <p:spPr>
          <a:xfrm>
            <a:off x="468477" y="2388997"/>
            <a:ext cx="154305" cy="43180"/>
          </a:xfrm>
          <a:custGeom>
            <a:avLst/>
            <a:gdLst/>
            <a:ahLst/>
            <a:cxnLst/>
            <a:rect l="l" t="t" r="r" b="b"/>
            <a:pathLst>
              <a:path w="154304" h="43180">
                <a:moveTo>
                  <a:pt x="9143" y="43052"/>
                </a:moveTo>
                <a:lnTo>
                  <a:pt x="6096" y="40512"/>
                </a:lnTo>
                <a:lnTo>
                  <a:pt x="3048" y="38100"/>
                </a:lnTo>
                <a:lnTo>
                  <a:pt x="0" y="35687"/>
                </a:lnTo>
                <a:lnTo>
                  <a:pt x="37795" y="11302"/>
                </a:lnTo>
                <a:lnTo>
                  <a:pt x="94545" y="5855"/>
                </a:lnTo>
                <a:lnTo>
                  <a:pt x="126620" y="5125"/>
                </a:lnTo>
                <a:lnTo>
                  <a:pt x="136512" y="4556"/>
                </a:lnTo>
                <a:lnTo>
                  <a:pt x="144975" y="3010"/>
                </a:lnTo>
                <a:lnTo>
                  <a:pt x="153924" y="0"/>
                </a:lnTo>
              </a:path>
            </a:pathLst>
          </a:custGeom>
          <a:ln w="12801">
            <a:solidFill>
              <a:srgbClr val="006FC0"/>
            </a:solidFill>
          </a:ln>
        </p:spPr>
        <p:txBody>
          <a:bodyPr wrap="square" lIns="0" tIns="0" rIns="0" bIns="0" rtlCol="0"/>
          <a:lstStyle/>
          <a:p>
            <a:endParaRPr/>
          </a:p>
        </p:txBody>
      </p:sp>
      <p:sp>
        <p:nvSpPr>
          <p:cNvPr id="32" name="object 32"/>
          <p:cNvSpPr/>
          <p:nvPr/>
        </p:nvSpPr>
        <p:spPr>
          <a:xfrm>
            <a:off x="783031" y="2227833"/>
            <a:ext cx="22225" cy="361950"/>
          </a:xfrm>
          <a:custGeom>
            <a:avLst/>
            <a:gdLst/>
            <a:ahLst/>
            <a:cxnLst/>
            <a:rect l="l" t="t" r="r" b="b"/>
            <a:pathLst>
              <a:path w="22225" h="361950">
                <a:moveTo>
                  <a:pt x="0" y="0"/>
                </a:moveTo>
                <a:lnTo>
                  <a:pt x="18592" y="43814"/>
                </a:lnTo>
                <a:lnTo>
                  <a:pt x="21602" y="111013"/>
                </a:lnTo>
                <a:lnTo>
                  <a:pt x="20264" y="144559"/>
                </a:lnTo>
                <a:lnTo>
                  <a:pt x="17983" y="178307"/>
                </a:lnTo>
                <a:lnTo>
                  <a:pt x="14754" y="213336"/>
                </a:lnTo>
                <a:lnTo>
                  <a:pt x="10896" y="248221"/>
                </a:lnTo>
                <a:lnTo>
                  <a:pt x="6924" y="283106"/>
                </a:lnTo>
                <a:lnTo>
                  <a:pt x="3352" y="318135"/>
                </a:lnTo>
                <a:lnTo>
                  <a:pt x="2147" y="329170"/>
                </a:lnTo>
                <a:lnTo>
                  <a:pt x="1028" y="339931"/>
                </a:lnTo>
                <a:lnTo>
                  <a:pt x="309" y="350621"/>
                </a:lnTo>
                <a:lnTo>
                  <a:pt x="304" y="361441"/>
                </a:lnTo>
              </a:path>
            </a:pathLst>
          </a:custGeom>
          <a:ln w="12801">
            <a:solidFill>
              <a:srgbClr val="006FC0"/>
            </a:solidFill>
          </a:ln>
        </p:spPr>
        <p:txBody>
          <a:bodyPr wrap="square" lIns="0" tIns="0" rIns="0" bIns="0" rtlCol="0"/>
          <a:lstStyle/>
          <a:p>
            <a:endParaRPr/>
          </a:p>
        </p:txBody>
      </p:sp>
      <p:sp>
        <p:nvSpPr>
          <p:cNvPr id="33" name="object 33"/>
          <p:cNvSpPr/>
          <p:nvPr/>
        </p:nvSpPr>
        <p:spPr>
          <a:xfrm>
            <a:off x="710793" y="2253670"/>
            <a:ext cx="283210" cy="29845"/>
          </a:xfrm>
          <a:custGeom>
            <a:avLst/>
            <a:gdLst/>
            <a:ahLst/>
            <a:cxnLst/>
            <a:rect l="l" t="t" r="r" b="b"/>
            <a:pathLst>
              <a:path w="283209" h="29844">
                <a:moveTo>
                  <a:pt x="0" y="29535"/>
                </a:moveTo>
                <a:lnTo>
                  <a:pt x="1876" y="20191"/>
                </a:lnTo>
                <a:lnTo>
                  <a:pt x="11353" y="16883"/>
                </a:lnTo>
                <a:lnTo>
                  <a:pt x="25288" y="16408"/>
                </a:lnTo>
                <a:lnTo>
                  <a:pt x="40538" y="15565"/>
                </a:lnTo>
                <a:lnTo>
                  <a:pt x="67341" y="12001"/>
                </a:lnTo>
                <a:lnTo>
                  <a:pt x="94259" y="9056"/>
                </a:lnTo>
                <a:lnTo>
                  <a:pt x="121291" y="6635"/>
                </a:lnTo>
                <a:lnTo>
                  <a:pt x="148437" y="4643"/>
                </a:lnTo>
                <a:lnTo>
                  <a:pt x="174016" y="2524"/>
                </a:lnTo>
                <a:lnTo>
                  <a:pt x="200367" y="642"/>
                </a:lnTo>
                <a:lnTo>
                  <a:pt x="226661" y="0"/>
                </a:lnTo>
                <a:lnTo>
                  <a:pt x="252069" y="1595"/>
                </a:lnTo>
                <a:lnTo>
                  <a:pt x="266138" y="3446"/>
                </a:lnTo>
                <a:lnTo>
                  <a:pt x="274319" y="6500"/>
                </a:lnTo>
                <a:lnTo>
                  <a:pt x="279072" y="12436"/>
                </a:lnTo>
                <a:lnTo>
                  <a:pt x="282854" y="22931"/>
                </a:lnTo>
              </a:path>
            </a:pathLst>
          </a:custGeom>
          <a:ln w="12801">
            <a:solidFill>
              <a:srgbClr val="006FC0"/>
            </a:solidFill>
          </a:ln>
        </p:spPr>
        <p:txBody>
          <a:bodyPr wrap="square" lIns="0" tIns="0" rIns="0" bIns="0" rtlCol="0"/>
          <a:lstStyle/>
          <a:p>
            <a:endParaRPr/>
          </a:p>
        </p:txBody>
      </p:sp>
      <p:sp>
        <p:nvSpPr>
          <p:cNvPr id="34" name="object 34"/>
          <p:cNvSpPr/>
          <p:nvPr/>
        </p:nvSpPr>
        <p:spPr>
          <a:xfrm>
            <a:off x="761085" y="2410967"/>
            <a:ext cx="137795" cy="32384"/>
          </a:xfrm>
          <a:custGeom>
            <a:avLst/>
            <a:gdLst/>
            <a:ahLst/>
            <a:cxnLst/>
            <a:rect l="l" t="t" r="r" b="b"/>
            <a:pathLst>
              <a:path w="137794" h="32385">
                <a:moveTo>
                  <a:pt x="0" y="0"/>
                </a:moveTo>
                <a:lnTo>
                  <a:pt x="5838" y="4724"/>
                </a:lnTo>
                <a:lnTo>
                  <a:pt x="11963" y="4937"/>
                </a:lnTo>
                <a:lnTo>
                  <a:pt x="19116" y="3125"/>
                </a:lnTo>
                <a:lnTo>
                  <a:pt x="28041" y="1778"/>
                </a:lnTo>
                <a:lnTo>
                  <a:pt x="76604" y="8636"/>
                </a:lnTo>
                <a:lnTo>
                  <a:pt x="114871" y="22590"/>
                </a:lnTo>
                <a:lnTo>
                  <a:pt x="126334" y="27338"/>
                </a:lnTo>
                <a:lnTo>
                  <a:pt x="137769" y="32004"/>
                </a:lnTo>
              </a:path>
            </a:pathLst>
          </a:custGeom>
          <a:ln w="12801">
            <a:solidFill>
              <a:srgbClr val="006FC0"/>
            </a:solidFill>
          </a:ln>
        </p:spPr>
        <p:txBody>
          <a:bodyPr wrap="square" lIns="0" tIns="0" rIns="0" bIns="0" rtlCol="0"/>
          <a:lstStyle/>
          <a:p>
            <a:endParaRPr/>
          </a:p>
        </p:txBody>
      </p:sp>
      <p:sp>
        <p:nvSpPr>
          <p:cNvPr id="35" name="object 35"/>
          <p:cNvSpPr/>
          <p:nvPr/>
        </p:nvSpPr>
        <p:spPr>
          <a:xfrm>
            <a:off x="1000463" y="2452751"/>
            <a:ext cx="27940" cy="130175"/>
          </a:xfrm>
          <a:custGeom>
            <a:avLst/>
            <a:gdLst/>
            <a:ahLst/>
            <a:cxnLst/>
            <a:rect l="l" t="t" r="r" b="b"/>
            <a:pathLst>
              <a:path w="27940" h="130175">
                <a:moveTo>
                  <a:pt x="27932" y="0"/>
                </a:moveTo>
                <a:lnTo>
                  <a:pt x="25807" y="10376"/>
                </a:lnTo>
                <a:lnTo>
                  <a:pt x="22598" y="19192"/>
                </a:lnTo>
                <a:lnTo>
                  <a:pt x="18930" y="27842"/>
                </a:lnTo>
                <a:lnTo>
                  <a:pt x="15435" y="37719"/>
                </a:lnTo>
                <a:lnTo>
                  <a:pt x="3905" y="84171"/>
                </a:lnTo>
                <a:lnTo>
                  <a:pt x="0" y="108154"/>
                </a:lnTo>
                <a:lnTo>
                  <a:pt x="233" y="115458"/>
                </a:lnTo>
                <a:lnTo>
                  <a:pt x="1666" y="122501"/>
                </a:lnTo>
                <a:lnTo>
                  <a:pt x="4157" y="130175"/>
                </a:lnTo>
              </a:path>
            </a:pathLst>
          </a:custGeom>
          <a:ln w="12801">
            <a:solidFill>
              <a:srgbClr val="006FC0"/>
            </a:solidFill>
          </a:ln>
        </p:spPr>
        <p:txBody>
          <a:bodyPr wrap="square" lIns="0" tIns="0" rIns="0" bIns="0" rtlCol="0"/>
          <a:lstStyle/>
          <a:p>
            <a:endParaRPr/>
          </a:p>
        </p:txBody>
      </p:sp>
      <p:sp>
        <p:nvSpPr>
          <p:cNvPr id="36" name="object 36"/>
          <p:cNvSpPr/>
          <p:nvPr/>
        </p:nvSpPr>
        <p:spPr>
          <a:xfrm>
            <a:off x="1038453" y="2325623"/>
            <a:ext cx="37465" cy="82550"/>
          </a:xfrm>
          <a:custGeom>
            <a:avLst/>
            <a:gdLst/>
            <a:ahLst/>
            <a:cxnLst/>
            <a:rect l="l" t="t" r="r" b="b"/>
            <a:pathLst>
              <a:path w="37465" h="82550">
                <a:moveTo>
                  <a:pt x="37185" y="82550"/>
                </a:moveTo>
                <a:lnTo>
                  <a:pt x="36347" y="40020"/>
                </a:lnTo>
                <a:lnTo>
                  <a:pt x="22250" y="635"/>
                </a:lnTo>
                <a:lnTo>
                  <a:pt x="19507" y="253"/>
                </a:lnTo>
                <a:lnTo>
                  <a:pt x="16763" y="253"/>
                </a:lnTo>
                <a:lnTo>
                  <a:pt x="14020" y="0"/>
                </a:lnTo>
                <a:lnTo>
                  <a:pt x="6686" y="11574"/>
                </a:lnTo>
                <a:lnTo>
                  <a:pt x="2438" y="22494"/>
                </a:lnTo>
                <a:lnTo>
                  <a:pt x="476" y="34200"/>
                </a:lnTo>
                <a:lnTo>
                  <a:pt x="0" y="48133"/>
                </a:lnTo>
              </a:path>
            </a:pathLst>
          </a:custGeom>
          <a:ln w="12801">
            <a:solidFill>
              <a:srgbClr val="006FC0"/>
            </a:solidFill>
          </a:ln>
        </p:spPr>
        <p:txBody>
          <a:bodyPr wrap="square" lIns="0" tIns="0" rIns="0" bIns="0" rtlCol="0"/>
          <a:lstStyle/>
          <a:p>
            <a:endParaRPr/>
          </a:p>
        </p:txBody>
      </p:sp>
      <p:sp>
        <p:nvSpPr>
          <p:cNvPr id="37" name="object 37"/>
          <p:cNvSpPr/>
          <p:nvPr/>
        </p:nvSpPr>
        <p:spPr>
          <a:xfrm>
            <a:off x="1148181" y="2394204"/>
            <a:ext cx="57785" cy="195580"/>
          </a:xfrm>
          <a:custGeom>
            <a:avLst/>
            <a:gdLst/>
            <a:ahLst/>
            <a:cxnLst/>
            <a:rect l="l" t="t" r="r" b="b"/>
            <a:pathLst>
              <a:path w="57784" h="195580">
                <a:moveTo>
                  <a:pt x="40843" y="0"/>
                </a:moveTo>
                <a:lnTo>
                  <a:pt x="33332" y="8338"/>
                </a:lnTo>
                <a:lnTo>
                  <a:pt x="25107" y="15938"/>
                </a:lnTo>
                <a:lnTo>
                  <a:pt x="17740" y="24110"/>
                </a:lnTo>
                <a:lnTo>
                  <a:pt x="12801" y="34162"/>
                </a:lnTo>
                <a:lnTo>
                  <a:pt x="10625" y="48317"/>
                </a:lnTo>
                <a:lnTo>
                  <a:pt x="11620" y="62817"/>
                </a:lnTo>
                <a:lnTo>
                  <a:pt x="15416" y="76864"/>
                </a:lnTo>
                <a:lnTo>
                  <a:pt x="21640" y="89662"/>
                </a:lnTo>
                <a:lnTo>
                  <a:pt x="29937" y="100337"/>
                </a:lnTo>
                <a:lnTo>
                  <a:pt x="39547" y="110204"/>
                </a:lnTo>
                <a:lnTo>
                  <a:pt x="48815" y="120308"/>
                </a:lnTo>
                <a:lnTo>
                  <a:pt x="56083" y="131699"/>
                </a:lnTo>
                <a:lnTo>
                  <a:pt x="57721" y="140878"/>
                </a:lnTo>
                <a:lnTo>
                  <a:pt x="54787" y="149796"/>
                </a:lnTo>
                <a:lnTo>
                  <a:pt x="22288" y="181006"/>
                </a:lnTo>
                <a:lnTo>
                  <a:pt x="10958" y="187991"/>
                </a:lnTo>
                <a:lnTo>
                  <a:pt x="0" y="195072"/>
                </a:lnTo>
              </a:path>
            </a:pathLst>
          </a:custGeom>
          <a:ln w="12801">
            <a:solidFill>
              <a:srgbClr val="006FC0"/>
            </a:solidFill>
          </a:ln>
        </p:spPr>
        <p:txBody>
          <a:bodyPr wrap="square" lIns="0" tIns="0" rIns="0" bIns="0" rtlCol="0"/>
          <a:lstStyle/>
          <a:p>
            <a:endParaRPr/>
          </a:p>
        </p:txBody>
      </p:sp>
      <p:sp>
        <p:nvSpPr>
          <p:cNvPr id="38" name="object 38"/>
          <p:cNvSpPr/>
          <p:nvPr/>
        </p:nvSpPr>
        <p:spPr>
          <a:xfrm>
            <a:off x="1307338" y="2272919"/>
            <a:ext cx="575945" cy="301625"/>
          </a:xfrm>
          <a:custGeom>
            <a:avLst/>
            <a:gdLst/>
            <a:ahLst/>
            <a:cxnLst/>
            <a:rect l="l" t="t" r="r" b="b"/>
            <a:pathLst>
              <a:path w="575944" h="301625">
                <a:moveTo>
                  <a:pt x="19431" y="0"/>
                </a:moveTo>
                <a:lnTo>
                  <a:pt x="18807" y="19587"/>
                </a:lnTo>
                <a:lnTo>
                  <a:pt x="18256" y="39163"/>
                </a:lnTo>
                <a:lnTo>
                  <a:pt x="17752" y="58810"/>
                </a:lnTo>
                <a:lnTo>
                  <a:pt x="17271" y="78612"/>
                </a:lnTo>
                <a:lnTo>
                  <a:pt x="15932" y="111720"/>
                </a:lnTo>
                <a:lnTo>
                  <a:pt x="10396" y="177839"/>
                </a:lnTo>
                <a:lnTo>
                  <a:pt x="5125" y="227657"/>
                </a:lnTo>
                <a:lnTo>
                  <a:pt x="3254" y="244427"/>
                </a:lnTo>
                <a:lnTo>
                  <a:pt x="1502" y="261221"/>
                </a:lnTo>
                <a:lnTo>
                  <a:pt x="0" y="278002"/>
                </a:lnTo>
                <a:lnTo>
                  <a:pt x="9346" y="270007"/>
                </a:lnTo>
                <a:lnTo>
                  <a:pt x="17430" y="261572"/>
                </a:lnTo>
                <a:lnTo>
                  <a:pt x="25181" y="252589"/>
                </a:lnTo>
                <a:lnTo>
                  <a:pt x="33528" y="242950"/>
                </a:lnTo>
                <a:lnTo>
                  <a:pt x="68782" y="205231"/>
                </a:lnTo>
                <a:lnTo>
                  <a:pt x="94567" y="196403"/>
                </a:lnTo>
                <a:lnTo>
                  <a:pt x="103632" y="200929"/>
                </a:lnTo>
                <a:lnTo>
                  <a:pt x="110982" y="209004"/>
                </a:lnTo>
                <a:lnTo>
                  <a:pt x="117856" y="218566"/>
                </a:lnTo>
                <a:lnTo>
                  <a:pt x="127908" y="234062"/>
                </a:lnTo>
                <a:lnTo>
                  <a:pt x="137604" y="250047"/>
                </a:lnTo>
                <a:lnTo>
                  <a:pt x="149395" y="263911"/>
                </a:lnTo>
                <a:lnTo>
                  <a:pt x="165734" y="273050"/>
                </a:lnTo>
                <a:lnTo>
                  <a:pt x="183747" y="274768"/>
                </a:lnTo>
                <a:lnTo>
                  <a:pt x="201056" y="270414"/>
                </a:lnTo>
                <a:lnTo>
                  <a:pt x="239250" y="237622"/>
                </a:lnTo>
                <a:lnTo>
                  <a:pt x="254127" y="192277"/>
                </a:lnTo>
                <a:lnTo>
                  <a:pt x="251968" y="183133"/>
                </a:lnTo>
                <a:lnTo>
                  <a:pt x="251968" y="180466"/>
                </a:lnTo>
                <a:lnTo>
                  <a:pt x="247777" y="175894"/>
                </a:lnTo>
                <a:lnTo>
                  <a:pt x="235549" y="180316"/>
                </a:lnTo>
                <a:lnTo>
                  <a:pt x="226917" y="184880"/>
                </a:lnTo>
                <a:lnTo>
                  <a:pt x="219952" y="192254"/>
                </a:lnTo>
                <a:lnTo>
                  <a:pt x="212725" y="205104"/>
                </a:lnTo>
                <a:lnTo>
                  <a:pt x="206021" y="222992"/>
                </a:lnTo>
                <a:lnTo>
                  <a:pt x="202342" y="243903"/>
                </a:lnTo>
                <a:lnTo>
                  <a:pt x="204902" y="263862"/>
                </a:lnTo>
                <a:lnTo>
                  <a:pt x="216915" y="278891"/>
                </a:lnTo>
                <a:lnTo>
                  <a:pt x="230536" y="283428"/>
                </a:lnTo>
                <a:lnTo>
                  <a:pt x="244348" y="282320"/>
                </a:lnTo>
                <a:lnTo>
                  <a:pt x="285940" y="258538"/>
                </a:lnTo>
                <a:lnTo>
                  <a:pt x="313832" y="229260"/>
                </a:lnTo>
                <a:lnTo>
                  <a:pt x="328803" y="217550"/>
                </a:lnTo>
                <a:lnTo>
                  <a:pt x="337057" y="212470"/>
                </a:lnTo>
                <a:lnTo>
                  <a:pt x="340360" y="210946"/>
                </a:lnTo>
                <a:lnTo>
                  <a:pt x="347725" y="212978"/>
                </a:lnTo>
                <a:lnTo>
                  <a:pt x="361513" y="249715"/>
                </a:lnTo>
                <a:lnTo>
                  <a:pt x="365379" y="272795"/>
                </a:lnTo>
                <a:lnTo>
                  <a:pt x="365379" y="275843"/>
                </a:lnTo>
                <a:lnTo>
                  <a:pt x="366649" y="281939"/>
                </a:lnTo>
                <a:lnTo>
                  <a:pt x="363339" y="273300"/>
                </a:lnTo>
                <a:lnTo>
                  <a:pt x="360648" y="265588"/>
                </a:lnTo>
                <a:lnTo>
                  <a:pt x="359719" y="256686"/>
                </a:lnTo>
                <a:lnTo>
                  <a:pt x="361695" y="244475"/>
                </a:lnTo>
                <a:lnTo>
                  <a:pt x="382682" y="206628"/>
                </a:lnTo>
                <a:lnTo>
                  <a:pt x="414147" y="176783"/>
                </a:lnTo>
                <a:lnTo>
                  <a:pt x="455168" y="147065"/>
                </a:lnTo>
                <a:lnTo>
                  <a:pt x="500761" y="124967"/>
                </a:lnTo>
                <a:lnTo>
                  <a:pt x="531876" y="120650"/>
                </a:lnTo>
                <a:lnTo>
                  <a:pt x="527111" y="132546"/>
                </a:lnTo>
                <a:lnTo>
                  <a:pt x="522049" y="144287"/>
                </a:lnTo>
                <a:lnTo>
                  <a:pt x="517392" y="156243"/>
                </a:lnTo>
                <a:lnTo>
                  <a:pt x="513842" y="168782"/>
                </a:lnTo>
                <a:lnTo>
                  <a:pt x="515558" y="189999"/>
                </a:lnTo>
                <a:lnTo>
                  <a:pt x="527383" y="206311"/>
                </a:lnTo>
                <a:lnTo>
                  <a:pt x="544185" y="219575"/>
                </a:lnTo>
                <a:lnTo>
                  <a:pt x="560832" y="231647"/>
                </a:lnTo>
                <a:lnTo>
                  <a:pt x="569594" y="238378"/>
                </a:lnTo>
                <a:lnTo>
                  <a:pt x="572007" y="239521"/>
                </a:lnTo>
                <a:lnTo>
                  <a:pt x="575437" y="245617"/>
                </a:lnTo>
                <a:lnTo>
                  <a:pt x="569662" y="255799"/>
                </a:lnTo>
                <a:lnTo>
                  <a:pt x="529667" y="285722"/>
                </a:lnTo>
                <a:lnTo>
                  <a:pt x="502421" y="296001"/>
                </a:lnTo>
                <a:lnTo>
                  <a:pt x="488823" y="301116"/>
                </a:lnTo>
              </a:path>
            </a:pathLst>
          </a:custGeom>
          <a:ln w="12801">
            <a:solidFill>
              <a:srgbClr val="006FC0"/>
            </a:solidFill>
          </a:ln>
        </p:spPr>
        <p:txBody>
          <a:bodyPr wrap="square" lIns="0" tIns="0" rIns="0" bIns="0" rtlCol="0"/>
          <a:lstStyle/>
          <a:p>
            <a:endParaRPr/>
          </a:p>
        </p:txBody>
      </p:sp>
      <p:sp>
        <p:nvSpPr>
          <p:cNvPr id="39" name="object 39"/>
          <p:cNvSpPr/>
          <p:nvPr/>
        </p:nvSpPr>
        <p:spPr>
          <a:xfrm>
            <a:off x="2332608" y="2157983"/>
            <a:ext cx="84455" cy="336550"/>
          </a:xfrm>
          <a:custGeom>
            <a:avLst/>
            <a:gdLst/>
            <a:ahLst/>
            <a:cxnLst/>
            <a:rect l="l" t="t" r="r" b="b"/>
            <a:pathLst>
              <a:path w="84455" h="336550">
                <a:moveTo>
                  <a:pt x="0" y="22225"/>
                </a:moveTo>
                <a:lnTo>
                  <a:pt x="2159" y="13462"/>
                </a:lnTo>
                <a:lnTo>
                  <a:pt x="3429" y="8889"/>
                </a:lnTo>
                <a:lnTo>
                  <a:pt x="2793" y="0"/>
                </a:lnTo>
                <a:lnTo>
                  <a:pt x="2379" y="13160"/>
                </a:lnTo>
                <a:lnTo>
                  <a:pt x="2428" y="26225"/>
                </a:lnTo>
                <a:lnTo>
                  <a:pt x="2883" y="39290"/>
                </a:lnTo>
                <a:lnTo>
                  <a:pt x="6167" y="79289"/>
                </a:lnTo>
                <a:lnTo>
                  <a:pt x="13612" y="132300"/>
                </a:lnTo>
                <a:lnTo>
                  <a:pt x="25394" y="189817"/>
                </a:lnTo>
                <a:lnTo>
                  <a:pt x="41939" y="252507"/>
                </a:lnTo>
                <a:lnTo>
                  <a:pt x="58880" y="297432"/>
                </a:lnTo>
                <a:lnTo>
                  <a:pt x="74882" y="323637"/>
                </a:lnTo>
                <a:lnTo>
                  <a:pt x="84455" y="336168"/>
                </a:lnTo>
              </a:path>
            </a:pathLst>
          </a:custGeom>
          <a:ln w="12801">
            <a:solidFill>
              <a:srgbClr val="006FC0"/>
            </a:solidFill>
          </a:ln>
        </p:spPr>
        <p:txBody>
          <a:bodyPr wrap="square" lIns="0" tIns="0" rIns="0" bIns="0" rtlCol="0"/>
          <a:lstStyle/>
          <a:p>
            <a:endParaRPr/>
          </a:p>
        </p:txBody>
      </p:sp>
      <p:sp>
        <p:nvSpPr>
          <p:cNvPr id="40" name="object 40"/>
          <p:cNvSpPr/>
          <p:nvPr/>
        </p:nvSpPr>
        <p:spPr>
          <a:xfrm>
            <a:off x="2516951" y="2384170"/>
            <a:ext cx="12065" cy="128905"/>
          </a:xfrm>
          <a:custGeom>
            <a:avLst/>
            <a:gdLst/>
            <a:ahLst/>
            <a:cxnLst/>
            <a:rect l="l" t="t" r="r" b="b"/>
            <a:pathLst>
              <a:path w="12064" h="128905">
                <a:moveTo>
                  <a:pt x="7427" y="0"/>
                </a:moveTo>
                <a:lnTo>
                  <a:pt x="5347" y="10945"/>
                </a:lnTo>
                <a:lnTo>
                  <a:pt x="3077" y="22129"/>
                </a:lnTo>
                <a:lnTo>
                  <a:pt x="1141" y="33361"/>
                </a:lnTo>
                <a:lnTo>
                  <a:pt x="61" y="44450"/>
                </a:lnTo>
                <a:lnTo>
                  <a:pt x="0" y="60112"/>
                </a:lnTo>
                <a:lnTo>
                  <a:pt x="807" y="76692"/>
                </a:lnTo>
                <a:lnTo>
                  <a:pt x="2543" y="93152"/>
                </a:lnTo>
                <a:lnTo>
                  <a:pt x="5268" y="108457"/>
                </a:lnTo>
                <a:lnTo>
                  <a:pt x="8951" y="119761"/>
                </a:lnTo>
                <a:lnTo>
                  <a:pt x="9586" y="122174"/>
                </a:lnTo>
                <a:lnTo>
                  <a:pt x="11999" y="128904"/>
                </a:lnTo>
              </a:path>
            </a:pathLst>
          </a:custGeom>
          <a:ln w="12801">
            <a:solidFill>
              <a:srgbClr val="006FC0"/>
            </a:solidFill>
          </a:ln>
        </p:spPr>
        <p:txBody>
          <a:bodyPr wrap="square" lIns="0" tIns="0" rIns="0" bIns="0" rtlCol="0"/>
          <a:lstStyle/>
          <a:p>
            <a:endParaRPr/>
          </a:p>
        </p:txBody>
      </p:sp>
      <p:sp>
        <p:nvSpPr>
          <p:cNvPr id="41" name="object 41"/>
          <p:cNvSpPr/>
          <p:nvPr/>
        </p:nvSpPr>
        <p:spPr>
          <a:xfrm>
            <a:off x="2623057" y="2356580"/>
            <a:ext cx="175895" cy="126364"/>
          </a:xfrm>
          <a:custGeom>
            <a:avLst/>
            <a:gdLst/>
            <a:ahLst/>
            <a:cxnLst/>
            <a:rect l="l" t="t" r="r" b="b"/>
            <a:pathLst>
              <a:path w="175894" h="126364">
                <a:moveTo>
                  <a:pt x="0" y="32797"/>
                </a:moveTo>
                <a:lnTo>
                  <a:pt x="3940" y="48426"/>
                </a:lnTo>
                <a:lnTo>
                  <a:pt x="7905" y="63912"/>
                </a:lnTo>
                <a:lnTo>
                  <a:pt x="11822" y="79303"/>
                </a:lnTo>
                <a:lnTo>
                  <a:pt x="20460" y="117560"/>
                </a:lnTo>
                <a:lnTo>
                  <a:pt x="21717" y="125761"/>
                </a:lnTo>
                <a:lnTo>
                  <a:pt x="14620" y="116714"/>
                </a:lnTo>
                <a:lnTo>
                  <a:pt x="25908" y="79406"/>
                </a:lnTo>
                <a:lnTo>
                  <a:pt x="48355" y="42354"/>
                </a:lnTo>
                <a:lnTo>
                  <a:pt x="78993" y="11969"/>
                </a:lnTo>
                <a:lnTo>
                  <a:pt x="107283" y="0"/>
                </a:lnTo>
                <a:lnTo>
                  <a:pt x="121535" y="1682"/>
                </a:lnTo>
                <a:lnTo>
                  <a:pt x="154352" y="39909"/>
                </a:lnTo>
                <a:lnTo>
                  <a:pt x="165227" y="74453"/>
                </a:lnTo>
                <a:lnTo>
                  <a:pt x="168336" y="83458"/>
                </a:lnTo>
                <a:lnTo>
                  <a:pt x="170672" y="89916"/>
                </a:lnTo>
                <a:lnTo>
                  <a:pt x="172888" y="95277"/>
                </a:lnTo>
                <a:lnTo>
                  <a:pt x="175641" y="100996"/>
                </a:lnTo>
              </a:path>
            </a:pathLst>
          </a:custGeom>
          <a:ln w="12801">
            <a:solidFill>
              <a:srgbClr val="006FC0"/>
            </a:solidFill>
          </a:ln>
        </p:spPr>
        <p:txBody>
          <a:bodyPr wrap="square" lIns="0" tIns="0" rIns="0" bIns="0" rtlCol="0"/>
          <a:lstStyle/>
          <a:p>
            <a:endParaRPr/>
          </a:p>
        </p:txBody>
      </p:sp>
      <p:sp>
        <p:nvSpPr>
          <p:cNvPr id="42" name="object 42"/>
          <p:cNvSpPr/>
          <p:nvPr/>
        </p:nvSpPr>
        <p:spPr>
          <a:xfrm>
            <a:off x="2857547" y="2359207"/>
            <a:ext cx="53975" cy="149860"/>
          </a:xfrm>
          <a:custGeom>
            <a:avLst/>
            <a:gdLst/>
            <a:ahLst/>
            <a:cxnLst/>
            <a:rect l="l" t="t" r="r" b="b"/>
            <a:pathLst>
              <a:path w="53975" h="149860">
                <a:moveTo>
                  <a:pt x="8461" y="75509"/>
                </a:moveTo>
                <a:lnTo>
                  <a:pt x="5794" y="82875"/>
                </a:lnTo>
                <a:lnTo>
                  <a:pt x="4524" y="86177"/>
                </a:lnTo>
                <a:lnTo>
                  <a:pt x="1476" y="91638"/>
                </a:lnTo>
                <a:lnTo>
                  <a:pt x="11229" y="89487"/>
                </a:lnTo>
                <a:lnTo>
                  <a:pt x="44684" y="62186"/>
                </a:lnTo>
                <a:lnTo>
                  <a:pt x="53645" y="35016"/>
                </a:lnTo>
                <a:lnTo>
                  <a:pt x="53292" y="20645"/>
                </a:lnTo>
                <a:lnTo>
                  <a:pt x="51234" y="11985"/>
                </a:lnTo>
                <a:lnTo>
                  <a:pt x="47117" y="4516"/>
                </a:lnTo>
                <a:lnTo>
                  <a:pt x="40594" y="0"/>
                </a:lnTo>
                <a:lnTo>
                  <a:pt x="31321" y="198"/>
                </a:lnTo>
                <a:lnTo>
                  <a:pt x="6907" y="30362"/>
                </a:lnTo>
                <a:lnTo>
                  <a:pt x="0" y="79652"/>
                </a:lnTo>
                <a:lnTo>
                  <a:pt x="3200" y="97756"/>
                </a:lnTo>
                <a:lnTo>
                  <a:pt x="9985" y="115514"/>
                </a:lnTo>
                <a:lnTo>
                  <a:pt x="16972" y="127315"/>
                </a:lnTo>
                <a:lnTo>
                  <a:pt x="24733" y="135723"/>
                </a:lnTo>
                <a:lnTo>
                  <a:pt x="34041" y="142535"/>
                </a:lnTo>
                <a:lnTo>
                  <a:pt x="45672" y="149550"/>
                </a:lnTo>
              </a:path>
            </a:pathLst>
          </a:custGeom>
          <a:ln w="12801">
            <a:solidFill>
              <a:srgbClr val="006FC0"/>
            </a:solidFill>
          </a:ln>
        </p:spPr>
        <p:txBody>
          <a:bodyPr wrap="square" lIns="0" tIns="0" rIns="0" bIns="0" rtlCol="0"/>
          <a:lstStyle/>
          <a:p>
            <a:endParaRPr/>
          </a:p>
        </p:txBody>
      </p:sp>
      <p:sp>
        <p:nvSpPr>
          <p:cNvPr id="43" name="object 43"/>
          <p:cNvSpPr/>
          <p:nvPr/>
        </p:nvSpPr>
        <p:spPr>
          <a:xfrm>
            <a:off x="2964989" y="2399466"/>
            <a:ext cx="168910" cy="111125"/>
          </a:xfrm>
          <a:custGeom>
            <a:avLst/>
            <a:gdLst/>
            <a:ahLst/>
            <a:cxnLst/>
            <a:rect l="l" t="t" r="r" b="b"/>
            <a:pathLst>
              <a:path w="168910" h="111125">
                <a:moveTo>
                  <a:pt x="99520" y="4770"/>
                </a:moveTo>
                <a:lnTo>
                  <a:pt x="88199" y="0"/>
                </a:lnTo>
                <a:lnTo>
                  <a:pt x="76485" y="134"/>
                </a:lnTo>
                <a:lnTo>
                  <a:pt x="64605" y="4270"/>
                </a:lnTo>
                <a:lnTo>
                  <a:pt x="24288" y="38346"/>
                </a:lnTo>
                <a:lnTo>
                  <a:pt x="3508" y="71572"/>
                </a:lnTo>
                <a:lnTo>
                  <a:pt x="0" y="95908"/>
                </a:lnTo>
                <a:lnTo>
                  <a:pt x="4954" y="105880"/>
                </a:lnTo>
                <a:lnTo>
                  <a:pt x="16589" y="110815"/>
                </a:lnTo>
                <a:lnTo>
                  <a:pt x="34335" y="109136"/>
                </a:lnTo>
                <a:lnTo>
                  <a:pt x="70113" y="92205"/>
                </a:lnTo>
                <a:lnTo>
                  <a:pt x="114966" y="56427"/>
                </a:lnTo>
                <a:lnTo>
                  <a:pt x="143335" y="28519"/>
                </a:lnTo>
                <a:lnTo>
                  <a:pt x="150955" y="21280"/>
                </a:lnTo>
                <a:lnTo>
                  <a:pt x="152860" y="19121"/>
                </a:lnTo>
                <a:lnTo>
                  <a:pt x="159464" y="17597"/>
                </a:lnTo>
                <a:lnTo>
                  <a:pt x="158367" y="28745"/>
                </a:lnTo>
                <a:lnTo>
                  <a:pt x="156495" y="40108"/>
                </a:lnTo>
                <a:lnTo>
                  <a:pt x="154838" y="51423"/>
                </a:lnTo>
                <a:lnTo>
                  <a:pt x="154384" y="62428"/>
                </a:lnTo>
                <a:lnTo>
                  <a:pt x="155535" y="75721"/>
                </a:lnTo>
                <a:lnTo>
                  <a:pt x="157972" y="88003"/>
                </a:lnTo>
                <a:lnTo>
                  <a:pt x="162171" y="99593"/>
                </a:lnTo>
                <a:lnTo>
                  <a:pt x="168608" y="110815"/>
                </a:lnTo>
              </a:path>
            </a:pathLst>
          </a:custGeom>
          <a:ln w="12801">
            <a:solidFill>
              <a:srgbClr val="006FC0"/>
            </a:solidFill>
          </a:ln>
        </p:spPr>
        <p:txBody>
          <a:bodyPr wrap="square" lIns="0" tIns="0" rIns="0" bIns="0" rtlCol="0"/>
          <a:lstStyle/>
          <a:p>
            <a:endParaRPr/>
          </a:p>
        </p:txBody>
      </p:sp>
      <p:sp>
        <p:nvSpPr>
          <p:cNvPr id="44" name="object 44"/>
          <p:cNvSpPr/>
          <p:nvPr/>
        </p:nvSpPr>
        <p:spPr>
          <a:xfrm>
            <a:off x="3235705" y="2333498"/>
            <a:ext cx="120650" cy="163195"/>
          </a:xfrm>
          <a:custGeom>
            <a:avLst/>
            <a:gdLst/>
            <a:ahLst/>
            <a:cxnLst/>
            <a:rect l="l" t="t" r="r" b="b"/>
            <a:pathLst>
              <a:path w="120650" h="163194">
                <a:moveTo>
                  <a:pt x="21335" y="104648"/>
                </a:moveTo>
                <a:lnTo>
                  <a:pt x="21103" y="119397"/>
                </a:lnTo>
                <a:lnTo>
                  <a:pt x="21383" y="133969"/>
                </a:lnTo>
                <a:lnTo>
                  <a:pt x="21639" y="148421"/>
                </a:lnTo>
                <a:lnTo>
                  <a:pt x="21335" y="162813"/>
                </a:lnTo>
                <a:lnTo>
                  <a:pt x="12108" y="153828"/>
                </a:lnTo>
                <a:lnTo>
                  <a:pt x="5429" y="143890"/>
                </a:lnTo>
                <a:lnTo>
                  <a:pt x="1369" y="132524"/>
                </a:lnTo>
                <a:lnTo>
                  <a:pt x="0" y="119252"/>
                </a:lnTo>
                <a:lnTo>
                  <a:pt x="2950" y="97097"/>
                </a:lnTo>
                <a:lnTo>
                  <a:pt x="23806" y="64263"/>
                </a:lnTo>
                <a:lnTo>
                  <a:pt x="58352" y="34825"/>
                </a:lnTo>
                <a:lnTo>
                  <a:pt x="98587" y="11068"/>
                </a:lnTo>
                <a:lnTo>
                  <a:pt x="120395" y="0"/>
                </a:lnTo>
              </a:path>
            </a:pathLst>
          </a:custGeom>
          <a:ln w="12801">
            <a:solidFill>
              <a:srgbClr val="006FC0"/>
            </a:solidFill>
          </a:ln>
        </p:spPr>
        <p:txBody>
          <a:bodyPr wrap="square" lIns="0" tIns="0" rIns="0" bIns="0" rtlCol="0"/>
          <a:lstStyle/>
          <a:p>
            <a:endParaRPr/>
          </a:p>
        </p:txBody>
      </p:sp>
      <p:sp>
        <p:nvSpPr>
          <p:cNvPr id="45" name="object 45"/>
          <p:cNvSpPr/>
          <p:nvPr/>
        </p:nvSpPr>
        <p:spPr>
          <a:xfrm>
            <a:off x="3747404" y="2216785"/>
            <a:ext cx="167005" cy="258445"/>
          </a:xfrm>
          <a:custGeom>
            <a:avLst/>
            <a:gdLst/>
            <a:ahLst/>
            <a:cxnLst/>
            <a:rect l="l" t="t" r="r" b="b"/>
            <a:pathLst>
              <a:path w="167004" h="258444">
                <a:moveTo>
                  <a:pt x="164703" y="139064"/>
                </a:moveTo>
                <a:lnTo>
                  <a:pt x="140503" y="108525"/>
                </a:lnTo>
                <a:lnTo>
                  <a:pt x="99409" y="90884"/>
                </a:lnTo>
                <a:lnTo>
                  <a:pt x="48492" y="105245"/>
                </a:lnTo>
                <a:lnTo>
                  <a:pt x="18778" y="139936"/>
                </a:lnTo>
                <a:lnTo>
                  <a:pt x="2978" y="180635"/>
                </a:lnTo>
                <a:lnTo>
                  <a:pt x="0" y="202739"/>
                </a:lnTo>
                <a:lnTo>
                  <a:pt x="2093" y="224438"/>
                </a:lnTo>
                <a:lnTo>
                  <a:pt x="11033" y="243839"/>
                </a:lnTo>
                <a:lnTo>
                  <a:pt x="25235" y="255734"/>
                </a:lnTo>
                <a:lnTo>
                  <a:pt x="41211" y="257937"/>
                </a:lnTo>
                <a:lnTo>
                  <a:pt x="57592" y="253091"/>
                </a:lnTo>
                <a:lnTo>
                  <a:pt x="91622" y="226585"/>
                </a:lnTo>
                <a:lnTo>
                  <a:pt x="113228" y="183600"/>
                </a:lnTo>
                <a:lnTo>
                  <a:pt x="122146" y="133994"/>
                </a:lnTo>
                <a:lnTo>
                  <a:pt x="118375" y="83960"/>
                </a:lnTo>
                <a:lnTo>
                  <a:pt x="107537" y="44642"/>
                </a:lnTo>
                <a:lnTo>
                  <a:pt x="83677" y="3048"/>
                </a:lnTo>
                <a:lnTo>
                  <a:pt x="81137" y="2159"/>
                </a:lnTo>
                <a:lnTo>
                  <a:pt x="79105" y="888"/>
                </a:lnTo>
                <a:lnTo>
                  <a:pt x="76946" y="0"/>
                </a:lnTo>
                <a:lnTo>
                  <a:pt x="74015" y="14227"/>
                </a:lnTo>
                <a:lnTo>
                  <a:pt x="73882" y="28384"/>
                </a:lnTo>
                <a:lnTo>
                  <a:pt x="75820" y="42826"/>
                </a:lnTo>
                <a:lnTo>
                  <a:pt x="86231" y="82544"/>
                </a:lnTo>
                <a:lnTo>
                  <a:pt x="105054" y="129760"/>
                </a:lnTo>
                <a:lnTo>
                  <a:pt x="125368" y="172469"/>
                </a:lnTo>
                <a:lnTo>
                  <a:pt x="149792" y="202719"/>
                </a:lnTo>
                <a:lnTo>
                  <a:pt x="166481" y="216153"/>
                </a:lnTo>
              </a:path>
            </a:pathLst>
          </a:custGeom>
          <a:ln w="12801">
            <a:solidFill>
              <a:srgbClr val="006FC0"/>
            </a:solidFill>
          </a:ln>
        </p:spPr>
        <p:txBody>
          <a:bodyPr wrap="square" lIns="0" tIns="0" rIns="0" bIns="0" rtlCol="0"/>
          <a:lstStyle/>
          <a:p>
            <a:endParaRPr/>
          </a:p>
        </p:txBody>
      </p:sp>
      <p:sp>
        <p:nvSpPr>
          <p:cNvPr id="46" name="object 46"/>
          <p:cNvSpPr/>
          <p:nvPr/>
        </p:nvSpPr>
        <p:spPr>
          <a:xfrm>
            <a:off x="4019041" y="2334132"/>
            <a:ext cx="64769" cy="156210"/>
          </a:xfrm>
          <a:custGeom>
            <a:avLst/>
            <a:gdLst/>
            <a:ahLst/>
            <a:cxnLst/>
            <a:rect l="l" t="t" r="r" b="b"/>
            <a:pathLst>
              <a:path w="64770" h="156210">
                <a:moveTo>
                  <a:pt x="0" y="0"/>
                </a:moveTo>
                <a:lnTo>
                  <a:pt x="4415" y="15126"/>
                </a:lnTo>
                <a:lnTo>
                  <a:pt x="9604" y="29956"/>
                </a:lnTo>
                <a:lnTo>
                  <a:pt x="15198" y="44666"/>
                </a:lnTo>
                <a:lnTo>
                  <a:pt x="20828" y="59436"/>
                </a:lnTo>
                <a:lnTo>
                  <a:pt x="27866" y="78672"/>
                </a:lnTo>
                <a:lnTo>
                  <a:pt x="35321" y="97599"/>
                </a:lnTo>
                <a:lnTo>
                  <a:pt x="43277" y="116335"/>
                </a:lnTo>
                <a:lnTo>
                  <a:pt x="51816" y="135000"/>
                </a:lnTo>
                <a:lnTo>
                  <a:pt x="57912" y="146684"/>
                </a:lnTo>
                <a:lnTo>
                  <a:pt x="59182" y="149732"/>
                </a:lnTo>
                <a:lnTo>
                  <a:pt x="64388" y="155828"/>
                </a:lnTo>
              </a:path>
            </a:pathLst>
          </a:custGeom>
          <a:ln w="12801">
            <a:solidFill>
              <a:srgbClr val="006FC0"/>
            </a:solidFill>
          </a:ln>
        </p:spPr>
        <p:txBody>
          <a:bodyPr wrap="square" lIns="0" tIns="0" rIns="0" bIns="0" rtlCol="0"/>
          <a:lstStyle/>
          <a:p>
            <a:endParaRPr/>
          </a:p>
        </p:txBody>
      </p:sp>
      <p:sp>
        <p:nvSpPr>
          <p:cNvPr id="47" name="object 47"/>
          <p:cNvSpPr/>
          <p:nvPr/>
        </p:nvSpPr>
        <p:spPr>
          <a:xfrm>
            <a:off x="4116578" y="2254250"/>
            <a:ext cx="99060" cy="252729"/>
          </a:xfrm>
          <a:custGeom>
            <a:avLst/>
            <a:gdLst/>
            <a:ahLst/>
            <a:cxnLst/>
            <a:rect l="l" t="t" r="r" b="b"/>
            <a:pathLst>
              <a:path w="99060" h="252730">
                <a:moveTo>
                  <a:pt x="73533" y="0"/>
                </a:moveTo>
                <a:lnTo>
                  <a:pt x="64579" y="10197"/>
                </a:lnTo>
                <a:lnTo>
                  <a:pt x="54387" y="19764"/>
                </a:lnTo>
                <a:lnTo>
                  <a:pt x="44529" y="29450"/>
                </a:lnTo>
                <a:lnTo>
                  <a:pt x="36575" y="40004"/>
                </a:lnTo>
                <a:lnTo>
                  <a:pt x="31914" y="52486"/>
                </a:lnTo>
                <a:lnTo>
                  <a:pt x="31575" y="65087"/>
                </a:lnTo>
                <a:lnTo>
                  <a:pt x="34879" y="77402"/>
                </a:lnTo>
                <a:lnTo>
                  <a:pt x="41148" y="89026"/>
                </a:lnTo>
                <a:lnTo>
                  <a:pt x="51833" y="101891"/>
                </a:lnTo>
                <a:lnTo>
                  <a:pt x="64150" y="113268"/>
                </a:lnTo>
                <a:lnTo>
                  <a:pt x="76777" y="124334"/>
                </a:lnTo>
                <a:lnTo>
                  <a:pt x="88392" y="136271"/>
                </a:lnTo>
                <a:lnTo>
                  <a:pt x="95420" y="147161"/>
                </a:lnTo>
                <a:lnTo>
                  <a:pt x="98996" y="158908"/>
                </a:lnTo>
                <a:lnTo>
                  <a:pt x="98286" y="170989"/>
                </a:lnTo>
                <a:lnTo>
                  <a:pt x="92456" y="182879"/>
                </a:lnTo>
                <a:lnTo>
                  <a:pt x="79736" y="196804"/>
                </a:lnTo>
                <a:lnTo>
                  <a:pt x="65468" y="208645"/>
                </a:lnTo>
                <a:lnTo>
                  <a:pt x="50343" y="219509"/>
                </a:lnTo>
                <a:lnTo>
                  <a:pt x="35051" y="230504"/>
                </a:lnTo>
                <a:lnTo>
                  <a:pt x="26449" y="236692"/>
                </a:lnTo>
                <a:lnTo>
                  <a:pt x="18049" y="242284"/>
                </a:lnTo>
                <a:lnTo>
                  <a:pt x="9388" y="247542"/>
                </a:lnTo>
                <a:lnTo>
                  <a:pt x="0" y="252729"/>
                </a:lnTo>
              </a:path>
            </a:pathLst>
          </a:custGeom>
          <a:ln w="12801">
            <a:solidFill>
              <a:srgbClr val="006FC0"/>
            </a:solidFill>
          </a:ln>
        </p:spPr>
        <p:txBody>
          <a:bodyPr wrap="square" lIns="0" tIns="0" rIns="0" bIns="0" rtlCol="0"/>
          <a:lstStyle/>
          <a:p>
            <a:endParaRPr/>
          </a:p>
        </p:txBody>
      </p:sp>
      <p:sp>
        <p:nvSpPr>
          <p:cNvPr id="48" name="object 48"/>
          <p:cNvSpPr/>
          <p:nvPr/>
        </p:nvSpPr>
        <p:spPr>
          <a:xfrm>
            <a:off x="4332721" y="2340312"/>
            <a:ext cx="103505" cy="132715"/>
          </a:xfrm>
          <a:custGeom>
            <a:avLst/>
            <a:gdLst/>
            <a:ahLst/>
            <a:cxnLst/>
            <a:rect l="l" t="t" r="r" b="b"/>
            <a:pathLst>
              <a:path w="103504" h="132714">
                <a:moveTo>
                  <a:pt x="79003" y="2964"/>
                </a:moveTo>
                <a:lnTo>
                  <a:pt x="69056" y="0"/>
                </a:lnTo>
                <a:lnTo>
                  <a:pt x="58763" y="1821"/>
                </a:lnTo>
                <a:lnTo>
                  <a:pt x="48589" y="7358"/>
                </a:lnTo>
                <a:lnTo>
                  <a:pt x="15757" y="44207"/>
                </a:lnTo>
                <a:lnTo>
                  <a:pt x="0" y="93567"/>
                </a:lnTo>
                <a:lnTo>
                  <a:pt x="3708" y="108088"/>
                </a:lnTo>
                <a:lnTo>
                  <a:pt x="12203" y="120181"/>
                </a:lnTo>
                <a:lnTo>
                  <a:pt x="25663" y="128821"/>
                </a:lnTo>
                <a:lnTo>
                  <a:pt x="44612" y="132578"/>
                </a:lnTo>
                <a:lnTo>
                  <a:pt x="64859" y="130869"/>
                </a:lnTo>
                <a:lnTo>
                  <a:pt x="84939" y="126232"/>
                </a:lnTo>
                <a:lnTo>
                  <a:pt x="103387" y="121201"/>
                </a:lnTo>
              </a:path>
            </a:pathLst>
          </a:custGeom>
          <a:ln w="12801">
            <a:solidFill>
              <a:srgbClr val="006FC0"/>
            </a:solidFill>
          </a:ln>
        </p:spPr>
        <p:txBody>
          <a:bodyPr wrap="square" lIns="0" tIns="0" rIns="0" bIns="0" rtlCol="0"/>
          <a:lstStyle/>
          <a:p>
            <a:endParaRPr/>
          </a:p>
        </p:txBody>
      </p:sp>
      <p:sp>
        <p:nvSpPr>
          <p:cNvPr id="49" name="object 49"/>
          <p:cNvSpPr/>
          <p:nvPr/>
        </p:nvSpPr>
        <p:spPr>
          <a:xfrm>
            <a:off x="4533900" y="2318004"/>
            <a:ext cx="101600" cy="137795"/>
          </a:xfrm>
          <a:custGeom>
            <a:avLst/>
            <a:gdLst/>
            <a:ahLst/>
            <a:cxnLst/>
            <a:rect l="l" t="t" r="r" b="b"/>
            <a:pathLst>
              <a:path w="101600" h="137794">
                <a:moveTo>
                  <a:pt x="0" y="31369"/>
                </a:moveTo>
                <a:lnTo>
                  <a:pt x="28360" y="59944"/>
                </a:lnTo>
                <a:lnTo>
                  <a:pt x="44608" y="97313"/>
                </a:lnTo>
                <a:lnTo>
                  <a:pt x="42417" y="136906"/>
                </a:lnTo>
                <a:lnTo>
                  <a:pt x="33527" y="137795"/>
                </a:lnTo>
                <a:lnTo>
                  <a:pt x="27566" y="129210"/>
                </a:lnTo>
                <a:lnTo>
                  <a:pt x="28344" y="82401"/>
                </a:lnTo>
                <a:lnTo>
                  <a:pt x="52704" y="34162"/>
                </a:lnTo>
                <a:lnTo>
                  <a:pt x="88566" y="7320"/>
                </a:lnTo>
                <a:lnTo>
                  <a:pt x="101473" y="0"/>
                </a:lnTo>
              </a:path>
            </a:pathLst>
          </a:custGeom>
          <a:ln w="12801">
            <a:solidFill>
              <a:srgbClr val="006FC0"/>
            </a:solidFill>
          </a:ln>
        </p:spPr>
        <p:txBody>
          <a:bodyPr wrap="square" lIns="0" tIns="0" rIns="0" bIns="0" rtlCol="0"/>
          <a:lstStyle/>
          <a:p>
            <a:endParaRPr/>
          </a:p>
        </p:txBody>
      </p:sp>
      <p:sp>
        <p:nvSpPr>
          <p:cNvPr id="50" name="object 50"/>
          <p:cNvSpPr/>
          <p:nvPr/>
        </p:nvSpPr>
        <p:spPr>
          <a:xfrm>
            <a:off x="4744211" y="2360676"/>
            <a:ext cx="25400" cy="102870"/>
          </a:xfrm>
          <a:custGeom>
            <a:avLst/>
            <a:gdLst/>
            <a:ahLst/>
            <a:cxnLst/>
            <a:rect l="l" t="t" r="r" b="b"/>
            <a:pathLst>
              <a:path w="25400" h="102869">
                <a:moveTo>
                  <a:pt x="0" y="0"/>
                </a:moveTo>
                <a:lnTo>
                  <a:pt x="4849" y="12890"/>
                </a:lnTo>
                <a:lnTo>
                  <a:pt x="10033" y="25590"/>
                </a:lnTo>
                <a:lnTo>
                  <a:pt x="15216" y="38290"/>
                </a:lnTo>
                <a:lnTo>
                  <a:pt x="20065" y="51181"/>
                </a:lnTo>
                <a:lnTo>
                  <a:pt x="23552" y="64178"/>
                </a:lnTo>
                <a:lnTo>
                  <a:pt x="24812" y="76581"/>
                </a:lnTo>
                <a:lnTo>
                  <a:pt x="24620" y="89078"/>
                </a:lnTo>
                <a:lnTo>
                  <a:pt x="23749" y="102362"/>
                </a:lnTo>
              </a:path>
            </a:pathLst>
          </a:custGeom>
          <a:ln w="12801">
            <a:solidFill>
              <a:srgbClr val="006FC0"/>
            </a:solidFill>
          </a:ln>
        </p:spPr>
        <p:txBody>
          <a:bodyPr wrap="square" lIns="0" tIns="0" rIns="0" bIns="0" rtlCol="0"/>
          <a:lstStyle/>
          <a:p>
            <a:endParaRPr/>
          </a:p>
        </p:txBody>
      </p:sp>
      <p:sp>
        <p:nvSpPr>
          <p:cNvPr id="51" name="object 51"/>
          <p:cNvSpPr/>
          <p:nvPr/>
        </p:nvSpPr>
        <p:spPr>
          <a:xfrm>
            <a:off x="4738370" y="2217420"/>
            <a:ext cx="10160" cy="48260"/>
          </a:xfrm>
          <a:custGeom>
            <a:avLst/>
            <a:gdLst/>
            <a:ahLst/>
            <a:cxnLst/>
            <a:rect l="l" t="t" r="r" b="b"/>
            <a:pathLst>
              <a:path w="10160" h="48260">
                <a:moveTo>
                  <a:pt x="9778" y="48132"/>
                </a:moveTo>
                <a:lnTo>
                  <a:pt x="8661" y="39558"/>
                </a:lnTo>
                <a:lnTo>
                  <a:pt x="6175" y="23066"/>
                </a:lnTo>
                <a:lnTo>
                  <a:pt x="3046" y="7074"/>
                </a:lnTo>
                <a:lnTo>
                  <a:pt x="0" y="0"/>
                </a:lnTo>
                <a:lnTo>
                  <a:pt x="1269" y="8508"/>
                </a:lnTo>
                <a:lnTo>
                  <a:pt x="2158" y="12826"/>
                </a:lnTo>
                <a:lnTo>
                  <a:pt x="5841" y="18541"/>
                </a:lnTo>
              </a:path>
            </a:pathLst>
          </a:custGeom>
          <a:ln w="12801">
            <a:solidFill>
              <a:srgbClr val="006FC0"/>
            </a:solidFill>
          </a:ln>
        </p:spPr>
        <p:txBody>
          <a:bodyPr wrap="square" lIns="0" tIns="0" rIns="0" bIns="0" rtlCol="0"/>
          <a:lstStyle/>
          <a:p>
            <a:endParaRPr/>
          </a:p>
        </p:txBody>
      </p:sp>
      <p:sp>
        <p:nvSpPr>
          <p:cNvPr id="52" name="object 52"/>
          <p:cNvSpPr/>
          <p:nvPr/>
        </p:nvSpPr>
        <p:spPr>
          <a:xfrm>
            <a:off x="4930140" y="2292095"/>
            <a:ext cx="236220" cy="118745"/>
          </a:xfrm>
          <a:custGeom>
            <a:avLst/>
            <a:gdLst/>
            <a:ahLst/>
            <a:cxnLst/>
            <a:rect l="l" t="t" r="r" b="b"/>
            <a:pathLst>
              <a:path w="236220" h="118744">
                <a:moveTo>
                  <a:pt x="0" y="0"/>
                </a:moveTo>
                <a:lnTo>
                  <a:pt x="18319" y="35258"/>
                </a:lnTo>
                <a:lnTo>
                  <a:pt x="31114" y="72516"/>
                </a:lnTo>
                <a:lnTo>
                  <a:pt x="28956" y="111887"/>
                </a:lnTo>
                <a:lnTo>
                  <a:pt x="25245" y="103630"/>
                </a:lnTo>
                <a:lnTo>
                  <a:pt x="49355" y="64771"/>
                </a:lnTo>
                <a:lnTo>
                  <a:pt x="97789" y="42037"/>
                </a:lnTo>
                <a:lnTo>
                  <a:pt x="121999" y="77307"/>
                </a:lnTo>
                <a:lnTo>
                  <a:pt x="121761" y="86105"/>
                </a:lnTo>
                <a:lnTo>
                  <a:pt x="121284" y="94904"/>
                </a:lnTo>
                <a:lnTo>
                  <a:pt x="121285" y="103631"/>
                </a:lnTo>
                <a:lnTo>
                  <a:pt x="129631" y="96418"/>
                </a:lnTo>
                <a:lnTo>
                  <a:pt x="137572" y="88979"/>
                </a:lnTo>
                <a:lnTo>
                  <a:pt x="145466" y="81468"/>
                </a:lnTo>
                <a:lnTo>
                  <a:pt x="153670" y="74040"/>
                </a:lnTo>
                <a:lnTo>
                  <a:pt x="164082" y="65325"/>
                </a:lnTo>
                <a:lnTo>
                  <a:pt x="175053" y="58038"/>
                </a:lnTo>
                <a:lnTo>
                  <a:pt x="187049" y="53038"/>
                </a:lnTo>
                <a:lnTo>
                  <a:pt x="200533" y="51180"/>
                </a:lnTo>
                <a:lnTo>
                  <a:pt x="211302" y="53441"/>
                </a:lnTo>
                <a:lnTo>
                  <a:pt x="229183" y="89108"/>
                </a:lnTo>
                <a:lnTo>
                  <a:pt x="230949" y="98980"/>
                </a:lnTo>
                <a:lnTo>
                  <a:pt x="233001" y="108733"/>
                </a:lnTo>
                <a:lnTo>
                  <a:pt x="236220" y="118237"/>
                </a:lnTo>
              </a:path>
            </a:pathLst>
          </a:custGeom>
          <a:ln w="12801">
            <a:solidFill>
              <a:srgbClr val="006FC0"/>
            </a:solidFill>
          </a:ln>
        </p:spPr>
        <p:txBody>
          <a:bodyPr wrap="square" lIns="0" tIns="0" rIns="0" bIns="0" rtlCol="0"/>
          <a:lstStyle/>
          <a:p>
            <a:endParaRPr/>
          </a:p>
        </p:txBody>
      </p:sp>
      <p:sp>
        <p:nvSpPr>
          <p:cNvPr id="53" name="object 53"/>
          <p:cNvSpPr/>
          <p:nvPr/>
        </p:nvSpPr>
        <p:spPr>
          <a:xfrm>
            <a:off x="5265673" y="2353691"/>
            <a:ext cx="40640" cy="109855"/>
          </a:xfrm>
          <a:custGeom>
            <a:avLst/>
            <a:gdLst/>
            <a:ahLst/>
            <a:cxnLst/>
            <a:rect l="l" t="t" r="r" b="b"/>
            <a:pathLst>
              <a:path w="40639" h="109855">
                <a:moveTo>
                  <a:pt x="0" y="0"/>
                </a:moveTo>
                <a:lnTo>
                  <a:pt x="23592" y="37433"/>
                </a:lnTo>
                <a:lnTo>
                  <a:pt x="35988" y="80851"/>
                </a:lnTo>
                <a:lnTo>
                  <a:pt x="38332" y="95117"/>
                </a:lnTo>
                <a:lnTo>
                  <a:pt x="40259" y="109728"/>
                </a:lnTo>
              </a:path>
            </a:pathLst>
          </a:custGeom>
          <a:ln w="12801">
            <a:solidFill>
              <a:srgbClr val="006FC0"/>
            </a:solidFill>
          </a:ln>
        </p:spPr>
        <p:txBody>
          <a:bodyPr wrap="square" lIns="0" tIns="0" rIns="0" bIns="0" rtlCol="0"/>
          <a:lstStyle/>
          <a:p>
            <a:endParaRPr/>
          </a:p>
        </p:txBody>
      </p:sp>
      <p:sp>
        <p:nvSpPr>
          <p:cNvPr id="54" name="object 54"/>
          <p:cNvSpPr/>
          <p:nvPr/>
        </p:nvSpPr>
        <p:spPr>
          <a:xfrm>
            <a:off x="5227320" y="2221357"/>
            <a:ext cx="20320" cy="51435"/>
          </a:xfrm>
          <a:custGeom>
            <a:avLst/>
            <a:gdLst/>
            <a:ahLst/>
            <a:cxnLst/>
            <a:rect l="l" t="t" r="r" b="b"/>
            <a:pathLst>
              <a:path w="20320" h="51435">
                <a:moveTo>
                  <a:pt x="20065" y="50926"/>
                </a:moveTo>
                <a:lnTo>
                  <a:pt x="15305" y="38058"/>
                </a:lnTo>
                <a:lnTo>
                  <a:pt x="10652" y="25130"/>
                </a:lnTo>
                <a:lnTo>
                  <a:pt x="5689" y="12368"/>
                </a:lnTo>
                <a:lnTo>
                  <a:pt x="0" y="0"/>
                </a:lnTo>
                <a:lnTo>
                  <a:pt x="6350" y="7619"/>
                </a:lnTo>
                <a:lnTo>
                  <a:pt x="8508" y="9778"/>
                </a:lnTo>
                <a:lnTo>
                  <a:pt x="10921" y="15620"/>
                </a:lnTo>
              </a:path>
            </a:pathLst>
          </a:custGeom>
          <a:ln w="12801">
            <a:solidFill>
              <a:srgbClr val="006FC0"/>
            </a:solidFill>
          </a:ln>
        </p:spPr>
        <p:txBody>
          <a:bodyPr wrap="square" lIns="0" tIns="0" rIns="0" bIns="0" rtlCol="0"/>
          <a:lstStyle/>
          <a:p>
            <a:endParaRPr/>
          </a:p>
        </p:txBody>
      </p:sp>
      <p:sp>
        <p:nvSpPr>
          <p:cNvPr id="55" name="object 55"/>
          <p:cNvSpPr/>
          <p:nvPr/>
        </p:nvSpPr>
        <p:spPr>
          <a:xfrm>
            <a:off x="5422138" y="2349373"/>
            <a:ext cx="179070" cy="153035"/>
          </a:xfrm>
          <a:custGeom>
            <a:avLst/>
            <a:gdLst/>
            <a:ahLst/>
            <a:cxnLst/>
            <a:rect l="l" t="t" r="r" b="b"/>
            <a:pathLst>
              <a:path w="179070" h="153035">
                <a:moveTo>
                  <a:pt x="508" y="153035"/>
                </a:moveTo>
                <a:lnTo>
                  <a:pt x="32003" y="115824"/>
                </a:lnTo>
                <a:lnTo>
                  <a:pt x="28400" y="75184"/>
                </a:lnTo>
                <a:lnTo>
                  <a:pt x="17272" y="35687"/>
                </a:lnTo>
                <a:lnTo>
                  <a:pt x="0" y="0"/>
                </a:lnTo>
                <a:lnTo>
                  <a:pt x="4623" y="14688"/>
                </a:lnTo>
                <a:lnTo>
                  <a:pt x="30734" y="53086"/>
                </a:lnTo>
                <a:lnTo>
                  <a:pt x="75326" y="87868"/>
                </a:lnTo>
                <a:lnTo>
                  <a:pt x="129539" y="102742"/>
                </a:lnTo>
                <a:lnTo>
                  <a:pt x="156972" y="75564"/>
                </a:lnTo>
                <a:lnTo>
                  <a:pt x="160863" y="66413"/>
                </a:lnTo>
                <a:lnTo>
                  <a:pt x="165719" y="58547"/>
                </a:lnTo>
                <a:lnTo>
                  <a:pt x="171598" y="51347"/>
                </a:lnTo>
                <a:lnTo>
                  <a:pt x="178562" y="44196"/>
                </a:lnTo>
              </a:path>
            </a:pathLst>
          </a:custGeom>
          <a:ln w="12801">
            <a:solidFill>
              <a:srgbClr val="006FC0"/>
            </a:solidFill>
          </a:ln>
        </p:spPr>
        <p:txBody>
          <a:bodyPr wrap="square" lIns="0" tIns="0" rIns="0" bIns="0" rtlCol="0"/>
          <a:lstStyle/>
          <a:p>
            <a:endParaRPr/>
          </a:p>
        </p:txBody>
      </p:sp>
      <p:sp>
        <p:nvSpPr>
          <p:cNvPr id="56" name="object 56"/>
          <p:cNvSpPr/>
          <p:nvPr/>
        </p:nvSpPr>
        <p:spPr>
          <a:xfrm>
            <a:off x="5632703" y="2374138"/>
            <a:ext cx="186055" cy="151765"/>
          </a:xfrm>
          <a:custGeom>
            <a:avLst/>
            <a:gdLst/>
            <a:ahLst/>
            <a:cxnLst/>
            <a:rect l="l" t="t" r="r" b="b"/>
            <a:pathLst>
              <a:path w="186054" h="151764">
                <a:moveTo>
                  <a:pt x="87122" y="0"/>
                </a:moveTo>
                <a:lnTo>
                  <a:pt x="75047" y="9590"/>
                </a:lnTo>
                <a:lnTo>
                  <a:pt x="62626" y="18716"/>
                </a:lnTo>
                <a:lnTo>
                  <a:pt x="50135" y="27914"/>
                </a:lnTo>
                <a:lnTo>
                  <a:pt x="13541" y="60690"/>
                </a:lnTo>
                <a:lnTo>
                  <a:pt x="0" y="90424"/>
                </a:lnTo>
                <a:lnTo>
                  <a:pt x="2331" y="101923"/>
                </a:lnTo>
                <a:lnTo>
                  <a:pt x="10271" y="108219"/>
                </a:lnTo>
                <a:lnTo>
                  <a:pt x="21234" y="110444"/>
                </a:lnTo>
                <a:lnTo>
                  <a:pt x="32638" y="109727"/>
                </a:lnTo>
                <a:lnTo>
                  <a:pt x="83431" y="86367"/>
                </a:lnTo>
                <a:lnTo>
                  <a:pt x="119570" y="54578"/>
                </a:lnTo>
                <a:lnTo>
                  <a:pt x="130964" y="44061"/>
                </a:lnTo>
                <a:lnTo>
                  <a:pt x="143001" y="36829"/>
                </a:lnTo>
                <a:lnTo>
                  <a:pt x="145415" y="36829"/>
                </a:lnTo>
                <a:lnTo>
                  <a:pt x="147828" y="36829"/>
                </a:lnTo>
                <a:lnTo>
                  <a:pt x="150241" y="36829"/>
                </a:lnTo>
                <a:lnTo>
                  <a:pt x="149169" y="51478"/>
                </a:lnTo>
                <a:lnTo>
                  <a:pt x="147859" y="66103"/>
                </a:lnTo>
                <a:lnTo>
                  <a:pt x="146597" y="80728"/>
                </a:lnTo>
                <a:lnTo>
                  <a:pt x="145669" y="95376"/>
                </a:lnTo>
                <a:lnTo>
                  <a:pt x="145930" y="108005"/>
                </a:lnTo>
                <a:lnTo>
                  <a:pt x="147574" y="120776"/>
                </a:lnTo>
                <a:lnTo>
                  <a:pt x="170656" y="151114"/>
                </a:lnTo>
                <a:lnTo>
                  <a:pt x="177827" y="151528"/>
                </a:lnTo>
                <a:lnTo>
                  <a:pt x="185928" y="151384"/>
                </a:lnTo>
              </a:path>
            </a:pathLst>
          </a:custGeom>
          <a:ln w="12801">
            <a:solidFill>
              <a:srgbClr val="006FC0"/>
            </a:solidFill>
          </a:ln>
        </p:spPr>
        <p:txBody>
          <a:bodyPr wrap="square" lIns="0" tIns="0" rIns="0" bIns="0" rtlCol="0"/>
          <a:lstStyle/>
          <a:p>
            <a:endParaRPr/>
          </a:p>
        </p:txBody>
      </p:sp>
      <p:sp>
        <p:nvSpPr>
          <p:cNvPr id="57" name="object 57"/>
          <p:cNvSpPr/>
          <p:nvPr/>
        </p:nvSpPr>
        <p:spPr>
          <a:xfrm>
            <a:off x="5893308" y="2414270"/>
            <a:ext cx="179070" cy="121285"/>
          </a:xfrm>
          <a:custGeom>
            <a:avLst/>
            <a:gdLst/>
            <a:ahLst/>
            <a:cxnLst/>
            <a:rect l="l" t="t" r="r" b="b"/>
            <a:pathLst>
              <a:path w="179070" h="121285">
                <a:moveTo>
                  <a:pt x="21589" y="0"/>
                </a:moveTo>
                <a:lnTo>
                  <a:pt x="9778" y="49149"/>
                </a:lnTo>
                <a:lnTo>
                  <a:pt x="6518" y="59108"/>
                </a:lnTo>
                <a:lnTo>
                  <a:pt x="3508" y="68722"/>
                </a:lnTo>
                <a:lnTo>
                  <a:pt x="1188" y="78456"/>
                </a:lnTo>
                <a:lnTo>
                  <a:pt x="0" y="88772"/>
                </a:lnTo>
                <a:lnTo>
                  <a:pt x="14045" y="79634"/>
                </a:lnTo>
                <a:lnTo>
                  <a:pt x="27590" y="69770"/>
                </a:lnTo>
                <a:lnTo>
                  <a:pt x="40897" y="59501"/>
                </a:lnTo>
                <a:lnTo>
                  <a:pt x="54228" y="49149"/>
                </a:lnTo>
                <a:lnTo>
                  <a:pt x="71278" y="36355"/>
                </a:lnTo>
                <a:lnTo>
                  <a:pt x="89471" y="24050"/>
                </a:lnTo>
                <a:lnTo>
                  <a:pt x="108807" y="13626"/>
                </a:lnTo>
                <a:lnTo>
                  <a:pt x="129286" y="6476"/>
                </a:lnTo>
                <a:lnTo>
                  <a:pt x="142642" y="6147"/>
                </a:lnTo>
                <a:lnTo>
                  <a:pt x="151939" y="11652"/>
                </a:lnTo>
                <a:lnTo>
                  <a:pt x="157593" y="21586"/>
                </a:lnTo>
                <a:lnTo>
                  <a:pt x="160019" y="34543"/>
                </a:lnTo>
                <a:lnTo>
                  <a:pt x="159623" y="51450"/>
                </a:lnTo>
                <a:lnTo>
                  <a:pt x="157511" y="68643"/>
                </a:lnTo>
                <a:lnTo>
                  <a:pt x="155733" y="85836"/>
                </a:lnTo>
                <a:lnTo>
                  <a:pt x="156337" y="102742"/>
                </a:lnTo>
                <a:lnTo>
                  <a:pt x="159077" y="111869"/>
                </a:lnTo>
                <a:lnTo>
                  <a:pt x="163687" y="116697"/>
                </a:lnTo>
                <a:lnTo>
                  <a:pt x="170178" y="119120"/>
                </a:lnTo>
                <a:lnTo>
                  <a:pt x="178562" y="121030"/>
                </a:lnTo>
              </a:path>
            </a:pathLst>
          </a:custGeom>
          <a:ln w="12801">
            <a:solidFill>
              <a:srgbClr val="006FC0"/>
            </a:solidFill>
          </a:ln>
        </p:spPr>
        <p:txBody>
          <a:bodyPr wrap="square" lIns="0" tIns="0" rIns="0" bIns="0" rtlCol="0"/>
          <a:lstStyle/>
          <a:p>
            <a:endParaRPr/>
          </a:p>
        </p:txBody>
      </p:sp>
      <p:sp>
        <p:nvSpPr>
          <p:cNvPr id="58" name="object 58"/>
          <p:cNvSpPr/>
          <p:nvPr/>
        </p:nvSpPr>
        <p:spPr>
          <a:xfrm>
            <a:off x="6262715" y="2259838"/>
            <a:ext cx="27305" cy="285750"/>
          </a:xfrm>
          <a:custGeom>
            <a:avLst/>
            <a:gdLst/>
            <a:ahLst/>
            <a:cxnLst/>
            <a:rect l="l" t="t" r="r" b="b"/>
            <a:pathLst>
              <a:path w="27304" h="285750">
                <a:moveTo>
                  <a:pt x="27086" y="0"/>
                </a:moveTo>
                <a:lnTo>
                  <a:pt x="23413" y="25705"/>
                </a:lnTo>
                <a:lnTo>
                  <a:pt x="18847" y="51244"/>
                </a:lnTo>
                <a:lnTo>
                  <a:pt x="14210" y="76688"/>
                </a:lnTo>
                <a:lnTo>
                  <a:pt x="10322" y="102108"/>
                </a:lnTo>
                <a:lnTo>
                  <a:pt x="5707" y="140700"/>
                </a:lnTo>
                <a:lnTo>
                  <a:pt x="1972" y="179292"/>
                </a:lnTo>
                <a:lnTo>
                  <a:pt x="0" y="217836"/>
                </a:lnTo>
                <a:lnTo>
                  <a:pt x="670" y="256286"/>
                </a:lnTo>
                <a:lnTo>
                  <a:pt x="1781" y="266186"/>
                </a:lnTo>
                <a:lnTo>
                  <a:pt x="2702" y="273192"/>
                </a:lnTo>
                <a:lnTo>
                  <a:pt x="3813" y="278985"/>
                </a:lnTo>
                <a:lnTo>
                  <a:pt x="5496" y="285241"/>
                </a:lnTo>
              </a:path>
            </a:pathLst>
          </a:custGeom>
          <a:ln w="12496">
            <a:solidFill>
              <a:srgbClr val="006FC0"/>
            </a:solidFill>
          </a:ln>
        </p:spPr>
        <p:txBody>
          <a:bodyPr wrap="square" lIns="0" tIns="0" rIns="0" bIns="0" rtlCol="0"/>
          <a:lstStyle/>
          <a:p>
            <a:endParaRPr/>
          </a:p>
        </p:txBody>
      </p:sp>
      <p:sp>
        <p:nvSpPr>
          <p:cNvPr id="59" name="object 59"/>
          <p:cNvSpPr/>
          <p:nvPr/>
        </p:nvSpPr>
        <p:spPr>
          <a:xfrm>
            <a:off x="6131305" y="2375280"/>
            <a:ext cx="295910" cy="12065"/>
          </a:xfrm>
          <a:custGeom>
            <a:avLst/>
            <a:gdLst/>
            <a:ahLst/>
            <a:cxnLst/>
            <a:rect l="l" t="t" r="r" b="b"/>
            <a:pathLst>
              <a:path w="295910" h="12064">
                <a:moveTo>
                  <a:pt x="0" y="11938"/>
                </a:moveTo>
                <a:lnTo>
                  <a:pt x="42100" y="9937"/>
                </a:lnTo>
                <a:lnTo>
                  <a:pt x="83820" y="8890"/>
                </a:lnTo>
                <a:lnTo>
                  <a:pt x="117649" y="8572"/>
                </a:lnTo>
                <a:lnTo>
                  <a:pt x="151384" y="9017"/>
                </a:lnTo>
                <a:lnTo>
                  <a:pt x="185118" y="9461"/>
                </a:lnTo>
                <a:lnTo>
                  <a:pt x="218948" y="9144"/>
                </a:lnTo>
                <a:lnTo>
                  <a:pt x="238434" y="8304"/>
                </a:lnTo>
                <a:lnTo>
                  <a:pt x="257492" y="6334"/>
                </a:lnTo>
                <a:lnTo>
                  <a:pt x="276455" y="3482"/>
                </a:lnTo>
                <a:lnTo>
                  <a:pt x="295656" y="0"/>
                </a:lnTo>
              </a:path>
            </a:pathLst>
          </a:custGeom>
          <a:ln w="12496">
            <a:solidFill>
              <a:srgbClr val="006FC0"/>
            </a:solidFill>
          </a:ln>
        </p:spPr>
        <p:txBody>
          <a:bodyPr wrap="square" lIns="0" tIns="0" rIns="0" bIns="0" rtlCol="0"/>
          <a:lstStyle/>
          <a:p>
            <a:endParaRPr/>
          </a:p>
        </p:txBody>
      </p:sp>
      <p:sp>
        <p:nvSpPr>
          <p:cNvPr id="60" name="object 60"/>
          <p:cNvSpPr/>
          <p:nvPr/>
        </p:nvSpPr>
        <p:spPr>
          <a:xfrm>
            <a:off x="400202" y="2962417"/>
            <a:ext cx="191135" cy="14604"/>
          </a:xfrm>
          <a:custGeom>
            <a:avLst/>
            <a:gdLst/>
            <a:ahLst/>
            <a:cxnLst/>
            <a:rect l="l" t="t" r="r" b="b"/>
            <a:pathLst>
              <a:path w="191134" h="14605">
                <a:moveTo>
                  <a:pt x="7010" y="7604"/>
                </a:moveTo>
                <a:lnTo>
                  <a:pt x="4876" y="6969"/>
                </a:lnTo>
                <a:lnTo>
                  <a:pt x="2438" y="6334"/>
                </a:lnTo>
                <a:lnTo>
                  <a:pt x="0" y="5445"/>
                </a:lnTo>
                <a:lnTo>
                  <a:pt x="10763" y="1275"/>
                </a:lnTo>
                <a:lnTo>
                  <a:pt x="21183" y="0"/>
                </a:lnTo>
                <a:lnTo>
                  <a:pt x="32061" y="462"/>
                </a:lnTo>
                <a:lnTo>
                  <a:pt x="44195" y="1508"/>
                </a:lnTo>
                <a:lnTo>
                  <a:pt x="63855" y="3127"/>
                </a:lnTo>
                <a:lnTo>
                  <a:pt x="83515" y="4937"/>
                </a:lnTo>
                <a:lnTo>
                  <a:pt x="103174" y="6937"/>
                </a:lnTo>
                <a:lnTo>
                  <a:pt x="122834" y="9128"/>
                </a:lnTo>
                <a:lnTo>
                  <a:pt x="139931" y="10886"/>
                </a:lnTo>
                <a:lnTo>
                  <a:pt x="156972" y="12239"/>
                </a:lnTo>
                <a:lnTo>
                  <a:pt x="174012" y="13307"/>
                </a:lnTo>
                <a:lnTo>
                  <a:pt x="191109" y="14208"/>
                </a:lnTo>
              </a:path>
            </a:pathLst>
          </a:custGeom>
          <a:ln w="12801">
            <a:solidFill>
              <a:srgbClr val="006FC0"/>
            </a:solidFill>
          </a:ln>
        </p:spPr>
        <p:txBody>
          <a:bodyPr wrap="square" lIns="0" tIns="0" rIns="0" bIns="0" rtlCol="0"/>
          <a:lstStyle/>
          <a:p>
            <a:endParaRPr/>
          </a:p>
        </p:txBody>
      </p:sp>
      <p:sp>
        <p:nvSpPr>
          <p:cNvPr id="61" name="object 61"/>
          <p:cNvSpPr/>
          <p:nvPr/>
        </p:nvSpPr>
        <p:spPr>
          <a:xfrm>
            <a:off x="794004" y="2750185"/>
            <a:ext cx="34290" cy="304165"/>
          </a:xfrm>
          <a:custGeom>
            <a:avLst/>
            <a:gdLst/>
            <a:ahLst/>
            <a:cxnLst/>
            <a:rect l="l" t="t" r="r" b="b"/>
            <a:pathLst>
              <a:path w="34290" h="304164">
                <a:moveTo>
                  <a:pt x="27127" y="16128"/>
                </a:moveTo>
                <a:lnTo>
                  <a:pt x="27736" y="7365"/>
                </a:lnTo>
                <a:lnTo>
                  <a:pt x="28346" y="4317"/>
                </a:lnTo>
                <a:lnTo>
                  <a:pt x="33527" y="0"/>
                </a:lnTo>
                <a:lnTo>
                  <a:pt x="34156" y="17704"/>
                </a:lnTo>
                <a:lnTo>
                  <a:pt x="33299" y="34956"/>
                </a:lnTo>
                <a:lnTo>
                  <a:pt x="31642" y="52256"/>
                </a:lnTo>
                <a:lnTo>
                  <a:pt x="29870" y="70103"/>
                </a:lnTo>
                <a:lnTo>
                  <a:pt x="27360" y="98903"/>
                </a:lnTo>
                <a:lnTo>
                  <a:pt x="21083" y="156311"/>
                </a:lnTo>
                <a:lnTo>
                  <a:pt x="13758" y="209002"/>
                </a:lnTo>
                <a:lnTo>
                  <a:pt x="9715" y="232917"/>
                </a:lnTo>
                <a:lnTo>
                  <a:pt x="5843" y="256833"/>
                </a:lnTo>
                <a:lnTo>
                  <a:pt x="2743" y="280797"/>
                </a:lnTo>
                <a:lnTo>
                  <a:pt x="1523" y="293242"/>
                </a:lnTo>
                <a:lnTo>
                  <a:pt x="1523" y="296037"/>
                </a:lnTo>
                <a:lnTo>
                  <a:pt x="0" y="303656"/>
                </a:lnTo>
              </a:path>
            </a:pathLst>
          </a:custGeom>
          <a:ln w="12801">
            <a:solidFill>
              <a:srgbClr val="006FC0"/>
            </a:solidFill>
          </a:ln>
        </p:spPr>
        <p:txBody>
          <a:bodyPr wrap="square" lIns="0" tIns="0" rIns="0" bIns="0" rtlCol="0"/>
          <a:lstStyle/>
          <a:p>
            <a:endParaRPr/>
          </a:p>
        </p:txBody>
      </p:sp>
      <p:sp>
        <p:nvSpPr>
          <p:cNvPr id="62" name="object 62"/>
          <p:cNvSpPr/>
          <p:nvPr/>
        </p:nvSpPr>
        <p:spPr>
          <a:xfrm>
            <a:off x="818821" y="2830067"/>
            <a:ext cx="158115" cy="275590"/>
          </a:xfrm>
          <a:custGeom>
            <a:avLst/>
            <a:gdLst/>
            <a:ahLst/>
            <a:cxnLst/>
            <a:rect l="l" t="t" r="r" b="b"/>
            <a:pathLst>
              <a:path w="158115" h="275589">
                <a:moveTo>
                  <a:pt x="143737" y="0"/>
                </a:moveTo>
                <a:lnTo>
                  <a:pt x="102160" y="35647"/>
                </a:lnTo>
                <a:lnTo>
                  <a:pt x="69651" y="59636"/>
                </a:lnTo>
                <a:lnTo>
                  <a:pt x="52297" y="72818"/>
                </a:lnTo>
                <a:lnTo>
                  <a:pt x="19073" y="100837"/>
                </a:lnTo>
                <a:lnTo>
                  <a:pt x="0" y="129859"/>
                </a:lnTo>
                <a:lnTo>
                  <a:pt x="2005" y="142367"/>
                </a:lnTo>
                <a:lnTo>
                  <a:pt x="9505" y="154628"/>
                </a:lnTo>
                <a:lnTo>
                  <a:pt x="20635" y="164830"/>
                </a:lnTo>
                <a:lnTo>
                  <a:pt x="33423" y="173388"/>
                </a:lnTo>
                <a:lnTo>
                  <a:pt x="45896" y="180721"/>
                </a:lnTo>
                <a:lnTo>
                  <a:pt x="66960" y="193724"/>
                </a:lnTo>
                <a:lnTo>
                  <a:pt x="107146" y="221493"/>
                </a:lnTo>
                <a:lnTo>
                  <a:pt x="144041" y="254555"/>
                </a:lnTo>
                <a:lnTo>
                  <a:pt x="151014" y="264340"/>
                </a:lnTo>
                <a:lnTo>
                  <a:pt x="157757" y="275590"/>
                </a:lnTo>
              </a:path>
            </a:pathLst>
          </a:custGeom>
          <a:ln w="12801">
            <a:solidFill>
              <a:srgbClr val="006FC0"/>
            </a:solidFill>
          </a:ln>
        </p:spPr>
        <p:txBody>
          <a:bodyPr wrap="square" lIns="0" tIns="0" rIns="0" bIns="0" rtlCol="0"/>
          <a:lstStyle/>
          <a:p>
            <a:endParaRPr/>
          </a:p>
        </p:txBody>
      </p:sp>
      <p:sp>
        <p:nvSpPr>
          <p:cNvPr id="63" name="object 63"/>
          <p:cNvSpPr/>
          <p:nvPr/>
        </p:nvSpPr>
        <p:spPr>
          <a:xfrm>
            <a:off x="1006259" y="2876042"/>
            <a:ext cx="198755" cy="168275"/>
          </a:xfrm>
          <a:custGeom>
            <a:avLst/>
            <a:gdLst/>
            <a:ahLst/>
            <a:cxnLst/>
            <a:rect l="l" t="t" r="r" b="b"/>
            <a:pathLst>
              <a:path w="198755" h="168275">
                <a:moveTo>
                  <a:pt x="99250" y="61975"/>
                </a:moveTo>
                <a:lnTo>
                  <a:pt x="99021" y="13954"/>
                </a:lnTo>
                <a:lnTo>
                  <a:pt x="79743" y="0"/>
                </a:lnTo>
                <a:lnTo>
                  <a:pt x="69746" y="1581"/>
                </a:lnTo>
                <a:lnTo>
                  <a:pt x="31103" y="38911"/>
                </a:lnTo>
                <a:lnTo>
                  <a:pt x="10596" y="72840"/>
                </a:lnTo>
                <a:lnTo>
                  <a:pt x="0" y="119538"/>
                </a:lnTo>
                <a:lnTo>
                  <a:pt x="4186" y="132512"/>
                </a:lnTo>
                <a:lnTo>
                  <a:pt x="14516" y="142367"/>
                </a:lnTo>
                <a:lnTo>
                  <a:pt x="29032" y="146081"/>
                </a:lnTo>
                <a:lnTo>
                  <a:pt x="44919" y="144367"/>
                </a:lnTo>
                <a:lnTo>
                  <a:pt x="89434" y="124537"/>
                </a:lnTo>
                <a:lnTo>
                  <a:pt x="129425" y="90550"/>
                </a:lnTo>
                <a:lnTo>
                  <a:pt x="140550" y="78755"/>
                </a:lnTo>
                <a:lnTo>
                  <a:pt x="146056" y="72995"/>
                </a:lnTo>
                <a:lnTo>
                  <a:pt x="151676" y="67437"/>
                </a:lnTo>
                <a:lnTo>
                  <a:pt x="155828" y="77523"/>
                </a:lnTo>
                <a:lnTo>
                  <a:pt x="158153" y="87836"/>
                </a:lnTo>
                <a:lnTo>
                  <a:pt x="159905" y="98458"/>
                </a:lnTo>
                <a:lnTo>
                  <a:pt x="162344" y="109474"/>
                </a:lnTo>
                <a:lnTo>
                  <a:pt x="178203" y="149675"/>
                </a:lnTo>
                <a:lnTo>
                  <a:pt x="190995" y="163068"/>
                </a:lnTo>
                <a:lnTo>
                  <a:pt x="194652" y="165862"/>
                </a:lnTo>
                <a:lnTo>
                  <a:pt x="198310" y="168275"/>
                </a:lnTo>
              </a:path>
            </a:pathLst>
          </a:custGeom>
          <a:ln w="12801">
            <a:solidFill>
              <a:srgbClr val="006FC0"/>
            </a:solidFill>
          </a:ln>
        </p:spPr>
        <p:txBody>
          <a:bodyPr wrap="square" lIns="0" tIns="0" rIns="0" bIns="0" rtlCol="0"/>
          <a:lstStyle/>
          <a:p>
            <a:endParaRPr/>
          </a:p>
        </p:txBody>
      </p:sp>
      <p:sp>
        <p:nvSpPr>
          <p:cNvPr id="64" name="object 64"/>
          <p:cNvSpPr/>
          <p:nvPr/>
        </p:nvSpPr>
        <p:spPr>
          <a:xfrm>
            <a:off x="1250437" y="2907792"/>
            <a:ext cx="73660" cy="106045"/>
          </a:xfrm>
          <a:custGeom>
            <a:avLst/>
            <a:gdLst/>
            <a:ahLst/>
            <a:cxnLst/>
            <a:rect l="l" t="t" r="r" b="b"/>
            <a:pathLst>
              <a:path w="73659" h="106044">
                <a:moveTo>
                  <a:pt x="6862" y="35052"/>
                </a:moveTo>
                <a:lnTo>
                  <a:pt x="0" y="38318"/>
                </a:lnTo>
                <a:lnTo>
                  <a:pt x="195" y="44894"/>
                </a:lnTo>
                <a:lnTo>
                  <a:pt x="4333" y="53947"/>
                </a:lnTo>
                <a:lnTo>
                  <a:pt x="9301" y="64643"/>
                </a:lnTo>
                <a:lnTo>
                  <a:pt x="13199" y="74930"/>
                </a:lnTo>
                <a:lnTo>
                  <a:pt x="17152" y="85217"/>
                </a:lnTo>
                <a:lnTo>
                  <a:pt x="21206" y="95504"/>
                </a:lnTo>
                <a:lnTo>
                  <a:pt x="25404" y="105791"/>
                </a:lnTo>
                <a:lnTo>
                  <a:pt x="21970" y="97071"/>
                </a:lnTo>
                <a:lnTo>
                  <a:pt x="19762" y="88519"/>
                </a:lnTo>
                <a:lnTo>
                  <a:pt x="18636" y="79680"/>
                </a:lnTo>
                <a:lnTo>
                  <a:pt x="18445" y="70104"/>
                </a:lnTo>
                <a:lnTo>
                  <a:pt x="20039" y="56878"/>
                </a:lnTo>
                <a:lnTo>
                  <a:pt x="45929" y="16466"/>
                </a:lnTo>
                <a:lnTo>
                  <a:pt x="63927" y="5282"/>
                </a:lnTo>
                <a:lnTo>
                  <a:pt x="73664" y="0"/>
                </a:lnTo>
              </a:path>
            </a:pathLst>
          </a:custGeom>
          <a:ln w="12801">
            <a:solidFill>
              <a:srgbClr val="006FC0"/>
            </a:solidFill>
          </a:ln>
        </p:spPr>
        <p:txBody>
          <a:bodyPr wrap="square" lIns="0" tIns="0" rIns="0" bIns="0" rtlCol="0"/>
          <a:lstStyle/>
          <a:p>
            <a:endParaRPr/>
          </a:p>
        </p:txBody>
      </p:sp>
      <p:sp>
        <p:nvSpPr>
          <p:cNvPr id="65" name="object 65"/>
          <p:cNvSpPr/>
          <p:nvPr/>
        </p:nvSpPr>
        <p:spPr>
          <a:xfrm>
            <a:off x="1404874" y="2758185"/>
            <a:ext cx="212725" cy="263525"/>
          </a:xfrm>
          <a:custGeom>
            <a:avLst/>
            <a:gdLst/>
            <a:ahLst/>
            <a:cxnLst/>
            <a:rect l="l" t="t" r="r" b="b"/>
            <a:pathLst>
              <a:path w="212725" h="263525">
                <a:moveTo>
                  <a:pt x="0" y="17272"/>
                </a:moveTo>
                <a:lnTo>
                  <a:pt x="4190" y="7619"/>
                </a:lnTo>
                <a:lnTo>
                  <a:pt x="5079" y="5714"/>
                </a:lnTo>
                <a:lnTo>
                  <a:pt x="7238" y="0"/>
                </a:lnTo>
                <a:lnTo>
                  <a:pt x="35559" y="28321"/>
                </a:lnTo>
                <a:lnTo>
                  <a:pt x="47450" y="70373"/>
                </a:lnTo>
                <a:lnTo>
                  <a:pt x="56006" y="113284"/>
                </a:lnTo>
                <a:lnTo>
                  <a:pt x="59975" y="153447"/>
                </a:lnTo>
                <a:lnTo>
                  <a:pt x="60043" y="173827"/>
                </a:lnTo>
                <a:lnTo>
                  <a:pt x="58419" y="193801"/>
                </a:lnTo>
                <a:lnTo>
                  <a:pt x="56006" y="204469"/>
                </a:lnTo>
                <a:lnTo>
                  <a:pt x="55371" y="207263"/>
                </a:lnTo>
                <a:lnTo>
                  <a:pt x="53847" y="214249"/>
                </a:lnTo>
                <a:lnTo>
                  <a:pt x="50085" y="207881"/>
                </a:lnTo>
                <a:lnTo>
                  <a:pt x="52704" y="198739"/>
                </a:lnTo>
                <a:lnTo>
                  <a:pt x="59420" y="188049"/>
                </a:lnTo>
                <a:lnTo>
                  <a:pt x="91455" y="153638"/>
                </a:lnTo>
                <a:lnTo>
                  <a:pt x="121538" y="140715"/>
                </a:lnTo>
                <a:lnTo>
                  <a:pt x="143565" y="141180"/>
                </a:lnTo>
                <a:lnTo>
                  <a:pt x="178903" y="162825"/>
                </a:lnTo>
                <a:lnTo>
                  <a:pt x="199161" y="196236"/>
                </a:lnTo>
                <a:lnTo>
                  <a:pt x="209931" y="245617"/>
                </a:lnTo>
                <a:lnTo>
                  <a:pt x="211200" y="255397"/>
                </a:lnTo>
                <a:lnTo>
                  <a:pt x="211200" y="257555"/>
                </a:lnTo>
                <a:lnTo>
                  <a:pt x="212725" y="263016"/>
                </a:lnTo>
              </a:path>
            </a:pathLst>
          </a:custGeom>
          <a:ln w="12801">
            <a:solidFill>
              <a:srgbClr val="006FC0"/>
            </a:solidFill>
          </a:ln>
        </p:spPr>
        <p:txBody>
          <a:bodyPr wrap="square" lIns="0" tIns="0" rIns="0" bIns="0" rtlCol="0"/>
          <a:lstStyle/>
          <a:p>
            <a:endParaRPr/>
          </a:p>
        </p:txBody>
      </p:sp>
      <p:sp>
        <p:nvSpPr>
          <p:cNvPr id="66" name="object 66"/>
          <p:cNvSpPr/>
          <p:nvPr/>
        </p:nvSpPr>
        <p:spPr>
          <a:xfrm>
            <a:off x="1699514" y="2887091"/>
            <a:ext cx="182245" cy="95885"/>
          </a:xfrm>
          <a:custGeom>
            <a:avLst/>
            <a:gdLst/>
            <a:ahLst/>
            <a:cxnLst/>
            <a:rect l="l" t="t" r="r" b="b"/>
            <a:pathLst>
              <a:path w="182244" h="95885">
                <a:moveTo>
                  <a:pt x="0" y="28321"/>
                </a:moveTo>
                <a:lnTo>
                  <a:pt x="3085" y="37992"/>
                </a:lnTo>
                <a:lnTo>
                  <a:pt x="5921" y="47974"/>
                </a:lnTo>
                <a:lnTo>
                  <a:pt x="9161" y="57717"/>
                </a:lnTo>
                <a:lnTo>
                  <a:pt x="41751" y="90035"/>
                </a:lnTo>
                <a:lnTo>
                  <a:pt x="73070" y="95521"/>
                </a:lnTo>
                <a:lnTo>
                  <a:pt x="91011" y="94027"/>
                </a:lnTo>
                <a:lnTo>
                  <a:pt x="141984" y="74352"/>
                </a:lnTo>
                <a:lnTo>
                  <a:pt x="175006" y="36830"/>
                </a:lnTo>
                <a:lnTo>
                  <a:pt x="181792" y="2932"/>
                </a:lnTo>
                <a:lnTo>
                  <a:pt x="176530" y="0"/>
                </a:lnTo>
                <a:lnTo>
                  <a:pt x="170687" y="9144"/>
                </a:lnTo>
                <a:lnTo>
                  <a:pt x="168910" y="10668"/>
                </a:lnTo>
                <a:lnTo>
                  <a:pt x="168275" y="17018"/>
                </a:lnTo>
              </a:path>
            </a:pathLst>
          </a:custGeom>
          <a:ln w="12801">
            <a:solidFill>
              <a:srgbClr val="006FC0"/>
            </a:solidFill>
          </a:ln>
        </p:spPr>
        <p:txBody>
          <a:bodyPr wrap="square" lIns="0" tIns="0" rIns="0" bIns="0" rtlCol="0"/>
          <a:lstStyle/>
          <a:p>
            <a:endParaRPr/>
          </a:p>
        </p:txBody>
      </p:sp>
      <p:sp>
        <p:nvSpPr>
          <p:cNvPr id="67" name="object 67"/>
          <p:cNvSpPr/>
          <p:nvPr/>
        </p:nvSpPr>
        <p:spPr>
          <a:xfrm>
            <a:off x="1961642" y="2876676"/>
            <a:ext cx="159385" cy="144145"/>
          </a:xfrm>
          <a:custGeom>
            <a:avLst/>
            <a:gdLst/>
            <a:ahLst/>
            <a:cxnLst/>
            <a:rect l="l" t="t" r="r" b="b"/>
            <a:pathLst>
              <a:path w="159385" h="144144">
                <a:moveTo>
                  <a:pt x="13462" y="0"/>
                </a:moveTo>
                <a:lnTo>
                  <a:pt x="14515" y="13531"/>
                </a:lnTo>
                <a:lnTo>
                  <a:pt x="14938" y="26812"/>
                </a:lnTo>
                <a:lnTo>
                  <a:pt x="14622" y="40022"/>
                </a:lnTo>
                <a:lnTo>
                  <a:pt x="13462" y="53339"/>
                </a:lnTo>
                <a:lnTo>
                  <a:pt x="11465" y="69566"/>
                </a:lnTo>
                <a:lnTo>
                  <a:pt x="9493" y="85709"/>
                </a:lnTo>
                <a:lnTo>
                  <a:pt x="7282" y="101828"/>
                </a:lnTo>
                <a:lnTo>
                  <a:pt x="4571" y="117983"/>
                </a:lnTo>
                <a:lnTo>
                  <a:pt x="3428" y="124370"/>
                </a:lnTo>
                <a:lnTo>
                  <a:pt x="2285" y="130794"/>
                </a:lnTo>
                <a:lnTo>
                  <a:pt x="1142" y="137288"/>
                </a:lnTo>
                <a:lnTo>
                  <a:pt x="0" y="143890"/>
                </a:lnTo>
                <a:lnTo>
                  <a:pt x="5641" y="130536"/>
                </a:lnTo>
                <a:lnTo>
                  <a:pt x="12366" y="117252"/>
                </a:lnTo>
                <a:lnTo>
                  <a:pt x="40844" y="79053"/>
                </a:lnTo>
                <a:lnTo>
                  <a:pt x="72399" y="57598"/>
                </a:lnTo>
                <a:lnTo>
                  <a:pt x="90296" y="54228"/>
                </a:lnTo>
                <a:lnTo>
                  <a:pt x="103268" y="56312"/>
                </a:lnTo>
                <a:lnTo>
                  <a:pt x="140267" y="91551"/>
                </a:lnTo>
                <a:lnTo>
                  <a:pt x="152578" y="115427"/>
                </a:lnTo>
                <a:lnTo>
                  <a:pt x="158876" y="127126"/>
                </a:lnTo>
              </a:path>
            </a:pathLst>
          </a:custGeom>
          <a:ln w="12801">
            <a:solidFill>
              <a:srgbClr val="006FC0"/>
            </a:solidFill>
          </a:ln>
        </p:spPr>
        <p:txBody>
          <a:bodyPr wrap="square" lIns="0" tIns="0" rIns="0" bIns="0" rtlCol="0"/>
          <a:lstStyle/>
          <a:p>
            <a:endParaRPr/>
          </a:p>
        </p:txBody>
      </p:sp>
      <p:sp>
        <p:nvSpPr>
          <p:cNvPr id="68" name="object 68"/>
          <p:cNvSpPr/>
          <p:nvPr/>
        </p:nvSpPr>
        <p:spPr>
          <a:xfrm>
            <a:off x="2171700" y="2904230"/>
            <a:ext cx="111125" cy="128905"/>
          </a:xfrm>
          <a:custGeom>
            <a:avLst/>
            <a:gdLst/>
            <a:ahLst/>
            <a:cxnLst/>
            <a:rect l="l" t="t" r="r" b="b"/>
            <a:pathLst>
              <a:path w="111125" h="128905">
                <a:moveTo>
                  <a:pt x="0" y="72395"/>
                </a:moveTo>
                <a:lnTo>
                  <a:pt x="10622" y="76674"/>
                </a:lnTo>
                <a:lnTo>
                  <a:pt x="20589" y="80714"/>
                </a:lnTo>
                <a:lnTo>
                  <a:pt x="30771" y="83897"/>
                </a:lnTo>
                <a:lnTo>
                  <a:pt x="74773" y="79817"/>
                </a:lnTo>
                <a:lnTo>
                  <a:pt x="107842" y="50022"/>
                </a:lnTo>
                <a:lnTo>
                  <a:pt x="110998" y="38613"/>
                </a:lnTo>
                <a:lnTo>
                  <a:pt x="109999" y="26822"/>
                </a:lnTo>
                <a:lnTo>
                  <a:pt x="104727" y="16769"/>
                </a:lnTo>
                <a:lnTo>
                  <a:pt x="96335" y="8717"/>
                </a:lnTo>
                <a:lnTo>
                  <a:pt x="85979" y="2926"/>
                </a:lnTo>
                <a:lnTo>
                  <a:pt x="73138" y="0"/>
                </a:lnTo>
                <a:lnTo>
                  <a:pt x="59451" y="1037"/>
                </a:lnTo>
                <a:lnTo>
                  <a:pt x="46456" y="5623"/>
                </a:lnTo>
                <a:lnTo>
                  <a:pt x="35687" y="13340"/>
                </a:lnTo>
                <a:lnTo>
                  <a:pt x="26237" y="26330"/>
                </a:lnTo>
                <a:lnTo>
                  <a:pt x="22002" y="40487"/>
                </a:lnTo>
                <a:lnTo>
                  <a:pt x="22006" y="55453"/>
                </a:lnTo>
                <a:lnTo>
                  <a:pt x="45783" y="102209"/>
                </a:lnTo>
                <a:lnTo>
                  <a:pt x="84455" y="124846"/>
                </a:lnTo>
                <a:lnTo>
                  <a:pt x="90805" y="126751"/>
                </a:lnTo>
                <a:lnTo>
                  <a:pt x="97536" y="128783"/>
                </a:lnTo>
              </a:path>
            </a:pathLst>
          </a:custGeom>
          <a:ln w="12801">
            <a:solidFill>
              <a:srgbClr val="006FC0"/>
            </a:solidFill>
          </a:ln>
        </p:spPr>
        <p:txBody>
          <a:bodyPr wrap="square" lIns="0" tIns="0" rIns="0" bIns="0" rtlCol="0"/>
          <a:lstStyle/>
          <a:p>
            <a:endParaRPr/>
          </a:p>
        </p:txBody>
      </p:sp>
      <p:sp>
        <p:nvSpPr>
          <p:cNvPr id="69" name="object 69"/>
          <p:cNvSpPr/>
          <p:nvPr/>
        </p:nvSpPr>
        <p:spPr>
          <a:xfrm>
            <a:off x="2368169" y="2943090"/>
            <a:ext cx="110489" cy="98425"/>
          </a:xfrm>
          <a:custGeom>
            <a:avLst/>
            <a:gdLst/>
            <a:ahLst/>
            <a:cxnLst/>
            <a:rect l="l" t="t" r="r" b="b"/>
            <a:pathLst>
              <a:path w="110489" h="98425">
                <a:moveTo>
                  <a:pt x="9270" y="15882"/>
                </a:moveTo>
                <a:lnTo>
                  <a:pt x="1837" y="20018"/>
                </a:lnTo>
                <a:lnTo>
                  <a:pt x="0" y="25820"/>
                </a:lnTo>
                <a:lnTo>
                  <a:pt x="734" y="33670"/>
                </a:lnTo>
                <a:lnTo>
                  <a:pt x="1016" y="43949"/>
                </a:lnTo>
                <a:lnTo>
                  <a:pt x="636" y="51712"/>
                </a:lnTo>
                <a:lnTo>
                  <a:pt x="555" y="59189"/>
                </a:lnTo>
                <a:lnTo>
                  <a:pt x="926" y="66667"/>
                </a:lnTo>
                <a:lnTo>
                  <a:pt x="1905" y="74429"/>
                </a:lnTo>
                <a:lnTo>
                  <a:pt x="6409" y="64817"/>
                </a:lnTo>
                <a:lnTo>
                  <a:pt x="11271" y="55538"/>
                </a:lnTo>
                <a:lnTo>
                  <a:pt x="40243" y="16454"/>
                </a:lnTo>
                <a:lnTo>
                  <a:pt x="73378" y="0"/>
                </a:lnTo>
                <a:lnTo>
                  <a:pt x="81883" y="4452"/>
                </a:lnTo>
                <a:lnTo>
                  <a:pt x="98043" y="51617"/>
                </a:lnTo>
                <a:lnTo>
                  <a:pt x="100345" y="66419"/>
                </a:lnTo>
                <a:lnTo>
                  <a:pt x="103505" y="81160"/>
                </a:lnTo>
                <a:lnTo>
                  <a:pt x="106553" y="90304"/>
                </a:lnTo>
                <a:lnTo>
                  <a:pt x="107061" y="92463"/>
                </a:lnTo>
                <a:lnTo>
                  <a:pt x="110108" y="97924"/>
                </a:lnTo>
              </a:path>
            </a:pathLst>
          </a:custGeom>
          <a:ln w="12801">
            <a:solidFill>
              <a:srgbClr val="006FC0"/>
            </a:solidFill>
          </a:ln>
        </p:spPr>
        <p:txBody>
          <a:bodyPr wrap="square" lIns="0" tIns="0" rIns="0" bIns="0" rtlCol="0"/>
          <a:lstStyle/>
          <a:p>
            <a:endParaRPr/>
          </a:p>
        </p:txBody>
      </p:sp>
      <p:sp>
        <p:nvSpPr>
          <p:cNvPr id="70" name="object 70"/>
          <p:cNvSpPr/>
          <p:nvPr/>
        </p:nvSpPr>
        <p:spPr>
          <a:xfrm>
            <a:off x="2608198" y="2944114"/>
            <a:ext cx="118110" cy="27940"/>
          </a:xfrm>
          <a:custGeom>
            <a:avLst/>
            <a:gdLst/>
            <a:ahLst/>
            <a:cxnLst/>
            <a:rect l="l" t="t" r="r" b="b"/>
            <a:pathLst>
              <a:path w="118110" h="27939">
                <a:moveTo>
                  <a:pt x="13969" y="0"/>
                </a:moveTo>
                <a:lnTo>
                  <a:pt x="4825" y="7874"/>
                </a:lnTo>
                <a:lnTo>
                  <a:pt x="2158" y="9144"/>
                </a:lnTo>
                <a:lnTo>
                  <a:pt x="0" y="16383"/>
                </a:lnTo>
                <a:lnTo>
                  <a:pt x="42037" y="27432"/>
                </a:lnTo>
                <a:lnTo>
                  <a:pt x="60952" y="27773"/>
                </a:lnTo>
                <a:lnTo>
                  <a:pt x="79819" y="27495"/>
                </a:lnTo>
                <a:lnTo>
                  <a:pt x="98686" y="26646"/>
                </a:lnTo>
                <a:lnTo>
                  <a:pt x="117601" y="25273"/>
                </a:lnTo>
              </a:path>
            </a:pathLst>
          </a:custGeom>
          <a:ln w="12801">
            <a:solidFill>
              <a:srgbClr val="006FC0"/>
            </a:solidFill>
          </a:ln>
        </p:spPr>
        <p:txBody>
          <a:bodyPr wrap="square" lIns="0" tIns="0" rIns="0" bIns="0" rtlCol="0"/>
          <a:lstStyle/>
          <a:p>
            <a:endParaRPr/>
          </a:p>
        </p:txBody>
      </p:sp>
      <p:sp>
        <p:nvSpPr>
          <p:cNvPr id="71" name="object 71"/>
          <p:cNvSpPr/>
          <p:nvPr/>
        </p:nvSpPr>
        <p:spPr>
          <a:xfrm>
            <a:off x="2904083" y="2750185"/>
            <a:ext cx="184150" cy="284480"/>
          </a:xfrm>
          <a:custGeom>
            <a:avLst/>
            <a:gdLst/>
            <a:ahLst/>
            <a:cxnLst/>
            <a:rect l="l" t="t" r="r" b="b"/>
            <a:pathLst>
              <a:path w="184150" h="284480">
                <a:moveTo>
                  <a:pt x="42443" y="14097"/>
                </a:moveTo>
                <a:lnTo>
                  <a:pt x="35712" y="5461"/>
                </a:lnTo>
                <a:lnTo>
                  <a:pt x="32410" y="3428"/>
                </a:lnTo>
                <a:lnTo>
                  <a:pt x="21996" y="0"/>
                </a:lnTo>
                <a:lnTo>
                  <a:pt x="22804" y="8032"/>
                </a:lnTo>
                <a:lnTo>
                  <a:pt x="24076" y="15779"/>
                </a:lnTo>
                <a:lnTo>
                  <a:pt x="25515" y="23574"/>
                </a:lnTo>
                <a:lnTo>
                  <a:pt x="26822" y="31750"/>
                </a:lnTo>
                <a:lnTo>
                  <a:pt x="28481" y="47894"/>
                </a:lnTo>
                <a:lnTo>
                  <a:pt x="29045" y="64230"/>
                </a:lnTo>
                <a:lnTo>
                  <a:pt x="28751" y="80613"/>
                </a:lnTo>
                <a:lnTo>
                  <a:pt x="22425" y="139938"/>
                </a:lnTo>
                <a:lnTo>
                  <a:pt x="15011" y="182879"/>
                </a:lnTo>
                <a:lnTo>
                  <a:pt x="5814" y="228421"/>
                </a:lnTo>
                <a:lnTo>
                  <a:pt x="0" y="254351"/>
                </a:lnTo>
                <a:lnTo>
                  <a:pt x="73" y="260365"/>
                </a:lnTo>
                <a:lnTo>
                  <a:pt x="4314" y="263927"/>
                </a:lnTo>
                <a:lnTo>
                  <a:pt x="14376" y="267335"/>
                </a:lnTo>
                <a:lnTo>
                  <a:pt x="45517" y="272172"/>
                </a:lnTo>
                <a:lnTo>
                  <a:pt x="79099" y="271843"/>
                </a:lnTo>
                <a:lnTo>
                  <a:pt x="113085" y="270942"/>
                </a:lnTo>
                <a:lnTo>
                  <a:pt x="145440" y="274065"/>
                </a:lnTo>
                <a:lnTo>
                  <a:pt x="155094" y="276191"/>
                </a:lnTo>
                <a:lnTo>
                  <a:pt x="164760" y="278780"/>
                </a:lnTo>
                <a:lnTo>
                  <a:pt x="174355" y="281584"/>
                </a:lnTo>
                <a:lnTo>
                  <a:pt x="183794" y="284352"/>
                </a:lnTo>
              </a:path>
            </a:pathLst>
          </a:custGeom>
          <a:ln w="12801">
            <a:solidFill>
              <a:srgbClr val="006FC0"/>
            </a:solidFill>
          </a:ln>
        </p:spPr>
        <p:txBody>
          <a:bodyPr wrap="square" lIns="0" tIns="0" rIns="0" bIns="0" rtlCol="0"/>
          <a:lstStyle/>
          <a:p>
            <a:endParaRPr/>
          </a:p>
        </p:txBody>
      </p:sp>
      <p:sp>
        <p:nvSpPr>
          <p:cNvPr id="72" name="object 72"/>
          <p:cNvSpPr/>
          <p:nvPr/>
        </p:nvSpPr>
        <p:spPr>
          <a:xfrm>
            <a:off x="3184128" y="2910189"/>
            <a:ext cx="154305" cy="102235"/>
          </a:xfrm>
          <a:custGeom>
            <a:avLst/>
            <a:gdLst/>
            <a:ahLst/>
            <a:cxnLst/>
            <a:rect l="l" t="t" r="r" b="b"/>
            <a:pathLst>
              <a:path w="154304" h="102235">
                <a:moveTo>
                  <a:pt x="64785" y="20716"/>
                </a:moveTo>
                <a:lnTo>
                  <a:pt x="52276" y="0"/>
                </a:lnTo>
                <a:lnTo>
                  <a:pt x="43505" y="1383"/>
                </a:lnTo>
                <a:lnTo>
                  <a:pt x="7213" y="33776"/>
                </a:lnTo>
                <a:lnTo>
                  <a:pt x="0" y="58548"/>
                </a:lnTo>
                <a:lnTo>
                  <a:pt x="2555" y="71056"/>
                </a:lnTo>
                <a:lnTo>
                  <a:pt x="36252" y="98553"/>
                </a:lnTo>
                <a:lnTo>
                  <a:pt x="71276" y="102018"/>
                </a:lnTo>
                <a:lnTo>
                  <a:pt x="89169" y="99964"/>
                </a:lnTo>
                <a:lnTo>
                  <a:pt x="133818" y="80819"/>
                </a:lnTo>
                <a:lnTo>
                  <a:pt x="154289" y="48879"/>
                </a:lnTo>
                <a:lnTo>
                  <a:pt x="154237" y="38199"/>
                </a:lnTo>
                <a:lnTo>
                  <a:pt x="118125" y="13731"/>
                </a:lnTo>
                <a:lnTo>
                  <a:pt x="92725" y="17668"/>
                </a:lnTo>
              </a:path>
            </a:pathLst>
          </a:custGeom>
          <a:ln w="12801">
            <a:solidFill>
              <a:srgbClr val="006FC0"/>
            </a:solidFill>
          </a:ln>
        </p:spPr>
        <p:txBody>
          <a:bodyPr wrap="square" lIns="0" tIns="0" rIns="0" bIns="0" rtlCol="0"/>
          <a:lstStyle/>
          <a:p>
            <a:endParaRPr/>
          </a:p>
        </p:txBody>
      </p:sp>
      <p:sp>
        <p:nvSpPr>
          <p:cNvPr id="73" name="object 73"/>
          <p:cNvSpPr/>
          <p:nvPr/>
        </p:nvSpPr>
        <p:spPr>
          <a:xfrm>
            <a:off x="3428365" y="2838186"/>
            <a:ext cx="93980" cy="140970"/>
          </a:xfrm>
          <a:custGeom>
            <a:avLst/>
            <a:gdLst/>
            <a:ahLst/>
            <a:cxnLst/>
            <a:rect l="l" t="t" r="r" b="b"/>
            <a:pathLst>
              <a:path w="93979" h="140969">
                <a:moveTo>
                  <a:pt x="0" y="93354"/>
                </a:moveTo>
                <a:lnTo>
                  <a:pt x="40005" y="96402"/>
                </a:lnTo>
                <a:lnTo>
                  <a:pt x="78359" y="75955"/>
                </a:lnTo>
                <a:lnTo>
                  <a:pt x="93852" y="36966"/>
                </a:lnTo>
                <a:lnTo>
                  <a:pt x="90344" y="26209"/>
                </a:lnTo>
                <a:lnTo>
                  <a:pt x="83978" y="16154"/>
                </a:lnTo>
                <a:lnTo>
                  <a:pt x="75564" y="7838"/>
                </a:lnTo>
                <a:lnTo>
                  <a:pt x="65912" y="2295"/>
                </a:lnTo>
                <a:lnTo>
                  <a:pt x="53016" y="0"/>
                </a:lnTo>
                <a:lnTo>
                  <a:pt x="40465" y="2216"/>
                </a:lnTo>
                <a:lnTo>
                  <a:pt x="10106" y="29003"/>
                </a:lnTo>
                <a:lnTo>
                  <a:pt x="2159" y="74812"/>
                </a:lnTo>
                <a:lnTo>
                  <a:pt x="21000" y="114657"/>
                </a:lnTo>
                <a:lnTo>
                  <a:pt x="61436" y="137630"/>
                </a:lnTo>
                <a:lnTo>
                  <a:pt x="76533" y="140061"/>
                </a:lnTo>
                <a:lnTo>
                  <a:pt x="92963" y="140979"/>
                </a:lnTo>
              </a:path>
            </a:pathLst>
          </a:custGeom>
          <a:ln w="12801">
            <a:solidFill>
              <a:srgbClr val="006FC0"/>
            </a:solidFill>
          </a:ln>
        </p:spPr>
        <p:txBody>
          <a:bodyPr wrap="square" lIns="0" tIns="0" rIns="0" bIns="0" rtlCol="0"/>
          <a:lstStyle/>
          <a:p>
            <a:endParaRPr/>
          </a:p>
        </p:txBody>
      </p:sp>
      <p:sp>
        <p:nvSpPr>
          <p:cNvPr id="74" name="object 74"/>
          <p:cNvSpPr/>
          <p:nvPr/>
        </p:nvSpPr>
        <p:spPr>
          <a:xfrm>
            <a:off x="3641471" y="2840926"/>
            <a:ext cx="147320" cy="116205"/>
          </a:xfrm>
          <a:custGeom>
            <a:avLst/>
            <a:gdLst/>
            <a:ahLst/>
            <a:cxnLst/>
            <a:rect l="l" t="t" r="r" b="b"/>
            <a:pathLst>
              <a:path w="147320" h="116205">
                <a:moveTo>
                  <a:pt x="0" y="20891"/>
                </a:moveTo>
                <a:lnTo>
                  <a:pt x="7242" y="27310"/>
                </a:lnTo>
                <a:lnTo>
                  <a:pt x="12318" y="35004"/>
                </a:lnTo>
                <a:lnTo>
                  <a:pt x="16252" y="43769"/>
                </a:lnTo>
                <a:lnTo>
                  <a:pt x="20065" y="53403"/>
                </a:lnTo>
                <a:lnTo>
                  <a:pt x="25685" y="66216"/>
                </a:lnTo>
                <a:lnTo>
                  <a:pt x="45974" y="101917"/>
                </a:lnTo>
                <a:lnTo>
                  <a:pt x="61594" y="115665"/>
                </a:lnTo>
                <a:lnTo>
                  <a:pt x="69119" y="114561"/>
                </a:lnTo>
                <a:lnTo>
                  <a:pt x="74929" y="104076"/>
                </a:lnTo>
                <a:lnTo>
                  <a:pt x="77346" y="91394"/>
                </a:lnTo>
                <a:lnTo>
                  <a:pt x="78454" y="77962"/>
                </a:lnTo>
                <a:lnTo>
                  <a:pt x="79323" y="64410"/>
                </a:lnTo>
                <a:lnTo>
                  <a:pt x="81025" y="51371"/>
                </a:lnTo>
                <a:lnTo>
                  <a:pt x="92652" y="11580"/>
                </a:lnTo>
                <a:lnTo>
                  <a:pt x="123158" y="0"/>
                </a:lnTo>
                <a:lnTo>
                  <a:pt x="135774" y="1182"/>
                </a:lnTo>
                <a:lnTo>
                  <a:pt x="146938" y="2603"/>
                </a:lnTo>
              </a:path>
            </a:pathLst>
          </a:custGeom>
          <a:ln w="12801">
            <a:solidFill>
              <a:srgbClr val="006FC0"/>
            </a:solidFill>
          </a:ln>
        </p:spPr>
        <p:txBody>
          <a:bodyPr wrap="square" lIns="0" tIns="0" rIns="0" bIns="0" rtlCol="0"/>
          <a:lstStyle/>
          <a:p>
            <a:endParaRPr/>
          </a:p>
        </p:txBody>
      </p:sp>
      <p:sp>
        <p:nvSpPr>
          <p:cNvPr id="75" name="object 75"/>
          <p:cNvSpPr/>
          <p:nvPr/>
        </p:nvSpPr>
        <p:spPr>
          <a:xfrm>
            <a:off x="3843877" y="2826196"/>
            <a:ext cx="167005" cy="154940"/>
          </a:xfrm>
          <a:custGeom>
            <a:avLst/>
            <a:gdLst/>
            <a:ahLst/>
            <a:cxnLst/>
            <a:rect l="l" t="t" r="r" b="b"/>
            <a:pathLst>
              <a:path w="167004" h="154939">
                <a:moveTo>
                  <a:pt x="2063" y="58481"/>
                </a:moveTo>
                <a:lnTo>
                  <a:pt x="126" y="67496"/>
                </a:lnTo>
                <a:lnTo>
                  <a:pt x="0" y="75356"/>
                </a:lnTo>
                <a:lnTo>
                  <a:pt x="3349" y="81859"/>
                </a:lnTo>
                <a:lnTo>
                  <a:pt x="44811" y="85766"/>
                </a:lnTo>
                <a:lnTo>
                  <a:pt x="87457" y="60053"/>
                </a:lnTo>
                <a:lnTo>
                  <a:pt x="97964" y="21476"/>
                </a:lnTo>
                <a:lnTo>
                  <a:pt x="65154" y="0"/>
                </a:lnTo>
                <a:lnTo>
                  <a:pt x="52197" y="4109"/>
                </a:lnTo>
                <a:lnTo>
                  <a:pt x="21974" y="38391"/>
                </a:lnTo>
                <a:lnTo>
                  <a:pt x="17938" y="92898"/>
                </a:lnTo>
                <a:lnTo>
                  <a:pt x="48656" y="137868"/>
                </a:lnTo>
                <a:lnTo>
                  <a:pt x="90914" y="153965"/>
                </a:lnTo>
                <a:lnTo>
                  <a:pt x="115776" y="154461"/>
                </a:lnTo>
                <a:lnTo>
                  <a:pt x="140710" y="150623"/>
                </a:lnTo>
                <a:lnTo>
                  <a:pt x="166655" y="144714"/>
                </a:lnTo>
              </a:path>
            </a:pathLst>
          </a:custGeom>
          <a:ln w="12801">
            <a:solidFill>
              <a:srgbClr val="006FC0"/>
            </a:solidFill>
          </a:ln>
        </p:spPr>
        <p:txBody>
          <a:bodyPr wrap="square" lIns="0" tIns="0" rIns="0" bIns="0" rtlCol="0"/>
          <a:lstStyle/>
          <a:p>
            <a:endParaRPr/>
          </a:p>
        </p:txBody>
      </p:sp>
      <p:sp>
        <p:nvSpPr>
          <p:cNvPr id="76" name="object 76"/>
          <p:cNvSpPr/>
          <p:nvPr/>
        </p:nvSpPr>
        <p:spPr>
          <a:xfrm>
            <a:off x="4500614" y="2778607"/>
            <a:ext cx="11430" cy="271780"/>
          </a:xfrm>
          <a:custGeom>
            <a:avLst/>
            <a:gdLst/>
            <a:ahLst/>
            <a:cxnLst/>
            <a:rect l="l" t="t" r="r" b="b"/>
            <a:pathLst>
              <a:path w="11429" h="271780">
                <a:moveTo>
                  <a:pt x="1281" y="3327"/>
                </a:moveTo>
                <a:lnTo>
                  <a:pt x="0" y="0"/>
                </a:lnTo>
                <a:lnTo>
                  <a:pt x="170" y="14805"/>
                </a:lnTo>
                <a:lnTo>
                  <a:pt x="960" y="34063"/>
                </a:lnTo>
                <a:lnTo>
                  <a:pt x="1535" y="44094"/>
                </a:lnTo>
                <a:lnTo>
                  <a:pt x="2484" y="72306"/>
                </a:lnTo>
                <a:lnTo>
                  <a:pt x="3790" y="100530"/>
                </a:lnTo>
                <a:lnTo>
                  <a:pt x="5429" y="128730"/>
                </a:lnTo>
                <a:lnTo>
                  <a:pt x="7377" y="156870"/>
                </a:lnTo>
                <a:lnTo>
                  <a:pt x="8947" y="180403"/>
                </a:lnTo>
                <a:lnTo>
                  <a:pt x="10505" y="204162"/>
                </a:lnTo>
                <a:lnTo>
                  <a:pt x="11324" y="227897"/>
                </a:lnTo>
                <a:lnTo>
                  <a:pt x="10679" y="251358"/>
                </a:lnTo>
                <a:lnTo>
                  <a:pt x="9536" y="262026"/>
                </a:lnTo>
                <a:lnTo>
                  <a:pt x="9536" y="264820"/>
                </a:lnTo>
                <a:lnTo>
                  <a:pt x="7377" y="271170"/>
                </a:lnTo>
              </a:path>
            </a:pathLst>
          </a:custGeom>
          <a:ln w="12801">
            <a:solidFill>
              <a:srgbClr val="006FC0"/>
            </a:solidFill>
          </a:ln>
        </p:spPr>
        <p:txBody>
          <a:bodyPr wrap="square" lIns="0" tIns="0" rIns="0" bIns="0" rtlCol="0"/>
          <a:lstStyle/>
          <a:p>
            <a:endParaRPr/>
          </a:p>
        </p:txBody>
      </p:sp>
      <p:sp>
        <p:nvSpPr>
          <p:cNvPr id="77" name="object 77"/>
          <p:cNvSpPr/>
          <p:nvPr/>
        </p:nvSpPr>
        <p:spPr>
          <a:xfrm>
            <a:off x="4376039" y="2916666"/>
            <a:ext cx="523875" cy="114300"/>
          </a:xfrm>
          <a:custGeom>
            <a:avLst/>
            <a:gdLst/>
            <a:ahLst/>
            <a:cxnLst/>
            <a:rect l="l" t="t" r="r" b="b"/>
            <a:pathLst>
              <a:path w="523875" h="114300">
                <a:moveTo>
                  <a:pt x="18541" y="41163"/>
                </a:moveTo>
                <a:lnTo>
                  <a:pt x="12662" y="35919"/>
                </a:lnTo>
                <a:lnTo>
                  <a:pt x="8366" y="31495"/>
                </a:lnTo>
                <a:lnTo>
                  <a:pt x="4522" y="26858"/>
                </a:lnTo>
                <a:lnTo>
                  <a:pt x="0" y="20970"/>
                </a:lnTo>
                <a:lnTo>
                  <a:pt x="13501" y="13549"/>
                </a:lnTo>
                <a:lnTo>
                  <a:pt x="56007" y="2047"/>
                </a:lnTo>
                <a:lnTo>
                  <a:pt x="93630" y="0"/>
                </a:lnTo>
                <a:lnTo>
                  <a:pt x="112406" y="422"/>
                </a:lnTo>
                <a:lnTo>
                  <a:pt x="166947" y="9763"/>
                </a:lnTo>
                <a:lnTo>
                  <a:pt x="228951" y="44624"/>
                </a:lnTo>
                <a:lnTo>
                  <a:pt x="261826" y="80269"/>
                </a:lnTo>
                <a:lnTo>
                  <a:pt x="269113" y="109362"/>
                </a:lnTo>
                <a:lnTo>
                  <a:pt x="266606" y="102403"/>
                </a:lnTo>
                <a:lnTo>
                  <a:pt x="283527" y="54498"/>
                </a:lnTo>
                <a:lnTo>
                  <a:pt x="320934" y="30859"/>
                </a:lnTo>
                <a:lnTo>
                  <a:pt x="368173" y="22875"/>
                </a:lnTo>
                <a:lnTo>
                  <a:pt x="393938" y="22256"/>
                </a:lnTo>
                <a:lnTo>
                  <a:pt x="406945" y="22072"/>
                </a:lnTo>
                <a:lnTo>
                  <a:pt x="419988" y="20970"/>
                </a:lnTo>
                <a:lnTo>
                  <a:pt x="427609" y="20335"/>
                </a:lnTo>
                <a:lnTo>
                  <a:pt x="429768" y="20335"/>
                </a:lnTo>
                <a:lnTo>
                  <a:pt x="434339" y="18303"/>
                </a:lnTo>
                <a:lnTo>
                  <a:pt x="400812" y="48148"/>
                </a:lnTo>
                <a:lnTo>
                  <a:pt x="382555" y="83423"/>
                </a:lnTo>
                <a:lnTo>
                  <a:pt x="382059" y="102405"/>
                </a:lnTo>
                <a:lnTo>
                  <a:pt x="396494" y="113934"/>
                </a:lnTo>
                <a:lnTo>
                  <a:pt x="407890" y="114125"/>
                </a:lnTo>
                <a:lnTo>
                  <a:pt x="419560" y="110601"/>
                </a:lnTo>
                <a:lnTo>
                  <a:pt x="461772" y="80660"/>
                </a:lnTo>
                <a:lnTo>
                  <a:pt x="488569" y="52974"/>
                </a:lnTo>
                <a:lnTo>
                  <a:pt x="491363" y="50307"/>
                </a:lnTo>
                <a:lnTo>
                  <a:pt x="497966" y="47767"/>
                </a:lnTo>
                <a:lnTo>
                  <a:pt x="503015" y="59310"/>
                </a:lnTo>
                <a:lnTo>
                  <a:pt x="506253" y="71056"/>
                </a:lnTo>
                <a:lnTo>
                  <a:pt x="509254" y="82968"/>
                </a:lnTo>
                <a:lnTo>
                  <a:pt x="513588" y="95011"/>
                </a:lnTo>
                <a:lnTo>
                  <a:pt x="519049" y="103647"/>
                </a:lnTo>
                <a:lnTo>
                  <a:pt x="520573" y="106314"/>
                </a:lnTo>
                <a:lnTo>
                  <a:pt x="523366" y="112156"/>
                </a:lnTo>
              </a:path>
            </a:pathLst>
          </a:custGeom>
          <a:ln w="12801">
            <a:solidFill>
              <a:srgbClr val="006FC0"/>
            </a:solidFill>
          </a:ln>
        </p:spPr>
        <p:txBody>
          <a:bodyPr wrap="square" lIns="0" tIns="0" rIns="0" bIns="0" rtlCol="0"/>
          <a:lstStyle/>
          <a:p>
            <a:endParaRPr/>
          </a:p>
        </p:txBody>
      </p:sp>
      <p:sp>
        <p:nvSpPr>
          <p:cNvPr id="78" name="object 78"/>
          <p:cNvSpPr/>
          <p:nvPr/>
        </p:nvSpPr>
        <p:spPr>
          <a:xfrm>
            <a:off x="4933188" y="2936668"/>
            <a:ext cx="175895" cy="92710"/>
          </a:xfrm>
          <a:custGeom>
            <a:avLst/>
            <a:gdLst/>
            <a:ahLst/>
            <a:cxnLst/>
            <a:rect l="l" t="t" r="r" b="b"/>
            <a:pathLst>
              <a:path w="175895" h="92710">
                <a:moveTo>
                  <a:pt x="4317" y="21669"/>
                </a:moveTo>
                <a:lnTo>
                  <a:pt x="2794" y="19256"/>
                </a:lnTo>
                <a:lnTo>
                  <a:pt x="1524" y="16843"/>
                </a:lnTo>
                <a:lnTo>
                  <a:pt x="0" y="14430"/>
                </a:lnTo>
                <a:lnTo>
                  <a:pt x="28701" y="44910"/>
                </a:lnTo>
                <a:lnTo>
                  <a:pt x="34067" y="51962"/>
                </a:lnTo>
                <a:lnTo>
                  <a:pt x="40481" y="59705"/>
                </a:lnTo>
                <a:lnTo>
                  <a:pt x="47704" y="66591"/>
                </a:lnTo>
                <a:lnTo>
                  <a:pt x="55499" y="71072"/>
                </a:lnTo>
                <a:lnTo>
                  <a:pt x="64771" y="70405"/>
                </a:lnTo>
                <a:lnTo>
                  <a:pt x="72056" y="63452"/>
                </a:lnTo>
                <a:lnTo>
                  <a:pt x="77983" y="53927"/>
                </a:lnTo>
                <a:lnTo>
                  <a:pt x="83185" y="45545"/>
                </a:lnTo>
                <a:lnTo>
                  <a:pt x="90771" y="35236"/>
                </a:lnTo>
                <a:lnTo>
                  <a:pt x="116077" y="6429"/>
                </a:lnTo>
                <a:lnTo>
                  <a:pt x="131889" y="0"/>
                </a:lnTo>
                <a:lnTo>
                  <a:pt x="139688" y="2018"/>
                </a:lnTo>
                <a:lnTo>
                  <a:pt x="162851" y="45243"/>
                </a:lnTo>
                <a:lnTo>
                  <a:pt x="165862" y="58245"/>
                </a:lnTo>
                <a:lnTo>
                  <a:pt x="168155" y="66923"/>
                </a:lnTo>
                <a:lnTo>
                  <a:pt x="170497" y="75469"/>
                </a:lnTo>
                <a:lnTo>
                  <a:pt x="172934" y="83945"/>
                </a:lnTo>
                <a:lnTo>
                  <a:pt x="175513" y="92408"/>
                </a:lnTo>
              </a:path>
            </a:pathLst>
          </a:custGeom>
          <a:ln w="12801">
            <a:solidFill>
              <a:srgbClr val="006FC0"/>
            </a:solidFill>
          </a:ln>
        </p:spPr>
        <p:txBody>
          <a:bodyPr wrap="square" lIns="0" tIns="0" rIns="0" bIns="0" rtlCol="0"/>
          <a:lstStyle/>
          <a:p>
            <a:endParaRPr/>
          </a:p>
        </p:txBody>
      </p:sp>
      <p:sp>
        <p:nvSpPr>
          <p:cNvPr id="79" name="object 79"/>
          <p:cNvSpPr/>
          <p:nvPr/>
        </p:nvSpPr>
        <p:spPr>
          <a:xfrm>
            <a:off x="5161534" y="2892615"/>
            <a:ext cx="62230" cy="139065"/>
          </a:xfrm>
          <a:custGeom>
            <a:avLst/>
            <a:gdLst/>
            <a:ahLst/>
            <a:cxnLst/>
            <a:rect l="l" t="t" r="r" b="b"/>
            <a:pathLst>
              <a:path w="62229" h="139064">
                <a:moveTo>
                  <a:pt x="62102" y="15430"/>
                </a:moveTo>
                <a:lnTo>
                  <a:pt x="56685" y="7461"/>
                </a:lnTo>
                <a:lnTo>
                  <a:pt x="49149" y="2159"/>
                </a:lnTo>
                <a:lnTo>
                  <a:pt x="39707" y="0"/>
                </a:lnTo>
                <a:lnTo>
                  <a:pt x="28575" y="1460"/>
                </a:lnTo>
                <a:lnTo>
                  <a:pt x="16627" y="8106"/>
                </a:lnTo>
                <a:lnTo>
                  <a:pt x="7762" y="18907"/>
                </a:lnTo>
                <a:lnTo>
                  <a:pt x="2160" y="31875"/>
                </a:lnTo>
                <a:lnTo>
                  <a:pt x="0" y="45021"/>
                </a:lnTo>
                <a:lnTo>
                  <a:pt x="1649" y="59477"/>
                </a:lnTo>
                <a:lnTo>
                  <a:pt x="6905" y="72374"/>
                </a:lnTo>
                <a:lnTo>
                  <a:pt x="14805" y="84008"/>
                </a:lnTo>
                <a:lnTo>
                  <a:pt x="24383" y="94678"/>
                </a:lnTo>
                <a:lnTo>
                  <a:pt x="32273" y="101367"/>
                </a:lnTo>
                <a:lnTo>
                  <a:pt x="40544" y="108950"/>
                </a:lnTo>
                <a:lnTo>
                  <a:pt x="18932" y="135943"/>
                </a:lnTo>
                <a:lnTo>
                  <a:pt x="13080" y="138620"/>
                </a:lnTo>
              </a:path>
            </a:pathLst>
          </a:custGeom>
          <a:ln w="12801">
            <a:solidFill>
              <a:srgbClr val="006FC0"/>
            </a:solidFill>
          </a:ln>
        </p:spPr>
        <p:txBody>
          <a:bodyPr wrap="square" lIns="0" tIns="0" rIns="0" bIns="0" rtlCol="0"/>
          <a:lstStyle/>
          <a:p>
            <a:endParaRPr/>
          </a:p>
        </p:txBody>
      </p:sp>
      <p:sp>
        <p:nvSpPr>
          <p:cNvPr id="80" name="object 80"/>
          <p:cNvSpPr/>
          <p:nvPr/>
        </p:nvSpPr>
        <p:spPr>
          <a:xfrm>
            <a:off x="5322696" y="2772485"/>
            <a:ext cx="147955" cy="292100"/>
          </a:xfrm>
          <a:custGeom>
            <a:avLst/>
            <a:gdLst/>
            <a:ahLst/>
            <a:cxnLst/>
            <a:rect l="l" t="t" r="r" b="b"/>
            <a:pathLst>
              <a:path w="147954" h="292100">
                <a:moveTo>
                  <a:pt x="73532" y="292024"/>
                </a:moveTo>
                <a:lnTo>
                  <a:pt x="79700" y="288274"/>
                </a:lnTo>
                <a:lnTo>
                  <a:pt x="79438" y="281356"/>
                </a:lnTo>
                <a:lnTo>
                  <a:pt x="75461" y="272057"/>
                </a:lnTo>
                <a:lnTo>
                  <a:pt x="70485" y="261163"/>
                </a:lnTo>
                <a:lnTo>
                  <a:pt x="60674" y="239260"/>
                </a:lnTo>
                <a:lnTo>
                  <a:pt x="49529" y="217951"/>
                </a:lnTo>
                <a:lnTo>
                  <a:pt x="38195" y="196691"/>
                </a:lnTo>
                <a:lnTo>
                  <a:pt x="27812" y="174930"/>
                </a:lnTo>
                <a:lnTo>
                  <a:pt x="17127" y="149318"/>
                </a:lnTo>
                <a:lnTo>
                  <a:pt x="8048" y="122622"/>
                </a:lnTo>
                <a:lnTo>
                  <a:pt x="1899" y="95188"/>
                </a:lnTo>
                <a:lnTo>
                  <a:pt x="0" y="67361"/>
                </a:lnTo>
                <a:lnTo>
                  <a:pt x="3333" y="45132"/>
                </a:lnTo>
                <a:lnTo>
                  <a:pt x="11906" y="28594"/>
                </a:lnTo>
                <a:lnTo>
                  <a:pt x="25574" y="16105"/>
                </a:lnTo>
                <a:lnTo>
                  <a:pt x="44195" y="6020"/>
                </a:lnTo>
                <a:lnTo>
                  <a:pt x="65313" y="0"/>
                </a:lnTo>
                <a:lnTo>
                  <a:pt x="86740" y="51"/>
                </a:lnTo>
                <a:lnTo>
                  <a:pt x="108168" y="4770"/>
                </a:lnTo>
                <a:lnTo>
                  <a:pt x="129286" y="12751"/>
                </a:lnTo>
                <a:lnTo>
                  <a:pt x="135636" y="16180"/>
                </a:lnTo>
                <a:lnTo>
                  <a:pt x="141731" y="19482"/>
                </a:lnTo>
                <a:lnTo>
                  <a:pt x="147827" y="22784"/>
                </a:lnTo>
              </a:path>
            </a:pathLst>
          </a:custGeom>
          <a:ln w="12801">
            <a:solidFill>
              <a:srgbClr val="006FC0"/>
            </a:solidFill>
          </a:ln>
        </p:spPr>
        <p:txBody>
          <a:bodyPr wrap="square" lIns="0" tIns="0" rIns="0" bIns="0" rtlCol="0"/>
          <a:lstStyle/>
          <a:p>
            <a:endParaRPr/>
          </a:p>
        </p:txBody>
      </p:sp>
      <p:sp>
        <p:nvSpPr>
          <p:cNvPr id="81" name="object 81"/>
          <p:cNvSpPr/>
          <p:nvPr/>
        </p:nvSpPr>
        <p:spPr>
          <a:xfrm>
            <a:off x="5315458" y="2893441"/>
            <a:ext cx="507365" cy="135890"/>
          </a:xfrm>
          <a:custGeom>
            <a:avLst/>
            <a:gdLst/>
            <a:ahLst/>
            <a:cxnLst/>
            <a:rect l="l" t="t" r="r" b="b"/>
            <a:pathLst>
              <a:path w="507364" h="135889">
                <a:moveTo>
                  <a:pt x="18541" y="76200"/>
                </a:moveTo>
                <a:lnTo>
                  <a:pt x="8508" y="77724"/>
                </a:lnTo>
                <a:lnTo>
                  <a:pt x="5714" y="78612"/>
                </a:lnTo>
                <a:lnTo>
                  <a:pt x="0" y="75057"/>
                </a:lnTo>
                <a:lnTo>
                  <a:pt x="18045" y="68784"/>
                </a:lnTo>
                <a:lnTo>
                  <a:pt x="36258" y="64500"/>
                </a:lnTo>
                <a:lnTo>
                  <a:pt x="54756" y="61144"/>
                </a:lnTo>
                <a:lnTo>
                  <a:pt x="73659" y="57658"/>
                </a:lnTo>
                <a:lnTo>
                  <a:pt x="100272" y="52149"/>
                </a:lnTo>
                <a:lnTo>
                  <a:pt x="126920" y="46640"/>
                </a:lnTo>
                <a:lnTo>
                  <a:pt x="153544" y="41084"/>
                </a:lnTo>
                <a:lnTo>
                  <a:pt x="195532" y="32277"/>
                </a:lnTo>
                <a:lnTo>
                  <a:pt x="241680" y="24384"/>
                </a:lnTo>
                <a:lnTo>
                  <a:pt x="239895" y="37780"/>
                </a:lnTo>
                <a:lnTo>
                  <a:pt x="235965" y="49260"/>
                </a:lnTo>
                <a:lnTo>
                  <a:pt x="230608" y="60334"/>
                </a:lnTo>
                <a:lnTo>
                  <a:pt x="224536" y="72517"/>
                </a:lnTo>
                <a:lnTo>
                  <a:pt x="220390" y="81893"/>
                </a:lnTo>
                <a:lnTo>
                  <a:pt x="215661" y="95996"/>
                </a:lnTo>
                <a:lnTo>
                  <a:pt x="214481" y="109789"/>
                </a:lnTo>
                <a:lnTo>
                  <a:pt x="220979" y="118237"/>
                </a:lnTo>
                <a:lnTo>
                  <a:pt x="234263" y="120868"/>
                </a:lnTo>
                <a:lnTo>
                  <a:pt x="247808" y="119475"/>
                </a:lnTo>
                <a:lnTo>
                  <a:pt x="290185" y="99548"/>
                </a:lnTo>
                <a:lnTo>
                  <a:pt x="321470" y="75648"/>
                </a:lnTo>
                <a:lnTo>
                  <a:pt x="346700" y="53181"/>
                </a:lnTo>
                <a:lnTo>
                  <a:pt x="359013" y="42449"/>
                </a:lnTo>
                <a:lnTo>
                  <a:pt x="372445" y="35290"/>
                </a:lnTo>
                <a:lnTo>
                  <a:pt x="386079" y="36322"/>
                </a:lnTo>
                <a:lnTo>
                  <a:pt x="402957" y="49770"/>
                </a:lnTo>
                <a:lnTo>
                  <a:pt x="417083" y="69421"/>
                </a:lnTo>
                <a:lnTo>
                  <a:pt x="429424" y="90810"/>
                </a:lnTo>
                <a:lnTo>
                  <a:pt x="440943" y="109474"/>
                </a:lnTo>
                <a:lnTo>
                  <a:pt x="446526" y="116669"/>
                </a:lnTo>
                <a:lnTo>
                  <a:pt x="452262" y="123126"/>
                </a:lnTo>
                <a:lnTo>
                  <a:pt x="458214" y="129297"/>
                </a:lnTo>
                <a:lnTo>
                  <a:pt x="464438" y="135636"/>
                </a:lnTo>
                <a:lnTo>
                  <a:pt x="463486" y="122045"/>
                </a:lnTo>
                <a:lnTo>
                  <a:pt x="460152" y="110061"/>
                </a:lnTo>
                <a:lnTo>
                  <a:pt x="455152" y="98292"/>
                </a:lnTo>
                <a:lnTo>
                  <a:pt x="449199" y="85344"/>
                </a:lnTo>
                <a:lnTo>
                  <a:pt x="443666" y="72743"/>
                </a:lnTo>
                <a:lnTo>
                  <a:pt x="437800" y="57785"/>
                </a:lnTo>
                <a:lnTo>
                  <a:pt x="433982" y="42445"/>
                </a:lnTo>
                <a:lnTo>
                  <a:pt x="434593" y="28701"/>
                </a:lnTo>
                <a:lnTo>
                  <a:pt x="470280" y="3429"/>
                </a:lnTo>
                <a:lnTo>
                  <a:pt x="482103" y="3018"/>
                </a:lnTo>
                <a:lnTo>
                  <a:pt x="490950" y="2524"/>
                </a:lnTo>
                <a:lnTo>
                  <a:pt x="498605" y="1625"/>
                </a:lnTo>
                <a:lnTo>
                  <a:pt x="506856" y="0"/>
                </a:lnTo>
              </a:path>
            </a:pathLst>
          </a:custGeom>
          <a:ln w="12801">
            <a:solidFill>
              <a:srgbClr val="006FC0"/>
            </a:solidFill>
          </a:ln>
        </p:spPr>
        <p:txBody>
          <a:bodyPr wrap="square" lIns="0" tIns="0" rIns="0" bIns="0" rtlCol="0"/>
          <a:lstStyle/>
          <a:p>
            <a:endParaRPr/>
          </a:p>
        </p:txBody>
      </p:sp>
      <p:sp>
        <p:nvSpPr>
          <p:cNvPr id="82" name="object 82"/>
          <p:cNvSpPr/>
          <p:nvPr/>
        </p:nvSpPr>
        <p:spPr>
          <a:xfrm>
            <a:off x="5942710" y="2917497"/>
            <a:ext cx="408305" cy="79375"/>
          </a:xfrm>
          <a:custGeom>
            <a:avLst/>
            <a:gdLst/>
            <a:ahLst/>
            <a:cxnLst/>
            <a:rect l="l" t="t" r="r" b="b"/>
            <a:pathLst>
              <a:path w="408304" h="79375">
                <a:moveTo>
                  <a:pt x="0" y="2740"/>
                </a:moveTo>
                <a:lnTo>
                  <a:pt x="2996" y="13876"/>
                </a:lnTo>
                <a:lnTo>
                  <a:pt x="7302" y="24108"/>
                </a:lnTo>
                <a:lnTo>
                  <a:pt x="12751" y="33815"/>
                </a:lnTo>
                <a:lnTo>
                  <a:pt x="19176" y="43380"/>
                </a:lnTo>
                <a:lnTo>
                  <a:pt x="23435" y="49732"/>
                </a:lnTo>
                <a:lnTo>
                  <a:pt x="27527" y="56096"/>
                </a:lnTo>
                <a:lnTo>
                  <a:pt x="31571" y="62579"/>
                </a:lnTo>
                <a:lnTo>
                  <a:pt x="35687" y="69288"/>
                </a:lnTo>
                <a:lnTo>
                  <a:pt x="41731" y="57900"/>
                </a:lnTo>
                <a:lnTo>
                  <a:pt x="63626" y="26235"/>
                </a:lnTo>
                <a:lnTo>
                  <a:pt x="112275" y="0"/>
                </a:lnTo>
                <a:lnTo>
                  <a:pt x="131063" y="1851"/>
                </a:lnTo>
                <a:lnTo>
                  <a:pt x="165735" y="37284"/>
                </a:lnTo>
                <a:lnTo>
                  <a:pt x="171576" y="62811"/>
                </a:lnTo>
                <a:lnTo>
                  <a:pt x="184407" y="57306"/>
                </a:lnTo>
                <a:lnTo>
                  <a:pt x="196310" y="50492"/>
                </a:lnTo>
                <a:lnTo>
                  <a:pt x="207974" y="43201"/>
                </a:lnTo>
                <a:lnTo>
                  <a:pt x="220090" y="36268"/>
                </a:lnTo>
                <a:lnTo>
                  <a:pt x="240010" y="26677"/>
                </a:lnTo>
                <a:lnTo>
                  <a:pt x="260572" y="19361"/>
                </a:lnTo>
                <a:lnTo>
                  <a:pt x="281848" y="14497"/>
                </a:lnTo>
                <a:lnTo>
                  <a:pt x="303911" y="12265"/>
                </a:lnTo>
                <a:lnTo>
                  <a:pt x="329309" y="14757"/>
                </a:lnTo>
                <a:lnTo>
                  <a:pt x="351266" y="23727"/>
                </a:lnTo>
                <a:lnTo>
                  <a:pt x="369865" y="38554"/>
                </a:lnTo>
                <a:lnTo>
                  <a:pt x="385190" y="58620"/>
                </a:lnTo>
                <a:lnTo>
                  <a:pt x="390495" y="67939"/>
                </a:lnTo>
                <a:lnTo>
                  <a:pt x="393906" y="72876"/>
                </a:lnTo>
                <a:lnTo>
                  <a:pt x="398674" y="75765"/>
                </a:lnTo>
                <a:lnTo>
                  <a:pt x="408050" y="78940"/>
                </a:lnTo>
              </a:path>
            </a:pathLst>
          </a:custGeom>
          <a:ln w="12496">
            <a:solidFill>
              <a:srgbClr val="006FC0"/>
            </a:solidFill>
          </a:ln>
        </p:spPr>
        <p:txBody>
          <a:bodyPr wrap="square" lIns="0" tIns="0" rIns="0" bIns="0" rtlCol="0"/>
          <a:lstStyle/>
          <a:p>
            <a:endParaRPr/>
          </a:p>
        </p:txBody>
      </p:sp>
      <p:sp>
        <p:nvSpPr>
          <p:cNvPr id="83" name="object 83"/>
          <p:cNvSpPr/>
          <p:nvPr/>
        </p:nvSpPr>
        <p:spPr>
          <a:xfrm>
            <a:off x="1255208" y="3118357"/>
            <a:ext cx="181610" cy="231140"/>
          </a:xfrm>
          <a:custGeom>
            <a:avLst/>
            <a:gdLst/>
            <a:ahLst/>
            <a:cxnLst/>
            <a:rect l="l" t="t" r="r" b="b"/>
            <a:pathLst>
              <a:path w="181609" h="231139">
                <a:moveTo>
                  <a:pt x="22157" y="13462"/>
                </a:moveTo>
                <a:lnTo>
                  <a:pt x="22792" y="6730"/>
                </a:lnTo>
                <a:lnTo>
                  <a:pt x="23173" y="4571"/>
                </a:lnTo>
                <a:lnTo>
                  <a:pt x="22792" y="0"/>
                </a:lnTo>
                <a:lnTo>
                  <a:pt x="27293" y="11174"/>
                </a:lnTo>
                <a:lnTo>
                  <a:pt x="30031" y="21574"/>
                </a:lnTo>
                <a:lnTo>
                  <a:pt x="31436" y="32236"/>
                </a:lnTo>
                <a:lnTo>
                  <a:pt x="31936" y="44195"/>
                </a:lnTo>
                <a:lnTo>
                  <a:pt x="31408" y="64787"/>
                </a:lnTo>
                <a:lnTo>
                  <a:pt x="25971" y="105114"/>
                </a:lnTo>
                <a:lnTo>
                  <a:pt x="18072" y="144307"/>
                </a:lnTo>
                <a:lnTo>
                  <a:pt x="8148" y="181606"/>
                </a:lnTo>
                <a:lnTo>
                  <a:pt x="3005" y="200278"/>
                </a:lnTo>
                <a:lnTo>
                  <a:pt x="0" y="212586"/>
                </a:lnTo>
                <a:lnTo>
                  <a:pt x="446" y="221392"/>
                </a:lnTo>
                <a:lnTo>
                  <a:pt x="6199" y="227103"/>
                </a:lnTo>
                <a:lnTo>
                  <a:pt x="19109" y="230124"/>
                </a:lnTo>
                <a:lnTo>
                  <a:pt x="39693" y="230764"/>
                </a:lnTo>
                <a:lnTo>
                  <a:pt x="60717" y="229631"/>
                </a:lnTo>
                <a:lnTo>
                  <a:pt x="81670" y="227855"/>
                </a:lnTo>
                <a:lnTo>
                  <a:pt x="102040" y="226567"/>
                </a:lnTo>
                <a:lnTo>
                  <a:pt x="121888" y="225706"/>
                </a:lnTo>
                <a:lnTo>
                  <a:pt x="141664" y="224916"/>
                </a:lnTo>
                <a:lnTo>
                  <a:pt x="161440" y="224031"/>
                </a:lnTo>
                <a:lnTo>
                  <a:pt x="181288" y="222884"/>
                </a:lnTo>
              </a:path>
            </a:pathLst>
          </a:custGeom>
          <a:ln w="12801">
            <a:solidFill>
              <a:srgbClr val="006FC0"/>
            </a:solidFill>
          </a:ln>
        </p:spPr>
        <p:txBody>
          <a:bodyPr wrap="square" lIns="0" tIns="0" rIns="0" bIns="0" rtlCol="0"/>
          <a:lstStyle/>
          <a:p>
            <a:endParaRPr/>
          </a:p>
        </p:txBody>
      </p:sp>
      <p:sp>
        <p:nvSpPr>
          <p:cNvPr id="84" name="object 84"/>
          <p:cNvSpPr/>
          <p:nvPr/>
        </p:nvSpPr>
        <p:spPr>
          <a:xfrm>
            <a:off x="1630799" y="3312259"/>
            <a:ext cx="168910" cy="157480"/>
          </a:xfrm>
          <a:custGeom>
            <a:avLst/>
            <a:gdLst/>
            <a:ahLst/>
            <a:cxnLst/>
            <a:rect l="l" t="t" r="r" b="b"/>
            <a:pathLst>
              <a:path w="168910" h="157479">
                <a:moveTo>
                  <a:pt x="67825" y="89308"/>
                </a:moveTo>
                <a:lnTo>
                  <a:pt x="91066" y="48160"/>
                </a:lnTo>
                <a:lnTo>
                  <a:pt x="85478" y="5234"/>
                </a:lnTo>
                <a:lnTo>
                  <a:pt x="75213" y="0"/>
                </a:lnTo>
                <a:lnTo>
                  <a:pt x="63936" y="1361"/>
                </a:lnTo>
                <a:lnTo>
                  <a:pt x="30097" y="25132"/>
                </a:lnTo>
                <a:lnTo>
                  <a:pt x="2039" y="71655"/>
                </a:lnTo>
                <a:lnTo>
                  <a:pt x="0" y="85846"/>
                </a:lnTo>
                <a:lnTo>
                  <a:pt x="2579" y="99071"/>
                </a:lnTo>
                <a:lnTo>
                  <a:pt x="9683" y="110464"/>
                </a:lnTo>
                <a:lnTo>
                  <a:pt x="21216" y="119153"/>
                </a:lnTo>
                <a:lnTo>
                  <a:pt x="37149" y="124368"/>
                </a:lnTo>
                <a:lnTo>
                  <a:pt x="54189" y="125535"/>
                </a:lnTo>
                <a:lnTo>
                  <a:pt x="71348" y="123511"/>
                </a:lnTo>
                <a:lnTo>
                  <a:pt x="111117" y="106993"/>
                </a:lnTo>
                <a:lnTo>
                  <a:pt x="133103" y="84990"/>
                </a:lnTo>
                <a:lnTo>
                  <a:pt x="134246" y="82958"/>
                </a:lnTo>
                <a:lnTo>
                  <a:pt x="137344" y="94724"/>
                </a:lnTo>
                <a:lnTo>
                  <a:pt x="139787" y="106596"/>
                </a:lnTo>
                <a:lnTo>
                  <a:pt x="142444" y="118302"/>
                </a:lnTo>
                <a:lnTo>
                  <a:pt x="146184" y="129567"/>
                </a:lnTo>
                <a:lnTo>
                  <a:pt x="150413" y="138122"/>
                </a:lnTo>
                <a:lnTo>
                  <a:pt x="155440" y="144855"/>
                </a:lnTo>
                <a:lnTo>
                  <a:pt x="161490" y="150802"/>
                </a:lnTo>
                <a:lnTo>
                  <a:pt x="168790" y="156999"/>
                </a:lnTo>
              </a:path>
            </a:pathLst>
          </a:custGeom>
          <a:ln w="12801">
            <a:solidFill>
              <a:srgbClr val="006FC0"/>
            </a:solidFill>
          </a:ln>
        </p:spPr>
        <p:txBody>
          <a:bodyPr wrap="square" lIns="0" tIns="0" rIns="0" bIns="0" rtlCol="0"/>
          <a:lstStyle/>
          <a:p>
            <a:endParaRPr/>
          </a:p>
        </p:txBody>
      </p:sp>
      <p:sp>
        <p:nvSpPr>
          <p:cNvPr id="85" name="object 85"/>
          <p:cNvSpPr/>
          <p:nvPr/>
        </p:nvSpPr>
        <p:spPr>
          <a:xfrm>
            <a:off x="1905635" y="3241367"/>
            <a:ext cx="117475" cy="191770"/>
          </a:xfrm>
          <a:custGeom>
            <a:avLst/>
            <a:gdLst/>
            <a:ahLst/>
            <a:cxnLst/>
            <a:rect l="l" t="t" r="r" b="b"/>
            <a:pathLst>
              <a:path w="117475" h="191770">
                <a:moveTo>
                  <a:pt x="13334" y="5006"/>
                </a:moveTo>
                <a:lnTo>
                  <a:pt x="22891" y="0"/>
                </a:lnTo>
                <a:lnTo>
                  <a:pt x="28733" y="3339"/>
                </a:lnTo>
                <a:lnTo>
                  <a:pt x="31765" y="12561"/>
                </a:lnTo>
                <a:lnTo>
                  <a:pt x="32892" y="25199"/>
                </a:lnTo>
                <a:lnTo>
                  <a:pt x="32462" y="47539"/>
                </a:lnTo>
                <a:lnTo>
                  <a:pt x="26695" y="93172"/>
                </a:lnTo>
                <a:lnTo>
                  <a:pt x="18268" y="133248"/>
                </a:lnTo>
                <a:lnTo>
                  <a:pt x="2158" y="185219"/>
                </a:lnTo>
                <a:lnTo>
                  <a:pt x="1523" y="187378"/>
                </a:lnTo>
                <a:lnTo>
                  <a:pt x="888" y="189410"/>
                </a:lnTo>
                <a:lnTo>
                  <a:pt x="0" y="191569"/>
                </a:lnTo>
                <a:lnTo>
                  <a:pt x="10326" y="176293"/>
                </a:lnTo>
                <a:lnTo>
                  <a:pt x="20700" y="161089"/>
                </a:lnTo>
                <a:lnTo>
                  <a:pt x="31075" y="145885"/>
                </a:lnTo>
                <a:lnTo>
                  <a:pt x="41401" y="130609"/>
                </a:lnTo>
                <a:lnTo>
                  <a:pt x="54518" y="112008"/>
                </a:lnTo>
                <a:lnTo>
                  <a:pt x="67944" y="93620"/>
                </a:lnTo>
                <a:lnTo>
                  <a:pt x="81371" y="75281"/>
                </a:lnTo>
                <a:lnTo>
                  <a:pt x="94487" y="56822"/>
                </a:lnTo>
                <a:lnTo>
                  <a:pt x="101218" y="46789"/>
                </a:lnTo>
                <a:lnTo>
                  <a:pt x="102362" y="45011"/>
                </a:lnTo>
                <a:lnTo>
                  <a:pt x="106298" y="39169"/>
                </a:lnTo>
                <a:lnTo>
                  <a:pt x="98214" y="54002"/>
                </a:lnTo>
                <a:lnTo>
                  <a:pt x="89820" y="68871"/>
                </a:lnTo>
                <a:lnTo>
                  <a:pt x="81760" y="83907"/>
                </a:lnTo>
                <a:lnTo>
                  <a:pt x="74675" y="99240"/>
                </a:lnTo>
                <a:lnTo>
                  <a:pt x="69264" y="114802"/>
                </a:lnTo>
                <a:lnTo>
                  <a:pt x="66341" y="129815"/>
                </a:lnTo>
                <a:lnTo>
                  <a:pt x="66728" y="144781"/>
                </a:lnTo>
                <a:lnTo>
                  <a:pt x="71246" y="160200"/>
                </a:lnTo>
                <a:lnTo>
                  <a:pt x="79301" y="170549"/>
                </a:lnTo>
                <a:lnTo>
                  <a:pt x="90820" y="176599"/>
                </a:lnTo>
                <a:lnTo>
                  <a:pt x="103983" y="180006"/>
                </a:lnTo>
                <a:lnTo>
                  <a:pt x="116966" y="182425"/>
                </a:lnTo>
              </a:path>
            </a:pathLst>
          </a:custGeom>
          <a:ln w="12801">
            <a:solidFill>
              <a:srgbClr val="006FC0"/>
            </a:solidFill>
          </a:ln>
        </p:spPr>
        <p:txBody>
          <a:bodyPr wrap="square" lIns="0" tIns="0" rIns="0" bIns="0" rtlCol="0"/>
          <a:lstStyle/>
          <a:p>
            <a:endParaRPr/>
          </a:p>
        </p:txBody>
      </p:sp>
      <p:sp>
        <p:nvSpPr>
          <p:cNvPr id="86" name="object 86"/>
          <p:cNvSpPr/>
          <p:nvPr/>
        </p:nvSpPr>
        <p:spPr>
          <a:xfrm>
            <a:off x="2094880" y="3350956"/>
            <a:ext cx="179070" cy="76835"/>
          </a:xfrm>
          <a:custGeom>
            <a:avLst/>
            <a:gdLst/>
            <a:ahLst/>
            <a:cxnLst/>
            <a:rect l="l" t="t" r="r" b="b"/>
            <a:pathLst>
              <a:path w="179069" h="76835">
                <a:moveTo>
                  <a:pt x="61833" y="21020"/>
                </a:moveTo>
                <a:lnTo>
                  <a:pt x="62485" y="10521"/>
                </a:lnTo>
                <a:lnTo>
                  <a:pt x="58959" y="3415"/>
                </a:lnTo>
                <a:lnTo>
                  <a:pt x="51313" y="0"/>
                </a:lnTo>
                <a:lnTo>
                  <a:pt x="39608" y="573"/>
                </a:lnTo>
                <a:lnTo>
                  <a:pt x="6080" y="32323"/>
                </a:lnTo>
                <a:lnTo>
                  <a:pt x="0" y="51341"/>
                </a:lnTo>
                <a:lnTo>
                  <a:pt x="668" y="61184"/>
                </a:lnTo>
                <a:lnTo>
                  <a:pt x="5445" y="70169"/>
                </a:lnTo>
                <a:lnTo>
                  <a:pt x="13223" y="75265"/>
                </a:lnTo>
                <a:lnTo>
                  <a:pt x="22717" y="76741"/>
                </a:lnTo>
                <a:lnTo>
                  <a:pt x="32591" y="75598"/>
                </a:lnTo>
                <a:lnTo>
                  <a:pt x="77053" y="51708"/>
                </a:lnTo>
                <a:lnTo>
                  <a:pt x="95480" y="38308"/>
                </a:lnTo>
                <a:lnTo>
                  <a:pt x="103679" y="32894"/>
                </a:lnTo>
                <a:lnTo>
                  <a:pt x="112450" y="29481"/>
                </a:lnTo>
                <a:lnTo>
                  <a:pt x="121269" y="30164"/>
                </a:lnTo>
                <a:lnTo>
                  <a:pt x="129547" y="35341"/>
                </a:lnTo>
                <a:lnTo>
                  <a:pt x="136445" y="43007"/>
                </a:lnTo>
                <a:lnTo>
                  <a:pt x="142486" y="51649"/>
                </a:lnTo>
                <a:lnTo>
                  <a:pt x="148193" y="59755"/>
                </a:lnTo>
                <a:lnTo>
                  <a:pt x="154991" y="67208"/>
                </a:lnTo>
                <a:lnTo>
                  <a:pt x="161337" y="71280"/>
                </a:lnTo>
                <a:lnTo>
                  <a:pt x="168731" y="73400"/>
                </a:lnTo>
                <a:lnTo>
                  <a:pt x="178673" y="74995"/>
                </a:lnTo>
              </a:path>
            </a:pathLst>
          </a:custGeom>
          <a:ln w="12801">
            <a:solidFill>
              <a:srgbClr val="006FC0"/>
            </a:solidFill>
          </a:ln>
        </p:spPr>
        <p:txBody>
          <a:bodyPr wrap="square" lIns="0" tIns="0" rIns="0" bIns="0" rtlCol="0"/>
          <a:lstStyle/>
          <a:p>
            <a:endParaRPr/>
          </a:p>
        </p:txBody>
      </p:sp>
      <p:sp>
        <p:nvSpPr>
          <p:cNvPr id="87" name="object 87"/>
          <p:cNvSpPr/>
          <p:nvPr/>
        </p:nvSpPr>
        <p:spPr>
          <a:xfrm>
            <a:off x="2637260" y="3125791"/>
            <a:ext cx="167640" cy="354330"/>
          </a:xfrm>
          <a:custGeom>
            <a:avLst/>
            <a:gdLst/>
            <a:ahLst/>
            <a:cxnLst/>
            <a:rect l="l" t="t" r="r" b="b"/>
            <a:pathLst>
              <a:path w="167639" h="354329">
                <a:moveTo>
                  <a:pt x="33676" y="336482"/>
                </a:moveTo>
                <a:lnTo>
                  <a:pt x="30374" y="347150"/>
                </a:lnTo>
                <a:lnTo>
                  <a:pt x="29993" y="346769"/>
                </a:lnTo>
                <a:lnTo>
                  <a:pt x="24278" y="354135"/>
                </a:lnTo>
                <a:lnTo>
                  <a:pt x="20177" y="332067"/>
                </a:lnTo>
                <a:lnTo>
                  <a:pt x="17944" y="309510"/>
                </a:lnTo>
                <a:lnTo>
                  <a:pt x="16974" y="286787"/>
                </a:lnTo>
                <a:lnTo>
                  <a:pt x="16658" y="264219"/>
                </a:lnTo>
                <a:lnTo>
                  <a:pt x="16075" y="247634"/>
                </a:lnTo>
                <a:lnTo>
                  <a:pt x="13610" y="198306"/>
                </a:lnTo>
                <a:lnTo>
                  <a:pt x="9521" y="146621"/>
                </a:lnTo>
                <a:lnTo>
                  <a:pt x="4798" y="104193"/>
                </a:lnTo>
                <a:lnTo>
                  <a:pt x="1625" y="77926"/>
                </a:lnTo>
                <a:lnTo>
                  <a:pt x="0" y="51587"/>
                </a:lnTo>
                <a:lnTo>
                  <a:pt x="6895" y="10616"/>
                </a:lnTo>
                <a:lnTo>
                  <a:pt x="32535" y="0"/>
                </a:lnTo>
                <a:lnTo>
                  <a:pt x="46392" y="2123"/>
                </a:lnTo>
                <a:lnTo>
                  <a:pt x="97198" y="19561"/>
                </a:lnTo>
                <a:lnTo>
                  <a:pt x="145692" y="49184"/>
                </a:lnTo>
                <a:lnTo>
                  <a:pt x="167040" y="84159"/>
                </a:lnTo>
                <a:lnTo>
                  <a:pt x="166153" y="96309"/>
                </a:lnTo>
                <a:lnTo>
                  <a:pt x="137154" y="125053"/>
                </a:lnTo>
                <a:lnTo>
                  <a:pt x="91969" y="139251"/>
                </a:lnTo>
                <a:lnTo>
                  <a:pt x="68189" y="141426"/>
                </a:lnTo>
                <a:lnTo>
                  <a:pt x="58179" y="144948"/>
                </a:lnTo>
                <a:lnTo>
                  <a:pt x="55647" y="153221"/>
                </a:lnTo>
                <a:lnTo>
                  <a:pt x="66950" y="159317"/>
                </a:lnTo>
                <a:lnTo>
                  <a:pt x="70252" y="161476"/>
                </a:lnTo>
                <a:lnTo>
                  <a:pt x="78761" y="163000"/>
                </a:lnTo>
              </a:path>
            </a:pathLst>
          </a:custGeom>
          <a:ln w="12801">
            <a:solidFill>
              <a:srgbClr val="006FC0"/>
            </a:solidFill>
          </a:ln>
        </p:spPr>
        <p:txBody>
          <a:bodyPr wrap="square" lIns="0" tIns="0" rIns="0" bIns="0" rtlCol="0"/>
          <a:lstStyle/>
          <a:p>
            <a:endParaRPr/>
          </a:p>
        </p:txBody>
      </p:sp>
      <p:sp>
        <p:nvSpPr>
          <p:cNvPr id="88" name="object 88"/>
          <p:cNvSpPr/>
          <p:nvPr/>
        </p:nvSpPr>
        <p:spPr>
          <a:xfrm>
            <a:off x="2862072" y="3245262"/>
            <a:ext cx="166370" cy="127000"/>
          </a:xfrm>
          <a:custGeom>
            <a:avLst/>
            <a:gdLst/>
            <a:ahLst/>
            <a:cxnLst/>
            <a:rect l="l" t="t" r="r" b="b"/>
            <a:pathLst>
              <a:path w="166369" h="127000">
                <a:moveTo>
                  <a:pt x="0" y="42005"/>
                </a:moveTo>
                <a:lnTo>
                  <a:pt x="6671" y="33645"/>
                </a:lnTo>
                <a:lnTo>
                  <a:pt x="12795" y="26177"/>
                </a:lnTo>
                <a:lnTo>
                  <a:pt x="19538" y="24020"/>
                </a:lnTo>
                <a:lnTo>
                  <a:pt x="28066" y="31591"/>
                </a:lnTo>
                <a:lnTo>
                  <a:pt x="36526" y="49966"/>
                </a:lnTo>
                <a:lnTo>
                  <a:pt x="41259" y="72485"/>
                </a:lnTo>
                <a:lnTo>
                  <a:pt x="43586" y="95670"/>
                </a:lnTo>
                <a:lnTo>
                  <a:pt x="44830" y="116046"/>
                </a:lnTo>
                <a:lnTo>
                  <a:pt x="45719" y="123412"/>
                </a:lnTo>
                <a:lnTo>
                  <a:pt x="45973" y="125825"/>
                </a:lnTo>
                <a:lnTo>
                  <a:pt x="39369" y="126460"/>
                </a:lnTo>
                <a:lnTo>
                  <a:pt x="36762" y="117580"/>
                </a:lnTo>
                <a:lnTo>
                  <a:pt x="35369" y="108950"/>
                </a:lnTo>
                <a:lnTo>
                  <a:pt x="35119" y="100153"/>
                </a:lnTo>
                <a:lnTo>
                  <a:pt x="35940" y="90773"/>
                </a:lnTo>
                <a:lnTo>
                  <a:pt x="57265" y="40516"/>
                </a:lnTo>
                <a:lnTo>
                  <a:pt x="89550" y="9398"/>
                </a:lnTo>
                <a:lnTo>
                  <a:pt x="123888" y="0"/>
                </a:lnTo>
                <a:lnTo>
                  <a:pt x="133699" y="762"/>
                </a:lnTo>
                <a:lnTo>
                  <a:pt x="143557" y="2714"/>
                </a:lnTo>
                <a:lnTo>
                  <a:pt x="153034" y="5429"/>
                </a:lnTo>
                <a:lnTo>
                  <a:pt x="159130" y="8477"/>
                </a:lnTo>
                <a:lnTo>
                  <a:pt x="161544" y="9747"/>
                </a:lnTo>
                <a:lnTo>
                  <a:pt x="165861" y="11525"/>
                </a:lnTo>
              </a:path>
            </a:pathLst>
          </a:custGeom>
          <a:ln w="12801">
            <a:solidFill>
              <a:srgbClr val="006FC0"/>
            </a:solidFill>
          </a:ln>
        </p:spPr>
        <p:txBody>
          <a:bodyPr wrap="square" lIns="0" tIns="0" rIns="0" bIns="0" rtlCol="0"/>
          <a:lstStyle/>
          <a:p>
            <a:endParaRPr/>
          </a:p>
        </p:txBody>
      </p:sp>
      <p:sp>
        <p:nvSpPr>
          <p:cNvPr id="89" name="object 89"/>
          <p:cNvSpPr/>
          <p:nvPr/>
        </p:nvSpPr>
        <p:spPr>
          <a:xfrm>
            <a:off x="3127501" y="3274440"/>
            <a:ext cx="43180" cy="113664"/>
          </a:xfrm>
          <a:custGeom>
            <a:avLst/>
            <a:gdLst/>
            <a:ahLst/>
            <a:cxnLst/>
            <a:rect l="l" t="t" r="r" b="b"/>
            <a:pathLst>
              <a:path w="43180" h="113664">
                <a:moveTo>
                  <a:pt x="0" y="0"/>
                </a:moveTo>
                <a:lnTo>
                  <a:pt x="1881" y="9278"/>
                </a:lnTo>
                <a:lnTo>
                  <a:pt x="2095" y="18415"/>
                </a:lnTo>
                <a:lnTo>
                  <a:pt x="1643" y="27646"/>
                </a:lnTo>
                <a:lnTo>
                  <a:pt x="1524" y="37211"/>
                </a:lnTo>
                <a:lnTo>
                  <a:pt x="8255" y="85979"/>
                </a:lnTo>
                <a:lnTo>
                  <a:pt x="26703" y="113232"/>
                </a:lnTo>
                <a:lnTo>
                  <a:pt x="37846" y="110617"/>
                </a:lnTo>
                <a:lnTo>
                  <a:pt x="39370" y="107950"/>
                </a:lnTo>
                <a:lnTo>
                  <a:pt x="41148" y="105156"/>
                </a:lnTo>
                <a:lnTo>
                  <a:pt x="42672" y="102743"/>
                </a:lnTo>
              </a:path>
            </a:pathLst>
          </a:custGeom>
          <a:ln w="12801">
            <a:solidFill>
              <a:srgbClr val="006FC0"/>
            </a:solidFill>
          </a:ln>
        </p:spPr>
        <p:txBody>
          <a:bodyPr wrap="square" lIns="0" tIns="0" rIns="0" bIns="0" rtlCol="0"/>
          <a:lstStyle/>
          <a:p>
            <a:endParaRPr/>
          </a:p>
        </p:txBody>
      </p:sp>
      <p:sp>
        <p:nvSpPr>
          <p:cNvPr id="90" name="object 90"/>
          <p:cNvSpPr/>
          <p:nvPr/>
        </p:nvSpPr>
        <p:spPr>
          <a:xfrm>
            <a:off x="3177285" y="3144901"/>
            <a:ext cx="12700" cy="39370"/>
          </a:xfrm>
          <a:custGeom>
            <a:avLst/>
            <a:gdLst/>
            <a:ahLst/>
            <a:cxnLst/>
            <a:rect l="l" t="t" r="r" b="b"/>
            <a:pathLst>
              <a:path w="12700" h="39369">
                <a:moveTo>
                  <a:pt x="0" y="38988"/>
                </a:moveTo>
                <a:lnTo>
                  <a:pt x="392" y="29075"/>
                </a:lnTo>
                <a:lnTo>
                  <a:pt x="857" y="19303"/>
                </a:lnTo>
                <a:lnTo>
                  <a:pt x="892" y="9628"/>
                </a:lnTo>
                <a:lnTo>
                  <a:pt x="0" y="0"/>
                </a:lnTo>
                <a:lnTo>
                  <a:pt x="7619" y="6985"/>
                </a:lnTo>
                <a:lnTo>
                  <a:pt x="10287" y="10668"/>
                </a:lnTo>
                <a:lnTo>
                  <a:pt x="12700" y="18287"/>
                </a:lnTo>
              </a:path>
            </a:pathLst>
          </a:custGeom>
          <a:ln w="12801">
            <a:solidFill>
              <a:srgbClr val="006FC0"/>
            </a:solidFill>
          </a:ln>
        </p:spPr>
        <p:txBody>
          <a:bodyPr wrap="square" lIns="0" tIns="0" rIns="0" bIns="0" rtlCol="0"/>
          <a:lstStyle/>
          <a:p>
            <a:endParaRPr/>
          </a:p>
        </p:txBody>
      </p:sp>
      <p:sp>
        <p:nvSpPr>
          <p:cNvPr id="91" name="object 91"/>
          <p:cNvSpPr/>
          <p:nvPr/>
        </p:nvSpPr>
        <p:spPr>
          <a:xfrm>
            <a:off x="3329304" y="3224885"/>
            <a:ext cx="115570" cy="102870"/>
          </a:xfrm>
          <a:custGeom>
            <a:avLst/>
            <a:gdLst/>
            <a:ahLst/>
            <a:cxnLst/>
            <a:rect l="l" t="t" r="r" b="b"/>
            <a:pathLst>
              <a:path w="115570" h="102870">
                <a:moveTo>
                  <a:pt x="6477" y="32537"/>
                </a:moveTo>
                <a:lnTo>
                  <a:pt x="12001" y="42572"/>
                </a:lnTo>
                <a:lnTo>
                  <a:pt x="16478" y="52143"/>
                </a:lnTo>
                <a:lnTo>
                  <a:pt x="20050" y="61880"/>
                </a:lnTo>
                <a:lnTo>
                  <a:pt x="22860" y="72415"/>
                </a:lnTo>
                <a:lnTo>
                  <a:pt x="25273" y="81305"/>
                </a:lnTo>
                <a:lnTo>
                  <a:pt x="27432" y="84353"/>
                </a:lnTo>
                <a:lnTo>
                  <a:pt x="19177" y="84353"/>
                </a:lnTo>
                <a:lnTo>
                  <a:pt x="9286" y="82170"/>
                </a:lnTo>
                <a:lnTo>
                  <a:pt x="3016" y="77464"/>
                </a:lnTo>
                <a:lnTo>
                  <a:pt x="31" y="69566"/>
                </a:lnTo>
                <a:lnTo>
                  <a:pt x="0" y="57810"/>
                </a:lnTo>
                <a:lnTo>
                  <a:pt x="2393" y="45184"/>
                </a:lnTo>
                <a:lnTo>
                  <a:pt x="22860" y="12090"/>
                </a:lnTo>
                <a:lnTo>
                  <a:pt x="55614" y="0"/>
                </a:lnTo>
                <a:lnTo>
                  <a:pt x="67056" y="2946"/>
                </a:lnTo>
                <a:lnTo>
                  <a:pt x="92059" y="36058"/>
                </a:lnTo>
                <a:lnTo>
                  <a:pt x="100562" y="62743"/>
                </a:lnTo>
                <a:lnTo>
                  <a:pt x="104981" y="76162"/>
                </a:lnTo>
                <a:lnTo>
                  <a:pt x="109805" y="89485"/>
                </a:lnTo>
                <a:lnTo>
                  <a:pt x="115189" y="102641"/>
                </a:lnTo>
              </a:path>
            </a:pathLst>
          </a:custGeom>
          <a:ln w="12801">
            <a:solidFill>
              <a:srgbClr val="006FC0"/>
            </a:solidFill>
          </a:ln>
        </p:spPr>
        <p:txBody>
          <a:bodyPr wrap="square" lIns="0" tIns="0" rIns="0" bIns="0" rtlCol="0"/>
          <a:lstStyle/>
          <a:p>
            <a:endParaRPr/>
          </a:p>
        </p:txBody>
      </p:sp>
      <p:sp>
        <p:nvSpPr>
          <p:cNvPr id="92" name="object 92"/>
          <p:cNvSpPr/>
          <p:nvPr/>
        </p:nvSpPr>
        <p:spPr>
          <a:xfrm>
            <a:off x="3517534" y="3215894"/>
            <a:ext cx="114935" cy="135890"/>
          </a:xfrm>
          <a:custGeom>
            <a:avLst/>
            <a:gdLst/>
            <a:ahLst/>
            <a:cxnLst/>
            <a:rect l="l" t="t" r="r" b="b"/>
            <a:pathLst>
              <a:path w="114935" h="135889">
                <a:moveTo>
                  <a:pt x="114792" y="0"/>
                </a:moveTo>
                <a:lnTo>
                  <a:pt x="75162" y="11930"/>
                </a:lnTo>
                <a:lnTo>
                  <a:pt x="31908" y="40211"/>
                </a:lnTo>
                <a:lnTo>
                  <a:pt x="525" y="82440"/>
                </a:lnTo>
                <a:lnTo>
                  <a:pt x="0" y="95615"/>
                </a:lnTo>
                <a:lnTo>
                  <a:pt x="4260" y="108098"/>
                </a:lnTo>
                <a:lnTo>
                  <a:pt x="12938" y="120141"/>
                </a:lnTo>
                <a:lnTo>
                  <a:pt x="26576" y="130371"/>
                </a:lnTo>
                <a:lnTo>
                  <a:pt x="41560" y="134731"/>
                </a:lnTo>
                <a:lnTo>
                  <a:pt x="57568" y="135447"/>
                </a:lnTo>
                <a:lnTo>
                  <a:pt x="74279" y="134746"/>
                </a:lnTo>
              </a:path>
            </a:pathLst>
          </a:custGeom>
          <a:ln w="12801">
            <a:solidFill>
              <a:srgbClr val="006FC0"/>
            </a:solidFill>
          </a:ln>
        </p:spPr>
        <p:txBody>
          <a:bodyPr wrap="square" lIns="0" tIns="0" rIns="0" bIns="0" rtlCol="0"/>
          <a:lstStyle/>
          <a:p>
            <a:endParaRPr/>
          </a:p>
        </p:txBody>
      </p:sp>
      <p:sp>
        <p:nvSpPr>
          <p:cNvPr id="93" name="object 93"/>
          <p:cNvSpPr/>
          <p:nvPr/>
        </p:nvSpPr>
        <p:spPr>
          <a:xfrm>
            <a:off x="3682619" y="3254375"/>
            <a:ext cx="32384" cy="111125"/>
          </a:xfrm>
          <a:custGeom>
            <a:avLst/>
            <a:gdLst/>
            <a:ahLst/>
            <a:cxnLst/>
            <a:rect l="l" t="t" r="r" b="b"/>
            <a:pathLst>
              <a:path w="32385" h="111125">
                <a:moveTo>
                  <a:pt x="0" y="10033"/>
                </a:moveTo>
                <a:lnTo>
                  <a:pt x="0" y="6350"/>
                </a:lnTo>
                <a:lnTo>
                  <a:pt x="0" y="3301"/>
                </a:lnTo>
                <a:lnTo>
                  <a:pt x="0" y="0"/>
                </a:lnTo>
                <a:lnTo>
                  <a:pt x="3329" y="11489"/>
                </a:lnTo>
                <a:lnTo>
                  <a:pt x="5492" y="23145"/>
                </a:lnTo>
                <a:lnTo>
                  <a:pt x="7036" y="35040"/>
                </a:lnTo>
                <a:lnTo>
                  <a:pt x="8508" y="47244"/>
                </a:lnTo>
                <a:lnTo>
                  <a:pt x="9749" y="60717"/>
                </a:lnTo>
                <a:lnTo>
                  <a:pt x="11763" y="77787"/>
                </a:lnTo>
                <a:lnTo>
                  <a:pt x="15420" y="94285"/>
                </a:lnTo>
                <a:lnTo>
                  <a:pt x="21589" y="106045"/>
                </a:lnTo>
                <a:lnTo>
                  <a:pt x="25272" y="107569"/>
                </a:lnTo>
                <a:lnTo>
                  <a:pt x="28955" y="109347"/>
                </a:lnTo>
                <a:lnTo>
                  <a:pt x="32257" y="110871"/>
                </a:lnTo>
              </a:path>
            </a:pathLst>
          </a:custGeom>
          <a:ln w="12801">
            <a:solidFill>
              <a:srgbClr val="006FC0"/>
            </a:solidFill>
          </a:ln>
        </p:spPr>
        <p:txBody>
          <a:bodyPr wrap="square" lIns="0" tIns="0" rIns="0" bIns="0" rtlCol="0"/>
          <a:lstStyle/>
          <a:p>
            <a:endParaRPr/>
          </a:p>
        </p:txBody>
      </p:sp>
      <p:sp>
        <p:nvSpPr>
          <p:cNvPr id="94" name="object 94"/>
          <p:cNvSpPr/>
          <p:nvPr/>
        </p:nvSpPr>
        <p:spPr>
          <a:xfrm>
            <a:off x="3720353" y="3116833"/>
            <a:ext cx="21590" cy="41275"/>
          </a:xfrm>
          <a:custGeom>
            <a:avLst/>
            <a:gdLst/>
            <a:ahLst/>
            <a:cxnLst/>
            <a:rect l="l" t="t" r="r" b="b"/>
            <a:pathLst>
              <a:path w="21589" h="41275">
                <a:moveTo>
                  <a:pt x="21066" y="15875"/>
                </a:moveTo>
                <a:lnTo>
                  <a:pt x="14716" y="6730"/>
                </a:lnTo>
                <a:lnTo>
                  <a:pt x="11922" y="3428"/>
                </a:lnTo>
                <a:lnTo>
                  <a:pt x="4302" y="0"/>
                </a:lnTo>
                <a:lnTo>
                  <a:pt x="299" y="10644"/>
                </a:lnTo>
                <a:lnTo>
                  <a:pt x="0" y="19907"/>
                </a:lnTo>
                <a:lnTo>
                  <a:pt x="2391" y="29503"/>
                </a:lnTo>
                <a:lnTo>
                  <a:pt x="6461" y="41148"/>
                </a:lnTo>
              </a:path>
            </a:pathLst>
          </a:custGeom>
          <a:ln w="12801">
            <a:solidFill>
              <a:srgbClr val="006FC0"/>
            </a:solidFill>
          </a:ln>
        </p:spPr>
        <p:txBody>
          <a:bodyPr wrap="square" lIns="0" tIns="0" rIns="0" bIns="0" rtlCol="0"/>
          <a:lstStyle/>
          <a:p>
            <a:endParaRPr/>
          </a:p>
        </p:txBody>
      </p:sp>
      <p:sp>
        <p:nvSpPr>
          <p:cNvPr id="95" name="object 95"/>
          <p:cNvSpPr/>
          <p:nvPr/>
        </p:nvSpPr>
        <p:spPr>
          <a:xfrm>
            <a:off x="3844655" y="3288545"/>
            <a:ext cx="131445" cy="280670"/>
          </a:xfrm>
          <a:custGeom>
            <a:avLst/>
            <a:gdLst/>
            <a:ahLst/>
            <a:cxnLst/>
            <a:rect l="l" t="t" r="r" b="b"/>
            <a:pathLst>
              <a:path w="131445" h="280670">
                <a:moveTo>
                  <a:pt x="41290" y="280662"/>
                </a:moveTo>
                <a:lnTo>
                  <a:pt x="35940" y="273097"/>
                </a:lnTo>
                <a:lnTo>
                  <a:pt x="32496" y="265009"/>
                </a:lnTo>
                <a:lnTo>
                  <a:pt x="29860" y="256301"/>
                </a:lnTo>
                <a:lnTo>
                  <a:pt x="26939" y="246880"/>
                </a:lnTo>
                <a:lnTo>
                  <a:pt x="15319" y="204763"/>
                </a:lnTo>
                <a:lnTo>
                  <a:pt x="7127" y="161790"/>
                </a:lnTo>
                <a:lnTo>
                  <a:pt x="0" y="93908"/>
                </a:lnTo>
                <a:lnTo>
                  <a:pt x="1502" y="59384"/>
                </a:lnTo>
                <a:lnTo>
                  <a:pt x="9540" y="26789"/>
                </a:lnTo>
                <a:lnTo>
                  <a:pt x="19355" y="10810"/>
                </a:lnTo>
                <a:lnTo>
                  <a:pt x="32623" y="1833"/>
                </a:lnTo>
                <a:lnTo>
                  <a:pt x="48510" y="0"/>
                </a:lnTo>
                <a:lnTo>
                  <a:pt x="66182" y="5453"/>
                </a:lnTo>
                <a:lnTo>
                  <a:pt x="100663" y="34059"/>
                </a:lnTo>
                <a:lnTo>
                  <a:pt x="124094" y="72763"/>
                </a:lnTo>
                <a:lnTo>
                  <a:pt x="131365" y="103576"/>
                </a:lnTo>
                <a:lnTo>
                  <a:pt x="129024" y="118929"/>
                </a:lnTo>
                <a:lnTo>
                  <a:pt x="98726" y="145788"/>
                </a:lnTo>
                <a:lnTo>
                  <a:pt x="66182" y="146550"/>
                </a:lnTo>
                <a:lnTo>
                  <a:pt x="62626" y="145661"/>
                </a:lnTo>
              </a:path>
            </a:pathLst>
          </a:custGeom>
          <a:ln w="12801">
            <a:solidFill>
              <a:srgbClr val="006FC0"/>
            </a:solidFill>
          </a:ln>
        </p:spPr>
        <p:txBody>
          <a:bodyPr wrap="square" lIns="0" tIns="0" rIns="0" bIns="0" rtlCol="0"/>
          <a:lstStyle/>
          <a:p>
            <a:endParaRPr/>
          </a:p>
        </p:txBody>
      </p:sp>
      <p:sp>
        <p:nvSpPr>
          <p:cNvPr id="96" name="object 96"/>
          <p:cNvSpPr/>
          <p:nvPr/>
        </p:nvSpPr>
        <p:spPr>
          <a:xfrm>
            <a:off x="4019847" y="3319907"/>
            <a:ext cx="132715" cy="118110"/>
          </a:xfrm>
          <a:custGeom>
            <a:avLst/>
            <a:gdLst/>
            <a:ahLst/>
            <a:cxnLst/>
            <a:rect l="l" t="t" r="r" b="b"/>
            <a:pathLst>
              <a:path w="132714" h="118110">
                <a:moveTo>
                  <a:pt x="59011" y="0"/>
                </a:moveTo>
                <a:lnTo>
                  <a:pt x="23631" y="33843"/>
                </a:lnTo>
                <a:lnTo>
                  <a:pt x="1956" y="76946"/>
                </a:lnTo>
                <a:lnTo>
                  <a:pt x="0" y="92009"/>
                </a:lnTo>
                <a:lnTo>
                  <a:pt x="3258" y="106679"/>
                </a:lnTo>
                <a:lnTo>
                  <a:pt x="10681" y="115204"/>
                </a:lnTo>
                <a:lnTo>
                  <a:pt x="21117" y="117824"/>
                </a:lnTo>
                <a:lnTo>
                  <a:pt x="32529" y="116395"/>
                </a:lnTo>
                <a:lnTo>
                  <a:pt x="70854" y="93979"/>
                </a:lnTo>
                <a:lnTo>
                  <a:pt x="102106" y="59890"/>
                </a:lnTo>
                <a:lnTo>
                  <a:pt x="109541" y="51323"/>
                </a:lnTo>
                <a:lnTo>
                  <a:pt x="117905" y="44590"/>
                </a:lnTo>
                <a:lnTo>
                  <a:pt x="128734" y="40512"/>
                </a:lnTo>
                <a:lnTo>
                  <a:pt x="129988" y="50998"/>
                </a:lnTo>
                <a:lnTo>
                  <a:pt x="130671" y="61722"/>
                </a:lnTo>
                <a:lnTo>
                  <a:pt x="131020" y="72445"/>
                </a:lnTo>
                <a:lnTo>
                  <a:pt x="131274" y="82930"/>
                </a:lnTo>
                <a:lnTo>
                  <a:pt x="130258" y="94487"/>
                </a:lnTo>
                <a:lnTo>
                  <a:pt x="130004" y="97535"/>
                </a:lnTo>
                <a:lnTo>
                  <a:pt x="132417" y="104520"/>
                </a:lnTo>
              </a:path>
            </a:pathLst>
          </a:custGeom>
          <a:ln w="12801">
            <a:solidFill>
              <a:srgbClr val="006FC0"/>
            </a:solidFill>
          </a:ln>
        </p:spPr>
        <p:txBody>
          <a:bodyPr wrap="square" lIns="0" tIns="0" rIns="0" bIns="0" rtlCol="0"/>
          <a:lstStyle/>
          <a:p>
            <a:endParaRPr/>
          </a:p>
        </p:txBody>
      </p:sp>
      <p:sp>
        <p:nvSpPr>
          <p:cNvPr id="97" name="object 97"/>
          <p:cNvSpPr/>
          <p:nvPr/>
        </p:nvSpPr>
        <p:spPr>
          <a:xfrm>
            <a:off x="4212590" y="3187573"/>
            <a:ext cx="45720" cy="219075"/>
          </a:xfrm>
          <a:custGeom>
            <a:avLst/>
            <a:gdLst/>
            <a:ahLst/>
            <a:cxnLst/>
            <a:rect l="l" t="t" r="r" b="b"/>
            <a:pathLst>
              <a:path w="45720" h="219075">
                <a:moveTo>
                  <a:pt x="0" y="0"/>
                </a:moveTo>
                <a:lnTo>
                  <a:pt x="17502" y="37951"/>
                </a:lnTo>
                <a:lnTo>
                  <a:pt x="21524" y="83012"/>
                </a:lnTo>
                <a:lnTo>
                  <a:pt x="23828" y="112601"/>
                </a:lnTo>
                <a:lnTo>
                  <a:pt x="26441" y="142118"/>
                </a:lnTo>
                <a:lnTo>
                  <a:pt x="29972" y="171576"/>
                </a:lnTo>
                <a:lnTo>
                  <a:pt x="32146" y="185205"/>
                </a:lnTo>
                <a:lnTo>
                  <a:pt x="34798" y="196691"/>
                </a:lnTo>
                <a:lnTo>
                  <a:pt x="38973" y="207367"/>
                </a:lnTo>
                <a:lnTo>
                  <a:pt x="45720" y="218566"/>
                </a:lnTo>
              </a:path>
            </a:pathLst>
          </a:custGeom>
          <a:ln w="12801">
            <a:solidFill>
              <a:srgbClr val="006FC0"/>
            </a:solidFill>
          </a:ln>
        </p:spPr>
        <p:txBody>
          <a:bodyPr wrap="square" lIns="0" tIns="0" rIns="0" bIns="0" rtlCol="0"/>
          <a:lstStyle/>
          <a:p>
            <a:endParaRPr/>
          </a:p>
        </p:txBody>
      </p:sp>
      <p:sp>
        <p:nvSpPr>
          <p:cNvPr id="98" name="object 98"/>
          <p:cNvSpPr/>
          <p:nvPr/>
        </p:nvSpPr>
        <p:spPr>
          <a:xfrm>
            <a:off x="4733290" y="3182366"/>
            <a:ext cx="8890" cy="225425"/>
          </a:xfrm>
          <a:custGeom>
            <a:avLst/>
            <a:gdLst/>
            <a:ahLst/>
            <a:cxnLst/>
            <a:rect l="l" t="t" r="r" b="b"/>
            <a:pathLst>
              <a:path w="8889" h="225425">
                <a:moveTo>
                  <a:pt x="0" y="4572"/>
                </a:moveTo>
                <a:lnTo>
                  <a:pt x="2412" y="3048"/>
                </a:lnTo>
                <a:lnTo>
                  <a:pt x="4825" y="1524"/>
                </a:lnTo>
                <a:lnTo>
                  <a:pt x="7238" y="0"/>
                </a:lnTo>
                <a:lnTo>
                  <a:pt x="5341" y="9407"/>
                </a:lnTo>
                <a:lnTo>
                  <a:pt x="4159" y="18208"/>
                </a:lnTo>
                <a:lnTo>
                  <a:pt x="3595" y="26985"/>
                </a:lnTo>
                <a:lnTo>
                  <a:pt x="3556" y="36322"/>
                </a:lnTo>
                <a:lnTo>
                  <a:pt x="4171" y="50512"/>
                </a:lnTo>
                <a:lnTo>
                  <a:pt x="4952" y="64690"/>
                </a:lnTo>
                <a:lnTo>
                  <a:pt x="5734" y="78845"/>
                </a:lnTo>
                <a:lnTo>
                  <a:pt x="6350" y="92963"/>
                </a:lnTo>
                <a:lnTo>
                  <a:pt x="6794" y="108334"/>
                </a:lnTo>
                <a:lnTo>
                  <a:pt x="6762" y="123729"/>
                </a:lnTo>
                <a:lnTo>
                  <a:pt x="6207" y="139076"/>
                </a:lnTo>
                <a:lnTo>
                  <a:pt x="5080" y="154305"/>
                </a:lnTo>
                <a:lnTo>
                  <a:pt x="4103" y="164482"/>
                </a:lnTo>
                <a:lnTo>
                  <a:pt x="2984" y="174482"/>
                </a:lnTo>
                <a:lnTo>
                  <a:pt x="1865" y="184362"/>
                </a:lnTo>
                <a:lnTo>
                  <a:pt x="888" y="194183"/>
                </a:lnTo>
                <a:lnTo>
                  <a:pt x="190" y="203773"/>
                </a:lnTo>
                <a:lnTo>
                  <a:pt x="825" y="211089"/>
                </a:lnTo>
                <a:lnTo>
                  <a:pt x="3460" y="217668"/>
                </a:lnTo>
                <a:lnTo>
                  <a:pt x="8762" y="225044"/>
                </a:lnTo>
              </a:path>
            </a:pathLst>
          </a:custGeom>
          <a:ln w="12801">
            <a:solidFill>
              <a:srgbClr val="006FC0"/>
            </a:solidFill>
          </a:ln>
        </p:spPr>
        <p:txBody>
          <a:bodyPr wrap="square" lIns="0" tIns="0" rIns="0" bIns="0" rtlCol="0"/>
          <a:lstStyle/>
          <a:p>
            <a:endParaRPr/>
          </a:p>
        </p:txBody>
      </p:sp>
      <p:sp>
        <p:nvSpPr>
          <p:cNvPr id="99" name="object 99"/>
          <p:cNvSpPr/>
          <p:nvPr/>
        </p:nvSpPr>
        <p:spPr>
          <a:xfrm>
            <a:off x="4760721" y="3150187"/>
            <a:ext cx="119380" cy="290195"/>
          </a:xfrm>
          <a:custGeom>
            <a:avLst/>
            <a:gdLst/>
            <a:ahLst/>
            <a:cxnLst/>
            <a:rect l="l" t="t" r="r" b="b"/>
            <a:pathLst>
              <a:path w="119379" h="290195">
                <a:moveTo>
                  <a:pt x="114807" y="95932"/>
                </a:moveTo>
                <a:lnTo>
                  <a:pt x="114746" y="83216"/>
                </a:lnTo>
                <a:lnTo>
                  <a:pt x="114792" y="70596"/>
                </a:lnTo>
                <a:lnTo>
                  <a:pt x="114718" y="58070"/>
                </a:lnTo>
                <a:lnTo>
                  <a:pt x="103602" y="14797"/>
                </a:lnTo>
                <a:lnTo>
                  <a:pt x="76311" y="0"/>
                </a:lnTo>
                <a:lnTo>
                  <a:pt x="66391" y="851"/>
                </a:lnTo>
                <a:lnTo>
                  <a:pt x="32797" y="20081"/>
                </a:lnTo>
                <a:lnTo>
                  <a:pt x="8715" y="64281"/>
                </a:lnTo>
                <a:lnTo>
                  <a:pt x="873" y="106945"/>
                </a:lnTo>
                <a:lnTo>
                  <a:pt x="0" y="128825"/>
                </a:lnTo>
                <a:lnTo>
                  <a:pt x="567" y="152312"/>
                </a:lnTo>
                <a:lnTo>
                  <a:pt x="7608" y="199048"/>
                </a:lnTo>
                <a:lnTo>
                  <a:pt x="24324" y="241686"/>
                </a:lnTo>
                <a:lnTo>
                  <a:pt x="53431" y="272274"/>
                </a:lnTo>
                <a:lnTo>
                  <a:pt x="93090" y="288782"/>
                </a:lnTo>
                <a:lnTo>
                  <a:pt x="104155" y="289746"/>
                </a:lnTo>
                <a:lnTo>
                  <a:pt x="113029" y="287067"/>
                </a:lnTo>
                <a:lnTo>
                  <a:pt x="115188" y="283638"/>
                </a:lnTo>
                <a:lnTo>
                  <a:pt x="117348" y="280336"/>
                </a:lnTo>
                <a:lnTo>
                  <a:pt x="119125" y="277288"/>
                </a:lnTo>
              </a:path>
            </a:pathLst>
          </a:custGeom>
          <a:ln w="12801">
            <a:solidFill>
              <a:srgbClr val="006FC0"/>
            </a:solidFill>
          </a:ln>
        </p:spPr>
        <p:txBody>
          <a:bodyPr wrap="square" lIns="0" tIns="0" rIns="0" bIns="0" rtlCol="0"/>
          <a:lstStyle/>
          <a:p>
            <a:endParaRPr/>
          </a:p>
        </p:txBody>
      </p:sp>
      <p:sp>
        <p:nvSpPr>
          <p:cNvPr id="100" name="object 100"/>
          <p:cNvSpPr/>
          <p:nvPr/>
        </p:nvSpPr>
        <p:spPr>
          <a:xfrm>
            <a:off x="4872228" y="3217164"/>
            <a:ext cx="495300" cy="268605"/>
          </a:xfrm>
          <a:custGeom>
            <a:avLst/>
            <a:gdLst/>
            <a:ahLst/>
            <a:cxnLst/>
            <a:rect l="l" t="t" r="r" b="b"/>
            <a:pathLst>
              <a:path w="495300" h="268604">
                <a:moveTo>
                  <a:pt x="106934" y="0"/>
                </a:moveTo>
                <a:lnTo>
                  <a:pt x="64484" y="25781"/>
                </a:lnTo>
                <a:lnTo>
                  <a:pt x="30225" y="61849"/>
                </a:lnTo>
                <a:lnTo>
                  <a:pt x="7207" y="102901"/>
                </a:lnTo>
                <a:lnTo>
                  <a:pt x="0" y="148716"/>
                </a:lnTo>
                <a:lnTo>
                  <a:pt x="11050" y="170418"/>
                </a:lnTo>
                <a:lnTo>
                  <a:pt x="30972" y="181927"/>
                </a:lnTo>
                <a:lnTo>
                  <a:pt x="55060" y="185150"/>
                </a:lnTo>
                <a:lnTo>
                  <a:pt x="78612" y="181990"/>
                </a:lnTo>
                <a:lnTo>
                  <a:pt x="117776" y="164099"/>
                </a:lnTo>
                <a:lnTo>
                  <a:pt x="148462" y="134112"/>
                </a:lnTo>
                <a:lnTo>
                  <a:pt x="158892" y="103124"/>
                </a:lnTo>
                <a:lnTo>
                  <a:pt x="158374" y="86820"/>
                </a:lnTo>
                <a:lnTo>
                  <a:pt x="137795" y="47069"/>
                </a:lnTo>
                <a:lnTo>
                  <a:pt x="141789" y="55711"/>
                </a:lnTo>
                <a:lnTo>
                  <a:pt x="166131" y="82502"/>
                </a:lnTo>
                <a:lnTo>
                  <a:pt x="188497" y="110936"/>
                </a:lnTo>
                <a:lnTo>
                  <a:pt x="209423" y="141097"/>
                </a:lnTo>
                <a:lnTo>
                  <a:pt x="216662" y="152146"/>
                </a:lnTo>
                <a:lnTo>
                  <a:pt x="218567" y="154812"/>
                </a:lnTo>
                <a:lnTo>
                  <a:pt x="222758" y="162178"/>
                </a:lnTo>
                <a:lnTo>
                  <a:pt x="224752" y="149441"/>
                </a:lnTo>
                <a:lnTo>
                  <a:pt x="226329" y="136096"/>
                </a:lnTo>
                <a:lnTo>
                  <a:pt x="227740" y="122299"/>
                </a:lnTo>
                <a:lnTo>
                  <a:pt x="229235" y="108203"/>
                </a:lnTo>
                <a:lnTo>
                  <a:pt x="235600" y="70167"/>
                </a:lnTo>
                <a:lnTo>
                  <a:pt x="249300" y="34416"/>
                </a:lnTo>
                <a:lnTo>
                  <a:pt x="268678" y="23433"/>
                </a:lnTo>
                <a:lnTo>
                  <a:pt x="277368" y="22606"/>
                </a:lnTo>
                <a:lnTo>
                  <a:pt x="289857" y="41884"/>
                </a:lnTo>
                <a:lnTo>
                  <a:pt x="298608" y="61960"/>
                </a:lnTo>
                <a:lnTo>
                  <a:pt x="305121" y="83059"/>
                </a:lnTo>
                <a:lnTo>
                  <a:pt x="310896" y="105410"/>
                </a:lnTo>
                <a:lnTo>
                  <a:pt x="314352" y="118209"/>
                </a:lnTo>
                <a:lnTo>
                  <a:pt x="317976" y="130460"/>
                </a:lnTo>
                <a:lnTo>
                  <a:pt x="321933" y="142093"/>
                </a:lnTo>
                <a:lnTo>
                  <a:pt x="326389" y="153035"/>
                </a:lnTo>
                <a:lnTo>
                  <a:pt x="338097" y="135086"/>
                </a:lnTo>
                <a:lnTo>
                  <a:pt x="349281" y="116792"/>
                </a:lnTo>
                <a:lnTo>
                  <a:pt x="360608" y="98617"/>
                </a:lnTo>
                <a:lnTo>
                  <a:pt x="390953" y="62531"/>
                </a:lnTo>
                <a:lnTo>
                  <a:pt x="412114" y="52705"/>
                </a:lnTo>
                <a:lnTo>
                  <a:pt x="419407" y="67708"/>
                </a:lnTo>
                <a:lnTo>
                  <a:pt x="433070" y="114553"/>
                </a:lnTo>
                <a:lnTo>
                  <a:pt x="439340" y="162464"/>
                </a:lnTo>
                <a:lnTo>
                  <a:pt x="443231" y="186455"/>
                </a:lnTo>
                <a:lnTo>
                  <a:pt x="449325" y="209423"/>
                </a:lnTo>
                <a:lnTo>
                  <a:pt x="457366" y="227558"/>
                </a:lnTo>
                <a:lnTo>
                  <a:pt x="467740" y="242585"/>
                </a:lnTo>
                <a:lnTo>
                  <a:pt x="480401" y="255732"/>
                </a:lnTo>
                <a:lnTo>
                  <a:pt x="495300" y="268224"/>
                </a:lnTo>
              </a:path>
            </a:pathLst>
          </a:custGeom>
          <a:ln w="12801">
            <a:solidFill>
              <a:srgbClr val="006FC0"/>
            </a:solidFill>
          </a:ln>
        </p:spPr>
        <p:txBody>
          <a:bodyPr wrap="square" lIns="0" tIns="0" rIns="0" bIns="0" rtlCol="0"/>
          <a:lstStyle/>
          <a:p>
            <a:endParaRPr/>
          </a:p>
        </p:txBody>
      </p:sp>
      <p:sp>
        <p:nvSpPr>
          <p:cNvPr id="101" name="object 101"/>
          <p:cNvSpPr/>
          <p:nvPr/>
        </p:nvSpPr>
        <p:spPr>
          <a:xfrm>
            <a:off x="5371901" y="3274143"/>
            <a:ext cx="107314" cy="283845"/>
          </a:xfrm>
          <a:custGeom>
            <a:avLst/>
            <a:gdLst/>
            <a:ahLst/>
            <a:cxnLst/>
            <a:rect l="l" t="t" r="r" b="b"/>
            <a:pathLst>
              <a:path w="107314" h="283845">
                <a:moveTo>
                  <a:pt x="77922" y="280078"/>
                </a:moveTo>
                <a:lnTo>
                  <a:pt x="68151" y="283668"/>
                </a:lnTo>
                <a:lnTo>
                  <a:pt x="60047" y="283269"/>
                </a:lnTo>
                <a:lnTo>
                  <a:pt x="52562" y="278703"/>
                </a:lnTo>
                <a:lnTo>
                  <a:pt x="25741" y="236692"/>
                </a:lnTo>
                <a:lnTo>
                  <a:pt x="12644" y="200830"/>
                </a:lnTo>
                <a:lnTo>
                  <a:pt x="1404" y="145553"/>
                </a:lnTo>
                <a:lnTo>
                  <a:pt x="0" y="117213"/>
                </a:lnTo>
                <a:lnTo>
                  <a:pt x="1976" y="89324"/>
                </a:lnTo>
                <a:lnTo>
                  <a:pt x="15882" y="43144"/>
                </a:lnTo>
                <a:lnTo>
                  <a:pt x="46172" y="6393"/>
                </a:lnTo>
                <a:lnTo>
                  <a:pt x="61277" y="0"/>
                </a:lnTo>
                <a:lnTo>
                  <a:pt x="76334" y="202"/>
                </a:lnTo>
                <a:lnTo>
                  <a:pt x="89963" y="6643"/>
                </a:lnTo>
                <a:lnTo>
                  <a:pt x="100782" y="18966"/>
                </a:lnTo>
                <a:lnTo>
                  <a:pt x="106797" y="36633"/>
                </a:lnTo>
                <a:lnTo>
                  <a:pt x="106799" y="56003"/>
                </a:lnTo>
                <a:lnTo>
                  <a:pt x="102586" y="75205"/>
                </a:lnTo>
                <a:lnTo>
                  <a:pt x="85020" y="110999"/>
                </a:lnTo>
                <a:lnTo>
                  <a:pt x="57290" y="139682"/>
                </a:lnTo>
                <a:lnTo>
                  <a:pt x="40711" y="151808"/>
                </a:lnTo>
                <a:lnTo>
                  <a:pt x="33091" y="157650"/>
                </a:lnTo>
                <a:lnTo>
                  <a:pt x="31567" y="160063"/>
                </a:lnTo>
                <a:lnTo>
                  <a:pt x="25217" y="159428"/>
                </a:lnTo>
              </a:path>
            </a:pathLst>
          </a:custGeom>
          <a:ln w="12801">
            <a:solidFill>
              <a:srgbClr val="006FC0"/>
            </a:solidFill>
          </a:ln>
        </p:spPr>
        <p:txBody>
          <a:bodyPr wrap="square" lIns="0" tIns="0" rIns="0" bIns="0" rtlCol="0"/>
          <a:lstStyle/>
          <a:p>
            <a:endParaRPr/>
          </a:p>
        </p:txBody>
      </p:sp>
      <p:sp>
        <p:nvSpPr>
          <p:cNvPr id="102" name="object 102"/>
          <p:cNvSpPr/>
          <p:nvPr/>
        </p:nvSpPr>
        <p:spPr>
          <a:xfrm>
            <a:off x="5522817" y="3294157"/>
            <a:ext cx="617855" cy="140335"/>
          </a:xfrm>
          <a:custGeom>
            <a:avLst/>
            <a:gdLst/>
            <a:ahLst/>
            <a:cxnLst/>
            <a:rect l="l" t="t" r="r" b="b"/>
            <a:pathLst>
              <a:path w="617854" h="140335">
                <a:moveTo>
                  <a:pt x="38893" y="984"/>
                </a:moveTo>
                <a:lnTo>
                  <a:pt x="31787" y="12763"/>
                </a:lnTo>
                <a:lnTo>
                  <a:pt x="23479" y="24542"/>
                </a:lnTo>
                <a:lnTo>
                  <a:pt x="15480" y="36131"/>
                </a:lnTo>
                <a:lnTo>
                  <a:pt x="9302" y="47339"/>
                </a:lnTo>
                <a:lnTo>
                  <a:pt x="3401" y="63811"/>
                </a:lnTo>
                <a:lnTo>
                  <a:pt x="0" y="82438"/>
                </a:lnTo>
                <a:lnTo>
                  <a:pt x="551" y="101042"/>
                </a:lnTo>
                <a:lnTo>
                  <a:pt x="6508" y="117443"/>
                </a:lnTo>
                <a:lnTo>
                  <a:pt x="21657" y="132480"/>
                </a:lnTo>
                <a:lnTo>
                  <a:pt x="41401" y="139636"/>
                </a:lnTo>
                <a:lnTo>
                  <a:pt x="62908" y="140267"/>
                </a:lnTo>
                <a:lnTo>
                  <a:pt x="83343" y="135731"/>
                </a:lnTo>
                <a:lnTo>
                  <a:pt x="119723" y="108656"/>
                </a:lnTo>
                <a:lnTo>
                  <a:pt x="130254" y="59182"/>
                </a:lnTo>
                <a:lnTo>
                  <a:pt x="129522" y="41219"/>
                </a:lnTo>
                <a:lnTo>
                  <a:pt x="129063" y="23590"/>
                </a:lnTo>
                <a:lnTo>
                  <a:pt x="129698" y="19907"/>
                </a:lnTo>
                <a:lnTo>
                  <a:pt x="129698" y="16605"/>
                </a:lnTo>
                <a:lnTo>
                  <a:pt x="129952" y="12922"/>
                </a:lnTo>
                <a:lnTo>
                  <a:pt x="160813" y="52292"/>
                </a:lnTo>
                <a:lnTo>
                  <a:pt x="172148" y="83772"/>
                </a:lnTo>
                <a:lnTo>
                  <a:pt x="178637" y="99637"/>
                </a:lnTo>
                <a:lnTo>
                  <a:pt x="186721" y="113252"/>
                </a:lnTo>
                <a:lnTo>
                  <a:pt x="190023" y="121126"/>
                </a:lnTo>
                <a:lnTo>
                  <a:pt x="191547" y="123920"/>
                </a:lnTo>
                <a:lnTo>
                  <a:pt x="198278" y="124428"/>
                </a:lnTo>
                <a:lnTo>
                  <a:pt x="204285" y="110775"/>
                </a:lnTo>
                <a:lnTo>
                  <a:pt x="210137" y="97218"/>
                </a:lnTo>
                <a:lnTo>
                  <a:pt x="216155" y="83708"/>
                </a:lnTo>
                <a:lnTo>
                  <a:pt x="222662" y="70199"/>
                </a:lnTo>
                <a:lnTo>
                  <a:pt x="226863" y="61339"/>
                </a:lnTo>
                <a:lnTo>
                  <a:pt x="232743" y="50942"/>
                </a:lnTo>
                <a:lnTo>
                  <a:pt x="240504" y="42713"/>
                </a:lnTo>
                <a:lnTo>
                  <a:pt x="250348" y="40354"/>
                </a:lnTo>
                <a:lnTo>
                  <a:pt x="260826" y="45410"/>
                </a:lnTo>
                <a:lnTo>
                  <a:pt x="269684" y="54610"/>
                </a:lnTo>
                <a:lnTo>
                  <a:pt x="277352" y="65285"/>
                </a:lnTo>
                <a:lnTo>
                  <a:pt x="284257" y="74771"/>
                </a:lnTo>
                <a:lnTo>
                  <a:pt x="299452" y="90632"/>
                </a:lnTo>
                <a:lnTo>
                  <a:pt x="317039" y="102504"/>
                </a:lnTo>
                <a:lnTo>
                  <a:pt x="336746" y="107686"/>
                </a:lnTo>
                <a:lnTo>
                  <a:pt x="358298" y="103473"/>
                </a:lnTo>
                <a:lnTo>
                  <a:pt x="390892" y="63646"/>
                </a:lnTo>
                <a:lnTo>
                  <a:pt x="392747" y="20383"/>
                </a:lnTo>
                <a:lnTo>
                  <a:pt x="364920" y="0"/>
                </a:lnTo>
                <a:lnTo>
                  <a:pt x="355679" y="8762"/>
                </a:lnTo>
                <a:lnTo>
                  <a:pt x="350127" y="49192"/>
                </a:lnTo>
                <a:lnTo>
                  <a:pt x="374808" y="79089"/>
                </a:lnTo>
                <a:lnTo>
                  <a:pt x="416117" y="75981"/>
                </a:lnTo>
                <a:lnTo>
                  <a:pt x="456580" y="40560"/>
                </a:lnTo>
                <a:lnTo>
                  <a:pt x="469211" y="24965"/>
                </a:lnTo>
                <a:lnTo>
                  <a:pt x="483901" y="12287"/>
                </a:lnTo>
                <a:lnTo>
                  <a:pt x="486314" y="12287"/>
                </a:lnTo>
                <a:lnTo>
                  <a:pt x="489108" y="12287"/>
                </a:lnTo>
                <a:lnTo>
                  <a:pt x="491521" y="12287"/>
                </a:lnTo>
                <a:lnTo>
                  <a:pt x="494176" y="28596"/>
                </a:lnTo>
                <a:lnTo>
                  <a:pt x="496665" y="44561"/>
                </a:lnTo>
                <a:lnTo>
                  <a:pt x="499629" y="60168"/>
                </a:lnTo>
                <a:lnTo>
                  <a:pt x="503713" y="75406"/>
                </a:lnTo>
                <a:lnTo>
                  <a:pt x="514494" y="67952"/>
                </a:lnTo>
                <a:lnTo>
                  <a:pt x="524335" y="59785"/>
                </a:lnTo>
                <a:lnTo>
                  <a:pt x="533771" y="51046"/>
                </a:lnTo>
                <a:lnTo>
                  <a:pt x="543337" y="41878"/>
                </a:lnTo>
                <a:lnTo>
                  <a:pt x="553493" y="32313"/>
                </a:lnTo>
                <a:lnTo>
                  <a:pt x="563816" y="23272"/>
                </a:lnTo>
                <a:lnTo>
                  <a:pt x="574948" y="15374"/>
                </a:lnTo>
                <a:lnTo>
                  <a:pt x="587533" y="9239"/>
                </a:lnTo>
                <a:lnTo>
                  <a:pt x="589692" y="9620"/>
                </a:lnTo>
                <a:lnTo>
                  <a:pt x="591724" y="9874"/>
                </a:lnTo>
                <a:lnTo>
                  <a:pt x="593883" y="10128"/>
                </a:lnTo>
                <a:lnTo>
                  <a:pt x="598697" y="22254"/>
                </a:lnTo>
                <a:lnTo>
                  <a:pt x="600868" y="32559"/>
                </a:lnTo>
                <a:lnTo>
                  <a:pt x="601991" y="43078"/>
                </a:lnTo>
                <a:lnTo>
                  <a:pt x="603662" y="55848"/>
                </a:lnTo>
                <a:lnTo>
                  <a:pt x="606381" y="68121"/>
                </a:lnTo>
                <a:lnTo>
                  <a:pt x="608838" y="72786"/>
                </a:lnTo>
                <a:lnTo>
                  <a:pt x="612199" y="75332"/>
                </a:lnTo>
                <a:lnTo>
                  <a:pt x="617632" y="81248"/>
                </a:lnTo>
              </a:path>
            </a:pathLst>
          </a:custGeom>
          <a:ln w="12801">
            <a:solidFill>
              <a:srgbClr val="006FC0"/>
            </a:solidFill>
          </a:ln>
        </p:spPr>
        <p:txBody>
          <a:bodyPr wrap="square" lIns="0" tIns="0" rIns="0" bIns="0" rtlCol="0"/>
          <a:lstStyle/>
          <a:p>
            <a:endParaRPr/>
          </a:p>
        </p:txBody>
      </p:sp>
      <p:sp>
        <p:nvSpPr>
          <p:cNvPr id="103" name="object 103"/>
          <p:cNvSpPr/>
          <p:nvPr/>
        </p:nvSpPr>
        <p:spPr>
          <a:xfrm>
            <a:off x="6235462" y="3132708"/>
            <a:ext cx="15875" cy="264160"/>
          </a:xfrm>
          <a:custGeom>
            <a:avLst/>
            <a:gdLst/>
            <a:ahLst/>
            <a:cxnLst/>
            <a:rect l="l" t="t" r="r" b="b"/>
            <a:pathLst>
              <a:path w="15875" h="264160">
                <a:moveTo>
                  <a:pt x="11160" y="0"/>
                </a:moveTo>
                <a:lnTo>
                  <a:pt x="5232" y="13850"/>
                </a:lnTo>
                <a:lnTo>
                  <a:pt x="3746" y="31750"/>
                </a:lnTo>
                <a:lnTo>
                  <a:pt x="4284" y="51077"/>
                </a:lnTo>
                <a:lnTo>
                  <a:pt x="4429" y="69214"/>
                </a:lnTo>
                <a:lnTo>
                  <a:pt x="2412" y="100780"/>
                </a:lnTo>
                <a:lnTo>
                  <a:pt x="492" y="133143"/>
                </a:lnTo>
                <a:lnTo>
                  <a:pt x="0" y="165387"/>
                </a:lnTo>
                <a:lnTo>
                  <a:pt x="2270" y="196595"/>
                </a:lnTo>
                <a:lnTo>
                  <a:pt x="5016" y="213413"/>
                </a:lnTo>
                <a:lnTo>
                  <a:pt x="8429" y="230362"/>
                </a:lnTo>
                <a:lnTo>
                  <a:pt x="12128" y="247191"/>
                </a:lnTo>
                <a:lnTo>
                  <a:pt x="15732" y="263651"/>
                </a:lnTo>
              </a:path>
            </a:pathLst>
          </a:custGeom>
          <a:ln w="12496">
            <a:solidFill>
              <a:srgbClr val="006FC0"/>
            </a:solidFill>
          </a:ln>
        </p:spPr>
        <p:txBody>
          <a:bodyPr wrap="square" lIns="0" tIns="0" rIns="0" bIns="0" rtlCol="0"/>
          <a:lstStyle/>
          <a:p>
            <a:endParaRPr/>
          </a:p>
        </p:txBody>
      </p:sp>
      <p:sp>
        <p:nvSpPr>
          <p:cNvPr id="104" name="object 104"/>
          <p:cNvSpPr/>
          <p:nvPr/>
        </p:nvSpPr>
        <p:spPr>
          <a:xfrm>
            <a:off x="6155435" y="3243960"/>
            <a:ext cx="300355" cy="29209"/>
          </a:xfrm>
          <a:custGeom>
            <a:avLst/>
            <a:gdLst/>
            <a:ahLst/>
            <a:cxnLst/>
            <a:rect l="l" t="t" r="r" b="b"/>
            <a:pathLst>
              <a:path w="300354" h="29210">
                <a:moveTo>
                  <a:pt x="0" y="28955"/>
                </a:moveTo>
                <a:lnTo>
                  <a:pt x="3034" y="20024"/>
                </a:lnTo>
                <a:lnTo>
                  <a:pt x="16843" y="17224"/>
                </a:lnTo>
                <a:lnTo>
                  <a:pt x="35343" y="17400"/>
                </a:lnTo>
                <a:lnTo>
                  <a:pt x="52450" y="17399"/>
                </a:lnTo>
                <a:lnTo>
                  <a:pt x="90545" y="15563"/>
                </a:lnTo>
                <a:lnTo>
                  <a:pt x="128508" y="15001"/>
                </a:lnTo>
                <a:lnTo>
                  <a:pt x="166447" y="14273"/>
                </a:lnTo>
                <a:lnTo>
                  <a:pt x="204469" y="11937"/>
                </a:lnTo>
                <a:lnTo>
                  <a:pt x="234755" y="8161"/>
                </a:lnTo>
                <a:lnTo>
                  <a:pt x="257968" y="5254"/>
                </a:lnTo>
                <a:lnTo>
                  <a:pt x="278372" y="2704"/>
                </a:lnTo>
                <a:lnTo>
                  <a:pt x="300227" y="0"/>
                </a:lnTo>
              </a:path>
            </a:pathLst>
          </a:custGeom>
          <a:ln w="12496">
            <a:solidFill>
              <a:srgbClr val="006FC0"/>
            </a:solidFill>
          </a:ln>
        </p:spPr>
        <p:txBody>
          <a:bodyPr wrap="square" lIns="0" tIns="0" rIns="0" bIns="0" rtlCol="0"/>
          <a:lstStyle/>
          <a:p>
            <a:endParaRPr/>
          </a:p>
        </p:txBody>
      </p:sp>
      <p:sp>
        <p:nvSpPr>
          <p:cNvPr id="105" name="object 105"/>
          <p:cNvSpPr/>
          <p:nvPr/>
        </p:nvSpPr>
        <p:spPr>
          <a:xfrm>
            <a:off x="6621105" y="3246296"/>
            <a:ext cx="194310" cy="192405"/>
          </a:xfrm>
          <a:custGeom>
            <a:avLst/>
            <a:gdLst/>
            <a:ahLst/>
            <a:cxnLst/>
            <a:rect l="l" t="t" r="r" b="b"/>
            <a:pathLst>
              <a:path w="194309" h="192404">
                <a:moveTo>
                  <a:pt x="150026" y="7697"/>
                </a:moveTo>
                <a:lnTo>
                  <a:pt x="130659" y="3845"/>
                </a:lnTo>
                <a:lnTo>
                  <a:pt x="109196" y="696"/>
                </a:lnTo>
                <a:lnTo>
                  <a:pt x="87733" y="0"/>
                </a:lnTo>
                <a:lnTo>
                  <a:pt x="68365" y="3506"/>
                </a:lnTo>
                <a:lnTo>
                  <a:pt x="30678" y="28573"/>
                </a:lnTo>
                <a:lnTo>
                  <a:pt x="4611" y="65355"/>
                </a:lnTo>
                <a:lnTo>
                  <a:pt x="0" y="83083"/>
                </a:lnTo>
                <a:lnTo>
                  <a:pt x="388" y="101740"/>
                </a:lnTo>
                <a:lnTo>
                  <a:pt x="6540" y="118969"/>
                </a:lnTo>
                <a:lnTo>
                  <a:pt x="19216" y="132411"/>
                </a:lnTo>
                <a:lnTo>
                  <a:pt x="38020" y="139610"/>
                </a:lnTo>
                <a:lnTo>
                  <a:pt x="59062" y="140475"/>
                </a:lnTo>
                <a:lnTo>
                  <a:pt x="80152" y="136769"/>
                </a:lnTo>
                <a:lnTo>
                  <a:pt x="116695" y="121943"/>
                </a:lnTo>
                <a:lnTo>
                  <a:pt x="148409" y="99087"/>
                </a:lnTo>
                <a:lnTo>
                  <a:pt x="168949" y="76912"/>
                </a:lnTo>
                <a:lnTo>
                  <a:pt x="170473" y="75134"/>
                </a:lnTo>
                <a:lnTo>
                  <a:pt x="173521" y="69292"/>
                </a:lnTo>
                <a:lnTo>
                  <a:pt x="169560" y="84780"/>
                </a:lnTo>
                <a:lnTo>
                  <a:pt x="166219" y="100518"/>
                </a:lnTo>
                <a:lnTo>
                  <a:pt x="164020" y="116423"/>
                </a:lnTo>
                <a:lnTo>
                  <a:pt x="163488" y="132411"/>
                </a:lnTo>
                <a:lnTo>
                  <a:pt x="164252" y="146028"/>
                </a:lnTo>
                <a:lnTo>
                  <a:pt x="166076" y="160383"/>
                </a:lnTo>
                <a:lnTo>
                  <a:pt x="170257" y="174023"/>
                </a:lnTo>
                <a:lnTo>
                  <a:pt x="178093" y="185497"/>
                </a:lnTo>
                <a:lnTo>
                  <a:pt x="185967" y="190323"/>
                </a:lnTo>
                <a:lnTo>
                  <a:pt x="187872" y="191847"/>
                </a:lnTo>
                <a:lnTo>
                  <a:pt x="194222" y="190069"/>
                </a:lnTo>
              </a:path>
            </a:pathLst>
          </a:custGeom>
          <a:ln w="12496">
            <a:solidFill>
              <a:srgbClr val="006FC0"/>
            </a:solidFill>
          </a:ln>
        </p:spPr>
        <p:txBody>
          <a:bodyPr wrap="square" lIns="0" tIns="0" rIns="0" bIns="0" rtlCol="0"/>
          <a:lstStyle/>
          <a:p>
            <a:endParaRPr/>
          </a:p>
        </p:txBody>
      </p:sp>
      <p:sp>
        <p:nvSpPr>
          <p:cNvPr id="106" name="object 106"/>
          <p:cNvSpPr/>
          <p:nvPr/>
        </p:nvSpPr>
        <p:spPr>
          <a:xfrm>
            <a:off x="6872985" y="3315589"/>
            <a:ext cx="160020" cy="127635"/>
          </a:xfrm>
          <a:custGeom>
            <a:avLst/>
            <a:gdLst/>
            <a:ahLst/>
            <a:cxnLst/>
            <a:rect l="l" t="t" r="r" b="b"/>
            <a:pathLst>
              <a:path w="160020" h="127635">
                <a:moveTo>
                  <a:pt x="889" y="0"/>
                </a:moveTo>
                <a:lnTo>
                  <a:pt x="1017" y="13577"/>
                </a:lnTo>
                <a:lnTo>
                  <a:pt x="682" y="26987"/>
                </a:lnTo>
                <a:lnTo>
                  <a:pt x="228" y="40397"/>
                </a:lnTo>
                <a:lnTo>
                  <a:pt x="0" y="53975"/>
                </a:lnTo>
                <a:lnTo>
                  <a:pt x="27" y="61100"/>
                </a:lnTo>
                <a:lnTo>
                  <a:pt x="222" y="67929"/>
                </a:lnTo>
                <a:lnTo>
                  <a:pt x="750" y="74638"/>
                </a:lnTo>
                <a:lnTo>
                  <a:pt x="1778" y="81407"/>
                </a:lnTo>
                <a:lnTo>
                  <a:pt x="13559" y="78341"/>
                </a:lnTo>
                <a:lnTo>
                  <a:pt x="23447" y="72215"/>
                </a:lnTo>
                <a:lnTo>
                  <a:pt x="32406" y="64208"/>
                </a:lnTo>
                <a:lnTo>
                  <a:pt x="41402" y="55499"/>
                </a:lnTo>
                <a:lnTo>
                  <a:pt x="56669" y="41650"/>
                </a:lnTo>
                <a:lnTo>
                  <a:pt x="72771" y="28146"/>
                </a:lnTo>
                <a:lnTo>
                  <a:pt x="89729" y="15904"/>
                </a:lnTo>
                <a:lnTo>
                  <a:pt x="107569" y="5841"/>
                </a:lnTo>
                <a:lnTo>
                  <a:pt x="120445" y="1391"/>
                </a:lnTo>
                <a:lnTo>
                  <a:pt x="130762" y="2047"/>
                </a:lnTo>
                <a:lnTo>
                  <a:pt x="138626" y="8253"/>
                </a:lnTo>
                <a:lnTo>
                  <a:pt x="144145" y="20447"/>
                </a:lnTo>
                <a:lnTo>
                  <a:pt x="147081" y="38328"/>
                </a:lnTo>
                <a:lnTo>
                  <a:pt x="147732" y="56911"/>
                </a:lnTo>
                <a:lnTo>
                  <a:pt x="147574" y="75614"/>
                </a:lnTo>
                <a:lnTo>
                  <a:pt x="148082" y="93852"/>
                </a:lnTo>
                <a:lnTo>
                  <a:pt x="149018" y="104413"/>
                </a:lnTo>
                <a:lnTo>
                  <a:pt x="150622" y="112236"/>
                </a:lnTo>
                <a:lnTo>
                  <a:pt x="153939" y="119249"/>
                </a:lnTo>
                <a:lnTo>
                  <a:pt x="160020" y="127381"/>
                </a:lnTo>
              </a:path>
            </a:pathLst>
          </a:custGeom>
          <a:ln w="12496">
            <a:solidFill>
              <a:srgbClr val="006FC0"/>
            </a:solidFill>
          </a:ln>
        </p:spPr>
        <p:txBody>
          <a:bodyPr wrap="square" lIns="0" tIns="0" rIns="0" bIns="0" rtlCol="0"/>
          <a:lstStyle/>
          <a:p>
            <a:endParaRPr/>
          </a:p>
        </p:txBody>
      </p:sp>
      <p:sp>
        <p:nvSpPr>
          <p:cNvPr id="107" name="object 107"/>
          <p:cNvSpPr/>
          <p:nvPr/>
        </p:nvSpPr>
        <p:spPr>
          <a:xfrm>
            <a:off x="7096408" y="3318507"/>
            <a:ext cx="155575" cy="112395"/>
          </a:xfrm>
          <a:custGeom>
            <a:avLst/>
            <a:gdLst/>
            <a:ahLst/>
            <a:cxnLst/>
            <a:rect l="l" t="t" r="r" b="b"/>
            <a:pathLst>
              <a:path w="155575" h="112395">
                <a:moveTo>
                  <a:pt x="76170" y="763"/>
                </a:moveTo>
                <a:lnTo>
                  <a:pt x="35022" y="14733"/>
                </a:lnTo>
                <a:lnTo>
                  <a:pt x="4911" y="56524"/>
                </a:lnTo>
                <a:lnTo>
                  <a:pt x="0" y="88239"/>
                </a:lnTo>
                <a:lnTo>
                  <a:pt x="4621" y="98998"/>
                </a:lnTo>
                <a:lnTo>
                  <a:pt x="13743" y="106519"/>
                </a:lnTo>
                <a:lnTo>
                  <a:pt x="27021" y="110491"/>
                </a:lnTo>
                <a:lnTo>
                  <a:pt x="44884" y="109876"/>
                </a:lnTo>
                <a:lnTo>
                  <a:pt x="93569" y="84837"/>
                </a:lnTo>
                <a:lnTo>
                  <a:pt x="121953" y="50500"/>
                </a:lnTo>
                <a:lnTo>
                  <a:pt x="137384" y="9018"/>
                </a:lnTo>
                <a:lnTo>
                  <a:pt x="137384" y="6224"/>
                </a:lnTo>
                <a:lnTo>
                  <a:pt x="137130" y="3811"/>
                </a:lnTo>
                <a:lnTo>
                  <a:pt x="137130" y="1398"/>
                </a:lnTo>
                <a:lnTo>
                  <a:pt x="118842" y="42546"/>
                </a:lnTo>
                <a:lnTo>
                  <a:pt x="116270" y="74566"/>
                </a:lnTo>
                <a:lnTo>
                  <a:pt x="118627" y="90499"/>
                </a:lnTo>
                <a:lnTo>
                  <a:pt x="124938" y="104395"/>
                </a:lnTo>
                <a:lnTo>
                  <a:pt x="131677" y="110660"/>
                </a:lnTo>
                <a:lnTo>
                  <a:pt x="138844" y="112127"/>
                </a:lnTo>
                <a:lnTo>
                  <a:pt x="146583" y="110807"/>
                </a:lnTo>
                <a:lnTo>
                  <a:pt x="155037" y="108713"/>
                </a:lnTo>
              </a:path>
            </a:pathLst>
          </a:custGeom>
          <a:ln w="12496">
            <a:solidFill>
              <a:srgbClr val="006FC0"/>
            </a:solidFill>
          </a:ln>
        </p:spPr>
        <p:txBody>
          <a:bodyPr wrap="square" lIns="0" tIns="0" rIns="0" bIns="0" rtlCol="0"/>
          <a:lstStyle/>
          <a:p>
            <a:endParaRPr/>
          </a:p>
        </p:txBody>
      </p:sp>
      <p:sp>
        <p:nvSpPr>
          <p:cNvPr id="108" name="object 108"/>
          <p:cNvSpPr/>
          <p:nvPr/>
        </p:nvSpPr>
        <p:spPr>
          <a:xfrm>
            <a:off x="7322629" y="3158363"/>
            <a:ext cx="20955" cy="256540"/>
          </a:xfrm>
          <a:custGeom>
            <a:avLst/>
            <a:gdLst/>
            <a:ahLst/>
            <a:cxnLst/>
            <a:rect l="l" t="t" r="r" b="b"/>
            <a:pathLst>
              <a:path w="20954" h="256539">
                <a:moveTo>
                  <a:pt x="2984" y="0"/>
                </a:moveTo>
                <a:lnTo>
                  <a:pt x="1141" y="20730"/>
                </a:lnTo>
                <a:lnTo>
                  <a:pt x="428" y="41449"/>
                </a:lnTo>
                <a:lnTo>
                  <a:pt x="359" y="62239"/>
                </a:lnTo>
                <a:lnTo>
                  <a:pt x="444" y="83185"/>
                </a:lnTo>
                <a:lnTo>
                  <a:pt x="377" y="116210"/>
                </a:lnTo>
                <a:lnTo>
                  <a:pt x="480" y="183358"/>
                </a:lnTo>
                <a:lnTo>
                  <a:pt x="5349" y="228082"/>
                </a:lnTo>
                <a:lnTo>
                  <a:pt x="13985" y="246905"/>
                </a:lnTo>
                <a:lnTo>
                  <a:pt x="20637" y="256032"/>
                </a:lnTo>
              </a:path>
            </a:pathLst>
          </a:custGeom>
          <a:ln w="12496">
            <a:solidFill>
              <a:srgbClr val="006FC0"/>
            </a:solidFill>
          </a:ln>
        </p:spPr>
        <p:txBody>
          <a:bodyPr wrap="square" lIns="0" tIns="0" rIns="0" bIns="0" rtlCol="0"/>
          <a:lstStyle/>
          <a:p>
            <a:endParaRPr/>
          </a:p>
        </p:txBody>
      </p:sp>
      <p:sp>
        <p:nvSpPr>
          <p:cNvPr id="109" name="object 109"/>
          <p:cNvSpPr/>
          <p:nvPr/>
        </p:nvSpPr>
        <p:spPr>
          <a:xfrm>
            <a:off x="7416672" y="3290951"/>
            <a:ext cx="75565" cy="146050"/>
          </a:xfrm>
          <a:custGeom>
            <a:avLst/>
            <a:gdLst/>
            <a:ahLst/>
            <a:cxnLst/>
            <a:rect l="l" t="t" r="r" b="b"/>
            <a:pathLst>
              <a:path w="75565" h="146050">
                <a:moveTo>
                  <a:pt x="0" y="0"/>
                </a:moveTo>
                <a:lnTo>
                  <a:pt x="19176" y="33782"/>
                </a:lnTo>
                <a:lnTo>
                  <a:pt x="23606" y="66278"/>
                </a:lnTo>
                <a:lnTo>
                  <a:pt x="25802" y="82698"/>
                </a:lnTo>
                <a:lnTo>
                  <a:pt x="35877" y="126825"/>
                </a:lnTo>
                <a:lnTo>
                  <a:pt x="55245" y="145923"/>
                </a:lnTo>
                <a:lnTo>
                  <a:pt x="65277" y="143256"/>
                </a:lnTo>
                <a:lnTo>
                  <a:pt x="69469" y="142366"/>
                </a:lnTo>
                <a:lnTo>
                  <a:pt x="75565" y="138684"/>
                </a:lnTo>
              </a:path>
            </a:pathLst>
          </a:custGeom>
          <a:ln w="12496">
            <a:solidFill>
              <a:srgbClr val="006FC0"/>
            </a:solidFill>
          </a:ln>
        </p:spPr>
        <p:txBody>
          <a:bodyPr wrap="square" lIns="0" tIns="0" rIns="0" bIns="0" rtlCol="0"/>
          <a:lstStyle/>
          <a:p>
            <a:endParaRPr/>
          </a:p>
        </p:txBody>
      </p:sp>
      <p:sp>
        <p:nvSpPr>
          <p:cNvPr id="110" name="object 110"/>
          <p:cNvSpPr/>
          <p:nvPr/>
        </p:nvSpPr>
        <p:spPr>
          <a:xfrm>
            <a:off x="7446071" y="3293364"/>
            <a:ext cx="115570" cy="267335"/>
          </a:xfrm>
          <a:custGeom>
            <a:avLst/>
            <a:gdLst/>
            <a:ahLst/>
            <a:cxnLst/>
            <a:rect l="l" t="t" r="r" b="b"/>
            <a:pathLst>
              <a:path w="115570" h="267335">
                <a:moveTo>
                  <a:pt x="115127" y="0"/>
                </a:moveTo>
                <a:lnTo>
                  <a:pt x="101998" y="8834"/>
                </a:lnTo>
                <a:lnTo>
                  <a:pt x="92299" y="20288"/>
                </a:lnTo>
                <a:lnTo>
                  <a:pt x="84552" y="33789"/>
                </a:lnTo>
                <a:lnTo>
                  <a:pt x="77281" y="48768"/>
                </a:lnTo>
                <a:lnTo>
                  <a:pt x="63452" y="76025"/>
                </a:lnTo>
                <a:lnTo>
                  <a:pt x="36937" y="130635"/>
                </a:lnTo>
                <a:lnTo>
                  <a:pt x="17740" y="181615"/>
                </a:lnTo>
                <a:lnTo>
                  <a:pt x="6338" y="227490"/>
                </a:lnTo>
                <a:lnTo>
                  <a:pt x="827" y="250571"/>
                </a:lnTo>
                <a:lnTo>
                  <a:pt x="0" y="264487"/>
                </a:lnTo>
                <a:lnTo>
                  <a:pt x="6018" y="266938"/>
                </a:lnTo>
                <a:lnTo>
                  <a:pt x="15918" y="262126"/>
                </a:lnTo>
                <a:lnTo>
                  <a:pt x="26735" y="254253"/>
                </a:lnTo>
              </a:path>
            </a:pathLst>
          </a:custGeom>
          <a:ln w="12496">
            <a:solidFill>
              <a:srgbClr val="006FC0"/>
            </a:solidFill>
          </a:ln>
        </p:spPr>
        <p:txBody>
          <a:bodyPr wrap="square" lIns="0" tIns="0" rIns="0" bIns="0" rtlCol="0"/>
          <a:lstStyle/>
          <a:p>
            <a:endParaRPr/>
          </a:p>
        </p:txBody>
      </p:sp>
      <p:sp>
        <p:nvSpPr>
          <p:cNvPr id="111" name="object 111"/>
          <p:cNvSpPr/>
          <p:nvPr/>
        </p:nvSpPr>
        <p:spPr>
          <a:xfrm>
            <a:off x="7604759" y="3302508"/>
            <a:ext cx="66675" cy="151130"/>
          </a:xfrm>
          <a:custGeom>
            <a:avLst/>
            <a:gdLst/>
            <a:ahLst/>
            <a:cxnLst/>
            <a:rect l="l" t="t" r="r" b="b"/>
            <a:pathLst>
              <a:path w="66675" h="151129">
                <a:moveTo>
                  <a:pt x="10922" y="35687"/>
                </a:moveTo>
                <a:lnTo>
                  <a:pt x="14650" y="24038"/>
                </a:lnTo>
                <a:lnTo>
                  <a:pt x="16081" y="15652"/>
                </a:lnTo>
                <a:lnTo>
                  <a:pt x="13725" y="8362"/>
                </a:lnTo>
                <a:lnTo>
                  <a:pt x="6096" y="0"/>
                </a:lnTo>
                <a:lnTo>
                  <a:pt x="1012" y="8888"/>
                </a:lnTo>
                <a:lnTo>
                  <a:pt x="0" y="16811"/>
                </a:lnTo>
                <a:lnTo>
                  <a:pt x="2416" y="25092"/>
                </a:lnTo>
                <a:lnTo>
                  <a:pt x="7620" y="35051"/>
                </a:lnTo>
                <a:lnTo>
                  <a:pt x="16422" y="49373"/>
                </a:lnTo>
                <a:lnTo>
                  <a:pt x="26416" y="62658"/>
                </a:lnTo>
                <a:lnTo>
                  <a:pt x="36980" y="75539"/>
                </a:lnTo>
                <a:lnTo>
                  <a:pt x="47498" y="88645"/>
                </a:lnTo>
                <a:lnTo>
                  <a:pt x="54379" y="98038"/>
                </a:lnTo>
                <a:lnTo>
                  <a:pt x="60737" y="108251"/>
                </a:lnTo>
                <a:lnTo>
                  <a:pt x="65143" y="119203"/>
                </a:lnTo>
                <a:lnTo>
                  <a:pt x="66167" y="130809"/>
                </a:lnTo>
                <a:lnTo>
                  <a:pt x="61999" y="141049"/>
                </a:lnTo>
                <a:lnTo>
                  <a:pt x="53689" y="146526"/>
                </a:lnTo>
                <a:lnTo>
                  <a:pt x="43235" y="149098"/>
                </a:lnTo>
                <a:lnTo>
                  <a:pt x="32639" y="150621"/>
                </a:lnTo>
                <a:lnTo>
                  <a:pt x="30980" y="142825"/>
                </a:lnTo>
                <a:lnTo>
                  <a:pt x="30511" y="137017"/>
                </a:lnTo>
                <a:lnTo>
                  <a:pt x="31710" y="132137"/>
                </a:lnTo>
                <a:lnTo>
                  <a:pt x="35051" y="127126"/>
                </a:lnTo>
              </a:path>
            </a:pathLst>
          </a:custGeom>
          <a:ln w="12496">
            <a:solidFill>
              <a:srgbClr val="006FC0"/>
            </a:solidFill>
          </a:ln>
        </p:spPr>
        <p:txBody>
          <a:bodyPr wrap="square" lIns="0" tIns="0" rIns="0" bIns="0" rtlCol="0"/>
          <a:lstStyle/>
          <a:p>
            <a:endParaRPr/>
          </a:p>
        </p:txBody>
      </p:sp>
      <p:sp>
        <p:nvSpPr>
          <p:cNvPr id="112" name="object 112"/>
          <p:cNvSpPr/>
          <p:nvPr/>
        </p:nvSpPr>
        <p:spPr>
          <a:xfrm>
            <a:off x="7727568" y="3289046"/>
            <a:ext cx="27305" cy="123825"/>
          </a:xfrm>
          <a:custGeom>
            <a:avLst/>
            <a:gdLst/>
            <a:ahLst/>
            <a:cxnLst/>
            <a:rect l="l" t="t" r="r" b="b"/>
            <a:pathLst>
              <a:path w="27304" h="123825">
                <a:moveTo>
                  <a:pt x="17652" y="0"/>
                </a:moveTo>
                <a:lnTo>
                  <a:pt x="25386" y="7816"/>
                </a:lnTo>
                <a:lnTo>
                  <a:pt x="27130" y="19097"/>
                </a:lnTo>
                <a:lnTo>
                  <a:pt x="24993" y="32736"/>
                </a:lnTo>
                <a:lnTo>
                  <a:pt x="21081" y="47625"/>
                </a:lnTo>
                <a:lnTo>
                  <a:pt x="16055" y="64418"/>
                </a:lnTo>
                <a:lnTo>
                  <a:pt x="10302" y="81295"/>
                </a:lnTo>
                <a:lnTo>
                  <a:pt x="4669" y="98006"/>
                </a:lnTo>
                <a:lnTo>
                  <a:pt x="0" y="114300"/>
                </a:lnTo>
                <a:lnTo>
                  <a:pt x="0" y="117348"/>
                </a:lnTo>
                <a:lnTo>
                  <a:pt x="0" y="120776"/>
                </a:lnTo>
                <a:lnTo>
                  <a:pt x="0" y="123825"/>
                </a:lnTo>
              </a:path>
            </a:pathLst>
          </a:custGeom>
          <a:ln w="12496">
            <a:solidFill>
              <a:srgbClr val="006FC0"/>
            </a:solidFill>
          </a:ln>
        </p:spPr>
        <p:txBody>
          <a:bodyPr wrap="square" lIns="0" tIns="0" rIns="0" bIns="0" rtlCol="0"/>
          <a:lstStyle/>
          <a:p>
            <a:endParaRPr/>
          </a:p>
        </p:txBody>
      </p:sp>
      <p:sp>
        <p:nvSpPr>
          <p:cNvPr id="113" name="object 113"/>
          <p:cNvSpPr/>
          <p:nvPr/>
        </p:nvSpPr>
        <p:spPr>
          <a:xfrm>
            <a:off x="7742947" y="3197986"/>
            <a:ext cx="20955" cy="33655"/>
          </a:xfrm>
          <a:custGeom>
            <a:avLst/>
            <a:gdLst/>
            <a:ahLst/>
            <a:cxnLst/>
            <a:rect l="l" t="t" r="r" b="b"/>
            <a:pathLst>
              <a:path w="20954" h="33655">
                <a:moveTo>
                  <a:pt x="20562" y="25526"/>
                </a:moveTo>
                <a:lnTo>
                  <a:pt x="16823" y="17680"/>
                </a:lnTo>
                <a:lnTo>
                  <a:pt x="13513" y="11620"/>
                </a:lnTo>
                <a:lnTo>
                  <a:pt x="9632" y="6131"/>
                </a:lnTo>
                <a:lnTo>
                  <a:pt x="4179" y="0"/>
                </a:lnTo>
                <a:lnTo>
                  <a:pt x="0" y="9358"/>
                </a:lnTo>
                <a:lnTo>
                  <a:pt x="178" y="16573"/>
                </a:lnTo>
                <a:lnTo>
                  <a:pt x="3786" y="23788"/>
                </a:lnTo>
                <a:lnTo>
                  <a:pt x="9894" y="33147"/>
                </a:lnTo>
              </a:path>
            </a:pathLst>
          </a:custGeom>
          <a:ln w="12496">
            <a:solidFill>
              <a:srgbClr val="006FC0"/>
            </a:solidFill>
          </a:ln>
        </p:spPr>
        <p:txBody>
          <a:bodyPr wrap="square" lIns="0" tIns="0" rIns="0" bIns="0" rtlCol="0"/>
          <a:lstStyle/>
          <a:p>
            <a:endParaRPr/>
          </a:p>
        </p:txBody>
      </p:sp>
      <p:sp>
        <p:nvSpPr>
          <p:cNvPr id="114" name="object 114"/>
          <p:cNvSpPr/>
          <p:nvPr/>
        </p:nvSpPr>
        <p:spPr>
          <a:xfrm>
            <a:off x="7864378" y="3269615"/>
            <a:ext cx="53975" cy="177165"/>
          </a:xfrm>
          <a:custGeom>
            <a:avLst/>
            <a:gdLst/>
            <a:ahLst/>
            <a:cxnLst/>
            <a:rect l="l" t="t" r="r" b="b"/>
            <a:pathLst>
              <a:path w="53975" h="177164">
                <a:moveTo>
                  <a:pt x="32101" y="0"/>
                </a:moveTo>
                <a:lnTo>
                  <a:pt x="28622" y="7983"/>
                </a:lnTo>
                <a:lnTo>
                  <a:pt x="24465" y="15287"/>
                </a:lnTo>
                <a:lnTo>
                  <a:pt x="20760" y="22949"/>
                </a:lnTo>
                <a:lnTo>
                  <a:pt x="18639" y="32004"/>
                </a:lnTo>
                <a:lnTo>
                  <a:pt x="19290" y="44311"/>
                </a:lnTo>
                <a:lnTo>
                  <a:pt x="22893" y="55022"/>
                </a:lnTo>
                <a:lnTo>
                  <a:pt x="28497" y="65115"/>
                </a:lnTo>
                <a:lnTo>
                  <a:pt x="35149" y="75564"/>
                </a:lnTo>
                <a:lnTo>
                  <a:pt x="41457" y="85510"/>
                </a:lnTo>
                <a:lnTo>
                  <a:pt x="47611" y="96075"/>
                </a:lnTo>
                <a:lnTo>
                  <a:pt x="52169" y="107211"/>
                </a:lnTo>
                <a:lnTo>
                  <a:pt x="53691" y="118872"/>
                </a:lnTo>
                <a:lnTo>
                  <a:pt x="50577" y="130276"/>
                </a:lnTo>
                <a:lnTo>
                  <a:pt x="14299" y="162639"/>
                </a:lnTo>
                <a:lnTo>
                  <a:pt x="5351" y="167767"/>
                </a:lnTo>
                <a:lnTo>
                  <a:pt x="0" y="172227"/>
                </a:lnTo>
                <a:lnTo>
                  <a:pt x="351" y="176784"/>
                </a:lnTo>
              </a:path>
            </a:pathLst>
          </a:custGeom>
          <a:ln w="12496">
            <a:solidFill>
              <a:srgbClr val="006FC0"/>
            </a:solidFill>
          </a:ln>
        </p:spPr>
        <p:txBody>
          <a:bodyPr wrap="square" lIns="0" tIns="0" rIns="0" bIns="0" rtlCol="0"/>
          <a:lstStyle/>
          <a:p>
            <a:endParaRPr/>
          </a:p>
        </p:txBody>
      </p:sp>
      <p:sp>
        <p:nvSpPr>
          <p:cNvPr id="115" name="object 115"/>
          <p:cNvSpPr/>
          <p:nvPr/>
        </p:nvSpPr>
        <p:spPr>
          <a:xfrm>
            <a:off x="8144446" y="3199510"/>
            <a:ext cx="160655" cy="271780"/>
          </a:xfrm>
          <a:custGeom>
            <a:avLst/>
            <a:gdLst/>
            <a:ahLst/>
            <a:cxnLst/>
            <a:rect l="l" t="t" r="r" b="b"/>
            <a:pathLst>
              <a:path w="160654" h="271779">
                <a:moveTo>
                  <a:pt x="160083" y="0"/>
                </a:moveTo>
                <a:lnTo>
                  <a:pt x="123602" y="13700"/>
                </a:lnTo>
                <a:lnTo>
                  <a:pt x="91884" y="36829"/>
                </a:lnTo>
                <a:lnTo>
                  <a:pt x="48942" y="83994"/>
                </a:lnTo>
                <a:lnTo>
                  <a:pt x="16573" y="138684"/>
                </a:lnTo>
                <a:lnTo>
                  <a:pt x="1587" y="184070"/>
                </a:lnTo>
                <a:lnTo>
                  <a:pt x="0" y="208674"/>
                </a:lnTo>
                <a:lnTo>
                  <a:pt x="5651" y="231266"/>
                </a:lnTo>
                <a:lnTo>
                  <a:pt x="17168" y="247358"/>
                </a:lnTo>
                <a:lnTo>
                  <a:pt x="32448" y="258270"/>
                </a:lnTo>
                <a:lnTo>
                  <a:pt x="50014" y="265682"/>
                </a:lnTo>
                <a:lnTo>
                  <a:pt x="68389" y="271272"/>
                </a:lnTo>
              </a:path>
            </a:pathLst>
          </a:custGeom>
          <a:ln w="12496">
            <a:solidFill>
              <a:srgbClr val="006FC0"/>
            </a:solidFill>
          </a:ln>
        </p:spPr>
        <p:txBody>
          <a:bodyPr wrap="square" lIns="0" tIns="0" rIns="0" bIns="0" rtlCol="0"/>
          <a:lstStyle/>
          <a:p>
            <a:endParaRPr/>
          </a:p>
        </p:txBody>
      </p:sp>
      <p:sp>
        <p:nvSpPr>
          <p:cNvPr id="116" name="object 116"/>
          <p:cNvSpPr/>
          <p:nvPr/>
        </p:nvSpPr>
        <p:spPr>
          <a:xfrm>
            <a:off x="8326881" y="3215493"/>
            <a:ext cx="127635" cy="259715"/>
          </a:xfrm>
          <a:custGeom>
            <a:avLst/>
            <a:gdLst/>
            <a:ahLst/>
            <a:cxnLst/>
            <a:rect l="l" t="t" r="r" b="b"/>
            <a:pathLst>
              <a:path w="127634" h="259714">
                <a:moveTo>
                  <a:pt x="0" y="259480"/>
                </a:moveTo>
                <a:lnTo>
                  <a:pt x="7874" y="213760"/>
                </a:lnTo>
                <a:lnTo>
                  <a:pt x="12223" y="165453"/>
                </a:lnTo>
                <a:lnTo>
                  <a:pt x="14767" y="141233"/>
                </a:lnTo>
                <a:lnTo>
                  <a:pt x="23711" y="90547"/>
                </a:lnTo>
                <a:lnTo>
                  <a:pt x="42987" y="41064"/>
                </a:lnTo>
                <a:lnTo>
                  <a:pt x="71425" y="8485"/>
                </a:lnTo>
                <a:lnTo>
                  <a:pt x="101738" y="0"/>
                </a:lnTo>
                <a:lnTo>
                  <a:pt x="116967" y="6877"/>
                </a:lnTo>
                <a:lnTo>
                  <a:pt x="126787" y="21020"/>
                </a:lnTo>
                <a:lnTo>
                  <a:pt x="127428" y="37532"/>
                </a:lnTo>
                <a:lnTo>
                  <a:pt x="122235" y="54401"/>
                </a:lnTo>
                <a:lnTo>
                  <a:pt x="90328" y="103604"/>
                </a:lnTo>
                <a:lnTo>
                  <a:pt x="60578" y="132734"/>
                </a:lnTo>
                <a:lnTo>
                  <a:pt x="52435" y="136959"/>
                </a:lnTo>
                <a:lnTo>
                  <a:pt x="46767" y="140148"/>
                </a:lnTo>
                <a:lnTo>
                  <a:pt x="42291" y="143218"/>
                </a:lnTo>
                <a:lnTo>
                  <a:pt x="37719" y="147085"/>
                </a:lnTo>
              </a:path>
            </a:pathLst>
          </a:custGeom>
          <a:ln w="12496">
            <a:solidFill>
              <a:srgbClr val="006FC0"/>
            </a:solidFill>
          </a:ln>
        </p:spPr>
        <p:txBody>
          <a:bodyPr wrap="square" lIns="0" tIns="0" rIns="0" bIns="0" rtlCol="0"/>
          <a:lstStyle/>
          <a:p>
            <a:endParaRPr/>
          </a:p>
        </p:txBody>
      </p:sp>
      <p:sp>
        <p:nvSpPr>
          <p:cNvPr id="117" name="object 117"/>
          <p:cNvSpPr/>
          <p:nvPr/>
        </p:nvSpPr>
        <p:spPr>
          <a:xfrm>
            <a:off x="8499998" y="3255517"/>
            <a:ext cx="133985" cy="212725"/>
          </a:xfrm>
          <a:custGeom>
            <a:avLst/>
            <a:gdLst/>
            <a:ahLst/>
            <a:cxnLst/>
            <a:rect l="l" t="t" r="r" b="b"/>
            <a:pathLst>
              <a:path w="133984" h="212725">
                <a:moveTo>
                  <a:pt x="130159" y="35052"/>
                </a:moveTo>
                <a:lnTo>
                  <a:pt x="133738" y="22860"/>
                </a:lnTo>
                <a:lnTo>
                  <a:pt x="132794" y="12858"/>
                </a:lnTo>
                <a:lnTo>
                  <a:pt x="126087" y="5191"/>
                </a:lnTo>
                <a:lnTo>
                  <a:pt x="112379" y="0"/>
                </a:lnTo>
                <a:lnTo>
                  <a:pt x="95682" y="1089"/>
                </a:lnTo>
                <a:lnTo>
                  <a:pt x="62051" y="19984"/>
                </a:lnTo>
                <a:lnTo>
                  <a:pt x="34063" y="48714"/>
                </a:lnTo>
                <a:lnTo>
                  <a:pt x="11100" y="89421"/>
                </a:lnTo>
                <a:lnTo>
                  <a:pt x="232" y="129655"/>
                </a:lnTo>
                <a:lnTo>
                  <a:pt x="0" y="148272"/>
                </a:lnTo>
                <a:lnTo>
                  <a:pt x="3506" y="166318"/>
                </a:lnTo>
                <a:lnTo>
                  <a:pt x="11287" y="182626"/>
                </a:lnTo>
                <a:lnTo>
                  <a:pt x="18871" y="191982"/>
                </a:lnTo>
                <a:lnTo>
                  <a:pt x="27670" y="199564"/>
                </a:lnTo>
                <a:lnTo>
                  <a:pt x="37326" y="206075"/>
                </a:lnTo>
                <a:lnTo>
                  <a:pt x="47482" y="212217"/>
                </a:lnTo>
              </a:path>
            </a:pathLst>
          </a:custGeom>
          <a:ln w="12496">
            <a:solidFill>
              <a:srgbClr val="006FC0"/>
            </a:solidFill>
          </a:ln>
        </p:spPr>
        <p:txBody>
          <a:bodyPr wrap="square" lIns="0" tIns="0" rIns="0" bIns="0" rtlCol="0"/>
          <a:lstStyle/>
          <a:p>
            <a:endParaRPr/>
          </a:p>
        </p:txBody>
      </p:sp>
      <p:sp>
        <p:nvSpPr>
          <p:cNvPr id="118" name="object 118"/>
          <p:cNvSpPr/>
          <p:nvPr/>
        </p:nvSpPr>
        <p:spPr>
          <a:xfrm>
            <a:off x="8621268" y="3235705"/>
            <a:ext cx="140335" cy="241935"/>
          </a:xfrm>
          <a:custGeom>
            <a:avLst/>
            <a:gdLst/>
            <a:ahLst/>
            <a:cxnLst/>
            <a:rect l="l" t="t" r="r" b="b"/>
            <a:pathLst>
              <a:path w="140334" h="241935">
                <a:moveTo>
                  <a:pt x="0" y="237236"/>
                </a:moveTo>
                <a:lnTo>
                  <a:pt x="722" y="227427"/>
                </a:lnTo>
                <a:lnTo>
                  <a:pt x="1301" y="217439"/>
                </a:lnTo>
                <a:lnTo>
                  <a:pt x="2214" y="207571"/>
                </a:lnTo>
                <a:lnTo>
                  <a:pt x="15763" y="157035"/>
                </a:lnTo>
                <a:lnTo>
                  <a:pt x="30733" y="117094"/>
                </a:lnTo>
                <a:lnTo>
                  <a:pt x="53990" y="70437"/>
                </a:lnTo>
                <a:lnTo>
                  <a:pt x="82296" y="26543"/>
                </a:lnTo>
                <a:lnTo>
                  <a:pt x="116077" y="0"/>
                </a:lnTo>
                <a:lnTo>
                  <a:pt x="126613" y="13299"/>
                </a:lnTo>
                <a:lnTo>
                  <a:pt x="132254" y="27717"/>
                </a:lnTo>
                <a:lnTo>
                  <a:pt x="134633" y="43612"/>
                </a:lnTo>
                <a:lnTo>
                  <a:pt x="135381" y="61341"/>
                </a:lnTo>
                <a:lnTo>
                  <a:pt x="135747" y="89691"/>
                </a:lnTo>
                <a:lnTo>
                  <a:pt x="135159" y="118125"/>
                </a:lnTo>
                <a:lnTo>
                  <a:pt x="134524" y="146583"/>
                </a:lnTo>
                <a:lnTo>
                  <a:pt x="134747" y="175006"/>
                </a:lnTo>
                <a:lnTo>
                  <a:pt x="135346" y="192141"/>
                </a:lnTo>
                <a:lnTo>
                  <a:pt x="136302" y="208645"/>
                </a:lnTo>
                <a:lnTo>
                  <a:pt x="137783" y="225030"/>
                </a:lnTo>
                <a:lnTo>
                  <a:pt x="139953" y="241808"/>
                </a:lnTo>
              </a:path>
            </a:pathLst>
          </a:custGeom>
          <a:ln w="12496">
            <a:solidFill>
              <a:srgbClr val="006FC0"/>
            </a:solidFill>
          </a:ln>
        </p:spPr>
        <p:txBody>
          <a:bodyPr wrap="square" lIns="0" tIns="0" rIns="0" bIns="0" rtlCol="0"/>
          <a:lstStyle/>
          <a:p>
            <a:endParaRPr/>
          </a:p>
        </p:txBody>
      </p:sp>
      <p:sp>
        <p:nvSpPr>
          <p:cNvPr id="119" name="object 119"/>
          <p:cNvSpPr/>
          <p:nvPr/>
        </p:nvSpPr>
        <p:spPr>
          <a:xfrm>
            <a:off x="8662669" y="3382645"/>
            <a:ext cx="175260" cy="30480"/>
          </a:xfrm>
          <a:custGeom>
            <a:avLst/>
            <a:gdLst/>
            <a:ahLst/>
            <a:cxnLst/>
            <a:rect l="l" t="t" r="r" b="b"/>
            <a:pathLst>
              <a:path w="175259" h="30479">
                <a:moveTo>
                  <a:pt x="11302" y="30225"/>
                </a:moveTo>
                <a:lnTo>
                  <a:pt x="4063" y="25272"/>
                </a:lnTo>
                <a:lnTo>
                  <a:pt x="1270" y="23749"/>
                </a:lnTo>
                <a:lnTo>
                  <a:pt x="0" y="17652"/>
                </a:lnTo>
                <a:lnTo>
                  <a:pt x="17502" y="14130"/>
                </a:lnTo>
                <a:lnTo>
                  <a:pt x="34099" y="12620"/>
                </a:lnTo>
                <a:lnTo>
                  <a:pt x="50792" y="12420"/>
                </a:lnTo>
                <a:lnTo>
                  <a:pt x="68579" y="12826"/>
                </a:lnTo>
                <a:lnTo>
                  <a:pt x="87504" y="13791"/>
                </a:lnTo>
                <a:lnTo>
                  <a:pt x="106251" y="15208"/>
                </a:lnTo>
                <a:lnTo>
                  <a:pt x="124926" y="15434"/>
                </a:lnTo>
                <a:lnTo>
                  <a:pt x="143636" y="12826"/>
                </a:lnTo>
                <a:lnTo>
                  <a:pt x="153824" y="9001"/>
                </a:lnTo>
                <a:lnTo>
                  <a:pt x="161512" y="5937"/>
                </a:lnTo>
                <a:lnTo>
                  <a:pt x="168104" y="3111"/>
                </a:lnTo>
                <a:lnTo>
                  <a:pt x="175005" y="0"/>
                </a:lnTo>
              </a:path>
            </a:pathLst>
          </a:custGeom>
          <a:ln w="12496">
            <a:solidFill>
              <a:srgbClr val="006FC0"/>
            </a:solidFill>
          </a:ln>
        </p:spPr>
        <p:txBody>
          <a:bodyPr wrap="square" lIns="0" tIns="0" rIns="0" bIns="0" rtlCol="0"/>
          <a:lstStyle/>
          <a:p>
            <a:endParaRPr/>
          </a:p>
        </p:txBody>
      </p:sp>
      <p:sp>
        <p:nvSpPr>
          <p:cNvPr id="120" name="object 120"/>
          <p:cNvSpPr/>
          <p:nvPr/>
        </p:nvSpPr>
        <p:spPr>
          <a:xfrm>
            <a:off x="8886190" y="3223895"/>
            <a:ext cx="91440" cy="288290"/>
          </a:xfrm>
          <a:custGeom>
            <a:avLst/>
            <a:gdLst/>
            <a:ahLst/>
            <a:cxnLst/>
            <a:rect l="l" t="t" r="r" b="b"/>
            <a:pathLst>
              <a:path w="91440" h="288289">
                <a:moveTo>
                  <a:pt x="0" y="16382"/>
                </a:moveTo>
                <a:lnTo>
                  <a:pt x="1524" y="6095"/>
                </a:lnTo>
                <a:lnTo>
                  <a:pt x="3048" y="2666"/>
                </a:lnTo>
                <a:lnTo>
                  <a:pt x="11810" y="0"/>
                </a:lnTo>
                <a:lnTo>
                  <a:pt x="26112" y="9157"/>
                </a:lnTo>
                <a:lnTo>
                  <a:pt x="57276" y="46608"/>
                </a:lnTo>
                <a:lnTo>
                  <a:pt x="80121" y="96297"/>
                </a:lnTo>
                <a:lnTo>
                  <a:pt x="91058" y="149605"/>
                </a:lnTo>
                <a:lnTo>
                  <a:pt x="90860" y="177530"/>
                </a:lnTo>
                <a:lnTo>
                  <a:pt x="76842" y="231901"/>
                </a:lnTo>
                <a:lnTo>
                  <a:pt x="47843" y="266497"/>
                </a:lnTo>
                <a:lnTo>
                  <a:pt x="27816" y="281364"/>
                </a:lnTo>
                <a:lnTo>
                  <a:pt x="17017" y="288035"/>
                </a:lnTo>
              </a:path>
            </a:pathLst>
          </a:custGeom>
          <a:ln w="12496">
            <a:solidFill>
              <a:srgbClr val="006FC0"/>
            </a:solidFill>
          </a:ln>
        </p:spPr>
        <p:txBody>
          <a:bodyPr wrap="square" lIns="0" tIns="0" rIns="0" bIns="0" rtlCol="0"/>
          <a:lstStyle/>
          <a:p>
            <a:endParaRPr/>
          </a:p>
        </p:txBody>
      </p:sp>
      <p:sp>
        <p:nvSpPr>
          <p:cNvPr id="121" name="object 121"/>
          <p:cNvSpPr/>
          <p:nvPr/>
        </p:nvSpPr>
        <p:spPr>
          <a:xfrm>
            <a:off x="398978" y="3925570"/>
            <a:ext cx="173355" cy="10160"/>
          </a:xfrm>
          <a:custGeom>
            <a:avLst/>
            <a:gdLst/>
            <a:ahLst/>
            <a:cxnLst/>
            <a:rect l="l" t="t" r="r" b="b"/>
            <a:pathLst>
              <a:path w="173354" h="10160">
                <a:moveTo>
                  <a:pt x="919" y="0"/>
                </a:moveTo>
                <a:lnTo>
                  <a:pt x="40986" y="9580"/>
                </a:lnTo>
                <a:lnTo>
                  <a:pt x="74066" y="10152"/>
                </a:lnTo>
                <a:lnTo>
                  <a:pt x="90835" y="9651"/>
                </a:lnTo>
                <a:lnTo>
                  <a:pt x="111447" y="8911"/>
                </a:lnTo>
                <a:lnTo>
                  <a:pt x="131830" y="7921"/>
                </a:lnTo>
                <a:lnTo>
                  <a:pt x="152214" y="6526"/>
                </a:lnTo>
                <a:lnTo>
                  <a:pt x="172826" y="4571"/>
                </a:lnTo>
              </a:path>
            </a:pathLst>
          </a:custGeom>
          <a:ln w="12801">
            <a:solidFill>
              <a:srgbClr val="006FC0"/>
            </a:solidFill>
          </a:ln>
        </p:spPr>
        <p:txBody>
          <a:bodyPr wrap="square" lIns="0" tIns="0" rIns="0" bIns="0" rtlCol="0"/>
          <a:lstStyle/>
          <a:p>
            <a:endParaRPr/>
          </a:p>
        </p:txBody>
      </p:sp>
      <p:sp>
        <p:nvSpPr>
          <p:cNvPr id="122" name="object 122"/>
          <p:cNvSpPr/>
          <p:nvPr/>
        </p:nvSpPr>
        <p:spPr>
          <a:xfrm>
            <a:off x="708964" y="3818890"/>
            <a:ext cx="302260" cy="195580"/>
          </a:xfrm>
          <a:custGeom>
            <a:avLst/>
            <a:gdLst/>
            <a:ahLst/>
            <a:cxnLst/>
            <a:rect l="l" t="t" r="r" b="b"/>
            <a:pathLst>
              <a:path w="302259" h="195579">
                <a:moveTo>
                  <a:pt x="0" y="193802"/>
                </a:moveTo>
                <a:lnTo>
                  <a:pt x="27127" y="158115"/>
                </a:lnTo>
                <a:lnTo>
                  <a:pt x="27608" y="140656"/>
                </a:lnTo>
                <a:lnTo>
                  <a:pt x="25946" y="123412"/>
                </a:lnTo>
                <a:lnTo>
                  <a:pt x="22969" y="106215"/>
                </a:lnTo>
                <a:lnTo>
                  <a:pt x="19507" y="88900"/>
                </a:lnTo>
                <a:lnTo>
                  <a:pt x="16259" y="71747"/>
                </a:lnTo>
                <a:lnTo>
                  <a:pt x="12725" y="54546"/>
                </a:lnTo>
                <a:lnTo>
                  <a:pt x="9305" y="37250"/>
                </a:lnTo>
                <a:lnTo>
                  <a:pt x="6400" y="19812"/>
                </a:lnTo>
                <a:lnTo>
                  <a:pt x="5181" y="9143"/>
                </a:lnTo>
                <a:lnTo>
                  <a:pt x="4571" y="6604"/>
                </a:lnTo>
                <a:lnTo>
                  <a:pt x="37795" y="48387"/>
                </a:lnTo>
                <a:lnTo>
                  <a:pt x="50577" y="73314"/>
                </a:lnTo>
                <a:lnTo>
                  <a:pt x="63931" y="97790"/>
                </a:lnTo>
                <a:lnTo>
                  <a:pt x="93268" y="145287"/>
                </a:lnTo>
                <a:lnTo>
                  <a:pt x="124601" y="186686"/>
                </a:lnTo>
                <a:lnTo>
                  <a:pt x="138074" y="194691"/>
                </a:lnTo>
                <a:lnTo>
                  <a:pt x="140208" y="194056"/>
                </a:lnTo>
                <a:lnTo>
                  <a:pt x="142341" y="193802"/>
                </a:lnTo>
                <a:lnTo>
                  <a:pt x="144170" y="193167"/>
                </a:lnTo>
                <a:lnTo>
                  <a:pt x="149604" y="177528"/>
                </a:lnTo>
                <a:lnTo>
                  <a:pt x="153352" y="162258"/>
                </a:lnTo>
                <a:lnTo>
                  <a:pt x="156471" y="146821"/>
                </a:lnTo>
                <a:lnTo>
                  <a:pt x="160020" y="130683"/>
                </a:lnTo>
                <a:lnTo>
                  <a:pt x="178322" y="78337"/>
                </a:lnTo>
                <a:lnTo>
                  <a:pt x="212064" y="53244"/>
                </a:lnTo>
                <a:lnTo>
                  <a:pt x="223999" y="55435"/>
                </a:lnTo>
                <a:lnTo>
                  <a:pt x="255650" y="92456"/>
                </a:lnTo>
                <a:lnTo>
                  <a:pt x="273119" y="142835"/>
                </a:lnTo>
                <a:lnTo>
                  <a:pt x="277901" y="159766"/>
                </a:lnTo>
                <a:lnTo>
                  <a:pt x="284168" y="175934"/>
                </a:lnTo>
                <a:lnTo>
                  <a:pt x="293522" y="189484"/>
                </a:lnTo>
                <a:lnTo>
                  <a:pt x="296265" y="191389"/>
                </a:lnTo>
                <a:lnTo>
                  <a:pt x="299008" y="193167"/>
                </a:lnTo>
                <a:lnTo>
                  <a:pt x="302056" y="195326"/>
                </a:lnTo>
              </a:path>
            </a:pathLst>
          </a:custGeom>
          <a:ln w="12801">
            <a:solidFill>
              <a:srgbClr val="006FC0"/>
            </a:solidFill>
          </a:ln>
        </p:spPr>
        <p:txBody>
          <a:bodyPr wrap="square" lIns="0" tIns="0" rIns="0" bIns="0" rtlCol="0"/>
          <a:lstStyle/>
          <a:p>
            <a:endParaRPr/>
          </a:p>
        </p:txBody>
      </p:sp>
      <p:sp>
        <p:nvSpPr>
          <p:cNvPr id="123" name="object 123"/>
          <p:cNvSpPr/>
          <p:nvPr/>
        </p:nvSpPr>
        <p:spPr>
          <a:xfrm>
            <a:off x="1085011" y="3881602"/>
            <a:ext cx="154305" cy="114935"/>
          </a:xfrm>
          <a:custGeom>
            <a:avLst/>
            <a:gdLst/>
            <a:ahLst/>
            <a:cxnLst/>
            <a:rect l="l" t="t" r="r" b="b"/>
            <a:pathLst>
              <a:path w="154305" h="114935">
                <a:moveTo>
                  <a:pt x="90297" y="7010"/>
                </a:moveTo>
                <a:lnTo>
                  <a:pt x="92125" y="4851"/>
                </a:lnTo>
                <a:lnTo>
                  <a:pt x="93954" y="2438"/>
                </a:lnTo>
                <a:lnTo>
                  <a:pt x="95478" y="279"/>
                </a:lnTo>
                <a:lnTo>
                  <a:pt x="84253" y="0"/>
                </a:lnTo>
                <a:lnTo>
                  <a:pt x="74028" y="4137"/>
                </a:lnTo>
                <a:lnTo>
                  <a:pt x="40414" y="34799"/>
                </a:lnTo>
                <a:lnTo>
                  <a:pt x="15973" y="67169"/>
                </a:lnTo>
                <a:lnTo>
                  <a:pt x="0" y="100149"/>
                </a:lnTo>
                <a:lnTo>
                  <a:pt x="638" y="106433"/>
                </a:lnTo>
                <a:lnTo>
                  <a:pt x="3733" y="114325"/>
                </a:lnTo>
                <a:lnTo>
                  <a:pt x="16744" y="113966"/>
                </a:lnTo>
                <a:lnTo>
                  <a:pt x="51892" y="98196"/>
                </a:lnTo>
                <a:lnTo>
                  <a:pt x="83858" y="76511"/>
                </a:lnTo>
                <a:lnTo>
                  <a:pt x="99598" y="65335"/>
                </a:lnTo>
                <a:lnTo>
                  <a:pt x="115595" y="54635"/>
                </a:lnTo>
                <a:lnTo>
                  <a:pt x="123096" y="50234"/>
                </a:lnTo>
                <a:lnTo>
                  <a:pt x="130340" y="46952"/>
                </a:lnTo>
                <a:lnTo>
                  <a:pt x="137755" y="44527"/>
                </a:lnTo>
                <a:lnTo>
                  <a:pt x="145770" y="42697"/>
                </a:lnTo>
                <a:lnTo>
                  <a:pt x="151709" y="52857"/>
                </a:lnTo>
                <a:lnTo>
                  <a:pt x="153962" y="61493"/>
                </a:lnTo>
                <a:lnTo>
                  <a:pt x="153871" y="70701"/>
                </a:lnTo>
                <a:lnTo>
                  <a:pt x="152781" y="82575"/>
                </a:lnTo>
                <a:lnTo>
                  <a:pt x="152171" y="92989"/>
                </a:lnTo>
                <a:lnTo>
                  <a:pt x="152171" y="95783"/>
                </a:lnTo>
                <a:lnTo>
                  <a:pt x="150647" y="102133"/>
                </a:lnTo>
              </a:path>
            </a:pathLst>
          </a:custGeom>
          <a:ln w="12801">
            <a:solidFill>
              <a:srgbClr val="006FC0"/>
            </a:solidFill>
          </a:ln>
        </p:spPr>
        <p:txBody>
          <a:bodyPr wrap="square" lIns="0" tIns="0" rIns="0" bIns="0" rtlCol="0"/>
          <a:lstStyle/>
          <a:p>
            <a:endParaRPr/>
          </a:p>
        </p:txBody>
      </p:sp>
      <p:sp>
        <p:nvSpPr>
          <p:cNvPr id="124" name="object 124"/>
          <p:cNvSpPr/>
          <p:nvPr/>
        </p:nvSpPr>
        <p:spPr>
          <a:xfrm>
            <a:off x="1330452" y="3893184"/>
            <a:ext cx="104775" cy="63500"/>
          </a:xfrm>
          <a:custGeom>
            <a:avLst/>
            <a:gdLst/>
            <a:ahLst/>
            <a:cxnLst/>
            <a:rect l="l" t="t" r="r" b="b"/>
            <a:pathLst>
              <a:path w="104775" h="63500">
                <a:moveTo>
                  <a:pt x="0" y="3428"/>
                </a:moveTo>
                <a:lnTo>
                  <a:pt x="1186" y="12598"/>
                </a:lnTo>
                <a:lnTo>
                  <a:pt x="2063" y="21351"/>
                </a:lnTo>
                <a:lnTo>
                  <a:pt x="2607" y="30128"/>
                </a:lnTo>
                <a:lnTo>
                  <a:pt x="2793" y="39369"/>
                </a:lnTo>
                <a:lnTo>
                  <a:pt x="2793" y="47625"/>
                </a:lnTo>
                <a:lnTo>
                  <a:pt x="4571" y="55244"/>
                </a:lnTo>
                <a:lnTo>
                  <a:pt x="6731" y="63118"/>
                </a:lnTo>
                <a:lnTo>
                  <a:pt x="13928" y="53907"/>
                </a:lnTo>
                <a:lnTo>
                  <a:pt x="20780" y="44481"/>
                </a:lnTo>
                <a:lnTo>
                  <a:pt x="27751" y="35294"/>
                </a:lnTo>
                <a:lnTo>
                  <a:pt x="65899" y="3704"/>
                </a:lnTo>
                <a:lnTo>
                  <a:pt x="77723" y="0"/>
                </a:lnTo>
                <a:lnTo>
                  <a:pt x="86758" y="371"/>
                </a:lnTo>
                <a:lnTo>
                  <a:pt x="104759" y="36607"/>
                </a:lnTo>
                <a:lnTo>
                  <a:pt x="104511" y="45465"/>
                </a:lnTo>
                <a:lnTo>
                  <a:pt x="103631" y="54228"/>
                </a:lnTo>
              </a:path>
            </a:pathLst>
          </a:custGeom>
          <a:ln w="12801">
            <a:solidFill>
              <a:srgbClr val="006FC0"/>
            </a:solidFill>
          </a:ln>
        </p:spPr>
        <p:txBody>
          <a:bodyPr wrap="square" lIns="0" tIns="0" rIns="0" bIns="0" rtlCol="0"/>
          <a:lstStyle/>
          <a:p>
            <a:endParaRPr/>
          </a:p>
        </p:txBody>
      </p:sp>
      <p:sp>
        <p:nvSpPr>
          <p:cNvPr id="125" name="object 125"/>
          <p:cNvSpPr/>
          <p:nvPr/>
        </p:nvSpPr>
        <p:spPr>
          <a:xfrm>
            <a:off x="1494155" y="3877945"/>
            <a:ext cx="57785" cy="82550"/>
          </a:xfrm>
          <a:custGeom>
            <a:avLst/>
            <a:gdLst/>
            <a:ahLst/>
            <a:cxnLst/>
            <a:rect l="l" t="t" r="r" b="b"/>
            <a:pathLst>
              <a:path w="57784" h="82550">
                <a:moveTo>
                  <a:pt x="0" y="0"/>
                </a:moveTo>
                <a:lnTo>
                  <a:pt x="23113" y="38988"/>
                </a:lnTo>
                <a:lnTo>
                  <a:pt x="28154" y="49444"/>
                </a:lnTo>
                <a:lnTo>
                  <a:pt x="34194" y="60531"/>
                </a:lnTo>
                <a:lnTo>
                  <a:pt x="41330" y="70689"/>
                </a:lnTo>
                <a:lnTo>
                  <a:pt x="49656" y="78358"/>
                </a:lnTo>
                <a:lnTo>
                  <a:pt x="52069" y="79628"/>
                </a:lnTo>
                <a:lnTo>
                  <a:pt x="54863" y="80771"/>
                </a:lnTo>
                <a:lnTo>
                  <a:pt x="57531" y="82041"/>
                </a:lnTo>
              </a:path>
            </a:pathLst>
          </a:custGeom>
          <a:ln w="12801">
            <a:solidFill>
              <a:srgbClr val="006FC0"/>
            </a:solidFill>
          </a:ln>
        </p:spPr>
        <p:txBody>
          <a:bodyPr wrap="square" lIns="0" tIns="0" rIns="0" bIns="0" rtlCol="0"/>
          <a:lstStyle/>
          <a:p>
            <a:endParaRPr/>
          </a:p>
        </p:txBody>
      </p:sp>
      <p:sp>
        <p:nvSpPr>
          <p:cNvPr id="126" name="object 126"/>
          <p:cNvSpPr/>
          <p:nvPr/>
        </p:nvSpPr>
        <p:spPr>
          <a:xfrm>
            <a:off x="1541652" y="3861180"/>
            <a:ext cx="114300" cy="288925"/>
          </a:xfrm>
          <a:custGeom>
            <a:avLst/>
            <a:gdLst/>
            <a:ahLst/>
            <a:cxnLst/>
            <a:rect l="l" t="t" r="r" b="b"/>
            <a:pathLst>
              <a:path w="114300" h="288925">
                <a:moveTo>
                  <a:pt x="114046" y="0"/>
                </a:moveTo>
                <a:lnTo>
                  <a:pt x="106644" y="20935"/>
                </a:lnTo>
                <a:lnTo>
                  <a:pt x="98266" y="41370"/>
                </a:lnTo>
                <a:lnTo>
                  <a:pt x="89078" y="61471"/>
                </a:lnTo>
                <a:lnTo>
                  <a:pt x="79247" y="81407"/>
                </a:lnTo>
                <a:lnTo>
                  <a:pt x="62319" y="117496"/>
                </a:lnTo>
                <a:lnTo>
                  <a:pt x="46783" y="154289"/>
                </a:lnTo>
                <a:lnTo>
                  <a:pt x="32081" y="191438"/>
                </a:lnTo>
                <a:lnTo>
                  <a:pt x="17653" y="228600"/>
                </a:lnTo>
                <a:lnTo>
                  <a:pt x="2043" y="275034"/>
                </a:lnTo>
                <a:lnTo>
                  <a:pt x="0" y="288925"/>
                </a:lnTo>
              </a:path>
            </a:pathLst>
          </a:custGeom>
          <a:ln w="12801">
            <a:solidFill>
              <a:srgbClr val="006FC0"/>
            </a:solidFill>
          </a:ln>
        </p:spPr>
        <p:txBody>
          <a:bodyPr wrap="square" lIns="0" tIns="0" rIns="0" bIns="0" rtlCol="0"/>
          <a:lstStyle/>
          <a:p>
            <a:endParaRPr/>
          </a:p>
        </p:txBody>
      </p:sp>
      <p:sp>
        <p:nvSpPr>
          <p:cNvPr id="127" name="object 127"/>
          <p:cNvSpPr/>
          <p:nvPr/>
        </p:nvSpPr>
        <p:spPr>
          <a:xfrm>
            <a:off x="1949830" y="3864276"/>
            <a:ext cx="329565" cy="94615"/>
          </a:xfrm>
          <a:custGeom>
            <a:avLst/>
            <a:gdLst/>
            <a:ahLst/>
            <a:cxnLst/>
            <a:rect l="l" t="t" r="r" b="b"/>
            <a:pathLst>
              <a:path w="329564" h="94614">
                <a:moveTo>
                  <a:pt x="0" y="10366"/>
                </a:moveTo>
                <a:lnTo>
                  <a:pt x="2629" y="21074"/>
                </a:lnTo>
                <a:lnTo>
                  <a:pt x="4556" y="31734"/>
                </a:lnTo>
                <a:lnTo>
                  <a:pt x="6268" y="42441"/>
                </a:lnTo>
                <a:lnTo>
                  <a:pt x="8255" y="53292"/>
                </a:lnTo>
                <a:lnTo>
                  <a:pt x="10350" y="63615"/>
                </a:lnTo>
                <a:lnTo>
                  <a:pt x="12064" y="73675"/>
                </a:lnTo>
                <a:lnTo>
                  <a:pt x="13398" y="83831"/>
                </a:lnTo>
                <a:lnTo>
                  <a:pt x="14350" y="94440"/>
                </a:lnTo>
                <a:lnTo>
                  <a:pt x="23233" y="86786"/>
                </a:lnTo>
                <a:lnTo>
                  <a:pt x="30162" y="77501"/>
                </a:lnTo>
                <a:lnTo>
                  <a:pt x="36425" y="67383"/>
                </a:lnTo>
                <a:lnTo>
                  <a:pt x="43306" y="57229"/>
                </a:lnTo>
                <a:lnTo>
                  <a:pt x="69961" y="27479"/>
                </a:lnTo>
                <a:lnTo>
                  <a:pt x="102996" y="5159"/>
                </a:lnTo>
                <a:lnTo>
                  <a:pt x="134032" y="0"/>
                </a:lnTo>
                <a:lnTo>
                  <a:pt x="149163" y="3534"/>
                </a:lnTo>
                <a:lnTo>
                  <a:pt x="182022" y="34893"/>
                </a:lnTo>
                <a:lnTo>
                  <a:pt x="198755" y="71326"/>
                </a:lnTo>
                <a:lnTo>
                  <a:pt x="199898" y="73485"/>
                </a:lnTo>
                <a:lnTo>
                  <a:pt x="201421" y="79200"/>
                </a:lnTo>
                <a:lnTo>
                  <a:pt x="211335" y="71308"/>
                </a:lnTo>
                <a:lnTo>
                  <a:pt x="219487" y="62547"/>
                </a:lnTo>
                <a:lnTo>
                  <a:pt x="227210" y="53286"/>
                </a:lnTo>
                <a:lnTo>
                  <a:pt x="235838" y="43894"/>
                </a:lnTo>
                <a:lnTo>
                  <a:pt x="248921" y="31593"/>
                </a:lnTo>
                <a:lnTo>
                  <a:pt x="264588" y="19780"/>
                </a:lnTo>
                <a:lnTo>
                  <a:pt x="281755" y="10943"/>
                </a:lnTo>
                <a:lnTo>
                  <a:pt x="299338" y="7572"/>
                </a:lnTo>
                <a:lnTo>
                  <a:pt x="309991" y="10173"/>
                </a:lnTo>
                <a:lnTo>
                  <a:pt x="326616" y="47208"/>
                </a:lnTo>
                <a:lnTo>
                  <a:pt x="326834" y="57292"/>
                </a:lnTo>
                <a:lnTo>
                  <a:pt x="327529" y="67377"/>
                </a:lnTo>
                <a:lnTo>
                  <a:pt x="329438" y="77676"/>
                </a:lnTo>
              </a:path>
            </a:pathLst>
          </a:custGeom>
          <a:ln w="12801">
            <a:solidFill>
              <a:srgbClr val="006FC0"/>
            </a:solidFill>
          </a:ln>
        </p:spPr>
        <p:txBody>
          <a:bodyPr wrap="square" lIns="0" tIns="0" rIns="0" bIns="0" rtlCol="0"/>
          <a:lstStyle/>
          <a:p>
            <a:endParaRPr/>
          </a:p>
        </p:txBody>
      </p:sp>
      <p:sp>
        <p:nvSpPr>
          <p:cNvPr id="128" name="object 128"/>
          <p:cNvSpPr/>
          <p:nvPr/>
        </p:nvSpPr>
        <p:spPr>
          <a:xfrm>
            <a:off x="2374519" y="3846321"/>
            <a:ext cx="100965" cy="108585"/>
          </a:xfrm>
          <a:custGeom>
            <a:avLst/>
            <a:gdLst/>
            <a:ahLst/>
            <a:cxnLst/>
            <a:rect l="l" t="t" r="r" b="b"/>
            <a:pathLst>
              <a:path w="100964" h="108585">
                <a:moveTo>
                  <a:pt x="43433" y="19811"/>
                </a:moveTo>
                <a:lnTo>
                  <a:pt x="8381" y="55752"/>
                </a:lnTo>
                <a:lnTo>
                  <a:pt x="0" y="80216"/>
                </a:lnTo>
                <a:lnTo>
                  <a:pt x="345" y="92775"/>
                </a:lnTo>
                <a:lnTo>
                  <a:pt x="7238" y="103250"/>
                </a:lnTo>
                <a:lnTo>
                  <a:pt x="19942" y="108176"/>
                </a:lnTo>
                <a:lnTo>
                  <a:pt x="34385" y="106552"/>
                </a:lnTo>
                <a:lnTo>
                  <a:pt x="72721" y="86028"/>
                </a:lnTo>
                <a:lnTo>
                  <a:pt x="100456" y="45719"/>
                </a:lnTo>
                <a:lnTo>
                  <a:pt x="100836" y="34738"/>
                </a:lnTo>
                <a:lnTo>
                  <a:pt x="98536" y="24637"/>
                </a:lnTo>
                <a:lnTo>
                  <a:pt x="93831" y="15394"/>
                </a:lnTo>
                <a:lnTo>
                  <a:pt x="86994" y="6984"/>
                </a:lnTo>
                <a:lnTo>
                  <a:pt x="84328" y="4571"/>
                </a:lnTo>
                <a:lnTo>
                  <a:pt x="81533" y="2412"/>
                </a:lnTo>
                <a:lnTo>
                  <a:pt x="79120" y="0"/>
                </a:lnTo>
              </a:path>
            </a:pathLst>
          </a:custGeom>
          <a:ln w="12801">
            <a:solidFill>
              <a:srgbClr val="006FC0"/>
            </a:solidFill>
          </a:ln>
        </p:spPr>
        <p:txBody>
          <a:bodyPr wrap="square" lIns="0" tIns="0" rIns="0" bIns="0" rtlCol="0"/>
          <a:lstStyle/>
          <a:p>
            <a:endParaRPr/>
          </a:p>
        </p:txBody>
      </p:sp>
      <p:sp>
        <p:nvSpPr>
          <p:cNvPr id="129" name="object 129"/>
          <p:cNvSpPr/>
          <p:nvPr/>
        </p:nvSpPr>
        <p:spPr>
          <a:xfrm>
            <a:off x="2509773" y="3821503"/>
            <a:ext cx="335280" cy="151765"/>
          </a:xfrm>
          <a:custGeom>
            <a:avLst/>
            <a:gdLst/>
            <a:ahLst/>
            <a:cxnLst/>
            <a:rect l="l" t="t" r="r" b="b"/>
            <a:pathLst>
              <a:path w="335280" h="151764">
                <a:moveTo>
                  <a:pt x="0" y="37010"/>
                </a:moveTo>
                <a:lnTo>
                  <a:pt x="8116" y="49762"/>
                </a:lnTo>
                <a:lnTo>
                  <a:pt x="15303" y="63394"/>
                </a:lnTo>
                <a:lnTo>
                  <a:pt x="20395" y="77837"/>
                </a:lnTo>
                <a:lnTo>
                  <a:pt x="22225" y="93017"/>
                </a:lnTo>
                <a:lnTo>
                  <a:pt x="22225" y="105590"/>
                </a:lnTo>
                <a:lnTo>
                  <a:pt x="17018" y="101526"/>
                </a:lnTo>
                <a:lnTo>
                  <a:pt x="13334" y="108638"/>
                </a:lnTo>
                <a:lnTo>
                  <a:pt x="10007" y="100149"/>
                </a:lnTo>
                <a:lnTo>
                  <a:pt x="8239" y="92922"/>
                </a:lnTo>
                <a:lnTo>
                  <a:pt x="8637" y="85457"/>
                </a:lnTo>
                <a:lnTo>
                  <a:pt x="42037" y="55806"/>
                </a:lnTo>
                <a:lnTo>
                  <a:pt x="65903" y="60973"/>
                </a:lnTo>
                <a:lnTo>
                  <a:pt x="88280" y="71903"/>
                </a:lnTo>
                <a:lnTo>
                  <a:pt x="110777" y="83167"/>
                </a:lnTo>
                <a:lnTo>
                  <a:pt x="135000" y="89334"/>
                </a:lnTo>
                <a:lnTo>
                  <a:pt x="173005" y="83571"/>
                </a:lnTo>
                <a:lnTo>
                  <a:pt x="205105" y="61902"/>
                </a:lnTo>
                <a:lnTo>
                  <a:pt x="214249" y="13769"/>
                </a:lnTo>
                <a:lnTo>
                  <a:pt x="185048" y="0"/>
                </a:lnTo>
                <a:lnTo>
                  <a:pt x="173989" y="3482"/>
                </a:lnTo>
                <a:lnTo>
                  <a:pt x="148147" y="42416"/>
                </a:lnTo>
                <a:lnTo>
                  <a:pt x="154483" y="80160"/>
                </a:lnTo>
                <a:lnTo>
                  <a:pt x="186559" y="117598"/>
                </a:lnTo>
                <a:lnTo>
                  <a:pt x="236517" y="143839"/>
                </a:lnTo>
                <a:lnTo>
                  <a:pt x="302073" y="151312"/>
                </a:lnTo>
                <a:lnTo>
                  <a:pt x="335280" y="150929"/>
                </a:lnTo>
              </a:path>
            </a:pathLst>
          </a:custGeom>
          <a:ln w="12801">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077925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4139565"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Another</a:t>
            </a:r>
            <a:r>
              <a:rPr sz="4000" spc="-30" dirty="0">
                <a:latin typeface="Modern No. 20"/>
                <a:cs typeface="Modern No. 20"/>
              </a:rPr>
              <a:t> </a:t>
            </a:r>
            <a:r>
              <a:rPr sz="4000" spc="-5" dirty="0">
                <a:latin typeface="Modern No. 20"/>
                <a:cs typeface="Modern No. 20"/>
              </a:rPr>
              <a:t>Perspective</a:t>
            </a:r>
            <a:endParaRPr sz="4000">
              <a:latin typeface="Modern No. 20"/>
              <a:cs typeface="Modern No. 20"/>
            </a:endParaRPr>
          </a:p>
        </p:txBody>
      </p:sp>
      <p:sp>
        <p:nvSpPr>
          <p:cNvPr id="4" name="object 4"/>
          <p:cNvSpPr/>
          <p:nvPr/>
        </p:nvSpPr>
        <p:spPr>
          <a:xfrm>
            <a:off x="675741" y="2638298"/>
            <a:ext cx="147955" cy="10160"/>
          </a:xfrm>
          <a:custGeom>
            <a:avLst/>
            <a:gdLst/>
            <a:ahLst/>
            <a:cxnLst/>
            <a:rect l="l" t="t" r="r" b="b"/>
            <a:pathLst>
              <a:path w="147955" h="10160">
                <a:moveTo>
                  <a:pt x="0" y="0"/>
                </a:moveTo>
                <a:lnTo>
                  <a:pt x="7558" y="3734"/>
                </a:lnTo>
                <a:lnTo>
                  <a:pt x="14744" y="5587"/>
                </a:lnTo>
                <a:lnTo>
                  <a:pt x="22331" y="6107"/>
                </a:lnTo>
                <a:lnTo>
                  <a:pt x="31089" y="5841"/>
                </a:lnTo>
                <a:lnTo>
                  <a:pt x="44624" y="4774"/>
                </a:lnTo>
                <a:lnTo>
                  <a:pt x="58216" y="3111"/>
                </a:lnTo>
                <a:lnTo>
                  <a:pt x="71808" y="1734"/>
                </a:lnTo>
                <a:lnTo>
                  <a:pt x="111480" y="4111"/>
                </a:lnTo>
                <a:lnTo>
                  <a:pt x="137159" y="8889"/>
                </a:lnTo>
                <a:lnTo>
                  <a:pt x="140512" y="9143"/>
                </a:lnTo>
                <a:lnTo>
                  <a:pt x="144170" y="9778"/>
                </a:lnTo>
                <a:lnTo>
                  <a:pt x="147523" y="10160"/>
                </a:lnTo>
              </a:path>
            </a:pathLst>
          </a:custGeom>
          <a:ln w="12801">
            <a:solidFill>
              <a:srgbClr val="000000"/>
            </a:solidFill>
          </a:ln>
        </p:spPr>
        <p:txBody>
          <a:bodyPr wrap="square" lIns="0" tIns="0" rIns="0" bIns="0" rtlCol="0"/>
          <a:lstStyle/>
          <a:p>
            <a:endParaRPr/>
          </a:p>
        </p:txBody>
      </p:sp>
      <p:sp>
        <p:nvSpPr>
          <p:cNvPr id="5" name="object 5"/>
          <p:cNvSpPr/>
          <p:nvPr/>
        </p:nvSpPr>
        <p:spPr>
          <a:xfrm>
            <a:off x="662940" y="2775204"/>
            <a:ext cx="135255" cy="26034"/>
          </a:xfrm>
          <a:custGeom>
            <a:avLst/>
            <a:gdLst/>
            <a:ahLst/>
            <a:cxnLst/>
            <a:rect l="l" t="t" r="r" b="b"/>
            <a:pathLst>
              <a:path w="135254" h="26035">
                <a:moveTo>
                  <a:pt x="0" y="0"/>
                </a:moveTo>
                <a:lnTo>
                  <a:pt x="481" y="6534"/>
                </a:lnTo>
                <a:lnTo>
                  <a:pt x="7962" y="9413"/>
                </a:lnTo>
                <a:lnTo>
                  <a:pt x="19845" y="10412"/>
                </a:lnTo>
                <a:lnTo>
                  <a:pt x="33528" y="11303"/>
                </a:lnTo>
                <a:lnTo>
                  <a:pt x="53273" y="13801"/>
                </a:lnTo>
                <a:lnTo>
                  <a:pt x="72847" y="17192"/>
                </a:lnTo>
                <a:lnTo>
                  <a:pt x="92421" y="20750"/>
                </a:lnTo>
                <a:lnTo>
                  <a:pt x="112166" y="23749"/>
                </a:lnTo>
                <a:lnTo>
                  <a:pt x="119786" y="24384"/>
                </a:lnTo>
                <a:lnTo>
                  <a:pt x="127406" y="25273"/>
                </a:lnTo>
                <a:lnTo>
                  <a:pt x="135026" y="25908"/>
                </a:lnTo>
              </a:path>
            </a:pathLst>
          </a:custGeom>
          <a:ln w="12801">
            <a:solidFill>
              <a:srgbClr val="000000"/>
            </a:solidFill>
          </a:ln>
        </p:spPr>
        <p:txBody>
          <a:bodyPr wrap="square" lIns="0" tIns="0" rIns="0" bIns="0" rtlCol="0"/>
          <a:lstStyle/>
          <a:p>
            <a:endParaRPr/>
          </a:p>
        </p:txBody>
      </p:sp>
      <p:sp>
        <p:nvSpPr>
          <p:cNvPr id="6" name="object 6"/>
          <p:cNvSpPr/>
          <p:nvPr/>
        </p:nvSpPr>
        <p:spPr>
          <a:xfrm>
            <a:off x="1026961" y="2375916"/>
            <a:ext cx="248920" cy="629285"/>
          </a:xfrm>
          <a:custGeom>
            <a:avLst/>
            <a:gdLst/>
            <a:ahLst/>
            <a:cxnLst/>
            <a:rect l="l" t="t" r="r" b="b"/>
            <a:pathLst>
              <a:path w="248919" h="629285">
                <a:moveTo>
                  <a:pt x="248372" y="0"/>
                </a:moveTo>
                <a:lnTo>
                  <a:pt x="216818" y="23806"/>
                </a:lnTo>
                <a:lnTo>
                  <a:pt x="183170" y="58801"/>
                </a:lnTo>
                <a:lnTo>
                  <a:pt x="140003" y="112252"/>
                </a:lnTo>
                <a:lnTo>
                  <a:pt x="91373" y="180091"/>
                </a:lnTo>
                <a:lnTo>
                  <a:pt x="66013" y="221599"/>
                </a:lnTo>
                <a:lnTo>
                  <a:pt x="43567" y="264701"/>
                </a:lnTo>
                <a:lnTo>
                  <a:pt x="24293" y="309625"/>
                </a:lnTo>
                <a:lnTo>
                  <a:pt x="9787" y="355410"/>
                </a:lnTo>
                <a:lnTo>
                  <a:pt x="1587" y="400998"/>
                </a:lnTo>
                <a:lnTo>
                  <a:pt x="0" y="446593"/>
                </a:lnTo>
                <a:lnTo>
                  <a:pt x="5332" y="492396"/>
                </a:lnTo>
                <a:lnTo>
                  <a:pt x="17892" y="538607"/>
                </a:lnTo>
                <a:lnTo>
                  <a:pt x="30399" y="567721"/>
                </a:lnTo>
                <a:lnTo>
                  <a:pt x="46163" y="591312"/>
                </a:lnTo>
                <a:lnTo>
                  <a:pt x="66156" y="611187"/>
                </a:lnTo>
                <a:lnTo>
                  <a:pt x="91349" y="629158"/>
                </a:lnTo>
              </a:path>
            </a:pathLst>
          </a:custGeom>
          <a:ln w="12801">
            <a:solidFill>
              <a:srgbClr val="000000"/>
            </a:solidFill>
          </a:ln>
        </p:spPr>
        <p:txBody>
          <a:bodyPr wrap="square" lIns="0" tIns="0" rIns="0" bIns="0" rtlCol="0"/>
          <a:lstStyle/>
          <a:p>
            <a:endParaRPr/>
          </a:p>
        </p:txBody>
      </p:sp>
      <p:sp>
        <p:nvSpPr>
          <p:cNvPr id="7" name="object 7"/>
          <p:cNvSpPr/>
          <p:nvPr/>
        </p:nvSpPr>
        <p:spPr>
          <a:xfrm>
            <a:off x="1281683" y="2690114"/>
            <a:ext cx="182245" cy="278765"/>
          </a:xfrm>
          <a:custGeom>
            <a:avLst/>
            <a:gdLst/>
            <a:ahLst/>
            <a:cxnLst/>
            <a:rect l="l" t="t" r="r" b="b"/>
            <a:pathLst>
              <a:path w="182244" h="278764">
                <a:moveTo>
                  <a:pt x="0" y="0"/>
                </a:moveTo>
                <a:lnTo>
                  <a:pt x="13372" y="12195"/>
                </a:lnTo>
                <a:lnTo>
                  <a:pt x="27162" y="23939"/>
                </a:lnTo>
                <a:lnTo>
                  <a:pt x="41022" y="35683"/>
                </a:lnTo>
                <a:lnTo>
                  <a:pt x="54609" y="47878"/>
                </a:lnTo>
                <a:lnTo>
                  <a:pt x="80904" y="76045"/>
                </a:lnTo>
                <a:lnTo>
                  <a:pt x="104378" y="106425"/>
                </a:lnTo>
                <a:lnTo>
                  <a:pt x="125350" y="138711"/>
                </a:lnTo>
                <a:lnTo>
                  <a:pt x="144144" y="172593"/>
                </a:lnTo>
                <a:lnTo>
                  <a:pt x="164433" y="217884"/>
                </a:lnTo>
                <a:lnTo>
                  <a:pt x="179197" y="265175"/>
                </a:lnTo>
                <a:lnTo>
                  <a:pt x="180085" y="269494"/>
                </a:lnTo>
                <a:lnTo>
                  <a:pt x="181102" y="274065"/>
                </a:lnTo>
                <a:lnTo>
                  <a:pt x="181990" y="278384"/>
                </a:lnTo>
              </a:path>
            </a:pathLst>
          </a:custGeom>
          <a:ln w="12801">
            <a:solidFill>
              <a:srgbClr val="000000"/>
            </a:solidFill>
          </a:ln>
        </p:spPr>
        <p:txBody>
          <a:bodyPr wrap="square" lIns="0" tIns="0" rIns="0" bIns="0" rtlCol="0"/>
          <a:lstStyle/>
          <a:p>
            <a:endParaRPr/>
          </a:p>
        </p:txBody>
      </p:sp>
      <p:sp>
        <p:nvSpPr>
          <p:cNvPr id="8" name="object 8"/>
          <p:cNvSpPr/>
          <p:nvPr/>
        </p:nvSpPr>
        <p:spPr>
          <a:xfrm>
            <a:off x="1214932" y="2632201"/>
            <a:ext cx="263525" cy="305435"/>
          </a:xfrm>
          <a:custGeom>
            <a:avLst/>
            <a:gdLst/>
            <a:ahLst/>
            <a:cxnLst/>
            <a:rect l="l" t="t" r="r" b="b"/>
            <a:pathLst>
              <a:path w="263525" h="305435">
                <a:moveTo>
                  <a:pt x="263347" y="0"/>
                </a:moveTo>
                <a:lnTo>
                  <a:pt x="259132" y="15269"/>
                </a:lnTo>
                <a:lnTo>
                  <a:pt x="251536" y="28813"/>
                </a:lnTo>
                <a:lnTo>
                  <a:pt x="241844" y="41665"/>
                </a:lnTo>
                <a:lnTo>
                  <a:pt x="231343" y="54863"/>
                </a:lnTo>
                <a:lnTo>
                  <a:pt x="209681" y="82478"/>
                </a:lnTo>
                <a:lnTo>
                  <a:pt x="187591" y="109759"/>
                </a:lnTo>
                <a:lnTo>
                  <a:pt x="164834" y="136517"/>
                </a:lnTo>
                <a:lnTo>
                  <a:pt x="141173" y="162560"/>
                </a:lnTo>
                <a:lnTo>
                  <a:pt x="115287" y="189515"/>
                </a:lnTo>
                <a:lnTo>
                  <a:pt x="89436" y="216471"/>
                </a:lnTo>
                <a:lnTo>
                  <a:pt x="63609" y="243427"/>
                </a:lnTo>
                <a:lnTo>
                  <a:pt x="37795" y="270383"/>
                </a:lnTo>
                <a:lnTo>
                  <a:pt x="28460" y="280021"/>
                </a:lnTo>
                <a:lnTo>
                  <a:pt x="19354" y="288718"/>
                </a:lnTo>
                <a:lnTo>
                  <a:pt x="10020" y="297011"/>
                </a:lnTo>
                <a:lnTo>
                  <a:pt x="0" y="305435"/>
                </a:lnTo>
              </a:path>
            </a:pathLst>
          </a:custGeom>
          <a:ln w="12801">
            <a:solidFill>
              <a:srgbClr val="000000"/>
            </a:solidFill>
          </a:ln>
        </p:spPr>
        <p:txBody>
          <a:bodyPr wrap="square" lIns="0" tIns="0" rIns="0" bIns="0" rtlCol="0"/>
          <a:lstStyle/>
          <a:p>
            <a:endParaRPr/>
          </a:p>
        </p:txBody>
      </p:sp>
      <p:sp>
        <p:nvSpPr>
          <p:cNvPr id="9" name="object 9"/>
          <p:cNvSpPr/>
          <p:nvPr/>
        </p:nvSpPr>
        <p:spPr>
          <a:xfrm>
            <a:off x="1330705" y="2391155"/>
            <a:ext cx="210185" cy="168275"/>
          </a:xfrm>
          <a:custGeom>
            <a:avLst/>
            <a:gdLst/>
            <a:ahLst/>
            <a:cxnLst/>
            <a:rect l="l" t="t" r="r" b="b"/>
            <a:pathLst>
              <a:path w="210184" h="168275">
                <a:moveTo>
                  <a:pt x="16256" y="157607"/>
                </a:moveTo>
                <a:lnTo>
                  <a:pt x="8000" y="157607"/>
                </a:lnTo>
                <a:lnTo>
                  <a:pt x="4953" y="157607"/>
                </a:lnTo>
                <a:lnTo>
                  <a:pt x="0" y="154813"/>
                </a:lnTo>
                <a:lnTo>
                  <a:pt x="41528" y="166116"/>
                </a:lnTo>
                <a:lnTo>
                  <a:pt x="82629" y="167751"/>
                </a:lnTo>
                <a:lnTo>
                  <a:pt x="103125" y="166991"/>
                </a:lnTo>
                <a:lnTo>
                  <a:pt x="142142" y="163125"/>
                </a:lnTo>
                <a:lnTo>
                  <a:pt x="192024" y="145034"/>
                </a:lnTo>
                <a:lnTo>
                  <a:pt x="209651" y="113869"/>
                </a:lnTo>
                <a:lnTo>
                  <a:pt x="208787" y="100330"/>
                </a:lnTo>
                <a:lnTo>
                  <a:pt x="189982" y="53127"/>
                </a:lnTo>
                <a:lnTo>
                  <a:pt x="164719" y="18764"/>
                </a:lnTo>
                <a:lnTo>
                  <a:pt x="142366" y="2413"/>
                </a:lnTo>
                <a:lnTo>
                  <a:pt x="140207" y="889"/>
                </a:lnTo>
                <a:lnTo>
                  <a:pt x="137794" y="0"/>
                </a:lnTo>
                <a:lnTo>
                  <a:pt x="137735" y="9169"/>
                </a:lnTo>
                <a:lnTo>
                  <a:pt x="138080" y="17637"/>
                </a:lnTo>
                <a:lnTo>
                  <a:pt x="139045" y="26271"/>
                </a:lnTo>
                <a:lnTo>
                  <a:pt x="140843" y="35941"/>
                </a:lnTo>
              </a:path>
            </a:pathLst>
          </a:custGeom>
          <a:ln w="12801">
            <a:solidFill>
              <a:srgbClr val="000000"/>
            </a:solidFill>
          </a:ln>
        </p:spPr>
        <p:txBody>
          <a:bodyPr wrap="square" lIns="0" tIns="0" rIns="0" bIns="0" rtlCol="0"/>
          <a:lstStyle/>
          <a:p>
            <a:endParaRPr/>
          </a:p>
        </p:txBody>
      </p:sp>
      <p:sp>
        <p:nvSpPr>
          <p:cNvPr id="10" name="object 10"/>
          <p:cNvSpPr/>
          <p:nvPr/>
        </p:nvSpPr>
        <p:spPr>
          <a:xfrm>
            <a:off x="1597405" y="2692273"/>
            <a:ext cx="145415" cy="10795"/>
          </a:xfrm>
          <a:custGeom>
            <a:avLst/>
            <a:gdLst/>
            <a:ahLst/>
            <a:cxnLst/>
            <a:rect l="l" t="t" r="r" b="b"/>
            <a:pathLst>
              <a:path w="145414" h="10794">
                <a:moveTo>
                  <a:pt x="0" y="10667"/>
                </a:moveTo>
                <a:lnTo>
                  <a:pt x="11957" y="9943"/>
                </a:lnTo>
                <a:lnTo>
                  <a:pt x="23177" y="8397"/>
                </a:lnTo>
                <a:lnTo>
                  <a:pt x="34397" y="6399"/>
                </a:lnTo>
                <a:lnTo>
                  <a:pt x="46355" y="4317"/>
                </a:lnTo>
                <a:lnTo>
                  <a:pt x="57848" y="2821"/>
                </a:lnTo>
                <a:lnTo>
                  <a:pt x="69437" y="1587"/>
                </a:lnTo>
                <a:lnTo>
                  <a:pt x="81073" y="638"/>
                </a:lnTo>
                <a:lnTo>
                  <a:pt x="92710" y="0"/>
                </a:lnTo>
                <a:lnTo>
                  <a:pt x="103647" y="218"/>
                </a:lnTo>
                <a:lnTo>
                  <a:pt x="114776" y="1079"/>
                </a:lnTo>
                <a:lnTo>
                  <a:pt x="125856" y="2321"/>
                </a:lnTo>
                <a:lnTo>
                  <a:pt x="136651" y="3682"/>
                </a:lnTo>
                <a:lnTo>
                  <a:pt x="139700" y="4317"/>
                </a:lnTo>
                <a:lnTo>
                  <a:pt x="142367" y="4572"/>
                </a:lnTo>
                <a:lnTo>
                  <a:pt x="145414" y="5206"/>
                </a:lnTo>
              </a:path>
            </a:pathLst>
          </a:custGeom>
          <a:ln w="12801">
            <a:solidFill>
              <a:srgbClr val="000000"/>
            </a:solidFill>
          </a:ln>
        </p:spPr>
        <p:txBody>
          <a:bodyPr wrap="square" lIns="0" tIns="0" rIns="0" bIns="0" rtlCol="0"/>
          <a:lstStyle/>
          <a:p>
            <a:endParaRPr/>
          </a:p>
        </p:txBody>
      </p:sp>
      <p:sp>
        <p:nvSpPr>
          <p:cNvPr id="11" name="object 11"/>
          <p:cNvSpPr/>
          <p:nvPr/>
        </p:nvSpPr>
        <p:spPr>
          <a:xfrm>
            <a:off x="1770633" y="2614548"/>
            <a:ext cx="330835" cy="405130"/>
          </a:xfrm>
          <a:custGeom>
            <a:avLst/>
            <a:gdLst/>
            <a:ahLst/>
            <a:cxnLst/>
            <a:rect l="l" t="t" r="r" b="b"/>
            <a:pathLst>
              <a:path w="330835" h="405130">
                <a:moveTo>
                  <a:pt x="0" y="361188"/>
                </a:moveTo>
                <a:lnTo>
                  <a:pt x="605" y="375715"/>
                </a:lnTo>
                <a:lnTo>
                  <a:pt x="1984" y="385778"/>
                </a:lnTo>
                <a:lnTo>
                  <a:pt x="5482" y="394531"/>
                </a:lnTo>
                <a:lnTo>
                  <a:pt x="12446" y="405129"/>
                </a:lnTo>
                <a:lnTo>
                  <a:pt x="25937" y="397900"/>
                </a:lnTo>
                <a:lnTo>
                  <a:pt x="60960" y="368808"/>
                </a:lnTo>
                <a:lnTo>
                  <a:pt x="94773" y="312420"/>
                </a:lnTo>
                <a:lnTo>
                  <a:pt x="123443" y="252984"/>
                </a:lnTo>
                <a:lnTo>
                  <a:pt x="142007" y="208812"/>
                </a:lnTo>
                <a:lnTo>
                  <a:pt x="158046" y="163476"/>
                </a:lnTo>
                <a:lnTo>
                  <a:pt x="171294" y="117213"/>
                </a:lnTo>
                <a:lnTo>
                  <a:pt x="181481" y="70262"/>
                </a:lnTo>
                <a:lnTo>
                  <a:pt x="188341" y="22860"/>
                </a:lnTo>
                <a:lnTo>
                  <a:pt x="189484" y="10033"/>
                </a:lnTo>
                <a:lnTo>
                  <a:pt x="190754" y="7620"/>
                </a:lnTo>
                <a:lnTo>
                  <a:pt x="173035" y="51970"/>
                </a:lnTo>
                <a:lnTo>
                  <a:pt x="162776" y="111142"/>
                </a:lnTo>
                <a:lnTo>
                  <a:pt x="158384" y="153908"/>
                </a:lnTo>
                <a:lnTo>
                  <a:pt x="158970" y="196554"/>
                </a:lnTo>
                <a:lnTo>
                  <a:pt x="167259" y="236854"/>
                </a:lnTo>
                <a:lnTo>
                  <a:pt x="173726" y="249697"/>
                </a:lnTo>
                <a:lnTo>
                  <a:pt x="182514" y="256349"/>
                </a:lnTo>
                <a:lnTo>
                  <a:pt x="193422" y="257000"/>
                </a:lnTo>
                <a:lnTo>
                  <a:pt x="206248" y="251840"/>
                </a:lnTo>
                <a:lnTo>
                  <a:pt x="223696" y="237120"/>
                </a:lnTo>
                <a:lnTo>
                  <a:pt x="238299" y="217519"/>
                </a:lnTo>
                <a:lnTo>
                  <a:pt x="250592" y="196155"/>
                </a:lnTo>
                <a:lnTo>
                  <a:pt x="261112" y="176149"/>
                </a:lnTo>
                <a:lnTo>
                  <a:pt x="274149" y="151776"/>
                </a:lnTo>
                <a:lnTo>
                  <a:pt x="286639" y="127095"/>
                </a:lnTo>
                <a:lnTo>
                  <a:pt x="298652" y="102175"/>
                </a:lnTo>
                <a:lnTo>
                  <a:pt x="310261" y="77088"/>
                </a:lnTo>
                <a:lnTo>
                  <a:pt x="311404" y="74675"/>
                </a:lnTo>
                <a:lnTo>
                  <a:pt x="312674" y="72009"/>
                </a:lnTo>
                <a:lnTo>
                  <a:pt x="313944" y="69468"/>
                </a:lnTo>
                <a:lnTo>
                  <a:pt x="311725" y="91872"/>
                </a:lnTo>
                <a:lnTo>
                  <a:pt x="309340" y="114204"/>
                </a:lnTo>
                <a:lnTo>
                  <a:pt x="307478" y="136584"/>
                </a:lnTo>
                <a:lnTo>
                  <a:pt x="306832" y="159130"/>
                </a:lnTo>
                <a:lnTo>
                  <a:pt x="307260" y="177486"/>
                </a:lnTo>
                <a:lnTo>
                  <a:pt x="308832" y="196818"/>
                </a:lnTo>
                <a:lnTo>
                  <a:pt x="312832" y="215530"/>
                </a:lnTo>
                <a:lnTo>
                  <a:pt x="320548" y="232028"/>
                </a:lnTo>
                <a:lnTo>
                  <a:pt x="324231" y="239013"/>
                </a:lnTo>
                <a:lnTo>
                  <a:pt x="325120" y="241173"/>
                </a:lnTo>
                <a:lnTo>
                  <a:pt x="330708" y="242062"/>
                </a:lnTo>
              </a:path>
            </a:pathLst>
          </a:custGeom>
          <a:ln w="12801">
            <a:solidFill>
              <a:srgbClr val="000000"/>
            </a:solidFill>
          </a:ln>
        </p:spPr>
        <p:txBody>
          <a:bodyPr wrap="square" lIns="0" tIns="0" rIns="0" bIns="0" rtlCol="0"/>
          <a:lstStyle/>
          <a:p>
            <a:endParaRPr/>
          </a:p>
        </p:txBody>
      </p:sp>
      <p:sp>
        <p:nvSpPr>
          <p:cNvPr id="12" name="object 12"/>
          <p:cNvSpPr/>
          <p:nvPr/>
        </p:nvSpPr>
        <p:spPr>
          <a:xfrm>
            <a:off x="1794636" y="2374884"/>
            <a:ext cx="285115" cy="146685"/>
          </a:xfrm>
          <a:custGeom>
            <a:avLst/>
            <a:gdLst/>
            <a:ahLst/>
            <a:cxnLst/>
            <a:rect l="l" t="t" r="r" b="b"/>
            <a:pathLst>
              <a:path w="285114" h="146685">
                <a:moveTo>
                  <a:pt x="0" y="146446"/>
                </a:moveTo>
                <a:lnTo>
                  <a:pt x="37750" y="134334"/>
                </a:lnTo>
                <a:lnTo>
                  <a:pt x="76835" y="127269"/>
                </a:lnTo>
                <a:lnTo>
                  <a:pt x="127619" y="120189"/>
                </a:lnTo>
                <a:lnTo>
                  <a:pt x="178688" y="115966"/>
                </a:lnTo>
                <a:lnTo>
                  <a:pt x="217550" y="114681"/>
                </a:lnTo>
                <a:lnTo>
                  <a:pt x="236981" y="114091"/>
                </a:lnTo>
                <a:lnTo>
                  <a:pt x="275240" y="109664"/>
                </a:lnTo>
                <a:lnTo>
                  <a:pt x="284733" y="95265"/>
                </a:lnTo>
                <a:lnTo>
                  <a:pt x="283037" y="82252"/>
                </a:lnTo>
                <a:lnTo>
                  <a:pt x="261874" y="46497"/>
                </a:lnTo>
                <a:lnTo>
                  <a:pt x="234709" y="14047"/>
                </a:lnTo>
                <a:lnTo>
                  <a:pt x="215395" y="0"/>
                </a:lnTo>
                <a:lnTo>
                  <a:pt x="217519" y="4841"/>
                </a:lnTo>
                <a:lnTo>
                  <a:pt x="224452" y="13398"/>
                </a:lnTo>
                <a:lnTo>
                  <a:pt x="230505" y="19573"/>
                </a:lnTo>
              </a:path>
            </a:pathLst>
          </a:custGeom>
          <a:ln w="12801">
            <a:solidFill>
              <a:srgbClr val="000000"/>
            </a:solidFill>
          </a:ln>
        </p:spPr>
        <p:txBody>
          <a:bodyPr wrap="square" lIns="0" tIns="0" rIns="0" bIns="0" rtlCol="0"/>
          <a:lstStyle/>
          <a:p>
            <a:endParaRPr/>
          </a:p>
        </p:txBody>
      </p:sp>
      <p:sp>
        <p:nvSpPr>
          <p:cNvPr id="13" name="object 13"/>
          <p:cNvSpPr/>
          <p:nvPr/>
        </p:nvSpPr>
        <p:spPr>
          <a:xfrm>
            <a:off x="2194814" y="2352420"/>
            <a:ext cx="146685" cy="574675"/>
          </a:xfrm>
          <a:custGeom>
            <a:avLst/>
            <a:gdLst/>
            <a:ahLst/>
            <a:cxnLst/>
            <a:rect l="l" t="t" r="r" b="b"/>
            <a:pathLst>
              <a:path w="146685" h="574675">
                <a:moveTo>
                  <a:pt x="26924" y="0"/>
                </a:moveTo>
                <a:lnTo>
                  <a:pt x="66167" y="25907"/>
                </a:lnTo>
                <a:lnTo>
                  <a:pt x="94039" y="69697"/>
                </a:lnTo>
                <a:lnTo>
                  <a:pt x="115220" y="118189"/>
                </a:lnTo>
                <a:lnTo>
                  <a:pt x="130639" y="169086"/>
                </a:lnTo>
                <a:lnTo>
                  <a:pt x="141224" y="220090"/>
                </a:lnTo>
                <a:lnTo>
                  <a:pt x="146305" y="268265"/>
                </a:lnTo>
                <a:lnTo>
                  <a:pt x="146065" y="316499"/>
                </a:lnTo>
                <a:lnTo>
                  <a:pt x="140420" y="364376"/>
                </a:lnTo>
                <a:lnTo>
                  <a:pt x="129286" y="411479"/>
                </a:lnTo>
                <a:lnTo>
                  <a:pt x="115710" y="448712"/>
                </a:lnTo>
                <a:lnTo>
                  <a:pt x="98504" y="484076"/>
                </a:lnTo>
                <a:lnTo>
                  <a:pt x="78083" y="517653"/>
                </a:lnTo>
                <a:lnTo>
                  <a:pt x="54863" y="549528"/>
                </a:lnTo>
                <a:lnTo>
                  <a:pt x="14162" y="574317"/>
                </a:lnTo>
                <a:lnTo>
                  <a:pt x="1524" y="562101"/>
                </a:lnTo>
                <a:lnTo>
                  <a:pt x="1269" y="556259"/>
                </a:lnTo>
                <a:lnTo>
                  <a:pt x="635" y="550163"/>
                </a:lnTo>
                <a:lnTo>
                  <a:pt x="0" y="544067"/>
                </a:lnTo>
              </a:path>
            </a:pathLst>
          </a:custGeom>
          <a:ln w="12801">
            <a:solidFill>
              <a:srgbClr val="000000"/>
            </a:solidFill>
          </a:ln>
        </p:spPr>
        <p:txBody>
          <a:bodyPr wrap="square" lIns="0" tIns="0" rIns="0" bIns="0" rtlCol="0"/>
          <a:lstStyle/>
          <a:p>
            <a:endParaRPr/>
          </a:p>
        </p:txBody>
      </p:sp>
      <p:sp>
        <p:nvSpPr>
          <p:cNvPr id="14" name="object 14"/>
          <p:cNvSpPr/>
          <p:nvPr/>
        </p:nvSpPr>
        <p:spPr>
          <a:xfrm>
            <a:off x="2263139" y="2211373"/>
            <a:ext cx="217170" cy="38100"/>
          </a:xfrm>
          <a:custGeom>
            <a:avLst/>
            <a:gdLst/>
            <a:ahLst/>
            <a:cxnLst/>
            <a:rect l="l" t="t" r="r" b="b"/>
            <a:pathLst>
              <a:path w="217169" h="38100">
                <a:moveTo>
                  <a:pt x="0" y="24588"/>
                </a:moveTo>
                <a:lnTo>
                  <a:pt x="46609" y="1728"/>
                </a:lnTo>
                <a:lnTo>
                  <a:pt x="68909" y="0"/>
                </a:lnTo>
                <a:lnTo>
                  <a:pt x="91090" y="379"/>
                </a:lnTo>
                <a:lnTo>
                  <a:pt x="135382" y="5411"/>
                </a:lnTo>
                <a:lnTo>
                  <a:pt x="185709" y="15805"/>
                </a:lnTo>
                <a:lnTo>
                  <a:pt x="214630" y="30176"/>
                </a:lnTo>
                <a:lnTo>
                  <a:pt x="217043" y="38050"/>
                </a:lnTo>
              </a:path>
            </a:pathLst>
          </a:custGeom>
          <a:ln w="12801">
            <a:solidFill>
              <a:srgbClr val="000000"/>
            </a:solidFill>
          </a:ln>
        </p:spPr>
        <p:txBody>
          <a:bodyPr wrap="square" lIns="0" tIns="0" rIns="0" bIns="0" rtlCol="0"/>
          <a:lstStyle/>
          <a:p>
            <a:endParaRPr/>
          </a:p>
        </p:txBody>
      </p:sp>
      <p:sp>
        <p:nvSpPr>
          <p:cNvPr id="15" name="object 15"/>
          <p:cNvSpPr/>
          <p:nvPr/>
        </p:nvSpPr>
        <p:spPr>
          <a:xfrm>
            <a:off x="2337180" y="2218944"/>
            <a:ext cx="53975" cy="306705"/>
          </a:xfrm>
          <a:custGeom>
            <a:avLst/>
            <a:gdLst/>
            <a:ahLst/>
            <a:cxnLst/>
            <a:rect l="l" t="t" r="r" b="b"/>
            <a:pathLst>
              <a:path w="53975" h="306705">
                <a:moveTo>
                  <a:pt x="0" y="0"/>
                </a:moveTo>
                <a:lnTo>
                  <a:pt x="19176" y="46608"/>
                </a:lnTo>
                <a:lnTo>
                  <a:pt x="24828" y="98520"/>
                </a:lnTo>
                <a:lnTo>
                  <a:pt x="25034" y="124475"/>
                </a:lnTo>
                <a:lnTo>
                  <a:pt x="24764" y="150621"/>
                </a:lnTo>
                <a:lnTo>
                  <a:pt x="24044" y="175543"/>
                </a:lnTo>
                <a:lnTo>
                  <a:pt x="23193" y="200548"/>
                </a:lnTo>
                <a:lnTo>
                  <a:pt x="22746" y="225577"/>
                </a:lnTo>
                <a:lnTo>
                  <a:pt x="25018" y="277288"/>
                </a:lnTo>
                <a:lnTo>
                  <a:pt x="46355" y="304164"/>
                </a:lnTo>
                <a:lnTo>
                  <a:pt x="48768" y="306323"/>
                </a:lnTo>
                <a:lnTo>
                  <a:pt x="53975" y="300481"/>
                </a:lnTo>
              </a:path>
            </a:pathLst>
          </a:custGeom>
          <a:ln w="12801">
            <a:solidFill>
              <a:srgbClr val="000000"/>
            </a:solidFill>
          </a:ln>
        </p:spPr>
        <p:txBody>
          <a:bodyPr wrap="square" lIns="0" tIns="0" rIns="0" bIns="0" rtlCol="0"/>
          <a:lstStyle/>
          <a:p>
            <a:endParaRPr/>
          </a:p>
        </p:txBody>
      </p:sp>
      <p:sp>
        <p:nvSpPr>
          <p:cNvPr id="16" name="object 16"/>
          <p:cNvSpPr/>
          <p:nvPr/>
        </p:nvSpPr>
        <p:spPr>
          <a:xfrm>
            <a:off x="2489326" y="2140585"/>
            <a:ext cx="483234" cy="1057275"/>
          </a:xfrm>
          <a:custGeom>
            <a:avLst/>
            <a:gdLst/>
            <a:ahLst/>
            <a:cxnLst/>
            <a:rect l="l" t="t" r="r" b="b"/>
            <a:pathLst>
              <a:path w="483235" h="1057275">
                <a:moveTo>
                  <a:pt x="482727" y="80772"/>
                </a:moveTo>
                <a:lnTo>
                  <a:pt x="478325" y="74435"/>
                </a:lnTo>
                <a:lnTo>
                  <a:pt x="477424" y="69802"/>
                </a:lnTo>
                <a:lnTo>
                  <a:pt x="474475" y="65859"/>
                </a:lnTo>
                <a:lnTo>
                  <a:pt x="463931" y="61594"/>
                </a:lnTo>
                <a:lnTo>
                  <a:pt x="423152" y="50256"/>
                </a:lnTo>
                <a:lnTo>
                  <a:pt x="383254" y="39655"/>
                </a:lnTo>
                <a:lnTo>
                  <a:pt x="343594" y="27769"/>
                </a:lnTo>
                <a:lnTo>
                  <a:pt x="303530" y="12573"/>
                </a:lnTo>
                <a:lnTo>
                  <a:pt x="295019" y="9126"/>
                </a:lnTo>
                <a:lnTo>
                  <a:pt x="286496" y="6048"/>
                </a:lnTo>
                <a:lnTo>
                  <a:pt x="278044" y="3089"/>
                </a:lnTo>
                <a:lnTo>
                  <a:pt x="269748" y="0"/>
                </a:lnTo>
                <a:lnTo>
                  <a:pt x="264396" y="10675"/>
                </a:lnTo>
                <a:lnTo>
                  <a:pt x="249555" y="46609"/>
                </a:lnTo>
                <a:lnTo>
                  <a:pt x="239830" y="93912"/>
                </a:lnTo>
                <a:lnTo>
                  <a:pt x="230624" y="141313"/>
                </a:lnTo>
                <a:lnTo>
                  <a:pt x="221739" y="188776"/>
                </a:lnTo>
                <a:lnTo>
                  <a:pt x="212979" y="236267"/>
                </a:lnTo>
                <a:lnTo>
                  <a:pt x="204147" y="283752"/>
                </a:lnTo>
                <a:lnTo>
                  <a:pt x="195048" y="331198"/>
                </a:lnTo>
                <a:lnTo>
                  <a:pt x="185484" y="378568"/>
                </a:lnTo>
                <a:lnTo>
                  <a:pt x="175260" y="425830"/>
                </a:lnTo>
                <a:lnTo>
                  <a:pt x="163679" y="476978"/>
                </a:lnTo>
                <a:lnTo>
                  <a:pt x="151756" y="527986"/>
                </a:lnTo>
                <a:lnTo>
                  <a:pt x="139428" y="578844"/>
                </a:lnTo>
                <a:lnTo>
                  <a:pt x="126633" y="629538"/>
                </a:lnTo>
                <a:lnTo>
                  <a:pt x="113308" y="680059"/>
                </a:lnTo>
                <a:lnTo>
                  <a:pt x="99393" y="730392"/>
                </a:lnTo>
                <a:lnTo>
                  <a:pt x="84824" y="780528"/>
                </a:lnTo>
                <a:lnTo>
                  <a:pt x="69539" y="830453"/>
                </a:lnTo>
                <a:lnTo>
                  <a:pt x="53476" y="880155"/>
                </a:lnTo>
                <a:lnTo>
                  <a:pt x="36574" y="929624"/>
                </a:lnTo>
                <a:lnTo>
                  <a:pt x="18769" y="978846"/>
                </a:lnTo>
                <a:lnTo>
                  <a:pt x="0" y="1027811"/>
                </a:lnTo>
                <a:lnTo>
                  <a:pt x="15011" y="1028630"/>
                </a:lnTo>
                <a:lnTo>
                  <a:pt x="30273" y="1029223"/>
                </a:lnTo>
                <a:lnTo>
                  <a:pt x="45702" y="1029650"/>
                </a:lnTo>
                <a:lnTo>
                  <a:pt x="61214" y="1029969"/>
                </a:lnTo>
                <a:lnTo>
                  <a:pt x="115097" y="1033910"/>
                </a:lnTo>
                <a:lnTo>
                  <a:pt x="167671" y="1041876"/>
                </a:lnTo>
                <a:lnTo>
                  <a:pt x="219912" y="1050651"/>
                </a:lnTo>
                <a:lnTo>
                  <a:pt x="272796" y="1057020"/>
                </a:lnTo>
                <a:lnTo>
                  <a:pt x="284811" y="1056655"/>
                </a:lnTo>
                <a:lnTo>
                  <a:pt x="294624" y="1054385"/>
                </a:lnTo>
                <a:lnTo>
                  <a:pt x="304032" y="1051305"/>
                </a:lnTo>
                <a:lnTo>
                  <a:pt x="314833" y="1048512"/>
                </a:lnTo>
              </a:path>
            </a:pathLst>
          </a:custGeom>
          <a:ln w="12801">
            <a:solidFill>
              <a:srgbClr val="000000"/>
            </a:solidFill>
          </a:ln>
        </p:spPr>
        <p:txBody>
          <a:bodyPr wrap="square" lIns="0" tIns="0" rIns="0" bIns="0" rtlCol="0"/>
          <a:lstStyle/>
          <a:p>
            <a:endParaRPr/>
          </a:p>
        </p:txBody>
      </p:sp>
      <p:sp>
        <p:nvSpPr>
          <p:cNvPr id="17" name="object 17"/>
          <p:cNvSpPr/>
          <p:nvPr/>
        </p:nvSpPr>
        <p:spPr>
          <a:xfrm>
            <a:off x="3236722" y="2513972"/>
            <a:ext cx="285115" cy="325755"/>
          </a:xfrm>
          <a:custGeom>
            <a:avLst/>
            <a:gdLst/>
            <a:ahLst/>
            <a:cxnLst/>
            <a:rect l="l" t="t" r="r" b="b"/>
            <a:pathLst>
              <a:path w="285114" h="325755">
                <a:moveTo>
                  <a:pt x="128269" y="75557"/>
                </a:moveTo>
                <a:lnTo>
                  <a:pt x="119737" y="67851"/>
                </a:lnTo>
                <a:lnTo>
                  <a:pt x="112775" y="61158"/>
                </a:lnTo>
                <a:lnTo>
                  <a:pt x="104481" y="56965"/>
                </a:lnTo>
                <a:lnTo>
                  <a:pt x="59658" y="77858"/>
                </a:lnTo>
                <a:lnTo>
                  <a:pt x="35560" y="108577"/>
                </a:lnTo>
                <a:lnTo>
                  <a:pt x="7683" y="168298"/>
                </a:lnTo>
                <a:lnTo>
                  <a:pt x="0" y="233545"/>
                </a:lnTo>
                <a:lnTo>
                  <a:pt x="12390" y="274625"/>
                </a:lnTo>
                <a:lnTo>
                  <a:pt x="38163" y="303871"/>
                </a:lnTo>
                <a:lnTo>
                  <a:pt x="73937" y="320877"/>
                </a:lnTo>
                <a:lnTo>
                  <a:pt x="116331" y="325239"/>
                </a:lnTo>
                <a:lnTo>
                  <a:pt x="155860" y="318641"/>
                </a:lnTo>
                <a:lnTo>
                  <a:pt x="193484" y="303696"/>
                </a:lnTo>
                <a:lnTo>
                  <a:pt x="227202" y="281394"/>
                </a:lnTo>
                <a:lnTo>
                  <a:pt x="255015" y="252722"/>
                </a:lnTo>
                <a:lnTo>
                  <a:pt x="283162" y="186856"/>
                </a:lnTo>
                <a:lnTo>
                  <a:pt x="284537" y="151298"/>
                </a:lnTo>
                <a:lnTo>
                  <a:pt x="277875" y="115562"/>
                </a:lnTo>
                <a:lnTo>
                  <a:pt x="251253" y="58935"/>
                </a:lnTo>
                <a:lnTo>
                  <a:pt x="209676" y="11930"/>
                </a:lnTo>
                <a:lnTo>
                  <a:pt x="171368" y="0"/>
                </a:lnTo>
                <a:lnTo>
                  <a:pt x="157225" y="2786"/>
                </a:lnTo>
              </a:path>
            </a:pathLst>
          </a:custGeom>
          <a:ln w="12801">
            <a:solidFill>
              <a:srgbClr val="000000"/>
            </a:solidFill>
          </a:ln>
        </p:spPr>
        <p:txBody>
          <a:bodyPr wrap="square" lIns="0" tIns="0" rIns="0" bIns="0" rtlCol="0"/>
          <a:lstStyle/>
          <a:p>
            <a:endParaRPr/>
          </a:p>
        </p:txBody>
      </p:sp>
      <p:sp>
        <p:nvSpPr>
          <p:cNvPr id="18" name="object 18"/>
          <p:cNvSpPr/>
          <p:nvPr/>
        </p:nvSpPr>
        <p:spPr>
          <a:xfrm>
            <a:off x="3262629" y="2400647"/>
            <a:ext cx="161925" cy="768985"/>
          </a:xfrm>
          <a:custGeom>
            <a:avLst/>
            <a:gdLst/>
            <a:ahLst/>
            <a:cxnLst/>
            <a:rect l="l" t="t" r="r" b="b"/>
            <a:pathLst>
              <a:path w="161925" h="768985">
                <a:moveTo>
                  <a:pt x="161544" y="2700"/>
                </a:moveTo>
                <a:lnTo>
                  <a:pt x="138937" y="35593"/>
                </a:lnTo>
                <a:lnTo>
                  <a:pt x="126670" y="87546"/>
                </a:lnTo>
                <a:lnTo>
                  <a:pt x="115665" y="139844"/>
                </a:lnTo>
                <a:lnTo>
                  <a:pt x="105469" y="192309"/>
                </a:lnTo>
                <a:lnTo>
                  <a:pt x="95631" y="244762"/>
                </a:lnTo>
                <a:lnTo>
                  <a:pt x="86402" y="294258"/>
                </a:lnTo>
                <a:lnTo>
                  <a:pt x="77785" y="343783"/>
                </a:lnTo>
                <a:lnTo>
                  <a:pt x="69665" y="393343"/>
                </a:lnTo>
                <a:lnTo>
                  <a:pt x="61928" y="442946"/>
                </a:lnTo>
                <a:lnTo>
                  <a:pt x="54458" y="492596"/>
                </a:lnTo>
                <a:lnTo>
                  <a:pt x="47142" y="542299"/>
                </a:lnTo>
                <a:lnTo>
                  <a:pt x="39865" y="592063"/>
                </a:lnTo>
                <a:lnTo>
                  <a:pt x="32512" y="641891"/>
                </a:lnTo>
                <a:lnTo>
                  <a:pt x="27003" y="674354"/>
                </a:lnTo>
                <a:lnTo>
                  <a:pt x="20066" y="706137"/>
                </a:lnTo>
                <a:lnTo>
                  <a:pt x="11223" y="737421"/>
                </a:lnTo>
                <a:lnTo>
                  <a:pt x="0" y="768383"/>
                </a:lnTo>
              </a:path>
            </a:pathLst>
          </a:custGeom>
          <a:ln w="12801">
            <a:solidFill>
              <a:srgbClr val="000000"/>
            </a:solidFill>
          </a:ln>
        </p:spPr>
        <p:txBody>
          <a:bodyPr wrap="square" lIns="0" tIns="0" rIns="0" bIns="0" rtlCol="0"/>
          <a:lstStyle/>
          <a:p>
            <a:endParaRPr/>
          </a:p>
        </p:txBody>
      </p:sp>
      <p:sp>
        <p:nvSpPr>
          <p:cNvPr id="19" name="object 19"/>
          <p:cNvSpPr/>
          <p:nvPr/>
        </p:nvSpPr>
        <p:spPr>
          <a:xfrm>
            <a:off x="3104133" y="3134614"/>
            <a:ext cx="304800" cy="50800"/>
          </a:xfrm>
          <a:custGeom>
            <a:avLst/>
            <a:gdLst/>
            <a:ahLst/>
            <a:cxnLst/>
            <a:rect l="l" t="t" r="r" b="b"/>
            <a:pathLst>
              <a:path w="304800" h="50800">
                <a:moveTo>
                  <a:pt x="12192" y="50291"/>
                </a:moveTo>
                <a:lnTo>
                  <a:pt x="3048" y="48768"/>
                </a:lnTo>
                <a:lnTo>
                  <a:pt x="0" y="49022"/>
                </a:lnTo>
                <a:lnTo>
                  <a:pt x="0" y="41401"/>
                </a:lnTo>
                <a:lnTo>
                  <a:pt x="45237" y="29829"/>
                </a:lnTo>
                <a:lnTo>
                  <a:pt x="88084" y="26822"/>
                </a:lnTo>
                <a:lnTo>
                  <a:pt x="114823" y="27193"/>
                </a:lnTo>
                <a:lnTo>
                  <a:pt x="141491" y="28636"/>
                </a:lnTo>
                <a:lnTo>
                  <a:pt x="168148" y="30734"/>
                </a:lnTo>
                <a:lnTo>
                  <a:pt x="188898" y="33359"/>
                </a:lnTo>
                <a:lnTo>
                  <a:pt x="210327" y="36687"/>
                </a:lnTo>
                <a:lnTo>
                  <a:pt x="231780" y="39324"/>
                </a:lnTo>
                <a:lnTo>
                  <a:pt x="278145" y="33829"/>
                </a:lnTo>
                <a:lnTo>
                  <a:pt x="302260" y="5714"/>
                </a:lnTo>
                <a:lnTo>
                  <a:pt x="304419" y="0"/>
                </a:lnTo>
              </a:path>
            </a:pathLst>
          </a:custGeom>
          <a:ln w="12801">
            <a:solidFill>
              <a:srgbClr val="000000"/>
            </a:solidFill>
          </a:ln>
        </p:spPr>
        <p:txBody>
          <a:bodyPr wrap="square" lIns="0" tIns="0" rIns="0" bIns="0" rtlCol="0"/>
          <a:lstStyle/>
          <a:p>
            <a:endParaRPr/>
          </a:p>
        </p:txBody>
      </p:sp>
      <p:sp>
        <p:nvSpPr>
          <p:cNvPr id="20" name="object 20"/>
          <p:cNvSpPr/>
          <p:nvPr/>
        </p:nvSpPr>
        <p:spPr>
          <a:xfrm>
            <a:off x="3203701" y="2335657"/>
            <a:ext cx="507365" cy="90170"/>
          </a:xfrm>
          <a:custGeom>
            <a:avLst/>
            <a:gdLst/>
            <a:ahLst/>
            <a:cxnLst/>
            <a:rect l="l" t="t" r="r" b="b"/>
            <a:pathLst>
              <a:path w="507364" h="90169">
                <a:moveTo>
                  <a:pt x="13716" y="89662"/>
                </a:moveTo>
                <a:lnTo>
                  <a:pt x="3429" y="84454"/>
                </a:lnTo>
                <a:lnTo>
                  <a:pt x="0" y="82676"/>
                </a:lnTo>
                <a:lnTo>
                  <a:pt x="381" y="73151"/>
                </a:lnTo>
                <a:lnTo>
                  <a:pt x="35528" y="58419"/>
                </a:lnTo>
                <a:lnTo>
                  <a:pt x="73151" y="49402"/>
                </a:lnTo>
                <a:lnTo>
                  <a:pt x="111898" y="43072"/>
                </a:lnTo>
                <a:lnTo>
                  <a:pt x="151003" y="37623"/>
                </a:lnTo>
                <a:lnTo>
                  <a:pt x="190202" y="32793"/>
                </a:lnTo>
                <a:lnTo>
                  <a:pt x="229235" y="28320"/>
                </a:lnTo>
                <a:lnTo>
                  <a:pt x="269513" y="24538"/>
                </a:lnTo>
                <a:lnTo>
                  <a:pt x="309530" y="21589"/>
                </a:lnTo>
                <a:lnTo>
                  <a:pt x="349500" y="19212"/>
                </a:lnTo>
                <a:lnTo>
                  <a:pt x="389636" y="17144"/>
                </a:lnTo>
                <a:lnTo>
                  <a:pt x="419387" y="14751"/>
                </a:lnTo>
                <a:lnTo>
                  <a:pt x="448865" y="10953"/>
                </a:lnTo>
                <a:lnTo>
                  <a:pt x="478129" y="5965"/>
                </a:lnTo>
                <a:lnTo>
                  <a:pt x="507238" y="0"/>
                </a:lnTo>
              </a:path>
            </a:pathLst>
          </a:custGeom>
          <a:ln w="12801">
            <a:solidFill>
              <a:srgbClr val="000000"/>
            </a:solidFill>
          </a:ln>
        </p:spPr>
        <p:txBody>
          <a:bodyPr wrap="square" lIns="0" tIns="0" rIns="0" bIns="0" rtlCol="0"/>
          <a:lstStyle/>
          <a:p>
            <a:endParaRPr/>
          </a:p>
        </p:txBody>
      </p:sp>
      <p:sp>
        <p:nvSpPr>
          <p:cNvPr id="21" name="object 21"/>
          <p:cNvSpPr/>
          <p:nvPr/>
        </p:nvSpPr>
        <p:spPr>
          <a:xfrm>
            <a:off x="3644947" y="2087308"/>
            <a:ext cx="197485" cy="35560"/>
          </a:xfrm>
          <a:custGeom>
            <a:avLst/>
            <a:gdLst/>
            <a:ahLst/>
            <a:cxnLst/>
            <a:rect l="l" t="t" r="r" b="b"/>
            <a:pathLst>
              <a:path w="197485" h="35560">
                <a:moveTo>
                  <a:pt x="3254" y="35369"/>
                </a:moveTo>
                <a:lnTo>
                  <a:pt x="1049" y="25993"/>
                </a:lnTo>
                <a:lnTo>
                  <a:pt x="0" y="17891"/>
                </a:lnTo>
                <a:lnTo>
                  <a:pt x="2164" y="10812"/>
                </a:lnTo>
                <a:lnTo>
                  <a:pt x="9604" y="4508"/>
                </a:lnTo>
                <a:lnTo>
                  <a:pt x="19325" y="1135"/>
                </a:lnTo>
                <a:lnTo>
                  <a:pt x="30607" y="0"/>
                </a:lnTo>
                <a:lnTo>
                  <a:pt x="42054" y="293"/>
                </a:lnTo>
                <a:lnTo>
                  <a:pt x="52276" y="1206"/>
                </a:lnTo>
                <a:lnTo>
                  <a:pt x="68133" y="3641"/>
                </a:lnTo>
                <a:lnTo>
                  <a:pt x="83788" y="6873"/>
                </a:lnTo>
                <a:lnTo>
                  <a:pt x="99371" y="10225"/>
                </a:lnTo>
                <a:lnTo>
                  <a:pt x="115014" y="13017"/>
                </a:lnTo>
                <a:lnTo>
                  <a:pt x="135709" y="15436"/>
                </a:lnTo>
                <a:lnTo>
                  <a:pt x="156178" y="16938"/>
                </a:lnTo>
                <a:lnTo>
                  <a:pt x="176575" y="17178"/>
                </a:lnTo>
                <a:lnTo>
                  <a:pt x="197056" y="15811"/>
                </a:lnTo>
              </a:path>
            </a:pathLst>
          </a:custGeom>
          <a:ln w="12801">
            <a:solidFill>
              <a:srgbClr val="000000"/>
            </a:solidFill>
          </a:ln>
        </p:spPr>
        <p:txBody>
          <a:bodyPr wrap="square" lIns="0" tIns="0" rIns="0" bIns="0" rtlCol="0"/>
          <a:lstStyle/>
          <a:p>
            <a:endParaRPr/>
          </a:p>
        </p:txBody>
      </p:sp>
      <p:sp>
        <p:nvSpPr>
          <p:cNvPr id="22" name="object 22"/>
          <p:cNvSpPr/>
          <p:nvPr/>
        </p:nvSpPr>
        <p:spPr>
          <a:xfrm>
            <a:off x="3908123" y="1987550"/>
            <a:ext cx="45085" cy="201295"/>
          </a:xfrm>
          <a:custGeom>
            <a:avLst/>
            <a:gdLst/>
            <a:ahLst/>
            <a:cxnLst/>
            <a:rect l="l" t="t" r="r" b="b"/>
            <a:pathLst>
              <a:path w="45085" h="201294">
                <a:moveTo>
                  <a:pt x="39036" y="0"/>
                </a:moveTo>
                <a:lnTo>
                  <a:pt x="44938" y="6113"/>
                </a:lnTo>
                <a:lnTo>
                  <a:pt x="45005" y="16430"/>
                </a:lnTo>
                <a:lnTo>
                  <a:pt x="41644" y="29200"/>
                </a:lnTo>
                <a:lnTo>
                  <a:pt x="37258" y="42672"/>
                </a:lnTo>
                <a:lnTo>
                  <a:pt x="28944" y="65424"/>
                </a:lnTo>
                <a:lnTo>
                  <a:pt x="19986" y="88296"/>
                </a:lnTo>
                <a:lnTo>
                  <a:pt x="11505" y="111216"/>
                </a:lnTo>
                <a:lnTo>
                  <a:pt x="4619" y="134112"/>
                </a:lnTo>
                <a:lnTo>
                  <a:pt x="1363" y="151157"/>
                </a:lnTo>
                <a:lnTo>
                  <a:pt x="0" y="167989"/>
                </a:lnTo>
                <a:lnTo>
                  <a:pt x="851" y="184582"/>
                </a:lnTo>
                <a:lnTo>
                  <a:pt x="4238" y="200913"/>
                </a:lnTo>
              </a:path>
            </a:pathLst>
          </a:custGeom>
          <a:ln w="12801">
            <a:solidFill>
              <a:srgbClr val="000000"/>
            </a:solidFill>
          </a:ln>
        </p:spPr>
        <p:txBody>
          <a:bodyPr wrap="square" lIns="0" tIns="0" rIns="0" bIns="0" rtlCol="0"/>
          <a:lstStyle/>
          <a:p>
            <a:endParaRPr/>
          </a:p>
        </p:txBody>
      </p:sp>
      <p:sp>
        <p:nvSpPr>
          <p:cNvPr id="23" name="object 23"/>
          <p:cNvSpPr/>
          <p:nvPr/>
        </p:nvSpPr>
        <p:spPr>
          <a:xfrm>
            <a:off x="3588130" y="2399664"/>
            <a:ext cx="678180" cy="619760"/>
          </a:xfrm>
          <a:custGeom>
            <a:avLst/>
            <a:gdLst/>
            <a:ahLst/>
            <a:cxnLst/>
            <a:rect l="l" t="t" r="r" b="b"/>
            <a:pathLst>
              <a:path w="678179" h="619760">
                <a:moveTo>
                  <a:pt x="0" y="619379"/>
                </a:moveTo>
                <a:lnTo>
                  <a:pt x="7546" y="618618"/>
                </a:lnTo>
                <a:lnTo>
                  <a:pt x="15128" y="617585"/>
                </a:lnTo>
                <a:lnTo>
                  <a:pt x="23306" y="616146"/>
                </a:lnTo>
                <a:lnTo>
                  <a:pt x="32639" y="614172"/>
                </a:lnTo>
                <a:lnTo>
                  <a:pt x="42797" y="612118"/>
                </a:lnTo>
                <a:lnTo>
                  <a:pt x="53419" y="610790"/>
                </a:lnTo>
                <a:lnTo>
                  <a:pt x="64160" y="610010"/>
                </a:lnTo>
                <a:lnTo>
                  <a:pt x="74676" y="609600"/>
                </a:lnTo>
                <a:lnTo>
                  <a:pt x="118338" y="607855"/>
                </a:lnTo>
                <a:lnTo>
                  <a:pt x="161178" y="601551"/>
                </a:lnTo>
                <a:lnTo>
                  <a:pt x="199852" y="585650"/>
                </a:lnTo>
                <a:lnTo>
                  <a:pt x="231013" y="555117"/>
                </a:lnTo>
                <a:lnTo>
                  <a:pt x="248142" y="518652"/>
                </a:lnTo>
                <a:lnTo>
                  <a:pt x="259080" y="479425"/>
                </a:lnTo>
                <a:lnTo>
                  <a:pt x="273335" y="421290"/>
                </a:lnTo>
                <a:lnTo>
                  <a:pt x="280189" y="392235"/>
                </a:lnTo>
                <a:lnTo>
                  <a:pt x="287401" y="363347"/>
                </a:lnTo>
                <a:lnTo>
                  <a:pt x="295810" y="331307"/>
                </a:lnTo>
                <a:lnTo>
                  <a:pt x="304006" y="299243"/>
                </a:lnTo>
                <a:lnTo>
                  <a:pt x="312439" y="267227"/>
                </a:lnTo>
                <a:lnTo>
                  <a:pt x="321564" y="235331"/>
                </a:lnTo>
                <a:lnTo>
                  <a:pt x="337154" y="189142"/>
                </a:lnTo>
                <a:lnTo>
                  <a:pt x="354878" y="143801"/>
                </a:lnTo>
                <a:lnTo>
                  <a:pt x="373456" y="98783"/>
                </a:lnTo>
                <a:lnTo>
                  <a:pt x="391607" y="53564"/>
                </a:lnTo>
                <a:lnTo>
                  <a:pt x="408051" y="7620"/>
                </a:lnTo>
                <a:lnTo>
                  <a:pt x="408686" y="5207"/>
                </a:lnTo>
                <a:lnTo>
                  <a:pt x="409067" y="2794"/>
                </a:lnTo>
                <a:lnTo>
                  <a:pt x="409575" y="0"/>
                </a:lnTo>
                <a:lnTo>
                  <a:pt x="414025" y="8911"/>
                </a:lnTo>
                <a:lnTo>
                  <a:pt x="418512" y="17859"/>
                </a:lnTo>
                <a:lnTo>
                  <a:pt x="422880" y="27021"/>
                </a:lnTo>
                <a:lnTo>
                  <a:pt x="443075" y="81962"/>
                </a:lnTo>
                <a:lnTo>
                  <a:pt x="456067" y="128179"/>
                </a:lnTo>
                <a:lnTo>
                  <a:pt x="466476" y="175076"/>
                </a:lnTo>
                <a:lnTo>
                  <a:pt x="474827" y="222501"/>
                </a:lnTo>
                <a:lnTo>
                  <a:pt x="481647" y="270303"/>
                </a:lnTo>
                <a:lnTo>
                  <a:pt x="487461" y="318330"/>
                </a:lnTo>
                <a:lnTo>
                  <a:pt x="492795" y="366429"/>
                </a:lnTo>
                <a:lnTo>
                  <a:pt x="498175" y="414450"/>
                </a:lnTo>
                <a:lnTo>
                  <a:pt x="504126" y="462241"/>
                </a:lnTo>
                <a:lnTo>
                  <a:pt x="511175" y="509650"/>
                </a:lnTo>
                <a:lnTo>
                  <a:pt x="518429" y="548576"/>
                </a:lnTo>
                <a:lnTo>
                  <a:pt x="527304" y="586739"/>
                </a:lnTo>
                <a:lnTo>
                  <a:pt x="534290" y="580054"/>
                </a:lnTo>
                <a:lnTo>
                  <a:pt x="536622" y="575262"/>
                </a:lnTo>
                <a:lnTo>
                  <a:pt x="539787" y="572113"/>
                </a:lnTo>
                <a:lnTo>
                  <a:pt x="549275" y="570357"/>
                </a:lnTo>
                <a:lnTo>
                  <a:pt x="575153" y="573278"/>
                </a:lnTo>
                <a:lnTo>
                  <a:pt x="601710" y="581056"/>
                </a:lnTo>
                <a:lnTo>
                  <a:pt x="628338" y="587359"/>
                </a:lnTo>
                <a:lnTo>
                  <a:pt x="654431" y="585851"/>
                </a:lnTo>
                <a:lnTo>
                  <a:pt x="660671" y="583449"/>
                </a:lnTo>
                <a:lnTo>
                  <a:pt x="666448" y="580263"/>
                </a:lnTo>
                <a:lnTo>
                  <a:pt x="672058" y="576885"/>
                </a:lnTo>
                <a:lnTo>
                  <a:pt x="677799" y="573913"/>
                </a:lnTo>
              </a:path>
            </a:pathLst>
          </a:custGeom>
          <a:ln w="12801">
            <a:solidFill>
              <a:srgbClr val="000000"/>
            </a:solidFill>
          </a:ln>
        </p:spPr>
        <p:txBody>
          <a:bodyPr wrap="square" lIns="0" tIns="0" rIns="0" bIns="0" rtlCol="0"/>
          <a:lstStyle/>
          <a:p>
            <a:endParaRPr/>
          </a:p>
        </p:txBody>
      </p:sp>
      <p:sp>
        <p:nvSpPr>
          <p:cNvPr id="24" name="object 24"/>
          <p:cNvSpPr/>
          <p:nvPr/>
        </p:nvSpPr>
        <p:spPr>
          <a:xfrm>
            <a:off x="4122420" y="2190623"/>
            <a:ext cx="79375" cy="18415"/>
          </a:xfrm>
          <a:custGeom>
            <a:avLst/>
            <a:gdLst/>
            <a:ahLst/>
            <a:cxnLst/>
            <a:rect l="l" t="t" r="r" b="b"/>
            <a:pathLst>
              <a:path w="79375" h="18414">
                <a:moveTo>
                  <a:pt x="8889" y="9778"/>
                </a:moveTo>
                <a:lnTo>
                  <a:pt x="6095" y="12446"/>
                </a:lnTo>
                <a:lnTo>
                  <a:pt x="3047" y="15239"/>
                </a:lnTo>
                <a:lnTo>
                  <a:pt x="0" y="17906"/>
                </a:lnTo>
                <a:lnTo>
                  <a:pt x="7550" y="13745"/>
                </a:lnTo>
                <a:lnTo>
                  <a:pt x="14970" y="10715"/>
                </a:lnTo>
                <a:lnTo>
                  <a:pt x="22842" y="8709"/>
                </a:lnTo>
                <a:lnTo>
                  <a:pt x="31750" y="7619"/>
                </a:lnTo>
                <a:lnTo>
                  <a:pt x="40812" y="6828"/>
                </a:lnTo>
                <a:lnTo>
                  <a:pt x="50149" y="5762"/>
                </a:lnTo>
                <a:lnTo>
                  <a:pt x="59557" y="4387"/>
                </a:lnTo>
                <a:lnTo>
                  <a:pt x="68833" y="2666"/>
                </a:lnTo>
                <a:lnTo>
                  <a:pt x="72262" y="1777"/>
                </a:lnTo>
                <a:lnTo>
                  <a:pt x="75945" y="888"/>
                </a:lnTo>
                <a:lnTo>
                  <a:pt x="79247" y="0"/>
                </a:lnTo>
              </a:path>
            </a:pathLst>
          </a:custGeom>
          <a:ln w="12801">
            <a:solidFill>
              <a:srgbClr val="000000"/>
            </a:solidFill>
          </a:ln>
        </p:spPr>
        <p:txBody>
          <a:bodyPr wrap="square" lIns="0" tIns="0" rIns="0" bIns="0" rtlCol="0"/>
          <a:lstStyle/>
          <a:p>
            <a:endParaRPr/>
          </a:p>
        </p:txBody>
      </p:sp>
      <p:sp>
        <p:nvSpPr>
          <p:cNvPr id="25" name="object 25"/>
          <p:cNvSpPr/>
          <p:nvPr/>
        </p:nvSpPr>
        <p:spPr>
          <a:xfrm>
            <a:off x="4379721" y="2069338"/>
            <a:ext cx="23495" cy="153670"/>
          </a:xfrm>
          <a:custGeom>
            <a:avLst/>
            <a:gdLst/>
            <a:ahLst/>
            <a:cxnLst/>
            <a:rect l="l" t="t" r="r" b="b"/>
            <a:pathLst>
              <a:path w="23495" h="153669">
                <a:moveTo>
                  <a:pt x="0" y="0"/>
                </a:moveTo>
                <a:lnTo>
                  <a:pt x="329" y="9810"/>
                </a:lnTo>
                <a:lnTo>
                  <a:pt x="253" y="19621"/>
                </a:lnTo>
                <a:lnTo>
                  <a:pt x="178" y="29432"/>
                </a:lnTo>
                <a:lnTo>
                  <a:pt x="3174" y="74215"/>
                </a:lnTo>
                <a:lnTo>
                  <a:pt x="10719" y="120606"/>
                </a:lnTo>
                <a:lnTo>
                  <a:pt x="18093" y="142251"/>
                </a:lnTo>
                <a:lnTo>
                  <a:pt x="23113" y="153288"/>
                </a:lnTo>
              </a:path>
            </a:pathLst>
          </a:custGeom>
          <a:ln w="12801">
            <a:solidFill>
              <a:srgbClr val="000000"/>
            </a:solidFill>
          </a:ln>
        </p:spPr>
        <p:txBody>
          <a:bodyPr wrap="square" lIns="0" tIns="0" rIns="0" bIns="0" rtlCol="0"/>
          <a:lstStyle/>
          <a:p>
            <a:endParaRPr/>
          </a:p>
        </p:txBody>
      </p:sp>
      <p:sp>
        <p:nvSpPr>
          <p:cNvPr id="26" name="object 26"/>
          <p:cNvSpPr/>
          <p:nvPr/>
        </p:nvSpPr>
        <p:spPr>
          <a:xfrm>
            <a:off x="4704953" y="2185670"/>
            <a:ext cx="211454" cy="843280"/>
          </a:xfrm>
          <a:custGeom>
            <a:avLst/>
            <a:gdLst/>
            <a:ahLst/>
            <a:cxnLst/>
            <a:rect l="l" t="t" r="r" b="b"/>
            <a:pathLst>
              <a:path w="211454" h="843280">
                <a:moveTo>
                  <a:pt x="211216" y="0"/>
                </a:moveTo>
                <a:lnTo>
                  <a:pt x="165750" y="27177"/>
                </a:lnTo>
                <a:lnTo>
                  <a:pt x="141473" y="57477"/>
                </a:lnTo>
                <a:lnTo>
                  <a:pt x="120887" y="90312"/>
                </a:lnTo>
                <a:lnTo>
                  <a:pt x="102920" y="124886"/>
                </a:lnTo>
                <a:lnTo>
                  <a:pt x="86502" y="160400"/>
                </a:lnTo>
                <a:lnTo>
                  <a:pt x="66909" y="208164"/>
                </a:lnTo>
                <a:lnTo>
                  <a:pt x="49853" y="256756"/>
                </a:lnTo>
                <a:lnTo>
                  <a:pt x="35277" y="306092"/>
                </a:lnTo>
                <a:lnTo>
                  <a:pt x="23128" y="356086"/>
                </a:lnTo>
                <a:lnTo>
                  <a:pt x="13350" y="406653"/>
                </a:lnTo>
                <a:lnTo>
                  <a:pt x="6085" y="456626"/>
                </a:lnTo>
                <a:lnTo>
                  <a:pt x="1595" y="506910"/>
                </a:lnTo>
                <a:lnTo>
                  <a:pt x="0" y="557328"/>
                </a:lnTo>
                <a:lnTo>
                  <a:pt x="1422" y="607704"/>
                </a:lnTo>
                <a:lnTo>
                  <a:pt x="5984" y="657859"/>
                </a:lnTo>
                <a:lnTo>
                  <a:pt x="12562" y="699740"/>
                </a:lnTo>
                <a:lnTo>
                  <a:pt x="22795" y="741060"/>
                </a:lnTo>
                <a:lnTo>
                  <a:pt x="37577" y="780786"/>
                </a:lnTo>
                <a:lnTo>
                  <a:pt x="57800" y="817879"/>
                </a:lnTo>
                <a:lnTo>
                  <a:pt x="77624" y="836989"/>
                </a:lnTo>
                <a:lnTo>
                  <a:pt x="85867" y="842771"/>
                </a:lnTo>
              </a:path>
            </a:pathLst>
          </a:custGeom>
          <a:ln w="12801">
            <a:solidFill>
              <a:srgbClr val="000000"/>
            </a:solidFill>
          </a:ln>
        </p:spPr>
        <p:txBody>
          <a:bodyPr wrap="square" lIns="0" tIns="0" rIns="0" bIns="0" rtlCol="0"/>
          <a:lstStyle/>
          <a:p>
            <a:endParaRPr/>
          </a:p>
        </p:txBody>
      </p:sp>
      <p:sp>
        <p:nvSpPr>
          <p:cNvPr id="27" name="object 27"/>
          <p:cNvSpPr/>
          <p:nvPr/>
        </p:nvSpPr>
        <p:spPr>
          <a:xfrm>
            <a:off x="5037054" y="2517711"/>
            <a:ext cx="298450" cy="527685"/>
          </a:xfrm>
          <a:custGeom>
            <a:avLst/>
            <a:gdLst/>
            <a:ahLst/>
            <a:cxnLst/>
            <a:rect l="l" t="t" r="r" b="b"/>
            <a:pathLst>
              <a:path w="298450" h="527685">
                <a:moveTo>
                  <a:pt x="129559" y="13652"/>
                </a:moveTo>
                <a:lnTo>
                  <a:pt x="74074" y="45204"/>
                </a:lnTo>
                <a:lnTo>
                  <a:pt x="43828" y="108275"/>
                </a:lnTo>
                <a:lnTo>
                  <a:pt x="19586" y="184735"/>
                </a:lnTo>
                <a:lnTo>
                  <a:pt x="9708" y="230235"/>
                </a:lnTo>
                <a:lnTo>
                  <a:pt x="3141" y="276362"/>
                </a:lnTo>
                <a:lnTo>
                  <a:pt x="0" y="322837"/>
                </a:lnTo>
                <a:lnTo>
                  <a:pt x="400" y="369379"/>
                </a:lnTo>
                <a:lnTo>
                  <a:pt x="4773" y="412019"/>
                </a:lnTo>
                <a:lnTo>
                  <a:pt x="15957" y="456088"/>
                </a:lnTo>
                <a:lnTo>
                  <a:pt x="37047" y="494966"/>
                </a:lnTo>
                <a:lnTo>
                  <a:pt x="71139" y="522033"/>
                </a:lnTo>
                <a:lnTo>
                  <a:pt x="107096" y="527563"/>
                </a:lnTo>
                <a:lnTo>
                  <a:pt x="143910" y="517509"/>
                </a:lnTo>
                <a:lnTo>
                  <a:pt x="177866" y="497905"/>
                </a:lnTo>
                <a:lnTo>
                  <a:pt x="236344" y="437155"/>
                </a:lnTo>
                <a:lnTo>
                  <a:pt x="261115" y="394795"/>
                </a:lnTo>
                <a:lnTo>
                  <a:pt x="279671" y="349220"/>
                </a:lnTo>
                <a:lnTo>
                  <a:pt x="292119" y="301942"/>
                </a:lnTo>
                <a:lnTo>
                  <a:pt x="298006" y="255492"/>
                </a:lnTo>
                <a:lnTo>
                  <a:pt x="298072" y="208280"/>
                </a:lnTo>
                <a:lnTo>
                  <a:pt x="292494" y="161353"/>
                </a:lnTo>
                <a:lnTo>
                  <a:pt x="281451" y="115760"/>
                </a:lnTo>
                <a:lnTo>
                  <a:pt x="254924" y="53609"/>
                </a:lnTo>
                <a:lnTo>
                  <a:pt x="209442" y="4508"/>
                </a:lnTo>
                <a:lnTo>
                  <a:pt x="192297" y="0"/>
                </a:lnTo>
                <a:lnTo>
                  <a:pt x="184260" y="650"/>
                </a:lnTo>
                <a:lnTo>
                  <a:pt x="174771" y="1206"/>
                </a:lnTo>
              </a:path>
            </a:pathLst>
          </a:custGeom>
          <a:ln w="12801">
            <a:solidFill>
              <a:srgbClr val="000000"/>
            </a:solidFill>
          </a:ln>
        </p:spPr>
        <p:txBody>
          <a:bodyPr wrap="square" lIns="0" tIns="0" rIns="0" bIns="0" rtlCol="0"/>
          <a:lstStyle/>
          <a:p>
            <a:endParaRPr/>
          </a:p>
        </p:txBody>
      </p:sp>
      <p:sp>
        <p:nvSpPr>
          <p:cNvPr id="28" name="object 28"/>
          <p:cNvSpPr/>
          <p:nvPr/>
        </p:nvSpPr>
        <p:spPr>
          <a:xfrm>
            <a:off x="5193847" y="2317734"/>
            <a:ext cx="13970" cy="762000"/>
          </a:xfrm>
          <a:custGeom>
            <a:avLst/>
            <a:gdLst/>
            <a:ahLst/>
            <a:cxnLst/>
            <a:rect l="l" t="t" r="r" b="b"/>
            <a:pathLst>
              <a:path w="13970" h="762000">
                <a:moveTo>
                  <a:pt x="1214" y="12715"/>
                </a:moveTo>
                <a:lnTo>
                  <a:pt x="555" y="529"/>
                </a:lnTo>
                <a:lnTo>
                  <a:pt x="134" y="0"/>
                </a:lnTo>
                <a:lnTo>
                  <a:pt x="0" y="7733"/>
                </a:lnTo>
                <a:lnTo>
                  <a:pt x="198" y="20335"/>
                </a:lnTo>
                <a:lnTo>
                  <a:pt x="1281" y="61960"/>
                </a:lnTo>
                <a:lnTo>
                  <a:pt x="2198" y="103584"/>
                </a:lnTo>
                <a:lnTo>
                  <a:pt x="2877" y="145208"/>
                </a:lnTo>
                <a:lnTo>
                  <a:pt x="3246" y="186832"/>
                </a:lnTo>
                <a:lnTo>
                  <a:pt x="3327" y="239992"/>
                </a:lnTo>
                <a:lnTo>
                  <a:pt x="2951" y="293102"/>
                </a:lnTo>
                <a:lnTo>
                  <a:pt x="2332" y="346176"/>
                </a:lnTo>
                <a:lnTo>
                  <a:pt x="1681" y="399225"/>
                </a:lnTo>
                <a:lnTo>
                  <a:pt x="1214" y="452262"/>
                </a:lnTo>
                <a:lnTo>
                  <a:pt x="1258" y="499782"/>
                </a:lnTo>
                <a:lnTo>
                  <a:pt x="2082" y="547246"/>
                </a:lnTo>
                <a:lnTo>
                  <a:pt x="3582" y="594662"/>
                </a:lnTo>
                <a:lnTo>
                  <a:pt x="5656" y="642035"/>
                </a:lnTo>
                <a:lnTo>
                  <a:pt x="8199" y="689371"/>
                </a:lnTo>
                <a:lnTo>
                  <a:pt x="10723" y="730789"/>
                </a:lnTo>
                <a:lnTo>
                  <a:pt x="12039" y="745646"/>
                </a:lnTo>
                <a:lnTo>
                  <a:pt x="13914" y="761634"/>
                </a:lnTo>
              </a:path>
            </a:pathLst>
          </a:custGeom>
          <a:ln w="12801">
            <a:solidFill>
              <a:srgbClr val="000000"/>
            </a:solidFill>
          </a:ln>
        </p:spPr>
        <p:txBody>
          <a:bodyPr wrap="square" lIns="0" tIns="0" rIns="0" bIns="0" rtlCol="0"/>
          <a:lstStyle/>
          <a:p>
            <a:endParaRPr/>
          </a:p>
        </p:txBody>
      </p:sp>
      <p:sp>
        <p:nvSpPr>
          <p:cNvPr id="29" name="object 29"/>
          <p:cNvSpPr/>
          <p:nvPr/>
        </p:nvSpPr>
        <p:spPr>
          <a:xfrm>
            <a:off x="5005107" y="3132073"/>
            <a:ext cx="289560" cy="64135"/>
          </a:xfrm>
          <a:custGeom>
            <a:avLst/>
            <a:gdLst/>
            <a:ahLst/>
            <a:cxnLst/>
            <a:rect l="l" t="t" r="r" b="b"/>
            <a:pathLst>
              <a:path w="289560" h="64135">
                <a:moveTo>
                  <a:pt x="5804" y="5206"/>
                </a:moveTo>
                <a:lnTo>
                  <a:pt x="2980" y="15972"/>
                </a:lnTo>
                <a:lnTo>
                  <a:pt x="263" y="28654"/>
                </a:lnTo>
                <a:lnTo>
                  <a:pt x="0" y="41265"/>
                </a:lnTo>
                <a:lnTo>
                  <a:pt x="4534" y="51815"/>
                </a:lnTo>
                <a:lnTo>
                  <a:pt x="19357" y="61440"/>
                </a:lnTo>
                <a:lnTo>
                  <a:pt x="37395" y="63563"/>
                </a:lnTo>
                <a:lnTo>
                  <a:pt x="56147" y="61495"/>
                </a:lnTo>
                <a:lnTo>
                  <a:pt x="106054" y="52772"/>
                </a:lnTo>
                <a:lnTo>
                  <a:pt x="171555" y="37937"/>
                </a:lnTo>
                <a:lnTo>
                  <a:pt x="225960" y="23431"/>
                </a:lnTo>
                <a:lnTo>
                  <a:pt x="268557" y="8588"/>
                </a:lnTo>
                <a:lnTo>
                  <a:pt x="289522" y="0"/>
                </a:lnTo>
              </a:path>
            </a:pathLst>
          </a:custGeom>
          <a:ln w="12801">
            <a:solidFill>
              <a:srgbClr val="000000"/>
            </a:solidFill>
          </a:ln>
        </p:spPr>
        <p:txBody>
          <a:bodyPr wrap="square" lIns="0" tIns="0" rIns="0" bIns="0" rtlCol="0"/>
          <a:lstStyle/>
          <a:p>
            <a:endParaRPr/>
          </a:p>
        </p:txBody>
      </p:sp>
      <p:sp>
        <p:nvSpPr>
          <p:cNvPr id="30" name="object 30"/>
          <p:cNvSpPr/>
          <p:nvPr/>
        </p:nvSpPr>
        <p:spPr>
          <a:xfrm>
            <a:off x="5149596" y="2282317"/>
            <a:ext cx="180340" cy="63500"/>
          </a:xfrm>
          <a:custGeom>
            <a:avLst/>
            <a:gdLst/>
            <a:ahLst/>
            <a:cxnLst/>
            <a:rect l="l" t="t" r="r" b="b"/>
            <a:pathLst>
              <a:path w="180339" h="63500">
                <a:moveTo>
                  <a:pt x="8254" y="63119"/>
                </a:moveTo>
                <a:lnTo>
                  <a:pt x="4317" y="54229"/>
                </a:lnTo>
                <a:lnTo>
                  <a:pt x="2793" y="51181"/>
                </a:lnTo>
                <a:lnTo>
                  <a:pt x="0" y="45466"/>
                </a:lnTo>
                <a:lnTo>
                  <a:pt x="9296" y="42296"/>
                </a:lnTo>
                <a:lnTo>
                  <a:pt x="18557" y="39258"/>
                </a:lnTo>
                <a:lnTo>
                  <a:pt x="27842" y="36339"/>
                </a:lnTo>
                <a:lnTo>
                  <a:pt x="37211" y="33528"/>
                </a:lnTo>
                <a:lnTo>
                  <a:pt x="53675" y="28142"/>
                </a:lnTo>
                <a:lnTo>
                  <a:pt x="70532" y="22256"/>
                </a:lnTo>
                <a:lnTo>
                  <a:pt x="87556" y="16990"/>
                </a:lnTo>
                <a:lnTo>
                  <a:pt x="104520" y="13462"/>
                </a:lnTo>
                <a:lnTo>
                  <a:pt x="123775" y="10840"/>
                </a:lnTo>
                <a:lnTo>
                  <a:pt x="142446" y="8112"/>
                </a:lnTo>
                <a:lnTo>
                  <a:pt x="161045" y="4693"/>
                </a:lnTo>
                <a:lnTo>
                  <a:pt x="180086" y="0"/>
                </a:lnTo>
              </a:path>
            </a:pathLst>
          </a:custGeom>
          <a:ln w="12801">
            <a:solidFill>
              <a:srgbClr val="000000"/>
            </a:solidFill>
          </a:ln>
        </p:spPr>
        <p:txBody>
          <a:bodyPr wrap="square" lIns="0" tIns="0" rIns="0" bIns="0" rtlCol="0"/>
          <a:lstStyle/>
          <a:p>
            <a:endParaRPr/>
          </a:p>
        </p:txBody>
      </p:sp>
      <p:sp>
        <p:nvSpPr>
          <p:cNvPr id="31" name="object 31"/>
          <p:cNvSpPr/>
          <p:nvPr/>
        </p:nvSpPr>
        <p:spPr>
          <a:xfrm>
            <a:off x="5423915" y="2122677"/>
            <a:ext cx="198120" cy="24765"/>
          </a:xfrm>
          <a:custGeom>
            <a:avLst/>
            <a:gdLst/>
            <a:ahLst/>
            <a:cxnLst/>
            <a:rect l="l" t="t" r="r" b="b"/>
            <a:pathLst>
              <a:path w="198120" h="24764">
                <a:moveTo>
                  <a:pt x="11557" y="24637"/>
                </a:moveTo>
                <a:lnTo>
                  <a:pt x="3048" y="21336"/>
                </a:lnTo>
                <a:lnTo>
                  <a:pt x="0" y="21336"/>
                </a:lnTo>
                <a:lnTo>
                  <a:pt x="1778" y="13970"/>
                </a:lnTo>
                <a:lnTo>
                  <a:pt x="44450" y="5714"/>
                </a:lnTo>
                <a:lnTo>
                  <a:pt x="100582" y="3178"/>
                </a:lnTo>
                <a:lnTo>
                  <a:pt x="119125" y="2032"/>
                </a:lnTo>
                <a:lnTo>
                  <a:pt x="138894" y="857"/>
                </a:lnTo>
                <a:lnTo>
                  <a:pt x="158496" y="253"/>
                </a:lnTo>
                <a:lnTo>
                  <a:pt x="178097" y="31"/>
                </a:lnTo>
                <a:lnTo>
                  <a:pt x="197866" y="0"/>
                </a:lnTo>
              </a:path>
            </a:pathLst>
          </a:custGeom>
          <a:ln w="12801">
            <a:solidFill>
              <a:srgbClr val="000000"/>
            </a:solidFill>
          </a:ln>
        </p:spPr>
        <p:txBody>
          <a:bodyPr wrap="square" lIns="0" tIns="0" rIns="0" bIns="0" rtlCol="0"/>
          <a:lstStyle/>
          <a:p>
            <a:endParaRPr/>
          </a:p>
        </p:txBody>
      </p:sp>
      <p:sp>
        <p:nvSpPr>
          <p:cNvPr id="32" name="object 32"/>
          <p:cNvSpPr/>
          <p:nvPr/>
        </p:nvSpPr>
        <p:spPr>
          <a:xfrm>
            <a:off x="5534168" y="2138807"/>
            <a:ext cx="8890" cy="143510"/>
          </a:xfrm>
          <a:custGeom>
            <a:avLst/>
            <a:gdLst/>
            <a:ahLst/>
            <a:cxnLst/>
            <a:rect l="l" t="t" r="r" b="b"/>
            <a:pathLst>
              <a:path w="8889" h="143510">
                <a:moveTo>
                  <a:pt x="5318" y="0"/>
                </a:moveTo>
                <a:lnTo>
                  <a:pt x="1010" y="8608"/>
                </a:lnTo>
                <a:lnTo>
                  <a:pt x="0" y="17240"/>
                </a:lnTo>
                <a:lnTo>
                  <a:pt x="728" y="26681"/>
                </a:lnTo>
                <a:lnTo>
                  <a:pt x="1635" y="37718"/>
                </a:lnTo>
                <a:lnTo>
                  <a:pt x="2397" y="58346"/>
                </a:lnTo>
                <a:lnTo>
                  <a:pt x="3159" y="79009"/>
                </a:lnTo>
                <a:lnTo>
                  <a:pt x="4206" y="99601"/>
                </a:lnTo>
                <a:lnTo>
                  <a:pt x="5826" y="120014"/>
                </a:lnTo>
                <a:lnTo>
                  <a:pt x="7096" y="132206"/>
                </a:lnTo>
                <a:lnTo>
                  <a:pt x="7350" y="135889"/>
                </a:lnTo>
                <a:lnTo>
                  <a:pt x="8620" y="143509"/>
                </a:lnTo>
              </a:path>
            </a:pathLst>
          </a:custGeom>
          <a:ln w="12801">
            <a:solidFill>
              <a:srgbClr val="000000"/>
            </a:solidFill>
          </a:ln>
        </p:spPr>
        <p:txBody>
          <a:bodyPr wrap="square" lIns="0" tIns="0" rIns="0" bIns="0" rtlCol="0"/>
          <a:lstStyle/>
          <a:p>
            <a:endParaRPr/>
          </a:p>
        </p:txBody>
      </p:sp>
      <p:sp>
        <p:nvSpPr>
          <p:cNvPr id="33" name="object 33"/>
          <p:cNvSpPr/>
          <p:nvPr/>
        </p:nvSpPr>
        <p:spPr>
          <a:xfrm>
            <a:off x="5697346" y="2190623"/>
            <a:ext cx="191770" cy="904875"/>
          </a:xfrm>
          <a:custGeom>
            <a:avLst/>
            <a:gdLst/>
            <a:ahLst/>
            <a:cxnLst/>
            <a:rect l="l" t="t" r="r" b="b"/>
            <a:pathLst>
              <a:path w="191770" h="904875">
                <a:moveTo>
                  <a:pt x="87122" y="0"/>
                </a:moveTo>
                <a:lnTo>
                  <a:pt x="90705" y="11672"/>
                </a:lnTo>
                <a:lnTo>
                  <a:pt x="94170" y="19748"/>
                </a:lnTo>
                <a:lnTo>
                  <a:pt x="98301" y="27539"/>
                </a:lnTo>
                <a:lnTo>
                  <a:pt x="103886" y="38353"/>
                </a:lnTo>
                <a:lnTo>
                  <a:pt x="123691" y="83389"/>
                </a:lnTo>
                <a:lnTo>
                  <a:pt x="140987" y="129539"/>
                </a:lnTo>
                <a:lnTo>
                  <a:pt x="155780" y="176613"/>
                </a:lnTo>
                <a:lnTo>
                  <a:pt x="168082" y="224421"/>
                </a:lnTo>
                <a:lnTo>
                  <a:pt x="177899" y="272770"/>
                </a:lnTo>
                <a:lnTo>
                  <a:pt x="185242" y="321471"/>
                </a:lnTo>
                <a:lnTo>
                  <a:pt x="190118" y="370331"/>
                </a:lnTo>
                <a:lnTo>
                  <a:pt x="191513" y="420214"/>
                </a:lnTo>
                <a:lnTo>
                  <a:pt x="188263" y="468646"/>
                </a:lnTo>
                <a:lnTo>
                  <a:pt x="180874" y="516279"/>
                </a:lnTo>
                <a:lnTo>
                  <a:pt x="169851" y="563766"/>
                </a:lnTo>
                <a:lnTo>
                  <a:pt x="155701" y="611759"/>
                </a:lnTo>
                <a:lnTo>
                  <a:pt x="137262" y="662747"/>
                </a:lnTo>
                <a:lnTo>
                  <a:pt x="115659" y="712737"/>
                </a:lnTo>
                <a:lnTo>
                  <a:pt x="91629" y="761793"/>
                </a:lnTo>
                <a:lnTo>
                  <a:pt x="65911" y="809984"/>
                </a:lnTo>
                <a:lnTo>
                  <a:pt x="39242" y="857376"/>
                </a:lnTo>
                <a:lnTo>
                  <a:pt x="11168" y="893470"/>
                </a:lnTo>
                <a:lnTo>
                  <a:pt x="0" y="904621"/>
                </a:lnTo>
              </a:path>
            </a:pathLst>
          </a:custGeom>
          <a:ln w="12801">
            <a:solidFill>
              <a:srgbClr val="000000"/>
            </a:solidFill>
          </a:ln>
        </p:spPr>
        <p:txBody>
          <a:bodyPr wrap="square" lIns="0" tIns="0" rIns="0" bIns="0" rtlCol="0"/>
          <a:lstStyle/>
          <a:p>
            <a:endParaRPr/>
          </a:p>
        </p:txBody>
      </p:sp>
      <p:sp>
        <p:nvSpPr>
          <p:cNvPr id="34" name="object 34"/>
          <p:cNvSpPr/>
          <p:nvPr/>
        </p:nvSpPr>
        <p:spPr>
          <a:xfrm>
            <a:off x="5858890" y="2075942"/>
            <a:ext cx="149225" cy="27305"/>
          </a:xfrm>
          <a:custGeom>
            <a:avLst/>
            <a:gdLst/>
            <a:ahLst/>
            <a:cxnLst/>
            <a:rect l="l" t="t" r="r" b="b"/>
            <a:pathLst>
              <a:path w="149225" h="27305">
                <a:moveTo>
                  <a:pt x="0" y="27178"/>
                </a:moveTo>
                <a:lnTo>
                  <a:pt x="42291" y="10413"/>
                </a:lnTo>
                <a:lnTo>
                  <a:pt x="87260" y="5877"/>
                </a:lnTo>
                <a:lnTo>
                  <a:pt x="114198" y="4786"/>
                </a:lnTo>
                <a:lnTo>
                  <a:pt x="125682" y="3651"/>
                </a:lnTo>
                <a:lnTo>
                  <a:pt x="137094" y="1992"/>
                </a:lnTo>
                <a:lnTo>
                  <a:pt x="148971" y="0"/>
                </a:lnTo>
              </a:path>
            </a:pathLst>
          </a:custGeom>
          <a:ln w="12801">
            <a:solidFill>
              <a:srgbClr val="000000"/>
            </a:solidFill>
          </a:ln>
        </p:spPr>
        <p:txBody>
          <a:bodyPr wrap="square" lIns="0" tIns="0" rIns="0" bIns="0" rtlCol="0"/>
          <a:lstStyle/>
          <a:p>
            <a:endParaRPr/>
          </a:p>
        </p:txBody>
      </p:sp>
      <p:sp>
        <p:nvSpPr>
          <p:cNvPr id="35" name="object 35"/>
          <p:cNvSpPr/>
          <p:nvPr/>
        </p:nvSpPr>
        <p:spPr>
          <a:xfrm>
            <a:off x="6110666" y="2022601"/>
            <a:ext cx="21590" cy="196215"/>
          </a:xfrm>
          <a:custGeom>
            <a:avLst/>
            <a:gdLst/>
            <a:ahLst/>
            <a:cxnLst/>
            <a:rect l="l" t="t" r="r" b="b"/>
            <a:pathLst>
              <a:path w="21589" h="196214">
                <a:moveTo>
                  <a:pt x="21020" y="0"/>
                </a:moveTo>
                <a:lnTo>
                  <a:pt x="20518" y="10590"/>
                </a:lnTo>
                <a:lnTo>
                  <a:pt x="17670" y="20621"/>
                </a:lnTo>
                <a:lnTo>
                  <a:pt x="13894" y="30628"/>
                </a:lnTo>
                <a:lnTo>
                  <a:pt x="10606" y="41148"/>
                </a:lnTo>
                <a:lnTo>
                  <a:pt x="3748" y="83375"/>
                </a:lnTo>
                <a:lnTo>
                  <a:pt x="319" y="125984"/>
                </a:lnTo>
                <a:lnTo>
                  <a:pt x="0" y="141606"/>
                </a:lnTo>
                <a:lnTo>
                  <a:pt x="811" y="157051"/>
                </a:lnTo>
                <a:lnTo>
                  <a:pt x="3123" y="172329"/>
                </a:lnTo>
                <a:lnTo>
                  <a:pt x="7304" y="187451"/>
                </a:lnTo>
                <a:lnTo>
                  <a:pt x="8828" y="190246"/>
                </a:lnTo>
                <a:lnTo>
                  <a:pt x="9971" y="193294"/>
                </a:lnTo>
                <a:lnTo>
                  <a:pt x="11495" y="196087"/>
                </a:lnTo>
              </a:path>
            </a:pathLst>
          </a:custGeom>
          <a:ln w="12801">
            <a:solidFill>
              <a:srgbClr val="000000"/>
            </a:solidFill>
          </a:ln>
        </p:spPr>
        <p:txBody>
          <a:bodyPr wrap="square" lIns="0" tIns="0" rIns="0" bIns="0" rtlCol="0"/>
          <a:lstStyle/>
          <a:p>
            <a:endParaRPr/>
          </a:p>
        </p:txBody>
      </p:sp>
      <p:sp>
        <p:nvSpPr>
          <p:cNvPr id="36" name="object 36"/>
          <p:cNvSpPr/>
          <p:nvPr/>
        </p:nvSpPr>
        <p:spPr>
          <a:xfrm>
            <a:off x="6212459" y="2123773"/>
            <a:ext cx="238760" cy="1199515"/>
          </a:xfrm>
          <a:custGeom>
            <a:avLst/>
            <a:gdLst/>
            <a:ahLst/>
            <a:cxnLst/>
            <a:rect l="l" t="t" r="r" b="b"/>
            <a:pathLst>
              <a:path w="238760" h="1199514">
                <a:moveTo>
                  <a:pt x="81914" y="1952"/>
                </a:moveTo>
                <a:lnTo>
                  <a:pt x="74294" y="1571"/>
                </a:lnTo>
                <a:lnTo>
                  <a:pt x="66420" y="1571"/>
                </a:lnTo>
                <a:lnTo>
                  <a:pt x="58546" y="936"/>
                </a:lnTo>
                <a:lnTo>
                  <a:pt x="95162" y="879"/>
                </a:lnTo>
                <a:lnTo>
                  <a:pt x="140398" y="0"/>
                </a:lnTo>
                <a:lnTo>
                  <a:pt x="183634" y="4097"/>
                </a:lnTo>
                <a:lnTo>
                  <a:pt x="214249" y="18970"/>
                </a:lnTo>
                <a:lnTo>
                  <a:pt x="230979" y="47634"/>
                </a:lnTo>
                <a:lnTo>
                  <a:pt x="237791" y="82264"/>
                </a:lnTo>
                <a:lnTo>
                  <a:pt x="238769" y="118393"/>
                </a:lnTo>
                <a:lnTo>
                  <a:pt x="237998" y="151558"/>
                </a:lnTo>
                <a:lnTo>
                  <a:pt x="236391" y="198910"/>
                </a:lnTo>
                <a:lnTo>
                  <a:pt x="233285" y="246176"/>
                </a:lnTo>
                <a:lnTo>
                  <a:pt x="229192" y="293363"/>
                </a:lnTo>
                <a:lnTo>
                  <a:pt x="224623" y="340477"/>
                </a:lnTo>
                <a:lnTo>
                  <a:pt x="220090" y="387524"/>
                </a:lnTo>
                <a:lnTo>
                  <a:pt x="215254" y="438465"/>
                </a:lnTo>
                <a:lnTo>
                  <a:pt x="210209" y="489657"/>
                </a:lnTo>
                <a:lnTo>
                  <a:pt x="205148" y="541057"/>
                </a:lnTo>
                <a:lnTo>
                  <a:pt x="200264" y="592620"/>
                </a:lnTo>
                <a:lnTo>
                  <a:pt x="195751" y="644300"/>
                </a:lnTo>
                <a:lnTo>
                  <a:pt x="191801" y="696055"/>
                </a:lnTo>
                <a:lnTo>
                  <a:pt x="188608" y="747838"/>
                </a:lnTo>
                <a:lnTo>
                  <a:pt x="186365" y="799606"/>
                </a:lnTo>
                <a:lnTo>
                  <a:pt x="185265" y="851314"/>
                </a:lnTo>
                <a:lnTo>
                  <a:pt x="185501" y="902918"/>
                </a:lnTo>
                <a:lnTo>
                  <a:pt x="187266" y="954372"/>
                </a:lnTo>
                <a:lnTo>
                  <a:pt x="190753" y="1005633"/>
                </a:lnTo>
                <a:lnTo>
                  <a:pt x="194464" y="1040451"/>
                </a:lnTo>
                <a:lnTo>
                  <a:pt x="199104" y="1075102"/>
                </a:lnTo>
                <a:lnTo>
                  <a:pt x="203219" y="1109753"/>
                </a:lnTo>
                <a:lnTo>
                  <a:pt x="205358" y="1144571"/>
                </a:lnTo>
                <a:lnTo>
                  <a:pt x="205626" y="1158283"/>
                </a:lnTo>
                <a:lnTo>
                  <a:pt x="205597" y="1171971"/>
                </a:lnTo>
                <a:lnTo>
                  <a:pt x="205448" y="1185612"/>
                </a:lnTo>
                <a:lnTo>
                  <a:pt x="205358" y="1199181"/>
                </a:lnTo>
                <a:lnTo>
                  <a:pt x="164845" y="1184830"/>
                </a:lnTo>
                <a:lnTo>
                  <a:pt x="124888" y="1177194"/>
                </a:lnTo>
                <a:lnTo>
                  <a:pt x="84454" y="1173273"/>
                </a:lnTo>
                <a:lnTo>
                  <a:pt x="69171" y="1172831"/>
                </a:lnTo>
                <a:lnTo>
                  <a:pt x="54768" y="1173638"/>
                </a:lnTo>
                <a:lnTo>
                  <a:pt x="40413" y="1175470"/>
                </a:lnTo>
                <a:lnTo>
                  <a:pt x="25273" y="1178099"/>
                </a:lnTo>
                <a:lnTo>
                  <a:pt x="17520" y="1180976"/>
                </a:lnTo>
                <a:lnTo>
                  <a:pt x="11445" y="1182830"/>
                </a:lnTo>
                <a:lnTo>
                  <a:pt x="5967" y="1183778"/>
                </a:lnTo>
                <a:lnTo>
                  <a:pt x="0" y="1183941"/>
                </a:lnTo>
              </a:path>
            </a:pathLst>
          </a:custGeom>
          <a:ln w="12496">
            <a:solidFill>
              <a:srgbClr val="000000"/>
            </a:solidFill>
          </a:ln>
        </p:spPr>
        <p:txBody>
          <a:bodyPr wrap="square" lIns="0" tIns="0" rIns="0" bIns="0" rtlCol="0"/>
          <a:lstStyle/>
          <a:p>
            <a:endParaRPr/>
          </a:p>
        </p:txBody>
      </p:sp>
      <p:sp>
        <p:nvSpPr>
          <p:cNvPr id="37" name="object 37"/>
          <p:cNvSpPr/>
          <p:nvPr/>
        </p:nvSpPr>
        <p:spPr>
          <a:xfrm>
            <a:off x="6672071" y="2324735"/>
            <a:ext cx="189865" cy="619125"/>
          </a:xfrm>
          <a:custGeom>
            <a:avLst/>
            <a:gdLst/>
            <a:ahLst/>
            <a:cxnLst/>
            <a:rect l="l" t="t" r="r" b="b"/>
            <a:pathLst>
              <a:path w="189865" h="619125">
                <a:moveTo>
                  <a:pt x="189610" y="0"/>
                </a:moveTo>
                <a:lnTo>
                  <a:pt x="178768" y="4889"/>
                </a:lnTo>
                <a:lnTo>
                  <a:pt x="169449" y="8921"/>
                </a:lnTo>
                <a:lnTo>
                  <a:pt x="160750" y="13287"/>
                </a:lnTo>
                <a:lnTo>
                  <a:pt x="119284" y="56435"/>
                </a:lnTo>
                <a:lnTo>
                  <a:pt x="93852" y="99694"/>
                </a:lnTo>
                <a:lnTo>
                  <a:pt x="73062" y="137979"/>
                </a:lnTo>
                <a:lnTo>
                  <a:pt x="55737" y="177371"/>
                </a:lnTo>
                <a:lnTo>
                  <a:pt x="40864" y="217834"/>
                </a:lnTo>
                <a:lnTo>
                  <a:pt x="27431" y="259334"/>
                </a:lnTo>
                <a:lnTo>
                  <a:pt x="15555" y="301561"/>
                </a:lnTo>
                <a:lnTo>
                  <a:pt x="6524" y="344170"/>
                </a:lnTo>
                <a:lnTo>
                  <a:pt x="1089" y="387350"/>
                </a:lnTo>
                <a:lnTo>
                  <a:pt x="0" y="431291"/>
                </a:lnTo>
                <a:lnTo>
                  <a:pt x="2234" y="465657"/>
                </a:lnTo>
                <a:lnTo>
                  <a:pt x="16037" y="532054"/>
                </a:lnTo>
                <a:lnTo>
                  <a:pt x="37268" y="579635"/>
                </a:lnTo>
                <a:lnTo>
                  <a:pt x="57687" y="606210"/>
                </a:lnTo>
                <a:lnTo>
                  <a:pt x="69469" y="618998"/>
                </a:lnTo>
              </a:path>
            </a:pathLst>
          </a:custGeom>
          <a:ln w="12496">
            <a:solidFill>
              <a:srgbClr val="000000"/>
            </a:solidFill>
          </a:ln>
        </p:spPr>
        <p:txBody>
          <a:bodyPr wrap="square" lIns="0" tIns="0" rIns="0" bIns="0" rtlCol="0"/>
          <a:lstStyle/>
          <a:p>
            <a:endParaRPr/>
          </a:p>
        </p:txBody>
      </p:sp>
      <p:sp>
        <p:nvSpPr>
          <p:cNvPr id="38" name="object 38"/>
          <p:cNvSpPr/>
          <p:nvPr/>
        </p:nvSpPr>
        <p:spPr>
          <a:xfrm>
            <a:off x="6936993" y="2609976"/>
            <a:ext cx="207645" cy="216535"/>
          </a:xfrm>
          <a:custGeom>
            <a:avLst/>
            <a:gdLst/>
            <a:ahLst/>
            <a:cxnLst/>
            <a:rect l="l" t="t" r="r" b="b"/>
            <a:pathLst>
              <a:path w="207645" h="216535">
                <a:moveTo>
                  <a:pt x="0" y="0"/>
                </a:moveTo>
                <a:lnTo>
                  <a:pt x="9570" y="5137"/>
                </a:lnTo>
                <a:lnTo>
                  <a:pt x="16938" y="13287"/>
                </a:lnTo>
                <a:lnTo>
                  <a:pt x="23520" y="23270"/>
                </a:lnTo>
                <a:lnTo>
                  <a:pt x="30733" y="33909"/>
                </a:lnTo>
                <a:lnTo>
                  <a:pt x="69135" y="79549"/>
                </a:lnTo>
                <a:lnTo>
                  <a:pt x="111251" y="121665"/>
                </a:lnTo>
                <a:lnTo>
                  <a:pt x="134334" y="143517"/>
                </a:lnTo>
                <a:lnTo>
                  <a:pt x="157321" y="165417"/>
                </a:lnTo>
                <a:lnTo>
                  <a:pt x="179974" y="187602"/>
                </a:lnTo>
                <a:lnTo>
                  <a:pt x="202056" y="210312"/>
                </a:lnTo>
                <a:lnTo>
                  <a:pt x="203580" y="212725"/>
                </a:lnTo>
                <a:lnTo>
                  <a:pt x="205358" y="214630"/>
                </a:lnTo>
                <a:lnTo>
                  <a:pt x="207263" y="216408"/>
                </a:lnTo>
              </a:path>
            </a:pathLst>
          </a:custGeom>
          <a:ln w="12496">
            <a:solidFill>
              <a:srgbClr val="000000"/>
            </a:solidFill>
          </a:ln>
        </p:spPr>
        <p:txBody>
          <a:bodyPr wrap="square" lIns="0" tIns="0" rIns="0" bIns="0" rtlCol="0"/>
          <a:lstStyle/>
          <a:p>
            <a:endParaRPr/>
          </a:p>
        </p:txBody>
      </p:sp>
      <p:sp>
        <p:nvSpPr>
          <p:cNvPr id="39" name="object 39"/>
          <p:cNvSpPr/>
          <p:nvPr/>
        </p:nvSpPr>
        <p:spPr>
          <a:xfrm>
            <a:off x="6970521" y="2614548"/>
            <a:ext cx="175895" cy="303530"/>
          </a:xfrm>
          <a:custGeom>
            <a:avLst/>
            <a:gdLst/>
            <a:ahLst/>
            <a:cxnLst/>
            <a:rect l="l" t="t" r="r" b="b"/>
            <a:pathLst>
              <a:path w="175895" h="303530">
                <a:moveTo>
                  <a:pt x="175768" y="0"/>
                </a:moveTo>
                <a:lnTo>
                  <a:pt x="157444" y="49577"/>
                </a:lnTo>
                <a:lnTo>
                  <a:pt x="131560" y="91957"/>
                </a:lnTo>
                <a:lnTo>
                  <a:pt x="114903" y="118887"/>
                </a:lnTo>
                <a:lnTo>
                  <a:pt x="98294" y="145841"/>
                </a:lnTo>
                <a:lnTo>
                  <a:pt x="81660" y="172592"/>
                </a:lnTo>
                <a:lnTo>
                  <a:pt x="64875" y="199235"/>
                </a:lnTo>
                <a:lnTo>
                  <a:pt x="48339" y="225806"/>
                </a:lnTo>
                <a:lnTo>
                  <a:pt x="31922" y="252281"/>
                </a:lnTo>
                <a:lnTo>
                  <a:pt x="15494" y="278638"/>
                </a:lnTo>
                <a:lnTo>
                  <a:pt x="10840" y="287359"/>
                </a:lnTo>
                <a:lnTo>
                  <a:pt x="7508" y="293449"/>
                </a:lnTo>
                <a:lnTo>
                  <a:pt x="4296" y="298229"/>
                </a:lnTo>
                <a:lnTo>
                  <a:pt x="0" y="303022"/>
                </a:lnTo>
              </a:path>
            </a:pathLst>
          </a:custGeom>
          <a:ln w="12496">
            <a:solidFill>
              <a:srgbClr val="000000"/>
            </a:solidFill>
          </a:ln>
        </p:spPr>
        <p:txBody>
          <a:bodyPr wrap="square" lIns="0" tIns="0" rIns="0" bIns="0" rtlCol="0"/>
          <a:lstStyle/>
          <a:p>
            <a:endParaRPr/>
          </a:p>
        </p:txBody>
      </p:sp>
      <p:sp>
        <p:nvSpPr>
          <p:cNvPr id="40" name="object 40"/>
          <p:cNvSpPr/>
          <p:nvPr/>
        </p:nvSpPr>
        <p:spPr>
          <a:xfrm>
            <a:off x="6982332" y="2421635"/>
            <a:ext cx="254635" cy="147320"/>
          </a:xfrm>
          <a:custGeom>
            <a:avLst/>
            <a:gdLst/>
            <a:ahLst/>
            <a:cxnLst/>
            <a:rect l="l" t="t" r="r" b="b"/>
            <a:pathLst>
              <a:path w="254634" h="147319">
                <a:moveTo>
                  <a:pt x="0" y="138049"/>
                </a:moveTo>
                <a:lnTo>
                  <a:pt x="8020" y="144017"/>
                </a:lnTo>
                <a:lnTo>
                  <a:pt x="18256" y="146176"/>
                </a:lnTo>
                <a:lnTo>
                  <a:pt x="29968" y="146335"/>
                </a:lnTo>
                <a:lnTo>
                  <a:pt x="42418" y="146303"/>
                </a:lnTo>
                <a:lnTo>
                  <a:pt x="67504" y="146788"/>
                </a:lnTo>
                <a:lnTo>
                  <a:pt x="117534" y="145089"/>
                </a:lnTo>
                <a:lnTo>
                  <a:pt x="166582" y="140450"/>
                </a:lnTo>
                <a:lnTo>
                  <a:pt x="213504" y="131107"/>
                </a:lnTo>
                <a:lnTo>
                  <a:pt x="248834" y="113704"/>
                </a:lnTo>
                <a:lnTo>
                  <a:pt x="254333" y="102901"/>
                </a:lnTo>
                <a:lnTo>
                  <a:pt x="253378" y="90336"/>
                </a:lnTo>
                <a:lnTo>
                  <a:pt x="218265" y="45116"/>
                </a:lnTo>
                <a:lnTo>
                  <a:pt x="183261" y="21081"/>
                </a:lnTo>
                <a:lnTo>
                  <a:pt x="137898" y="1347"/>
                </a:lnTo>
                <a:lnTo>
                  <a:pt x="122300" y="0"/>
                </a:lnTo>
                <a:lnTo>
                  <a:pt x="113936" y="2188"/>
                </a:lnTo>
                <a:lnTo>
                  <a:pt x="114442" y="6937"/>
                </a:lnTo>
                <a:lnTo>
                  <a:pt x="119639" y="12948"/>
                </a:lnTo>
                <a:lnTo>
                  <a:pt x="125349" y="18923"/>
                </a:lnTo>
              </a:path>
            </a:pathLst>
          </a:custGeom>
          <a:ln w="12496">
            <a:solidFill>
              <a:srgbClr val="000000"/>
            </a:solidFill>
          </a:ln>
        </p:spPr>
        <p:txBody>
          <a:bodyPr wrap="square" lIns="0" tIns="0" rIns="0" bIns="0" rtlCol="0"/>
          <a:lstStyle/>
          <a:p>
            <a:endParaRPr/>
          </a:p>
        </p:txBody>
      </p:sp>
      <p:sp>
        <p:nvSpPr>
          <p:cNvPr id="41" name="object 41"/>
          <p:cNvSpPr/>
          <p:nvPr/>
        </p:nvSpPr>
        <p:spPr>
          <a:xfrm>
            <a:off x="7286497" y="2725562"/>
            <a:ext cx="142240" cy="20320"/>
          </a:xfrm>
          <a:custGeom>
            <a:avLst/>
            <a:gdLst/>
            <a:ahLst/>
            <a:cxnLst/>
            <a:rect l="l" t="t" r="r" b="b"/>
            <a:pathLst>
              <a:path w="142240" h="20319">
                <a:moveTo>
                  <a:pt x="0" y="15478"/>
                </a:moveTo>
                <a:lnTo>
                  <a:pt x="11291" y="19526"/>
                </a:lnTo>
                <a:lnTo>
                  <a:pt x="21653" y="19764"/>
                </a:lnTo>
                <a:lnTo>
                  <a:pt x="32396" y="17478"/>
                </a:lnTo>
                <a:lnTo>
                  <a:pt x="44830" y="13954"/>
                </a:lnTo>
                <a:lnTo>
                  <a:pt x="62178" y="10287"/>
                </a:lnTo>
                <a:lnTo>
                  <a:pt x="79787" y="7477"/>
                </a:lnTo>
                <a:lnTo>
                  <a:pt x="97444" y="4952"/>
                </a:lnTo>
                <a:lnTo>
                  <a:pt x="114934" y="2143"/>
                </a:lnTo>
                <a:lnTo>
                  <a:pt x="123515" y="952"/>
                </a:lnTo>
                <a:lnTo>
                  <a:pt x="129952" y="238"/>
                </a:lnTo>
                <a:lnTo>
                  <a:pt x="135580" y="0"/>
                </a:lnTo>
                <a:lnTo>
                  <a:pt x="141731" y="238"/>
                </a:lnTo>
              </a:path>
            </a:pathLst>
          </a:custGeom>
          <a:ln w="12496">
            <a:solidFill>
              <a:srgbClr val="000000"/>
            </a:solidFill>
          </a:ln>
        </p:spPr>
        <p:txBody>
          <a:bodyPr wrap="square" lIns="0" tIns="0" rIns="0" bIns="0" rtlCol="0"/>
          <a:lstStyle/>
          <a:p>
            <a:endParaRPr/>
          </a:p>
        </p:txBody>
      </p:sp>
      <p:sp>
        <p:nvSpPr>
          <p:cNvPr id="42" name="object 42"/>
          <p:cNvSpPr/>
          <p:nvPr/>
        </p:nvSpPr>
        <p:spPr>
          <a:xfrm>
            <a:off x="7463281" y="2666364"/>
            <a:ext cx="424180" cy="360045"/>
          </a:xfrm>
          <a:custGeom>
            <a:avLst/>
            <a:gdLst/>
            <a:ahLst/>
            <a:cxnLst/>
            <a:rect l="l" t="t" r="r" b="b"/>
            <a:pathLst>
              <a:path w="424179" h="360044">
                <a:moveTo>
                  <a:pt x="0" y="359410"/>
                </a:moveTo>
                <a:lnTo>
                  <a:pt x="46100" y="345948"/>
                </a:lnTo>
                <a:lnTo>
                  <a:pt x="85058" y="311816"/>
                </a:lnTo>
                <a:lnTo>
                  <a:pt x="117348" y="271018"/>
                </a:lnTo>
                <a:lnTo>
                  <a:pt x="142787" y="234061"/>
                </a:lnTo>
                <a:lnTo>
                  <a:pt x="166084" y="195103"/>
                </a:lnTo>
                <a:lnTo>
                  <a:pt x="187428" y="154860"/>
                </a:lnTo>
                <a:lnTo>
                  <a:pt x="207010" y="114046"/>
                </a:lnTo>
                <a:lnTo>
                  <a:pt x="227091" y="62690"/>
                </a:lnTo>
                <a:lnTo>
                  <a:pt x="242316" y="9525"/>
                </a:lnTo>
                <a:lnTo>
                  <a:pt x="237615" y="30106"/>
                </a:lnTo>
                <a:lnTo>
                  <a:pt x="235092" y="49974"/>
                </a:lnTo>
                <a:lnTo>
                  <a:pt x="234975" y="70032"/>
                </a:lnTo>
                <a:lnTo>
                  <a:pt x="237490" y="91186"/>
                </a:lnTo>
                <a:lnTo>
                  <a:pt x="247570" y="129270"/>
                </a:lnTo>
                <a:lnTo>
                  <a:pt x="271652" y="160020"/>
                </a:lnTo>
                <a:lnTo>
                  <a:pt x="286539" y="165469"/>
                </a:lnTo>
                <a:lnTo>
                  <a:pt x="301688" y="163702"/>
                </a:lnTo>
                <a:lnTo>
                  <a:pt x="353667" y="118526"/>
                </a:lnTo>
                <a:lnTo>
                  <a:pt x="373729" y="83883"/>
                </a:lnTo>
                <a:lnTo>
                  <a:pt x="390124" y="46954"/>
                </a:lnTo>
                <a:lnTo>
                  <a:pt x="404495" y="11049"/>
                </a:lnTo>
                <a:lnTo>
                  <a:pt x="406019" y="7365"/>
                </a:lnTo>
                <a:lnTo>
                  <a:pt x="407543" y="3429"/>
                </a:lnTo>
                <a:lnTo>
                  <a:pt x="409067" y="0"/>
                </a:lnTo>
                <a:lnTo>
                  <a:pt x="412349" y="18811"/>
                </a:lnTo>
                <a:lnTo>
                  <a:pt x="413893" y="37147"/>
                </a:lnTo>
                <a:lnTo>
                  <a:pt x="414389" y="55578"/>
                </a:lnTo>
                <a:lnTo>
                  <a:pt x="414527" y="74675"/>
                </a:lnTo>
                <a:lnTo>
                  <a:pt x="417202" y="95865"/>
                </a:lnTo>
                <a:lnTo>
                  <a:pt x="421735" y="120459"/>
                </a:lnTo>
                <a:lnTo>
                  <a:pt x="423743" y="138005"/>
                </a:lnTo>
                <a:lnTo>
                  <a:pt x="418846" y="138049"/>
                </a:lnTo>
                <a:lnTo>
                  <a:pt x="413003" y="130810"/>
                </a:lnTo>
                <a:lnTo>
                  <a:pt x="411225" y="127381"/>
                </a:lnTo>
                <a:lnTo>
                  <a:pt x="411225" y="120142"/>
                </a:lnTo>
              </a:path>
            </a:pathLst>
          </a:custGeom>
          <a:ln w="12496">
            <a:solidFill>
              <a:srgbClr val="000000"/>
            </a:solidFill>
          </a:ln>
        </p:spPr>
        <p:txBody>
          <a:bodyPr wrap="square" lIns="0" tIns="0" rIns="0" bIns="0" rtlCol="0"/>
          <a:lstStyle/>
          <a:p>
            <a:endParaRPr/>
          </a:p>
        </p:txBody>
      </p:sp>
      <p:sp>
        <p:nvSpPr>
          <p:cNvPr id="43" name="object 43"/>
          <p:cNvSpPr/>
          <p:nvPr/>
        </p:nvSpPr>
        <p:spPr>
          <a:xfrm>
            <a:off x="7653781" y="2423795"/>
            <a:ext cx="287020" cy="148590"/>
          </a:xfrm>
          <a:custGeom>
            <a:avLst/>
            <a:gdLst/>
            <a:ahLst/>
            <a:cxnLst/>
            <a:rect l="l" t="t" r="r" b="b"/>
            <a:pathLst>
              <a:path w="287020" h="148589">
                <a:moveTo>
                  <a:pt x="0" y="147827"/>
                </a:moveTo>
                <a:lnTo>
                  <a:pt x="15240" y="148292"/>
                </a:lnTo>
                <a:lnTo>
                  <a:pt x="30384" y="148399"/>
                </a:lnTo>
                <a:lnTo>
                  <a:pt x="45577" y="148220"/>
                </a:lnTo>
                <a:lnTo>
                  <a:pt x="91428" y="146381"/>
                </a:lnTo>
                <a:lnTo>
                  <a:pt x="152935" y="142488"/>
                </a:lnTo>
                <a:lnTo>
                  <a:pt x="205990" y="135195"/>
                </a:lnTo>
                <a:lnTo>
                  <a:pt x="253448" y="123932"/>
                </a:lnTo>
                <a:lnTo>
                  <a:pt x="286877" y="97599"/>
                </a:lnTo>
                <a:lnTo>
                  <a:pt x="284946" y="88225"/>
                </a:lnTo>
                <a:lnTo>
                  <a:pt x="243840" y="53498"/>
                </a:lnTo>
                <a:lnTo>
                  <a:pt x="205486" y="35051"/>
                </a:lnTo>
                <a:lnTo>
                  <a:pt x="187610" y="26183"/>
                </a:lnTo>
                <a:lnTo>
                  <a:pt x="168497" y="16684"/>
                </a:lnTo>
                <a:lnTo>
                  <a:pt x="149050" y="8209"/>
                </a:lnTo>
                <a:lnTo>
                  <a:pt x="130175" y="2412"/>
                </a:lnTo>
                <a:lnTo>
                  <a:pt x="122664" y="2071"/>
                </a:lnTo>
                <a:lnTo>
                  <a:pt x="115236" y="2444"/>
                </a:lnTo>
                <a:lnTo>
                  <a:pt x="114833" y="2198"/>
                </a:lnTo>
                <a:lnTo>
                  <a:pt x="128397" y="0"/>
                </a:lnTo>
              </a:path>
            </a:pathLst>
          </a:custGeom>
          <a:ln w="12496">
            <a:solidFill>
              <a:srgbClr val="000000"/>
            </a:solidFill>
          </a:ln>
        </p:spPr>
        <p:txBody>
          <a:bodyPr wrap="square" lIns="0" tIns="0" rIns="0" bIns="0" rtlCol="0"/>
          <a:lstStyle/>
          <a:p>
            <a:endParaRPr/>
          </a:p>
        </p:txBody>
      </p:sp>
      <p:sp>
        <p:nvSpPr>
          <p:cNvPr id="44" name="object 44"/>
          <p:cNvSpPr/>
          <p:nvPr/>
        </p:nvSpPr>
        <p:spPr>
          <a:xfrm>
            <a:off x="7998586" y="2327782"/>
            <a:ext cx="238760" cy="570230"/>
          </a:xfrm>
          <a:custGeom>
            <a:avLst/>
            <a:gdLst/>
            <a:ahLst/>
            <a:cxnLst/>
            <a:rect l="l" t="t" r="r" b="b"/>
            <a:pathLst>
              <a:path w="238759" h="570230">
                <a:moveTo>
                  <a:pt x="0" y="0"/>
                </a:moveTo>
                <a:lnTo>
                  <a:pt x="28610" y="27239"/>
                </a:lnTo>
                <a:lnTo>
                  <a:pt x="59054" y="52562"/>
                </a:lnTo>
                <a:lnTo>
                  <a:pt x="89689" y="77670"/>
                </a:lnTo>
                <a:lnTo>
                  <a:pt x="118872" y="104266"/>
                </a:lnTo>
                <a:lnTo>
                  <a:pt x="150239" y="137253"/>
                </a:lnTo>
                <a:lnTo>
                  <a:pt x="178641" y="172513"/>
                </a:lnTo>
                <a:lnTo>
                  <a:pt x="202971" y="210512"/>
                </a:lnTo>
                <a:lnTo>
                  <a:pt x="222123" y="251713"/>
                </a:lnTo>
                <a:lnTo>
                  <a:pt x="234195" y="295352"/>
                </a:lnTo>
                <a:lnTo>
                  <a:pt x="238410" y="339550"/>
                </a:lnTo>
                <a:lnTo>
                  <a:pt x="235624" y="383962"/>
                </a:lnTo>
                <a:lnTo>
                  <a:pt x="226695" y="428243"/>
                </a:lnTo>
                <a:lnTo>
                  <a:pt x="200564" y="498475"/>
                </a:lnTo>
                <a:lnTo>
                  <a:pt x="180510" y="532721"/>
                </a:lnTo>
                <a:lnTo>
                  <a:pt x="131645" y="570089"/>
                </a:lnTo>
                <a:lnTo>
                  <a:pt x="113014" y="565959"/>
                </a:lnTo>
                <a:lnTo>
                  <a:pt x="98454" y="551043"/>
                </a:lnTo>
                <a:lnTo>
                  <a:pt x="85979" y="530351"/>
                </a:lnTo>
              </a:path>
            </a:pathLst>
          </a:custGeom>
          <a:ln w="12496">
            <a:solidFill>
              <a:srgbClr val="000000"/>
            </a:solidFill>
          </a:ln>
        </p:spPr>
        <p:txBody>
          <a:bodyPr wrap="square" lIns="0" tIns="0" rIns="0" bIns="0" rtlCol="0"/>
          <a:lstStyle/>
          <a:p>
            <a:endParaRPr/>
          </a:p>
        </p:txBody>
      </p:sp>
      <p:sp>
        <p:nvSpPr>
          <p:cNvPr id="45" name="object 45"/>
          <p:cNvSpPr/>
          <p:nvPr/>
        </p:nvSpPr>
        <p:spPr>
          <a:xfrm>
            <a:off x="8217154" y="2116835"/>
            <a:ext cx="274320" cy="50800"/>
          </a:xfrm>
          <a:custGeom>
            <a:avLst/>
            <a:gdLst/>
            <a:ahLst/>
            <a:cxnLst/>
            <a:rect l="l" t="t" r="r" b="b"/>
            <a:pathLst>
              <a:path w="274320" h="50800">
                <a:moveTo>
                  <a:pt x="0" y="50291"/>
                </a:moveTo>
                <a:lnTo>
                  <a:pt x="10793" y="41443"/>
                </a:lnTo>
                <a:lnTo>
                  <a:pt x="22812" y="37226"/>
                </a:lnTo>
                <a:lnTo>
                  <a:pt x="36379" y="35415"/>
                </a:lnTo>
                <a:lnTo>
                  <a:pt x="51816" y="33781"/>
                </a:lnTo>
                <a:lnTo>
                  <a:pt x="89937" y="28537"/>
                </a:lnTo>
                <a:lnTo>
                  <a:pt x="128095" y="23256"/>
                </a:lnTo>
                <a:lnTo>
                  <a:pt x="166276" y="17905"/>
                </a:lnTo>
                <a:lnTo>
                  <a:pt x="204470" y="12446"/>
                </a:lnTo>
                <a:lnTo>
                  <a:pt x="256851" y="3480"/>
                </a:lnTo>
                <a:lnTo>
                  <a:pt x="274320" y="0"/>
                </a:lnTo>
              </a:path>
            </a:pathLst>
          </a:custGeom>
          <a:ln w="12496">
            <a:solidFill>
              <a:srgbClr val="000000"/>
            </a:solidFill>
          </a:ln>
        </p:spPr>
        <p:txBody>
          <a:bodyPr wrap="square" lIns="0" tIns="0" rIns="0" bIns="0" rtlCol="0"/>
          <a:lstStyle/>
          <a:p>
            <a:endParaRPr/>
          </a:p>
        </p:txBody>
      </p:sp>
      <p:sp>
        <p:nvSpPr>
          <p:cNvPr id="46" name="object 46"/>
          <p:cNvSpPr/>
          <p:nvPr/>
        </p:nvSpPr>
        <p:spPr>
          <a:xfrm>
            <a:off x="8367648" y="2168651"/>
            <a:ext cx="72390" cy="254635"/>
          </a:xfrm>
          <a:custGeom>
            <a:avLst/>
            <a:gdLst/>
            <a:ahLst/>
            <a:cxnLst/>
            <a:rect l="l" t="t" r="r" b="b"/>
            <a:pathLst>
              <a:path w="72390" h="254635">
                <a:moveTo>
                  <a:pt x="0" y="0"/>
                </a:moveTo>
                <a:lnTo>
                  <a:pt x="5476" y="39242"/>
                </a:lnTo>
                <a:lnTo>
                  <a:pt x="15240" y="77724"/>
                </a:lnTo>
                <a:lnTo>
                  <a:pt x="23227" y="105245"/>
                </a:lnTo>
                <a:lnTo>
                  <a:pt x="30845" y="132826"/>
                </a:lnTo>
                <a:lnTo>
                  <a:pt x="46354" y="187451"/>
                </a:lnTo>
                <a:lnTo>
                  <a:pt x="64696" y="237958"/>
                </a:lnTo>
                <a:lnTo>
                  <a:pt x="72008" y="254253"/>
                </a:lnTo>
              </a:path>
            </a:pathLst>
          </a:custGeom>
          <a:ln w="12496">
            <a:solidFill>
              <a:srgbClr val="000000"/>
            </a:solidFill>
          </a:ln>
        </p:spPr>
        <p:txBody>
          <a:bodyPr wrap="square" lIns="0" tIns="0" rIns="0" bIns="0" rtlCol="0"/>
          <a:lstStyle/>
          <a:p>
            <a:endParaRPr/>
          </a:p>
        </p:txBody>
      </p:sp>
      <p:sp>
        <p:nvSpPr>
          <p:cNvPr id="47" name="object 47"/>
          <p:cNvSpPr/>
          <p:nvPr/>
        </p:nvSpPr>
        <p:spPr>
          <a:xfrm>
            <a:off x="1851355" y="3332683"/>
            <a:ext cx="6870014" cy="2788839"/>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1425828" y="4242639"/>
            <a:ext cx="243204" cy="340360"/>
          </a:xfrm>
          <a:custGeom>
            <a:avLst/>
            <a:gdLst/>
            <a:ahLst/>
            <a:cxnLst/>
            <a:rect l="l" t="t" r="r" b="b"/>
            <a:pathLst>
              <a:path w="243205" h="340360">
                <a:moveTo>
                  <a:pt x="18287" y="88822"/>
                </a:moveTo>
                <a:lnTo>
                  <a:pt x="11908" y="99466"/>
                </a:lnTo>
                <a:lnTo>
                  <a:pt x="10493" y="110539"/>
                </a:lnTo>
                <a:lnTo>
                  <a:pt x="11769" y="123041"/>
                </a:lnTo>
                <a:lnTo>
                  <a:pt x="13462" y="137971"/>
                </a:lnTo>
                <a:lnTo>
                  <a:pt x="15811" y="164377"/>
                </a:lnTo>
                <a:lnTo>
                  <a:pt x="18827" y="190724"/>
                </a:lnTo>
                <a:lnTo>
                  <a:pt x="21891" y="217142"/>
                </a:lnTo>
                <a:lnTo>
                  <a:pt x="24384" y="243762"/>
                </a:lnTo>
                <a:lnTo>
                  <a:pt x="26725" y="265400"/>
                </a:lnTo>
                <a:lnTo>
                  <a:pt x="29019" y="288085"/>
                </a:lnTo>
                <a:lnTo>
                  <a:pt x="29598" y="310770"/>
                </a:lnTo>
                <a:lnTo>
                  <a:pt x="26796" y="332408"/>
                </a:lnTo>
                <a:lnTo>
                  <a:pt x="25273" y="334567"/>
                </a:lnTo>
                <a:lnTo>
                  <a:pt x="24130" y="337234"/>
                </a:lnTo>
                <a:lnTo>
                  <a:pt x="4000" y="301579"/>
                </a:lnTo>
                <a:lnTo>
                  <a:pt x="0" y="257478"/>
                </a:lnTo>
                <a:lnTo>
                  <a:pt x="4782" y="210087"/>
                </a:lnTo>
                <a:lnTo>
                  <a:pt x="17589" y="165625"/>
                </a:lnTo>
                <a:lnTo>
                  <a:pt x="37540" y="123783"/>
                </a:lnTo>
                <a:lnTo>
                  <a:pt x="63754" y="84250"/>
                </a:lnTo>
                <a:lnTo>
                  <a:pt x="118633" y="35895"/>
                </a:lnTo>
                <a:lnTo>
                  <a:pt x="186562" y="7161"/>
                </a:lnTo>
                <a:lnTo>
                  <a:pt x="229997" y="0"/>
                </a:lnTo>
                <a:lnTo>
                  <a:pt x="242951" y="811"/>
                </a:lnTo>
              </a:path>
            </a:pathLst>
          </a:custGeom>
          <a:ln w="12801">
            <a:solidFill>
              <a:srgbClr val="006FC0"/>
            </a:solidFill>
          </a:ln>
        </p:spPr>
        <p:txBody>
          <a:bodyPr wrap="square" lIns="0" tIns="0" rIns="0" bIns="0" rtlCol="0"/>
          <a:lstStyle/>
          <a:p>
            <a:endParaRPr/>
          </a:p>
        </p:txBody>
      </p:sp>
      <p:sp>
        <p:nvSpPr>
          <p:cNvPr id="49" name="object 49"/>
          <p:cNvSpPr/>
          <p:nvPr/>
        </p:nvSpPr>
        <p:spPr>
          <a:xfrm>
            <a:off x="1648967" y="4298569"/>
            <a:ext cx="184150" cy="229235"/>
          </a:xfrm>
          <a:custGeom>
            <a:avLst/>
            <a:gdLst/>
            <a:ahLst/>
            <a:cxnLst/>
            <a:rect l="l" t="t" r="r" b="b"/>
            <a:pathLst>
              <a:path w="184150" h="229235">
                <a:moveTo>
                  <a:pt x="0" y="102996"/>
                </a:moveTo>
                <a:lnTo>
                  <a:pt x="48132" y="118617"/>
                </a:lnTo>
                <a:lnTo>
                  <a:pt x="93773" y="109807"/>
                </a:lnTo>
                <a:lnTo>
                  <a:pt x="136270" y="91185"/>
                </a:lnTo>
                <a:lnTo>
                  <a:pt x="166592" y="68024"/>
                </a:lnTo>
                <a:lnTo>
                  <a:pt x="184150" y="35051"/>
                </a:lnTo>
                <a:lnTo>
                  <a:pt x="182457" y="20573"/>
                </a:lnTo>
                <a:lnTo>
                  <a:pt x="174323" y="9524"/>
                </a:lnTo>
                <a:lnTo>
                  <a:pt x="162022" y="2476"/>
                </a:lnTo>
                <a:lnTo>
                  <a:pt x="147827" y="0"/>
                </a:lnTo>
                <a:lnTo>
                  <a:pt x="124940" y="4496"/>
                </a:lnTo>
                <a:lnTo>
                  <a:pt x="88213" y="31825"/>
                </a:lnTo>
                <a:lnTo>
                  <a:pt x="60215" y="74981"/>
                </a:lnTo>
                <a:lnTo>
                  <a:pt x="47376" y="130869"/>
                </a:lnTo>
                <a:lnTo>
                  <a:pt x="55558" y="183548"/>
                </a:lnTo>
                <a:lnTo>
                  <a:pt x="85379" y="217731"/>
                </a:lnTo>
                <a:lnTo>
                  <a:pt x="124620" y="228439"/>
                </a:lnTo>
                <a:lnTo>
                  <a:pt x="136604" y="228806"/>
                </a:lnTo>
                <a:lnTo>
                  <a:pt x="146802" y="227197"/>
                </a:lnTo>
                <a:lnTo>
                  <a:pt x="157606" y="222884"/>
                </a:lnTo>
              </a:path>
            </a:pathLst>
          </a:custGeom>
          <a:ln w="12801">
            <a:solidFill>
              <a:srgbClr val="006FC0"/>
            </a:solidFill>
          </a:ln>
        </p:spPr>
        <p:txBody>
          <a:bodyPr wrap="square" lIns="0" tIns="0" rIns="0" bIns="0" rtlCol="0"/>
          <a:lstStyle/>
          <a:p>
            <a:endParaRPr/>
          </a:p>
        </p:txBody>
      </p:sp>
      <p:sp>
        <p:nvSpPr>
          <p:cNvPr id="50" name="object 50"/>
          <p:cNvSpPr/>
          <p:nvPr/>
        </p:nvSpPr>
        <p:spPr>
          <a:xfrm>
            <a:off x="2615819" y="4939284"/>
            <a:ext cx="285115" cy="365125"/>
          </a:xfrm>
          <a:custGeom>
            <a:avLst/>
            <a:gdLst/>
            <a:ahLst/>
            <a:cxnLst/>
            <a:rect l="l" t="t" r="r" b="b"/>
            <a:pathLst>
              <a:path w="285114" h="365125">
                <a:moveTo>
                  <a:pt x="0" y="342011"/>
                </a:moveTo>
                <a:lnTo>
                  <a:pt x="254" y="349885"/>
                </a:lnTo>
                <a:lnTo>
                  <a:pt x="888" y="357251"/>
                </a:lnTo>
                <a:lnTo>
                  <a:pt x="1778" y="365125"/>
                </a:lnTo>
                <a:lnTo>
                  <a:pt x="2946" y="353605"/>
                </a:lnTo>
                <a:lnTo>
                  <a:pt x="4460" y="342503"/>
                </a:lnTo>
                <a:lnTo>
                  <a:pt x="18012" y="299827"/>
                </a:lnTo>
                <a:lnTo>
                  <a:pt x="34700" y="260861"/>
                </a:lnTo>
                <a:lnTo>
                  <a:pt x="42925" y="241427"/>
                </a:lnTo>
                <a:lnTo>
                  <a:pt x="54423" y="213935"/>
                </a:lnTo>
                <a:lnTo>
                  <a:pt x="65659" y="186372"/>
                </a:lnTo>
                <a:lnTo>
                  <a:pt x="76894" y="158809"/>
                </a:lnTo>
                <a:lnTo>
                  <a:pt x="88392" y="131318"/>
                </a:lnTo>
                <a:lnTo>
                  <a:pt x="98028" y="108007"/>
                </a:lnTo>
                <a:lnTo>
                  <a:pt x="108045" y="84566"/>
                </a:lnTo>
                <a:lnTo>
                  <a:pt x="131318" y="39624"/>
                </a:lnTo>
                <a:lnTo>
                  <a:pt x="155535" y="8245"/>
                </a:lnTo>
                <a:lnTo>
                  <a:pt x="166116" y="254"/>
                </a:lnTo>
                <a:lnTo>
                  <a:pt x="168275" y="254"/>
                </a:lnTo>
                <a:lnTo>
                  <a:pt x="170687" y="0"/>
                </a:lnTo>
                <a:lnTo>
                  <a:pt x="172847" y="0"/>
                </a:lnTo>
                <a:lnTo>
                  <a:pt x="182677" y="14795"/>
                </a:lnTo>
                <a:lnTo>
                  <a:pt x="195072" y="63373"/>
                </a:lnTo>
                <a:lnTo>
                  <a:pt x="201431" y="110275"/>
                </a:lnTo>
                <a:lnTo>
                  <a:pt x="207357" y="158787"/>
                </a:lnTo>
                <a:lnTo>
                  <a:pt x="215069" y="207317"/>
                </a:lnTo>
                <a:lnTo>
                  <a:pt x="226787" y="254275"/>
                </a:lnTo>
                <a:lnTo>
                  <a:pt x="244729" y="298069"/>
                </a:lnTo>
                <a:lnTo>
                  <a:pt x="272125" y="326054"/>
                </a:lnTo>
                <a:lnTo>
                  <a:pt x="284606" y="332232"/>
                </a:lnTo>
              </a:path>
            </a:pathLst>
          </a:custGeom>
          <a:ln w="12801">
            <a:solidFill>
              <a:srgbClr val="006FC0"/>
            </a:solidFill>
          </a:ln>
        </p:spPr>
        <p:txBody>
          <a:bodyPr wrap="square" lIns="0" tIns="0" rIns="0" bIns="0" rtlCol="0"/>
          <a:lstStyle/>
          <a:p>
            <a:endParaRPr/>
          </a:p>
        </p:txBody>
      </p:sp>
      <p:sp>
        <p:nvSpPr>
          <p:cNvPr id="51" name="object 51"/>
          <p:cNvSpPr/>
          <p:nvPr/>
        </p:nvSpPr>
        <p:spPr>
          <a:xfrm>
            <a:off x="2626741" y="5068570"/>
            <a:ext cx="239395" cy="43180"/>
          </a:xfrm>
          <a:custGeom>
            <a:avLst/>
            <a:gdLst/>
            <a:ahLst/>
            <a:cxnLst/>
            <a:rect l="l" t="t" r="r" b="b"/>
            <a:pathLst>
              <a:path w="239394" h="43179">
                <a:moveTo>
                  <a:pt x="0" y="10286"/>
                </a:moveTo>
                <a:lnTo>
                  <a:pt x="43493" y="38425"/>
                </a:lnTo>
                <a:lnTo>
                  <a:pt x="81807" y="42537"/>
                </a:lnTo>
                <a:lnTo>
                  <a:pt x="100964" y="42925"/>
                </a:lnTo>
                <a:lnTo>
                  <a:pt x="125868" y="41330"/>
                </a:lnTo>
                <a:lnTo>
                  <a:pt x="174152" y="30710"/>
                </a:lnTo>
                <a:lnTo>
                  <a:pt x="212028" y="17770"/>
                </a:lnTo>
                <a:lnTo>
                  <a:pt x="230971" y="7701"/>
                </a:lnTo>
                <a:lnTo>
                  <a:pt x="239013" y="0"/>
                </a:lnTo>
              </a:path>
            </a:pathLst>
          </a:custGeom>
          <a:ln w="12801">
            <a:solidFill>
              <a:srgbClr val="006FC0"/>
            </a:solidFill>
          </a:ln>
        </p:spPr>
        <p:txBody>
          <a:bodyPr wrap="square" lIns="0" tIns="0" rIns="0" bIns="0" rtlCol="0"/>
          <a:lstStyle/>
          <a:p>
            <a:endParaRPr/>
          </a:p>
        </p:txBody>
      </p:sp>
      <p:sp>
        <p:nvSpPr>
          <p:cNvPr id="52" name="object 52"/>
          <p:cNvSpPr/>
          <p:nvPr/>
        </p:nvSpPr>
        <p:spPr>
          <a:xfrm>
            <a:off x="2878835" y="4764278"/>
            <a:ext cx="178435" cy="41275"/>
          </a:xfrm>
          <a:custGeom>
            <a:avLst/>
            <a:gdLst/>
            <a:ahLst/>
            <a:cxnLst/>
            <a:rect l="l" t="t" r="r" b="b"/>
            <a:pathLst>
              <a:path w="178435" h="41275">
                <a:moveTo>
                  <a:pt x="0" y="36957"/>
                </a:moveTo>
                <a:lnTo>
                  <a:pt x="12719" y="39695"/>
                </a:lnTo>
                <a:lnTo>
                  <a:pt x="25082" y="40767"/>
                </a:lnTo>
                <a:lnTo>
                  <a:pt x="37540" y="40314"/>
                </a:lnTo>
                <a:lnTo>
                  <a:pt x="88312" y="29432"/>
                </a:lnTo>
                <a:lnTo>
                  <a:pt x="125602" y="18669"/>
                </a:lnTo>
                <a:lnTo>
                  <a:pt x="164875" y="4988"/>
                </a:lnTo>
                <a:lnTo>
                  <a:pt x="178053" y="0"/>
                </a:lnTo>
              </a:path>
            </a:pathLst>
          </a:custGeom>
          <a:ln w="12801">
            <a:solidFill>
              <a:srgbClr val="006FC0"/>
            </a:solidFill>
          </a:ln>
        </p:spPr>
        <p:txBody>
          <a:bodyPr wrap="square" lIns="0" tIns="0" rIns="0" bIns="0" rtlCol="0"/>
          <a:lstStyle/>
          <a:p>
            <a:endParaRPr/>
          </a:p>
        </p:txBody>
      </p:sp>
      <p:sp>
        <p:nvSpPr>
          <p:cNvPr id="53" name="object 53"/>
          <p:cNvSpPr/>
          <p:nvPr/>
        </p:nvSpPr>
        <p:spPr>
          <a:xfrm>
            <a:off x="3184905" y="4696967"/>
            <a:ext cx="49530" cy="142240"/>
          </a:xfrm>
          <a:custGeom>
            <a:avLst/>
            <a:gdLst/>
            <a:ahLst/>
            <a:cxnLst/>
            <a:rect l="l" t="t" r="r" b="b"/>
            <a:pathLst>
              <a:path w="49530" h="142239">
                <a:moveTo>
                  <a:pt x="0" y="0"/>
                </a:moveTo>
                <a:lnTo>
                  <a:pt x="25907" y="31114"/>
                </a:lnTo>
                <a:lnTo>
                  <a:pt x="33462" y="78674"/>
                </a:lnTo>
                <a:lnTo>
                  <a:pt x="35560" y="94487"/>
                </a:lnTo>
                <a:lnTo>
                  <a:pt x="37627" y="107946"/>
                </a:lnTo>
                <a:lnTo>
                  <a:pt x="39433" y="119665"/>
                </a:lnTo>
                <a:lnTo>
                  <a:pt x="42668" y="130671"/>
                </a:lnTo>
                <a:lnTo>
                  <a:pt x="49021" y="141985"/>
                </a:lnTo>
              </a:path>
            </a:pathLst>
          </a:custGeom>
          <a:ln w="12801">
            <a:solidFill>
              <a:srgbClr val="006FC0"/>
            </a:solidFill>
          </a:ln>
        </p:spPr>
        <p:txBody>
          <a:bodyPr wrap="square" lIns="0" tIns="0" rIns="0" bIns="0" rtlCol="0"/>
          <a:lstStyle/>
          <a:p>
            <a:endParaRPr/>
          </a:p>
        </p:txBody>
      </p:sp>
      <p:sp>
        <p:nvSpPr>
          <p:cNvPr id="54" name="object 54"/>
          <p:cNvSpPr/>
          <p:nvPr/>
        </p:nvSpPr>
        <p:spPr>
          <a:xfrm>
            <a:off x="3352546" y="4719192"/>
            <a:ext cx="124460" cy="528320"/>
          </a:xfrm>
          <a:custGeom>
            <a:avLst/>
            <a:gdLst/>
            <a:ahLst/>
            <a:cxnLst/>
            <a:rect l="l" t="t" r="r" b="b"/>
            <a:pathLst>
              <a:path w="124460" h="528320">
                <a:moveTo>
                  <a:pt x="0" y="0"/>
                </a:moveTo>
                <a:lnTo>
                  <a:pt x="39163" y="46259"/>
                </a:lnTo>
                <a:lnTo>
                  <a:pt x="67944" y="99948"/>
                </a:lnTo>
                <a:lnTo>
                  <a:pt x="84272" y="140372"/>
                </a:lnTo>
                <a:lnTo>
                  <a:pt x="98361" y="182070"/>
                </a:lnTo>
                <a:lnTo>
                  <a:pt x="109878" y="224553"/>
                </a:lnTo>
                <a:lnTo>
                  <a:pt x="118490" y="267334"/>
                </a:lnTo>
                <a:lnTo>
                  <a:pt x="123392" y="310147"/>
                </a:lnTo>
                <a:lnTo>
                  <a:pt x="124269" y="351901"/>
                </a:lnTo>
                <a:lnTo>
                  <a:pt x="120955" y="393440"/>
                </a:lnTo>
                <a:lnTo>
                  <a:pt x="113283" y="435609"/>
                </a:lnTo>
                <a:lnTo>
                  <a:pt x="102233" y="468056"/>
                </a:lnTo>
                <a:lnTo>
                  <a:pt x="86121" y="491918"/>
                </a:lnTo>
                <a:lnTo>
                  <a:pt x="63938" y="510708"/>
                </a:lnTo>
                <a:lnTo>
                  <a:pt x="34670" y="527938"/>
                </a:lnTo>
              </a:path>
            </a:pathLst>
          </a:custGeom>
          <a:ln w="12801">
            <a:solidFill>
              <a:srgbClr val="006FC0"/>
            </a:solidFill>
          </a:ln>
        </p:spPr>
        <p:txBody>
          <a:bodyPr wrap="square" lIns="0" tIns="0" rIns="0" bIns="0" rtlCol="0"/>
          <a:lstStyle/>
          <a:p>
            <a:endParaRPr/>
          </a:p>
        </p:txBody>
      </p:sp>
      <p:sp>
        <p:nvSpPr>
          <p:cNvPr id="55" name="object 55"/>
          <p:cNvSpPr/>
          <p:nvPr/>
        </p:nvSpPr>
        <p:spPr>
          <a:xfrm>
            <a:off x="2392164" y="4788661"/>
            <a:ext cx="250825" cy="512445"/>
          </a:xfrm>
          <a:custGeom>
            <a:avLst/>
            <a:gdLst/>
            <a:ahLst/>
            <a:cxnLst/>
            <a:rect l="l" t="t" r="r" b="b"/>
            <a:pathLst>
              <a:path w="250825" h="512445">
                <a:moveTo>
                  <a:pt x="77604" y="0"/>
                </a:moveTo>
                <a:lnTo>
                  <a:pt x="66419" y="33656"/>
                </a:lnTo>
                <a:lnTo>
                  <a:pt x="52030" y="66182"/>
                </a:lnTo>
                <a:lnTo>
                  <a:pt x="37189" y="98637"/>
                </a:lnTo>
                <a:lnTo>
                  <a:pt x="24645" y="132080"/>
                </a:lnTo>
                <a:lnTo>
                  <a:pt x="12065" y="178220"/>
                </a:lnTo>
                <a:lnTo>
                  <a:pt x="3341" y="225647"/>
                </a:lnTo>
                <a:lnTo>
                  <a:pt x="0" y="273597"/>
                </a:lnTo>
                <a:lnTo>
                  <a:pt x="3563" y="321310"/>
                </a:lnTo>
                <a:lnTo>
                  <a:pt x="15634" y="367710"/>
                </a:lnTo>
                <a:lnTo>
                  <a:pt x="35903" y="408594"/>
                </a:lnTo>
                <a:lnTo>
                  <a:pt x="64005" y="443473"/>
                </a:lnTo>
                <a:lnTo>
                  <a:pt x="99575" y="471860"/>
                </a:lnTo>
                <a:lnTo>
                  <a:pt x="142247" y="493268"/>
                </a:lnTo>
                <a:lnTo>
                  <a:pt x="202303" y="508666"/>
                </a:lnTo>
                <a:lnTo>
                  <a:pt x="225311" y="511806"/>
                </a:lnTo>
                <a:lnTo>
                  <a:pt x="250451" y="512444"/>
                </a:lnTo>
              </a:path>
            </a:pathLst>
          </a:custGeom>
          <a:ln w="12801">
            <a:solidFill>
              <a:srgbClr val="006FC0"/>
            </a:solidFill>
          </a:ln>
        </p:spPr>
        <p:txBody>
          <a:bodyPr wrap="square" lIns="0" tIns="0" rIns="0" bIns="0" rtlCol="0"/>
          <a:lstStyle/>
          <a:p>
            <a:endParaRPr/>
          </a:p>
        </p:txBody>
      </p:sp>
      <p:sp>
        <p:nvSpPr>
          <p:cNvPr id="56" name="object 56"/>
          <p:cNvSpPr/>
          <p:nvPr/>
        </p:nvSpPr>
        <p:spPr>
          <a:xfrm>
            <a:off x="4511040" y="4651946"/>
            <a:ext cx="198755" cy="722630"/>
          </a:xfrm>
          <a:custGeom>
            <a:avLst/>
            <a:gdLst/>
            <a:ahLst/>
            <a:cxnLst/>
            <a:rect l="l" t="t" r="r" b="b"/>
            <a:pathLst>
              <a:path w="198754" h="722629">
                <a:moveTo>
                  <a:pt x="139954" y="17843"/>
                </a:moveTo>
                <a:lnTo>
                  <a:pt x="134616" y="3790"/>
                </a:lnTo>
                <a:lnTo>
                  <a:pt x="130397" y="0"/>
                </a:lnTo>
                <a:lnTo>
                  <a:pt x="123559" y="6592"/>
                </a:lnTo>
                <a:lnTo>
                  <a:pt x="88515" y="55030"/>
                </a:lnTo>
                <a:lnTo>
                  <a:pt x="54677" y="123055"/>
                </a:lnTo>
                <a:lnTo>
                  <a:pt x="27281" y="203678"/>
                </a:lnTo>
                <a:lnTo>
                  <a:pt x="16221" y="249297"/>
                </a:lnTo>
                <a:lnTo>
                  <a:pt x="8081" y="295471"/>
                </a:lnTo>
                <a:lnTo>
                  <a:pt x="2720" y="342127"/>
                </a:lnTo>
                <a:lnTo>
                  <a:pt x="0" y="389191"/>
                </a:lnTo>
                <a:lnTo>
                  <a:pt x="506" y="441527"/>
                </a:lnTo>
                <a:lnTo>
                  <a:pt x="5762" y="493553"/>
                </a:lnTo>
                <a:lnTo>
                  <a:pt x="16519" y="544675"/>
                </a:lnTo>
                <a:lnTo>
                  <a:pt x="33527" y="594296"/>
                </a:lnTo>
                <a:lnTo>
                  <a:pt x="72993" y="659431"/>
                </a:lnTo>
                <a:lnTo>
                  <a:pt x="100143" y="686540"/>
                </a:lnTo>
                <a:lnTo>
                  <a:pt x="144791" y="713779"/>
                </a:lnTo>
                <a:lnTo>
                  <a:pt x="188975" y="722566"/>
                </a:lnTo>
                <a:lnTo>
                  <a:pt x="192024" y="721423"/>
                </a:lnTo>
                <a:lnTo>
                  <a:pt x="195072" y="719899"/>
                </a:lnTo>
                <a:lnTo>
                  <a:pt x="198374" y="718629"/>
                </a:lnTo>
              </a:path>
            </a:pathLst>
          </a:custGeom>
          <a:ln w="12801">
            <a:solidFill>
              <a:srgbClr val="006FC0"/>
            </a:solidFill>
          </a:ln>
        </p:spPr>
        <p:txBody>
          <a:bodyPr wrap="square" lIns="0" tIns="0" rIns="0" bIns="0" rtlCol="0"/>
          <a:lstStyle/>
          <a:p>
            <a:endParaRPr/>
          </a:p>
        </p:txBody>
      </p:sp>
      <p:sp>
        <p:nvSpPr>
          <p:cNvPr id="57" name="object 57"/>
          <p:cNvSpPr/>
          <p:nvPr/>
        </p:nvSpPr>
        <p:spPr>
          <a:xfrm>
            <a:off x="4770120" y="4886833"/>
            <a:ext cx="300355" cy="447040"/>
          </a:xfrm>
          <a:custGeom>
            <a:avLst/>
            <a:gdLst/>
            <a:ahLst/>
            <a:cxnLst/>
            <a:rect l="l" t="t" r="r" b="b"/>
            <a:pathLst>
              <a:path w="300354" h="447039">
                <a:moveTo>
                  <a:pt x="0" y="446913"/>
                </a:moveTo>
                <a:lnTo>
                  <a:pt x="8286" y="429488"/>
                </a:lnTo>
                <a:lnTo>
                  <a:pt x="16097" y="412003"/>
                </a:lnTo>
                <a:lnTo>
                  <a:pt x="23860" y="394352"/>
                </a:lnTo>
                <a:lnTo>
                  <a:pt x="32003" y="376428"/>
                </a:lnTo>
                <a:lnTo>
                  <a:pt x="46847" y="341334"/>
                </a:lnTo>
                <a:lnTo>
                  <a:pt x="72151" y="270003"/>
                </a:lnTo>
                <a:lnTo>
                  <a:pt x="83565" y="233553"/>
                </a:lnTo>
                <a:lnTo>
                  <a:pt x="96089" y="189990"/>
                </a:lnTo>
                <a:lnTo>
                  <a:pt x="108100" y="145721"/>
                </a:lnTo>
                <a:lnTo>
                  <a:pt x="120580" y="101440"/>
                </a:lnTo>
                <a:lnTo>
                  <a:pt x="134512" y="57841"/>
                </a:lnTo>
                <a:lnTo>
                  <a:pt x="150875" y="15621"/>
                </a:lnTo>
                <a:lnTo>
                  <a:pt x="157606" y="3937"/>
                </a:lnTo>
                <a:lnTo>
                  <a:pt x="157860" y="381"/>
                </a:lnTo>
                <a:lnTo>
                  <a:pt x="188817" y="46831"/>
                </a:lnTo>
                <a:lnTo>
                  <a:pt x="200532" y="98425"/>
                </a:lnTo>
                <a:lnTo>
                  <a:pt x="212000" y="146942"/>
                </a:lnTo>
                <a:lnTo>
                  <a:pt x="223694" y="195484"/>
                </a:lnTo>
                <a:lnTo>
                  <a:pt x="235840" y="243978"/>
                </a:lnTo>
                <a:lnTo>
                  <a:pt x="248665" y="292354"/>
                </a:lnTo>
                <a:lnTo>
                  <a:pt x="256970" y="324141"/>
                </a:lnTo>
                <a:lnTo>
                  <a:pt x="266334" y="357774"/>
                </a:lnTo>
                <a:lnTo>
                  <a:pt x="278294" y="390384"/>
                </a:lnTo>
                <a:lnTo>
                  <a:pt x="294385" y="419100"/>
                </a:lnTo>
                <a:lnTo>
                  <a:pt x="299337" y="423231"/>
                </a:lnTo>
                <a:lnTo>
                  <a:pt x="299799" y="417385"/>
                </a:lnTo>
                <a:lnTo>
                  <a:pt x="297047" y="405919"/>
                </a:lnTo>
                <a:lnTo>
                  <a:pt x="292353" y="393192"/>
                </a:lnTo>
              </a:path>
            </a:pathLst>
          </a:custGeom>
          <a:ln w="12801">
            <a:solidFill>
              <a:srgbClr val="006FC0"/>
            </a:solidFill>
          </a:ln>
        </p:spPr>
        <p:txBody>
          <a:bodyPr wrap="square" lIns="0" tIns="0" rIns="0" bIns="0" rtlCol="0"/>
          <a:lstStyle/>
          <a:p>
            <a:endParaRPr/>
          </a:p>
        </p:txBody>
      </p:sp>
      <p:sp>
        <p:nvSpPr>
          <p:cNvPr id="58" name="object 58"/>
          <p:cNvSpPr/>
          <p:nvPr/>
        </p:nvSpPr>
        <p:spPr>
          <a:xfrm>
            <a:off x="4807839" y="5035550"/>
            <a:ext cx="236854" cy="98425"/>
          </a:xfrm>
          <a:custGeom>
            <a:avLst/>
            <a:gdLst/>
            <a:ahLst/>
            <a:cxnLst/>
            <a:rect l="l" t="t" r="r" b="b"/>
            <a:pathLst>
              <a:path w="236854" h="98425">
                <a:moveTo>
                  <a:pt x="3175" y="92963"/>
                </a:moveTo>
                <a:lnTo>
                  <a:pt x="0" y="98143"/>
                </a:lnTo>
                <a:lnTo>
                  <a:pt x="13017" y="96297"/>
                </a:lnTo>
                <a:lnTo>
                  <a:pt x="31464" y="91642"/>
                </a:lnTo>
                <a:lnTo>
                  <a:pt x="44576" y="88392"/>
                </a:lnTo>
                <a:lnTo>
                  <a:pt x="100075" y="79025"/>
                </a:lnTo>
                <a:lnTo>
                  <a:pt x="154050" y="63754"/>
                </a:lnTo>
                <a:lnTo>
                  <a:pt x="198151" y="36115"/>
                </a:lnTo>
                <a:lnTo>
                  <a:pt x="217558" y="18766"/>
                </a:lnTo>
                <a:lnTo>
                  <a:pt x="236347" y="0"/>
                </a:lnTo>
              </a:path>
            </a:pathLst>
          </a:custGeom>
          <a:ln w="12801">
            <a:solidFill>
              <a:srgbClr val="006FC0"/>
            </a:solidFill>
          </a:ln>
        </p:spPr>
        <p:txBody>
          <a:bodyPr wrap="square" lIns="0" tIns="0" rIns="0" bIns="0" rtlCol="0"/>
          <a:lstStyle/>
          <a:p>
            <a:endParaRPr/>
          </a:p>
        </p:txBody>
      </p:sp>
      <p:sp>
        <p:nvSpPr>
          <p:cNvPr id="59" name="object 59"/>
          <p:cNvSpPr/>
          <p:nvPr/>
        </p:nvSpPr>
        <p:spPr>
          <a:xfrm>
            <a:off x="4993894" y="4674742"/>
            <a:ext cx="180340" cy="12700"/>
          </a:xfrm>
          <a:custGeom>
            <a:avLst/>
            <a:gdLst/>
            <a:ahLst/>
            <a:cxnLst/>
            <a:rect l="l" t="t" r="r" b="b"/>
            <a:pathLst>
              <a:path w="180339" h="12700">
                <a:moveTo>
                  <a:pt x="0" y="12191"/>
                </a:moveTo>
                <a:lnTo>
                  <a:pt x="41147" y="4190"/>
                </a:lnTo>
                <a:lnTo>
                  <a:pt x="60412" y="2766"/>
                </a:lnTo>
                <a:lnTo>
                  <a:pt x="79438" y="2984"/>
                </a:lnTo>
                <a:lnTo>
                  <a:pt x="98369" y="3583"/>
                </a:lnTo>
                <a:lnTo>
                  <a:pt x="117347" y="3301"/>
                </a:lnTo>
                <a:lnTo>
                  <a:pt x="132843" y="2393"/>
                </a:lnTo>
                <a:lnTo>
                  <a:pt x="148351" y="1460"/>
                </a:lnTo>
                <a:lnTo>
                  <a:pt x="163978" y="623"/>
                </a:lnTo>
                <a:lnTo>
                  <a:pt x="179831" y="0"/>
                </a:lnTo>
              </a:path>
            </a:pathLst>
          </a:custGeom>
          <a:ln w="12801">
            <a:solidFill>
              <a:srgbClr val="006FC0"/>
            </a:solidFill>
          </a:ln>
        </p:spPr>
        <p:txBody>
          <a:bodyPr wrap="square" lIns="0" tIns="0" rIns="0" bIns="0" rtlCol="0"/>
          <a:lstStyle/>
          <a:p>
            <a:endParaRPr/>
          </a:p>
        </p:txBody>
      </p:sp>
      <p:sp>
        <p:nvSpPr>
          <p:cNvPr id="60" name="object 60"/>
          <p:cNvSpPr/>
          <p:nvPr/>
        </p:nvSpPr>
        <p:spPr>
          <a:xfrm>
            <a:off x="5083978" y="4703953"/>
            <a:ext cx="61594" cy="128905"/>
          </a:xfrm>
          <a:custGeom>
            <a:avLst/>
            <a:gdLst/>
            <a:ahLst/>
            <a:cxnLst/>
            <a:rect l="l" t="t" r="r" b="b"/>
            <a:pathLst>
              <a:path w="61595" h="128904">
                <a:moveTo>
                  <a:pt x="85" y="0"/>
                </a:moveTo>
                <a:lnTo>
                  <a:pt x="4911" y="37846"/>
                </a:lnTo>
                <a:lnTo>
                  <a:pt x="14573" y="76511"/>
                </a:lnTo>
                <a:lnTo>
                  <a:pt x="35581" y="117012"/>
                </a:lnTo>
                <a:lnTo>
                  <a:pt x="52790" y="127127"/>
                </a:lnTo>
                <a:lnTo>
                  <a:pt x="55203" y="128397"/>
                </a:lnTo>
                <a:lnTo>
                  <a:pt x="61299" y="125857"/>
                </a:lnTo>
              </a:path>
            </a:pathLst>
          </a:custGeom>
          <a:ln w="12801">
            <a:solidFill>
              <a:srgbClr val="006FC0"/>
            </a:solidFill>
          </a:ln>
        </p:spPr>
        <p:txBody>
          <a:bodyPr wrap="square" lIns="0" tIns="0" rIns="0" bIns="0" rtlCol="0"/>
          <a:lstStyle/>
          <a:p>
            <a:endParaRPr/>
          </a:p>
        </p:txBody>
      </p:sp>
      <p:sp>
        <p:nvSpPr>
          <p:cNvPr id="61" name="object 61"/>
          <p:cNvSpPr/>
          <p:nvPr/>
        </p:nvSpPr>
        <p:spPr>
          <a:xfrm>
            <a:off x="1447276" y="5376989"/>
            <a:ext cx="241935" cy="240029"/>
          </a:xfrm>
          <a:custGeom>
            <a:avLst/>
            <a:gdLst/>
            <a:ahLst/>
            <a:cxnLst/>
            <a:rect l="l" t="t" r="r" b="b"/>
            <a:pathLst>
              <a:path w="241935" h="240029">
                <a:moveTo>
                  <a:pt x="185562" y="61277"/>
                </a:moveTo>
                <a:lnTo>
                  <a:pt x="159845" y="18879"/>
                </a:lnTo>
                <a:lnTo>
                  <a:pt x="113315" y="0"/>
                </a:lnTo>
                <a:lnTo>
                  <a:pt x="96966" y="539"/>
                </a:lnTo>
                <a:lnTo>
                  <a:pt x="59400" y="18472"/>
                </a:lnTo>
                <a:lnTo>
                  <a:pt x="27896" y="60021"/>
                </a:lnTo>
                <a:lnTo>
                  <a:pt x="7969" y="111057"/>
                </a:lnTo>
                <a:lnTo>
                  <a:pt x="0" y="170723"/>
                </a:lnTo>
                <a:lnTo>
                  <a:pt x="3825" y="199961"/>
                </a:lnTo>
                <a:lnTo>
                  <a:pt x="12319" y="220006"/>
                </a:lnTo>
                <a:lnTo>
                  <a:pt x="25288" y="233543"/>
                </a:lnTo>
                <a:lnTo>
                  <a:pt x="42545" y="239884"/>
                </a:lnTo>
                <a:lnTo>
                  <a:pt x="63896" y="238340"/>
                </a:lnTo>
                <a:lnTo>
                  <a:pt x="109743" y="213334"/>
                </a:lnTo>
                <a:lnTo>
                  <a:pt x="145303" y="174688"/>
                </a:lnTo>
                <a:lnTo>
                  <a:pt x="175371" y="128936"/>
                </a:lnTo>
                <a:lnTo>
                  <a:pt x="199532" y="79565"/>
                </a:lnTo>
                <a:lnTo>
                  <a:pt x="203882" y="69641"/>
                </a:lnTo>
                <a:lnTo>
                  <a:pt x="208327" y="59991"/>
                </a:lnTo>
                <a:lnTo>
                  <a:pt x="213105" y="50508"/>
                </a:lnTo>
                <a:lnTo>
                  <a:pt x="218455" y="41084"/>
                </a:lnTo>
                <a:lnTo>
                  <a:pt x="223716" y="54953"/>
                </a:lnTo>
                <a:lnTo>
                  <a:pt x="226440" y="69643"/>
                </a:lnTo>
                <a:lnTo>
                  <a:pt x="227617" y="84786"/>
                </a:lnTo>
                <a:lnTo>
                  <a:pt x="228234" y="100012"/>
                </a:lnTo>
                <a:lnTo>
                  <a:pt x="229788" y="125267"/>
                </a:lnTo>
                <a:lnTo>
                  <a:pt x="231997" y="150129"/>
                </a:lnTo>
                <a:lnTo>
                  <a:pt x="234610" y="174825"/>
                </a:lnTo>
                <a:lnTo>
                  <a:pt x="237378" y="199580"/>
                </a:lnTo>
                <a:lnTo>
                  <a:pt x="237444" y="209968"/>
                </a:lnTo>
                <a:lnTo>
                  <a:pt x="237902" y="217798"/>
                </a:lnTo>
                <a:lnTo>
                  <a:pt x="239146" y="224533"/>
                </a:lnTo>
                <a:lnTo>
                  <a:pt x="241569" y="231635"/>
                </a:lnTo>
              </a:path>
            </a:pathLst>
          </a:custGeom>
          <a:ln w="12801">
            <a:solidFill>
              <a:srgbClr val="006FC0"/>
            </a:solidFill>
          </a:ln>
        </p:spPr>
        <p:txBody>
          <a:bodyPr wrap="square" lIns="0" tIns="0" rIns="0" bIns="0" rtlCol="0"/>
          <a:lstStyle/>
          <a:p>
            <a:endParaRPr/>
          </a:p>
        </p:txBody>
      </p:sp>
      <p:sp>
        <p:nvSpPr>
          <p:cNvPr id="62" name="object 62"/>
          <p:cNvSpPr/>
          <p:nvPr/>
        </p:nvSpPr>
        <p:spPr>
          <a:xfrm>
            <a:off x="1687448" y="5303520"/>
            <a:ext cx="106045" cy="288925"/>
          </a:xfrm>
          <a:custGeom>
            <a:avLst/>
            <a:gdLst/>
            <a:ahLst/>
            <a:cxnLst/>
            <a:rect l="l" t="t" r="r" b="b"/>
            <a:pathLst>
              <a:path w="106044" h="288925">
                <a:moveTo>
                  <a:pt x="105663" y="0"/>
                </a:moveTo>
                <a:lnTo>
                  <a:pt x="88911" y="15894"/>
                </a:lnTo>
                <a:lnTo>
                  <a:pt x="77184" y="34194"/>
                </a:lnTo>
                <a:lnTo>
                  <a:pt x="67980" y="54828"/>
                </a:lnTo>
                <a:lnTo>
                  <a:pt x="58800" y="77723"/>
                </a:lnTo>
                <a:lnTo>
                  <a:pt x="42294" y="118260"/>
                </a:lnTo>
                <a:lnTo>
                  <a:pt x="27908" y="158845"/>
                </a:lnTo>
                <a:lnTo>
                  <a:pt x="15474" y="199953"/>
                </a:lnTo>
                <a:lnTo>
                  <a:pt x="4825" y="242061"/>
                </a:lnTo>
                <a:lnTo>
                  <a:pt x="0" y="270363"/>
                </a:lnTo>
                <a:lnTo>
                  <a:pt x="3432" y="280931"/>
                </a:lnTo>
                <a:lnTo>
                  <a:pt x="14605" y="288645"/>
                </a:lnTo>
              </a:path>
            </a:pathLst>
          </a:custGeom>
          <a:ln w="12801">
            <a:solidFill>
              <a:srgbClr val="006FC0"/>
            </a:solidFill>
          </a:ln>
        </p:spPr>
        <p:txBody>
          <a:bodyPr wrap="square" lIns="0" tIns="0" rIns="0" bIns="0" rtlCol="0"/>
          <a:lstStyle/>
          <a:p>
            <a:endParaRPr/>
          </a:p>
        </p:txBody>
      </p:sp>
      <p:sp>
        <p:nvSpPr>
          <p:cNvPr id="63" name="object 63"/>
          <p:cNvSpPr/>
          <p:nvPr/>
        </p:nvSpPr>
        <p:spPr>
          <a:xfrm>
            <a:off x="1821005" y="5425185"/>
            <a:ext cx="96520" cy="248285"/>
          </a:xfrm>
          <a:custGeom>
            <a:avLst/>
            <a:gdLst/>
            <a:ahLst/>
            <a:cxnLst/>
            <a:rect l="l" t="t" r="r" b="b"/>
            <a:pathLst>
              <a:path w="96519" h="248285">
                <a:moveTo>
                  <a:pt x="96440" y="0"/>
                </a:moveTo>
                <a:lnTo>
                  <a:pt x="60043" y="23752"/>
                </a:lnTo>
                <a:lnTo>
                  <a:pt x="27114" y="62214"/>
                </a:lnTo>
                <a:lnTo>
                  <a:pt x="17573" y="96011"/>
                </a:lnTo>
                <a:lnTo>
                  <a:pt x="20329" y="122076"/>
                </a:lnTo>
                <a:lnTo>
                  <a:pt x="27241" y="147669"/>
                </a:lnTo>
                <a:lnTo>
                  <a:pt x="34272" y="173328"/>
                </a:lnTo>
                <a:lnTo>
                  <a:pt x="37385" y="199593"/>
                </a:lnTo>
                <a:lnTo>
                  <a:pt x="17573" y="244398"/>
                </a:lnTo>
                <a:lnTo>
                  <a:pt x="6381" y="247980"/>
                </a:lnTo>
                <a:lnTo>
                  <a:pt x="1190" y="240360"/>
                </a:lnTo>
                <a:lnTo>
                  <a:pt x="0" y="228282"/>
                </a:lnTo>
                <a:lnTo>
                  <a:pt x="809" y="218490"/>
                </a:lnTo>
                <a:lnTo>
                  <a:pt x="1952" y="212394"/>
                </a:lnTo>
                <a:lnTo>
                  <a:pt x="3222" y="206603"/>
                </a:lnTo>
                <a:lnTo>
                  <a:pt x="4111" y="201117"/>
                </a:lnTo>
              </a:path>
            </a:pathLst>
          </a:custGeom>
          <a:ln w="12801">
            <a:solidFill>
              <a:srgbClr val="006FC0"/>
            </a:solidFill>
          </a:ln>
        </p:spPr>
        <p:txBody>
          <a:bodyPr wrap="square" lIns="0" tIns="0" rIns="0" bIns="0" rtlCol="0"/>
          <a:lstStyle/>
          <a:p>
            <a:endParaRPr/>
          </a:p>
        </p:txBody>
      </p:sp>
      <p:sp>
        <p:nvSpPr>
          <p:cNvPr id="64" name="object 64"/>
          <p:cNvSpPr/>
          <p:nvPr/>
        </p:nvSpPr>
        <p:spPr>
          <a:xfrm>
            <a:off x="1985152" y="5378465"/>
            <a:ext cx="161290" cy="217170"/>
          </a:xfrm>
          <a:custGeom>
            <a:avLst/>
            <a:gdLst/>
            <a:ahLst/>
            <a:cxnLst/>
            <a:rect l="l" t="t" r="r" b="b"/>
            <a:pathLst>
              <a:path w="161289" h="217170">
                <a:moveTo>
                  <a:pt x="23479" y="69580"/>
                </a:moveTo>
                <a:lnTo>
                  <a:pt x="22123" y="86028"/>
                </a:lnTo>
                <a:lnTo>
                  <a:pt x="17494" y="101726"/>
                </a:lnTo>
                <a:lnTo>
                  <a:pt x="11602" y="117639"/>
                </a:lnTo>
                <a:lnTo>
                  <a:pt x="6461" y="134731"/>
                </a:lnTo>
                <a:lnTo>
                  <a:pt x="2593" y="153092"/>
                </a:lnTo>
                <a:lnTo>
                  <a:pt x="0" y="173418"/>
                </a:lnTo>
                <a:lnTo>
                  <a:pt x="1906" y="193006"/>
                </a:lnTo>
                <a:lnTo>
                  <a:pt x="11541" y="209153"/>
                </a:lnTo>
                <a:lnTo>
                  <a:pt x="30049" y="216748"/>
                </a:lnTo>
                <a:lnTo>
                  <a:pt x="50260" y="211950"/>
                </a:lnTo>
                <a:lnTo>
                  <a:pt x="85074" y="188706"/>
                </a:lnTo>
                <a:lnTo>
                  <a:pt x="127396" y="145875"/>
                </a:lnTo>
                <a:lnTo>
                  <a:pt x="155813" y="92948"/>
                </a:lnTo>
                <a:lnTo>
                  <a:pt x="160766" y="50133"/>
                </a:lnTo>
                <a:lnTo>
                  <a:pt x="154848" y="29779"/>
                </a:lnTo>
                <a:lnTo>
                  <a:pt x="141716" y="12557"/>
                </a:lnTo>
                <a:lnTo>
                  <a:pt x="124733" y="2569"/>
                </a:lnTo>
                <a:lnTo>
                  <a:pt x="106727" y="0"/>
                </a:lnTo>
                <a:lnTo>
                  <a:pt x="88530" y="2788"/>
                </a:lnTo>
                <a:lnTo>
                  <a:pt x="47355" y="23225"/>
                </a:lnTo>
                <a:lnTo>
                  <a:pt x="27162" y="42148"/>
                </a:lnTo>
              </a:path>
            </a:pathLst>
          </a:custGeom>
          <a:ln w="12801">
            <a:solidFill>
              <a:srgbClr val="006FC0"/>
            </a:solidFill>
          </a:ln>
        </p:spPr>
        <p:txBody>
          <a:bodyPr wrap="square" lIns="0" tIns="0" rIns="0" bIns="0" rtlCol="0"/>
          <a:lstStyle/>
          <a:p>
            <a:endParaRPr/>
          </a:p>
        </p:txBody>
      </p:sp>
      <p:sp>
        <p:nvSpPr>
          <p:cNvPr id="65" name="object 65"/>
          <p:cNvSpPr/>
          <p:nvPr/>
        </p:nvSpPr>
        <p:spPr>
          <a:xfrm>
            <a:off x="2335294" y="5787542"/>
            <a:ext cx="177165" cy="662940"/>
          </a:xfrm>
          <a:custGeom>
            <a:avLst/>
            <a:gdLst/>
            <a:ahLst/>
            <a:cxnLst/>
            <a:rect l="l" t="t" r="r" b="b"/>
            <a:pathLst>
              <a:path w="177164" h="662939">
                <a:moveTo>
                  <a:pt x="88119" y="39928"/>
                </a:moveTo>
                <a:lnTo>
                  <a:pt x="84950" y="29703"/>
                </a:lnTo>
                <a:lnTo>
                  <a:pt x="81435" y="19850"/>
                </a:lnTo>
                <a:lnTo>
                  <a:pt x="77707" y="10053"/>
                </a:lnTo>
                <a:lnTo>
                  <a:pt x="73895" y="0"/>
                </a:lnTo>
                <a:lnTo>
                  <a:pt x="44587" y="26317"/>
                </a:lnTo>
                <a:lnTo>
                  <a:pt x="24305" y="80233"/>
                </a:lnTo>
                <a:lnTo>
                  <a:pt x="14649" y="119748"/>
                </a:lnTo>
                <a:lnTo>
                  <a:pt x="7851" y="159891"/>
                </a:lnTo>
                <a:lnTo>
                  <a:pt x="3410" y="199948"/>
                </a:lnTo>
                <a:lnTo>
                  <a:pt x="279" y="250294"/>
                </a:lnTo>
                <a:lnTo>
                  <a:pt x="0" y="301407"/>
                </a:lnTo>
                <a:lnTo>
                  <a:pt x="3010" y="352712"/>
                </a:lnTo>
                <a:lnTo>
                  <a:pt x="9750" y="403633"/>
                </a:lnTo>
                <a:lnTo>
                  <a:pt x="20660" y="453594"/>
                </a:lnTo>
                <a:lnTo>
                  <a:pt x="36180" y="502020"/>
                </a:lnTo>
                <a:lnTo>
                  <a:pt x="56750" y="548335"/>
                </a:lnTo>
                <a:lnTo>
                  <a:pt x="93357" y="605370"/>
                </a:lnTo>
                <a:lnTo>
                  <a:pt x="141205" y="653491"/>
                </a:lnTo>
                <a:lnTo>
                  <a:pt x="158810" y="662673"/>
                </a:lnTo>
                <a:lnTo>
                  <a:pt x="165904" y="662620"/>
                </a:lnTo>
                <a:lnTo>
                  <a:pt x="176892" y="662940"/>
                </a:lnTo>
              </a:path>
            </a:pathLst>
          </a:custGeom>
          <a:ln w="12496">
            <a:solidFill>
              <a:srgbClr val="006FC0"/>
            </a:solidFill>
          </a:ln>
        </p:spPr>
        <p:txBody>
          <a:bodyPr wrap="square" lIns="0" tIns="0" rIns="0" bIns="0" rtlCol="0"/>
          <a:lstStyle/>
          <a:p>
            <a:endParaRPr/>
          </a:p>
        </p:txBody>
      </p:sp>
      <p:sp>
        <p:nvSpPr>
          <p:cNvPr id="66" name="object 66"/>
          <p:cNvSpPr/>
          <p:nvPr/>
        </p:nvSpPr>
        <p:spPr>
          <a:xfrm>
            <a:off x="2536570" y="5931712"/>
            <a:ext cx="278130" cy="463550"/>
          </a:xfrm>
          <a:custGeom>
            <a:avLst/>
            <a:gdLst/>
            <a:ahLst/>
            <a:cxnLst/>
            <a:rect l="l" t="t" r="r" b="b"/>
            <a:pathLst>
              <a:path w="278130" h="463550">
                <a:moveTo>
                  <a:pt x="19177" y="433120"/>
                </a:moveTo>
                <a:lnTo>
                  <a:pt x="14126" y="440745"/>
                </a:lnTo>
                <a:lnTo>
                  <a:pt x="9350" y="447941"/>
                </a:lnTo>
                <a:lnTo>
                  <a:pt x="4693" y="455194"/>
                </a:lnTo>
                <a:lnTo>
                  <a:pt x="0" y="462991"/>
                </a:lnTo>
                <a:lnTo>
                  <a:pt x="2694" y="448270"/>
                </a:lnTo>
                <a:lnTo>
                  <a:pt x="5746" y="433692"/>
                </a:lnTo>
                <a:lnTo>
                  <a:pt x="9036" y="419057"/>
                </a:lnTo>
                <a:lnTo>
                  <a:pt x="12446" y="404164"/>
                </a:lnTo>
                <a:lnTo>
                  <a:pt x="20200" y="370565"/>
                </a:lnTo>
                <a:lnTo>
                  <a:pt x="27908" y="336994"/>
                </a:lnTo>
                <a:lnTo>
                  <a:pt x="43561" y="270052"/>
                </a:lnTo>
                <a:lnTo>
                  <a:pt x="56006" y="218046"/>
                </a:lnTo>
                <a:lnTo>
                  <a:pt x="69458" y="164533"/>
                </a:lnTo>
                <a:lnTo>
                  <a:pt x="85349" y="111298"/>
                </a:lnTo>
                <a:lnTo>
                  <a:pt x="105110" y="60126"/>
                </a:lnTo>
                <a:lnTo>
                  <a:pt x="130175" y="12801"/>
                </a:lnTo>
                <a:lnTo>
                  <a:pt x="134112" y="8534"/>
                </a:lnTo>
                <a:lnTo>
                  <a:pt x="137414" y="4267"/>
                </a:lnTo>
                <a:lnTo>
                  <a:pt x="168792" y="30646"/>
                </a:lnTo>
                <a:lnTo>
                  <a:pt x="184977" y="91230"/>
                </a:lnTo>
                <a:lnTo>
                  <a:pt x="193278" y="131597"/>
                </a:lnTo>
                <a:lnTo>
                  <a:pt x="201173" y="172078"/>
                </a:lnTo>
                <a:lnTo>
                  <a:pt x="209677" y="212445"/>
                </a:lnTo>
                <a:lnTo>
                  <a:pt x="226837" y="281101"/>
                </a:lnTo>
                <a:lnTo>
                  <a:pt x="249047" y="348386"/>
                </a:lnTo>
                <a:lnTo>
                  <a:pt x="270585" y="382633"/>
                </a:lnTo>
                <a:lnTo>
                  <a:pt x="278003" y="374294"/>
                </a:lnTo>
                <a:lnTo>
                  <a:pt x="276098" y="370941"/>
                </a:lnTo>
                <a:lnTo>
                  <a:pt x="274320" y="367588"/>
                </a:lnTo>
                <a:lnTo>
                  <a:pt x="272796" y="363931"/>
                </a:lnTo>
              </a:path>
            </a:pathLst>
          </a:custGeom>
          <a:ln w="12496">
            <a:solidFill>
              <a:srgbClr val="006FC0"/>
            </a:solidFill>
          </a:ln>
        </p:spPr>
        <p:txBody>
          <a:bodyPr wrap="square" lIns="0" tIns="0" rIns="0" bIns="0" rtlCol="0"/>
          <a:lstStyle/>
          <a:p>
            <a:endParaRPr/>
          </a:p>
        </p:txBody>
      </p:sp>
      <p:sp>
        <p:nvSpPr>
          <p:cNvPr id="67" name="object 67"/>
          <p:cNvSpPr/>
          <p:nvPr/>
        </p:nvSpPr>
        <p:spPr>
          <a:xfrm>
            <a:off x="2606294" y="6121603"/>
            <a:ext cx="196850" cy="80010"/>
          </a:xfrm>
          <a:custGeom>
            <a:avLst/>
            <a:gdLst/>
            <a:ahLst/>
            <a:cxnLst/>
            <a:rect l="l" t="t" r="r" b="b"/>
            <a:pathLst>
              <a:path w="196850" h="80010">
                <a:moveTo>
                  <a:pt x="0" y="79857"/>
                </a:moveTo>
                <a:lnTo>
                  <a:pt x="27842" y="53325"/>
                </a:lnTo>
                <a:lnTo>
                  <a:pt x="82946" y="29641"/>
                </a:lnTo>
                <a:lnTo>
                  <a:pt x="127507" y="17678"/>
                </a:lnTo>
                <a:lnTo>
                  <a:pt x="144978" y="13715"/>
                </a:lnTo>
                <a:lnTo>
                  <a:pt x="162020" y="9524"/>
                </a:lnTo>
                <a:lnTo>
                  <a:pt x="179014" y="4991"/>
                </a:lnTo>
                <a:lnTo>
                  <a:pt x="196342" y="0"/>
                </a:lnTo>
              </a:path>
            </a:pathLst>
          </a:custGeom>
          <a:ln w="12801">
            <a:solidFill>
              <a:srgbClr val="006FC0"/>
            </a:solidFill>
          </a:ln>
        </p:spPr>
        <p:txBody>
          <a:bodyPr wrap="square" lIns="0" tIns="0" rIns="0" bIns="0" rtlCol="0"/>
          <a:lstStyle/>
          <a:p>
            <a:endParaRPr/>
          </a:p>
        </p:txBody>
      </p:sp>
      <p:sp>
        <p:nvSpPr>
          <p:cNvPr id="68" name="object 68"/>
          <p:cNvSpPr/>
          <p:nvPr/>
        </p:nvSpPr>
        <p:spPr>
          <a:xfrm>
            <a:off x="2956305" y="5936284"/>
            <a:ext cx="286385" cy="410209"/>
          </a:xfrm>
          <a:custGeom>
            <a:avLst/>
            <a:gdLst/>
            <a:ahLst/>
            <a:cxnLst/>
            <a:rect l="l" t="t" r="r" b="b"/>
            <a:pathLst>
              <a:path w="286385" h="410210">
                <a:moveTo>
                  <a:pt x="8127" y="23774"/>
                </a:moveTo>
                <a:lnTo>
                  <a:pt x="7574" y="38957"/>
                </a:lnTo>
                <a:lnTo>
                  <a:pt x="7508" y="54025"/>
                </a:lnTo>
                <a:lnTo>
                  <a:pt x="7752" y="69208"/>
                </a:lnTo>
                <a:lnTo>
                  <a:pt x="9423" y="117205"/>
                </a:lnTo>
                <a:lnTo>
                  <a:pt x="14110" y="182375"/>
                </a:lnTo>
                <a:lnTo>
                  <a:pt x="16763" y="215188"/>
                </a:lnTo>
                <a:lnTo>
                  <a:pt x="18778" y="240334"/>
                </a:lnTo>
                <a:lnTo>
                  <a:pt x="20589" y="265480"/>
                </a:lnTo>
                <a:lnTo>
                  <a:pt x="21853" y="290626"/>
                </a:lnTo>
                <a:lnTo>
                  <a:pt x="22224" y="315772"/>
                </a:lnTo>
                <a:lnTo>
                  <a:pt x="15495" y="299908"/>
                </a:lnTo>
                <a:lnTo>
                  <a:pt x="4190" y="249631"/>
                </a:lnTo>
                <a:lnTo>
                  <a:pt x="0" y="187185"/>
                </a:lnTo>
                <a:lnTo>
                  <a:pt x="2547" y="156062"/>
                </a:lnTo>
                <a:lnTo>
                  <a:pt x="22592" y="85982"/>
                </a:lnTo>
                <a:lnTo>
                  <a:pt x="45100" y="46253"/>
                </a:lnTo>
                <a:lnTo>
                  <a:pt x="76110" y="14639"/>
                </a:lnTo>
                <a:lnTo>
                  <a:pt x="115442" y="0"/>
                </a:lnTo>
                <a:lnTo>
                  <a:pt x="137620" y="4171"/>
                </a:lnTo>
                <a:lnTo>
                  <a:pt x="169878" y="35490"/>
                </a:lnTo>
                <a:lnTo>
                  <a:pt x="184959" y="81110"/>
                </a:lnTo>
                <a:lnTo>
                  <a:pt x="185959" y="106641"/>
                </a:lnTo>
                <a:lnTo>
                  <a:pt x="183197" y="132116"/>
                </a:lnTo>
                <a:lnTo>
                  <a:pt x="173229" y="170849"/>
                </a:lnTo>
                <a:lnTo>
                  <a:pt x="153923" y="208483"/>
                </a:lnTo>
                <a:lnTo>
                  <a:pt x="168439" y="215865"/>
                </a:lnTo>
                <a:lnTo>
                  <a:pt x="183276" y="221361"/>
                </a:lnTo>
                <a:lnTo>
                  <a:pt x="198518" y="226056"/>
                </a:lnTo>
                <a:lnTo>
                  <a:pt x="214248" y="231038"/>
                </a:lnTo>
                <a:lnTo>
                  <a:pt x="252825" y="247345"/>
                </a:lnTo>
                <a:lnTo>
                  <a:pt x="282447" y="276453"/>
                </a:lnTo>
                <a:lnTo>
                  <a:pt x="285910" y="296432"/>
                </a:lnTo>
                <a:lnTo>
                  <a:pt x="279193" y="315125"/>
                </a:lnTo>
                <a:lnTo>
                  <a:pt x="251459" y="345338"/>
                </a:lnTo>
                <a:lnTo>
                  <a:pt x="175030" y="387849"/>
                </a:lnTo>
                <a:lnTo>
                  <a:pt x="124806" y="404459"/>
                </a:lnTo>
                <a:lnTo>
                  <a:pt x="77289" y="409643"/>
                </a:lnTo>
                <a:lnTo>
                  <a:pt x="40512" y="397154"/>
                </a:lnTo>
                <a:lnTo>
                  <a:pt x="37718" y="392887"/>
                </a:lnTo>
                <a:lnTo>
                  <a:pt x="35051" y="389229"/>
                </a:lnTo>
                <a:lnTo>
                  <a:pt x="32511" y="385267"/>
                </a:lnTo>
                <a:lnTo>
                  <a:pt x="43799" y="374437"/>
                </a:lnTo>
                <a:lnTo>
                  <a:pt x="54895" y="363550"/>
                </a:lnTo>
                <a:lnTo>
                  <a:pt x="65944" y="352091"/>
                </a:lnTo>
                <a:lnTo>
                  <a:pt x="77088" y="339547"/>
                </a:lnTo>
              </a:path>
            </a:pathLst>
          </a:custGeom>
          <a:ln w="12496">
            <a:solidFill>
              <a:srgbClr val="006FC0"/>
            </a:solidFill>
          </a:ln>
        </p:spPr>
        <p:txBody>
          <a:bodyPr wrap="square" lIns="0" tIns="0" rIns="0" bIns="0" rtlCol="0"/>
          <a:lstStyle/>
          <a:p>
            <a:endParaRPr/>
          </a:p>
        </p:txBody>
      </p:sp>
      <p:sp>
        <p:nvSpPr>
          <p:cNvPr id="69" name="object 69"/>
          <p:cNvSpPr/>
          <p:nvPr/>
        </p:nvSpPr>
        <p:spPr>
          <a:xfrm>
            <a:off x="3266566" y="5748832"/>
            <a:ext cx="219710" cy="511809"/>
          </a:xfrm>
          <a:custGeom>
            <a:avLst/>
            <a:gdLst/>
            <a:ahLst/>
            <a:cxnLst/>
            <a:rect l="l" t="t" r="r" b="b"/>
            <a:pathLst>
              <a:path w="219710" h="511810">
                <a:moveTo>
                  <a:pt x="0" y="0"/>
                </a:moveTo>
                <a:lnTo>
                  <a:pt x="47041" y="14701"/>
                </a:lnTo>
                <a:lnTo>
                  <a:pt x="89749" y="44891"/>
                </a:lnTo>
                <a:lnTo>
                  <a:pt x="137675" y="97450"/>
                </a:lnTo>
                <a:lnTo>
                  <a:pt x="179060" y="168711"/>
                </a:lnTo>
                <a:lnTo>
                  <a:pt x="196707" y="212636"/>
                </a:lnTo>
                <a:lnTo>
                  <a:pt x="209567" y="258217"/>
                </a:lnTo>
                <a:lnTo>
                  <a:pt x="217297" y="304800"/>
                </a:lnTo>
                <a:lnTo>
                  <a:pt x="219694" y="350262"/>
                </a:lnTo>
                <a:lnTo>
                  <a:pt x="216376" y="398068"/>
                </a:lnTo>
                <a:lnTo>
                  <a:pt x="205295" y="444274"/>
                </a:lnTo>
                <a:lnTo>
                  <a:pt x="184404" y="484936"/>
                </a:lnTo>
                <a:lnTo>
                  <a:pt x="141827" y="511297"/>
                </a:lnTo>
                <a:lnTo>
                  <a:pt x="123698" y="508711"/>
                </a:lnTo>
                <a:lnTo>
                  <a:pt x="110603" y="500519"/>
                </a:lnTo>
                <a:lnTo>
                  <a:pt x="99806" y="487299"/>
                </a:lnTo>
                <a:lnTo>
                  <a:pt x="90890" y="472363"/>
                </a:lnTo>
                <a:lnTo>
                  <a:pt x="83438" y="459028"/>
                </a:lnTo>
              </a:path>
            </a:pathLst>
          </a:custGeom>
          <a:ln w="12496">
            <a:solidFill>
              <a:srgbClr val="006FC0"/>
            </a:solidFill>
          </a:ln>
        </p:spPr>
        <p:txBody>
          <a:bodyPr wrap="square" lIns="0" tIns="0" rIns="0" bIns="0" rtlCol="0"/>
          <a:lstStyle/>
          <a:p>
            <a:endParaRPr/>
          </a:p>
        </p:txBody>
      </p:sp>
      <p:sp>
        <p:nvSpPr>
          <p:cNvPr id="70" name="object 70"/>
          <p:cNvSpPr/>
          <p:nvPr/>
        </p:nvSpPr>
        <p:spPr>
          <a:xfrm>
            <a:off x="3295141" y="5624169"/>
            <a:ext cx="167640" cy="25400"/>
          </a:xfrm>
          <a:custGeom>
            <a:avLst/>
            <a:gdLst/>
            <a:ahLst/>
            <a:cxnLst/>
            <a:rect l="l" t="t" r="r" b="b"/>
            <a:pathLst>
              <a:path w="167639" h="25400">
                <a:moveTo>
                  <a:pt x="0" y="25298"/>
                </a:moveTo>
                <a:lnTo>
                  <a:pt x="8655" y="22679"/>
                </a:lnTo>
                <a:lnTo>
                  <a:pt x="17240" y="21259"/>
                </a:lnTo>
                <a:lnTo>
                  <a:pt x="25967" y="20412"/>
                </a:lnTo>
                <a:lnTo>
                  <a:pt x="35052" y="19507"/>
                </a:lnTo>
                <a:lnTo>
                  <a:pt x="48611" y="18349"/>
                </a:lnTo>
                <a:lnTo>
                  <a:pt x="62182" y="17564"/>
                </a:lnTo>
                <a:lnTo>
                  <a:pt x="75682" y="17064"/>
                </a:lnTo>
                <a:lnTo>
                  <a:pt x="89027" y="16763"/>
                </a:lnTo>
                <a:lnTo>
                  <a:pt x="102326" y="16906"/>
                </a:lnTo>
                <a:lnTo>
                  <a:pt x="116077" y="17221"/>
                </a:lnTo>
                <a:lnTo>
                  <a:pt x="129639" y="16849"/>
                </a:lnTo>
                <a:lnTo>
                  <a:pt x="142367" y="14935"/>
                </a:lnTo>
                <a:lnTo>
                  <a:pt x="149701" y="12387"/>
                </a:lnTo>
                <a:lnTo>
                  <a:pt x="155987" y="8953"/>
                </a:lnTo>
                <a:lnTo>
                  <a:pt x="161655" y="4776"/>
                </a:lnTo>
                <a:lnTo>
                  <a:pt x="167132" y="0"/>
                </a:lnTo>
              </a:path>
            </a:pathLst>
          </a:custGeom>
          <a:ln w="12801">
            <a:solidFill>
              <a:srgbClr val="006FC0"/>
            </a:solidFill>
          </a:ln>
        </p:spPr>
        <p:txBody>
          <a:bodyPr wrap="square" lIns="0" tIns="0" rIns="0" bIns="0" rtlCol="0"/>
          <a:lstStyle/>
          <a:p>
            <a:endParaRPr/>
          </a:p>
        </p:txBody>
      </p:sp>
      <p:sp>
        <p:nvSpPr>
          <p:cNvPr id="71" name="object 71"/>
          <p:cNvSpPr/>
          <p:nvPr/>
        </p:nvSpPr>
        <p:spPr>
          <a:xfrm>
            <a:off x="3525265" y="5536946"/>
            <a:ext cx="33020" cy="209550"/>
          </a:xfrm>
          <a:custGeom>
            <a:avLst/>
            <a:gdLst/>
            <a:ahLst/>
            <a:cxnLst/>
            <a:rect l="l" t="t" r="r" b="b"/>
            <a:pathLst>
              <a:path w="33020" h="209550">
                <a:moveTo>
                  <a:pt x="0" y="0"/>
                </a:moveTo>
                <a:lnTo>
                  <a:pt x="14732" y="42417"/>
                </a:lnTo>
                <a:lnTo>
                  <a:pt x="16287" y="82651"/>
                </a:lnTo>
                <a:lnTo>
                  <a:pt x="16510" y="122885"/>
                </a:lnTo>
                <a:lnTo>
                  <a:pt x="15777" y="137748"/>
                </a:lnTo>
                <a:lnTo>
                  <a:pt x="14557" y="154470"/>
                </a:lnTo>
                <a:lnTo>
                  <a:pt x="14313" y="171019"/>
                </a:lnTo>
                <a:lnTo>
                  <a:pt x="16510" y="185369"/>
                </a:lnTo>
                <a:lnTo>
                  <a:pt x="20887" y="193241"/>
                </a:lnTo>
                <a:lnTo>
                  <a:pt x="24479" y="199199"/>
                </a:lnTo>
                <a:lnTo>
                  <a:pt x="28118" y="204185"/>
                </a:lnTo>
                <a:lnTo>
                  <a:pt x="32638" y="209143"/>
                </a:lnTo>
              </a:path>
            </a:pathLst>
          </a:custGeom>
          <a:ln w="12801">
            <a:solidFill>
              <a:srgbClr val="006FC0"/>
            </a:solidFill>
          </a:ln>
        </p:spPr>
        <p:txBody>
          <a:bodyPr wrap="square" lIns="0" tIns="0" rIns="0" bIns="0" rtlCol="0"/>
          <a:lstStyle/>
          <a:p>
            <a:endParaRPr/>
          </a:p>
        </p:txBody>
      </p:sp>
      <p:sp>
        <p:nvSpPr>
          <p:cNvPr id="72" name="object 72"/>
          <p:cNvSpPr/>
          <p:nvPr/>
        </p:nvSpPr>
        <p:spPr>
          <a:xfrm>
            <a:off x="3752088" y="5907557"/>
            <a:ext cx="212725" cy="22860"/>
          </a:xfrm>
          <a:custGeom>
            <a:avLst/>
            <a:gdLst/>
            <a:ahLst/>
            <a:cxnLst/>
            <a:rect l="l" t="t" r="r" b="b"/>
            <a:pathLst>
              <a:path w="212725" h="22860">
                <a:moveTo>
                  <a:pt x="0" y="22326"/>
                </a:moveTo>
                <a:lnTo>
                  <a:pt x="13511" y="21483"/>
                </a:lnTo>
                <a:lnTo>
                  <a:pt x="26177" y="17868"/>
                </a:lnTo>
                <a:lnTo>
                  <a:pt x="38772" y="13282"/>
                </a:lnTo>
                <a:lnTo>
                  <a:pt x="52070" y="9524"/>
                </a:lnTo>
                <a:lnTo>
                  <a:pt x="70520" y="6653"/>
                </a:lnTo>
                <a:lnTo>
                  <a:pt x="89185" y="4610"/>
                </a:lnTo>
                <a:lnTo>
                  <a:pt x="107898" y="2967"/>
                </a:lnTo>
                <a:lnTo>
                  <a:pt x="126491" y="1295"/>
                </a:lnTo>
                <a:lnTo>
                  <a:pt x="144522" y="76"/>
                </a:lnTo>
                <a:lnTo>
                  <a:pt x="161575" y="0"/>
                </a:lnTo>
                <a:lnTo>
                  <a:pt x="178391" y="952"/>
                </a:lnTo>
                <a:lnTo>
                  <a:pt x="195707" y="2819"/>
                </a:lnTo>
                <a:lnTo>
                  <a:pt x="203962" y="2819"/>
                </a:lnTo>
                <a:lnTo>
                  <a:pt x="207263" y="2819"/>
                </a:lnTo>
                <a:lnTo>
                  <a:pt x="212471" y="5867"/>
                </a:lnTo>
              </a:path>
            </a:pathLst>
          </a:custGeom>
          <a:ln w="12801">
            <a:solidFill>
              <a:srgbClr val="006FC0"/>
            </a:solidFill>
          </a:ln>
        </p:spPr>
        <p:txBody>
          <a:bodyPr wrap="square" lIns="0" tIns="0" rIns="0" bIns="0" rtlCol="0"/>
          <a:lstStyle/>
          <a:p>
            <a:endParaRPr/>
          </a:p>
        </p:txBody>
      </p:sp>
      <p:sp>
        <p:nvSpPr>
          <p:cNvPr id="73" name="object 73"/>
          <p:cNvSpPr/>
          <p:nvPr/>
        </p:nvSpPr>
        <p:spPr>
          <a:xfrm>
            <a:off x="3777996" y="5958535"/>
            <a:ext cx="181610" cy="27305"/>
          </a:xfrm>
          <a:custGeom>
            <a:avLst/>
            <a:gdLst/>
            <a:ahLst/>
            <a:cxnLst/>
            <a:rect l="l" t="t" r="r" b="b"/>
            <a:pathLst>
              <a:path w="181610" h="27304">
                <a:moveTo>
                  <a:pt x="6095" y="8229"/>
                </a:moveTo>
                <a:lnTo>
                  <a:pt x="2158" y="14935"/>
                </a:lnTo>
                <a:lnTo>
                  <a:pt x="634" y="16459"/>
                </a:lnTo>
                <a:lnTo>
                  <a:pt x="0" y="21640"/>
                </a:lnTo>
                <a:lnTo>
                  <a:pt x="14186" y="23526"/>
                </a:lnTo>
                <a:lnTo>
                  <a:pt x="28336" y="25298"/>
                </a:lnTo>
                <a:lnTo>
                  <a:pt x="42416" y="26612"/>
                </a:lnTo>
                <a:lnTo>
                  <a:pt x="56387" y="27127"/>
                </a:lnTo>
                <a:lnTo>
                  <a:pt x="76920" y="27112"/>
                </a:lnTo>
                <a:lnTo>
                  <a:pt x="97488" y="26098"/>
                </a:lnTo>
                <a:lnTo>
                  <a:pt x="117699" y="23312"/>
                </a:lnTo>
                <a:lnTo>
                  <a:pt x="137159" y="17983"/>
                </a:lnTo>
                <a:lnTo>
                  <a:pt x="150455" y="11315"/>
                </a:lnTo>
                <a:lnTo>
                  <a:pt x="160940" y="6477"/>
                </a:lnTo>
                <a:lnTo>
                  <a:pt x="170521" y="2895"/>
                </a:lnTo>
                <a:lnTo>
                  <a:pt x="181101" y="0"/>
                </a:lnTo>
              </a:path>
            </a:pathLst>
          </a:custGeom>
          <a:ln w="12801">
            <a:solidFill>
              <a:srgbClr val="006FC0"/>
            </a:solidFill>
          </a:ln>
        </p:spPr>
        <p:txBody>
          <a:bodyPr wrap="square" lIns="0" tIns="0" rIns="0" bIns="0" rtlCol="0"/>
          <a:lstStyle/>
          <a:p>
            <a:endParaRPr/>
          </a:p>
        </p:txBody>
      </p:sp>
      <p:sp>
        <p:nvSpPr>
          <p:cNvPr id="74" name="object 74"/>
          <p:cNvSpPr/>
          <p:nvPr/>
        </p:nvSpPr>
        <p:spPr>
          <a:xfrm>
            <a:off x="4404614" y="5870205"/>
            <a:ext cx="297180" cy="419100"/>
          </a:xfrm>
          <a:custGeom>
            <a:avLst/>
            <a:gdLst/>
            <a:ahLst/>
            <a:cxnLst/>
            <a:rect l="l" t="t" r="r" b="b"/>
            <a:pathLst>
              <a:path w="297179" h="419100">
                <a:moveTo>
                  <a:pt x="11302" y="25541"/>
                </a:moveTo>
                <a:lnTo>
                  <a:pt x="8447" y="19102"/>
                </a:lnTo>
                <a:lnTo>
                  <a:pt x="5699" y="12892"/>
                </a:lnTo>
                <a:lnTo>
                  <a:pt x="2926" y="6681"/>
                </a:lnTo>
                <a:lnTo>
                  <a:pt x="0" y="242"/>
                </a:lnTo>
                <a:lnTo>
                  <a:pt x="2498" y="21864"/>
                </a:lnTo>
                <a:lnTo>
                  <a:pt x="5318" y="43372"/>
                </a:lnTo>
                <a:lnTo>
                  <a:pt x="8304" y="64879"/>
                </a:lnTo>
                <a:lnTo>
                  <a:pt x="11302" y="86501"/>
                </a:lnTo>
                <a:lnTo>
                  <a:pt x="17095" y="129016"/>
                </a:lnTo>
                <a:lnTo>
                  <a:pt x="22685" y="171502"/>
                </a:lnTo>
                <a:lnTo>
                  <a:pt x="28394" y="213931"/>
                </a:lnTo>
                <a:lnTo>
                  <a:pt x="34544" y="256274"/>
                </a:lnTo>
                <a:lnTo>
                  <a:pt x="41798" y="312015"/>
                </a:lnTo>
                <a:lnTo>
                  <a:pt x="47244" y="367526"/>
                </a:lnTo>
                <a:lnTo>
                  <a:pt x="44438" y="352920"/>
                </a:lnTo>
                <a:lnTo>
                  <a:pt x="40259" y="313272"/>
                </a:lnTo>
                <a:lnTo>
                  <a:pt x="38152" y="267864"/>
                </a:lnTo>
                <a:lnTo>
                  <a:pt x="38645" y="220669"/>
                </a:lnTo>
                <a:lnTo>
                  <a:pt x="42814" y="173102"/>
                </a:lnTo>
                <a:lnTo>
                  <a:pt x="51736" y="126576"/>
                </a:lnTo>
                <a:lnTo>
                  <a:pt x="66485" y="82506"/>
                </a:lnTo>
                <a:lnTo>
                  <a:pt x="88137" y="42305"/>
                </a:lnTo>
                <a:lnTo>
                  <a:pt x="128793" y="6072"/>
                </a:lnTo>
                <a:lnTo>
                  <a:pt x="154271" y="0"/>
                </a:lnTo>
                <a:lnTo>
                  <a:pt x="181737" y="5729"/>
                </a:lnTo>
                <a:lnTo>
                  <a:pt x="211036" y="29670"/>
                </a:lnTo>
                <a:lnTo>
                  <a:pt x="228584" y="64669"/>
                </a:lnTo>
                <a:lnTo>
                  <a:pt x="236583" y="104184"/>
                </a:lnTo>
                <a:lnTo>
                  <a:pt x="237236" y="141670"/>
                </a:lnTo>
                <a:lnTo>
                  <a:pt x="231538" y="177493"/>
                </a:lnTo>
                <a:lnTo>
                  <a:pt x="203428" y="245825"/>
                </a:lnTo>
                <a:lnTo>
                  <a:pt x="173227" y="284621"/>
                </a:lnTo>
                <a:lnTo>
                  <a:pt x="170687" y="286754"/>
                </a:lnTo>
                <a:lnTo>
                  <a:pt x="164591" y="292241"/>
                </a:lnTo>
                <a:lnTo>
                  <a:pt x="197893" y="290293"/>
                </a:lnTo>
                <a:lnTo>
                  <a:pt x="235838" y="291517"/>
                </a:lnTo>
                <a:lnTo>
                  <a:pt x="270640" y="301028"/>
                </a:lnTo>
                <a:lnTo>
                  <a:pt x="294513" y="323940"/>
                </a:lnTo>
                <a:lnTo>
                  <a:pt x="296868" y="342390"/>
                </a:lnTo>
                <a:lnTo>
                  <a:pt x="288591" y="359525"/>
                </a:lnTo>
                <a:lnTo>
                  <a:pt x="260096" y="385510"/>
                </a:lnTo>
                <a:lnTo>
                  <a:pt x="204612" y="411379"/>
                </a:lnTo>
                <a:lnTo>
                  <a:pt x="143890" y="418733"/>
                </a:lnTo>
                <a:lnTo>
                  <a:pt x="112333" y="412318"/>
                </a:lnTo>
                <a:lnTo>
                  <a:pt x="87645" y="399416"/>
                </a:lnTo>
                <a:lnTo>
                  <a:pt x="67077" y="380628"/>
                </a:lnTo>
                <a:lnTo>
                  <a:pt x="47878" y="356554"/>
                </a:lnTo>
              </a:path>
            </a:pathLst>
          </a:custGeom>
          <a:ln w="12496">
            <a:solidFill>
              <a:srgbClr val="006FC0"/>
            </a:solidFill>
          </a:ln>
        </p:spPr>
        <p:txBody>
          <a:bodyPr wrap="square" lIns="0" tIns="0" rIns="0" bIns="0" rtlCol="0"/>
          <a:lstStyle/>
          <a:p>
            <a:endParaRPr/>
          </a:p>
        </p:txBody>
      </p:sp>
      <p:sp>
        <p:nvSpPr>
          <p:cNvPr id="75" name="object 75"/>
          <p:cNvSpPr/>
          <p:nvPr/>
        </p:nvSpPr>
        <p:spPr>
          <a:xfrm>
            <a:off x="4538471" y="5679338"/>
            <a:ext cx="147955" cy="22225"/>
          </a:xfrm>
          <a:custGeom>
            <a:avLst/>
            <a:gdLst/>
            <a:ahLst/>
            <a:cxnLst/>
            <a:rect l="l" t="t" r="r" b="b"/>
            <a:pathLst>
              <a:path w="147954" h="22225">
                <a:moveTo>
                  <a:pt x="0" y="21640"/>
                </a:moveTo>
                <a:lnTo>
                  <a:pt x="9937" y="20254"/>
                </a:lnTo>
                <a:lnTo>
                  <a:pt x="19684" y="19011"/>
                </a:lnTo>
                <a:lnTo>
                  <a:pt x="29432" y="18168"/>
                </a:lnTo>
                <a:lnTo>
                  <a:pt x="39369" y="17983"/>
                </a:lnTo>
                <a:lnTo>
                  <a:pt x="52284" y="18873"/>
                </a:lnTo>
                <a:lnTo>
                  <a:pt x="65912" y="20078"/>
                </a:lnTo>
                <a:lnTo>
                  <a:pt x="79446" y="20769"/>
                </a:lnTo>
                <a:lnTo>
                  <a:pt x="92075" y="20116"/>
                </a:lnTo>
                <a:lnTo>
                  <a:pt x="106447" y="17059"/>
                </a:lnTo>
                <a:lnTo>
                  <a:pt x="120475" y="12115"/>
                </a:lnTo>
                <a:lnTo>
                  <a:pt x="134240" y="6143"/>
                </a:lnTo>
                <a:lnTo>
                  <a:pt x="147827" y="0"/>
                </a:lnTo>
              </a:path>
            </a:pathLst>
          </a:custGeom>
          <a:ln w="12801">
            <a:solidFill>
              <a:srgbClr val="006FC0"/>
            </a:solidFill>
          </a:ln>
        </p:spPr>
        <p:txBody>
          <a:bodyPr wrap="square" lIns="0" tIns="0" rIns="0" bIns="0" rtlCol="0"/>
          <a:lstStyle/>
          <a:p>
            <a:endParaRPr/>
          </a:p>
        </p:txBody>
      </p:sp>
      <p:sp>
        <p:nvSpPr>
          <p:cNvPr id="76" name="object 76"/>
          <p:cNvSpPr/>
          <p:nvPr/>
        </p:nvSpPr>
        <p:spPr>
          <a:xfrm>
            <a:off x="4812791" y="5569330"/>
            <a:ext cx="39370" cy="123825"/>
          </a:xfrm>
          <a:custGeom>
            <a:avLst/>
            <a:gdLst/>
            <a:ahLst/>
            <a:cxnLst/>
            <a:rect l="l" t="t" r="r" b="b"/>
            <a:pathLst>
              <a:path w="39370" h="123825">
                <a:moveTo>
                  <a:pt x="0" y="0"/>
                </a:moveTo>
                <a:lnTo>
                  <a:pt x="19812" y="39293"/>
                </a:lnTo>
                <a:lnTo>
                  <a:pt x="30884" y="80013"/>
                </a:lnTo>
                <a:lnTo>
                  <a:pt x="34476" y="101430"/>
                </a:lnTo>
                <a:lnTo>
                  <a:pt x="35845" y="108750"/>
                </a:lnTo>
                <a:lnTo>
                  <a:pt x="37453" y="116012"/>
                </a:lnTo>
                <a:lnTo>
                  <a:pt x="39370" y="123418"/>
                </a:lnTo>
              </a:path>
            </a:pathLst>
          </a:custGeom>
          <a:ln w="12801">
            <a:solidFill>
              <a:srgbClr val="006FC0"/>
            </a:solidFill>
          </a:ln>
        </p:spPr>
        <p:txBody>
          <a:bodyPr wrap="square" lIns="0" tIns="0" rIns="0" bIns="0" rtlCol="0"/>
          <a:lstStyle/>
          <a:p>
            <a:endParaRPr/>
          </a:p>
        </p:txBody>
      </p:sp>
      <p:sp>
        <p:nvSpPr>
          <p:cNvPr id="77" name="object 77"/>
          <p:cNvSpPr/>
          <p:nvPr/>
        </p:nvSpPr>
        <p:spPr>
          <a:xfrm>
            <a:off x="4949063" y="5849111"/>
            <a:ext cx="273685" cy="481330"/>
          </a:xfrm>
          <a:custGeom>
            <a:avLst/>
            <a:gdLst/>
            <a:ahLst/>
            <a:cxnLst/>
            <a:rect l="l" t="t" r="r" b="b"/>
            <a:pathLst>
              <a:path w="273685" h="481329">
                <a:moveTo>
                  <a:pt x="1524" y="420014"/>
                </a:moveTo>
                <a:lnTo>
                  <a:pt x="888" y="427939"/>
                </a:lnTo>
                <a:lnTo>
                  <a:pt x="0" y="435559"/>
                </a:lnTo>
                <a:lnTo>
                  <a:pt x="0" y="444398"/>
                </a:lnTo>
                <a:lnTo>
                  <a:pt x="25273" y="409651"/>
                </a:lnTo>
                <a:lnTo>
                  <a:pt x="45878" y="350786"/>
                </a:lnTo>
                <a:lnTo>
                  <a:pt x="64008" y="290779"/>
                </a:lnTo>
                <a:lnTo>
                  <a:pt x="78853" y="239220"/>
                </a:lnTo>
                <a:lnTo>
                  <a:pt x="94281" y="188061"/>
                </a:lnTo>
                <a:lnTo>
                  <a:pt x="111781" y="137588"/>
                </a:lnTo>
                <a:lnTo>
                  <a:pt x="132841" y="88087"/>
                </a:lnTo>
                <a:lnTo>
                  <a:pt x="159559" y="40157"/>
                </a:lnTo>
                <a:lnTo>
                  <a:pt x="195707" y="0"/>
                </a:lnTo>
                <a:lnTo>
                  <a:pt x="215060" y="5781"/>
                </a:lnTo>
                <a:lnTo>
                  <a:pt x="236474" y="57302"/>
                </a:lnTo>
                <a:lnTo>
                  <a:pt x="244898" y="105853"/>
                </a:lnTo>
                <a:lnTo>
                  <a:pt x="250897" y="155077"/>
                </a:lnTo>
                <a:lnTo>
                  <a:pt x="255274" y="204623"/>
                </a:lnTo>
                <a:lnTo>
                  <a:pt x="258834" y="254139"/>
                </a:lnTo>
                <a:lnTo>
                  <a:pt x="262382" y="303275"/>
                </a:lnTo>
                <a:lnTo>
                  <a:pt x="265199" y="341442"/>
                </a:lnTo>
                <a:lnTo>
                  <a:pt x="267398" y="379552"/>
                </a:lnTo>
                <a:lnTo>
                  <a:pt x="269311" y="417547"/>
                </a:lnTo>
                <a:lnTo>
                  <a:pt x="271272" y="455371"/>
                </a:lnTo>
                <a:lnTo>
                  <a:pt x="272611" y="464562"/>
                </a:lnTo>
                <a:lnTo>
                  <a:pt x="273510" y="470839"/>
                </a:lnTo>
                <a:lnTo>
                  <a:pt x="273290" y="475859"/>
                </a:lnTo>
                <a:lnTo>
                  <a:pt x="271272" y="481279"/>
                </a:lnTo>
              </a:path>
            </a:pathLst>
          </a:custGeom>
          <a:ln w="12496">
            <a:solidFill>
              <a:srgbClr val="006FC0"/>
            </a:solidFill>
          </a:ln>
        </p:spPr>
        <p:txBody>
          <a:bodyPr wrap="square" lIns="0" tIns="0" rIns="0" bIns="0" rtlCol="0"/>
          <a:lstStyle/>
          <a:p>
            <a:endParaRPr/>
          </a:p>
        </p:txBody>
      </p:sp>
      <p:sp>
        <p:nvSpPr>
          <p:cNvPr id="78" name="object 78"/>
          <p:cNvSpPr/>
          <p:nvPr/>
        </p:nvSpPr>
        <p:spPr>
          <a:xfrm>
            <a:off x="5005451" y="6095695"/>
            <a:ext cx="180340" cy="38735"/>
          </a:xfrm>
          <a:custGeom>
            <a:avLst/>
            <a:gdLst/>
            <a:ahLst/>
            <a:cxnLst/>
            <a:rect l="l" t="t" r="r" b="b"/>
            <a:pathLst>
              <a:path w="180339" h="38735">
                <a:moveTo>
                  <a:pt x="0" y="32308"/>
                </a:moveTo>
                <a:lnTo>
                  <a:pt x="13940" y="36914"/>
                </a:lnTo>
                <a:lnTo>
                  <a:pt x="26939" y="38519"/>
                </a:lnTo>
                <a:lnTo>
                  <a:pt x="40344" y="38009"/>
                </a:lnTo>
                <a:lnTo>
                  <a:pt x="97758" y="29070"/>
                </a:lnTo>
                <a:lnTo>
                  <a:pt x="138684" y="17068"/>
                </a:lnTo>
                <a:lnTo>
                  <a:pt x="170938" y="4081"/>
                </a:lnTo>
                <a:lnTo>
                  <a:pt x="180086" y="0"/>
                </a:lnTo>
              </a:path>
            </a:pathLst>
          </a:custGeom>
          <a:ln w="12801">
            <a:solidFill>
              <a:srgbClr val="006FC0"/>
            </a:solidFill>
          </a:ln>
        </p:spPr>
        <p:txBody>
          <a:bodyPr wrap="square" lIns="0" tIns="0" rIns="0" bIns="0" rtlCol="0"/>
          <a:lstStyle/>
          <a:p>
            <a:endParaRPr/>
          </a:p>
        </p:txBody>
      </p:sp>
      <p:sp>
        <p:nvSpPr>
          <p:cNvPr id="79" name="object 79"/>
          <p:cNvSpPr/>
          <p:nvPr/>
        </p:nvSpPr>
        <p:spPr>
          <a:xfrm>
            <a:off x="5201158" y="5669279"/>
            <a:ext cx="123189" cy="22860"/>
          </a:xfrm>
          <a:custGeom>
            <a:avLst/>
            <a:gdLst/>
            <a:ahLst/>
            <a:cxnLst/>
            <a:rect l="l" t="t" r="r" b="b"/>
            <a:pathLst>
              <a:path w="123189" h="22860">
                <a:moveTo>
                  <a:pt x="0" y="22555"/>
                </a:moveTo>
                <a:lnTo>
                  <a:pt x="11822" y="19616"/>
                </a:lnTo>
                <a:lnTo>
                  <a:pt x="23336" y="18249"/>
                </a:lnTo>
                <a:lnTo>
                  <a:pt x="34897" y="17283"/>
                </a:lnTo>
                <a:lnTo>
                  <a:pt x="46862" y="15544"/>
                </a:lnTo>
                <a:lnTo>
                  <a:pt x="62364" y="13077"/>
                </a:lnTo>
                <a:lnTo>
                  <a:pt x="78295" y="11353"/>
                </a:lnTo>
                <a:lnTo>
                  <a:pt x="94226" y="9286"/>
                </a:lnTo>
                <a:lnTo>
                  <a:pt x="109727" y="5791"/>
                </a:lnTo>
                <a:lnTo>
                  <a:pt x="114300" y="3657"/>
                </a:lnTo>
                <a:lnTo>
                  <a:pt x="118490" y="1828"/>
                </a:lnTo>
                <a:lnTo>
                  <a:pt x="123062" y="0"/>
                </a:lnTo>
              </a:path>
            </a:pathLst>
          </a:custGeom>
          <a:ln w="12801">
            <a:solidFill>
              <a:srgbClr val="006FC0"/>
            </a:solidFill>
          </a:ln>
        </p:spPr>
        <p:txBody>
          <a:bodyPr wrap="square" lIns="0" tIns="0" rIns="0" bIns="0" rtlCol="0"/>
          <a:lstStyle/>
          <a:p>
            <a:endParaRPr/>
          </a:p>
        </p:txBody>
      </p:sp>
      <p:sp>
        <p:nvSpPr>
          <p:cNvPr id="80" name="object 80"/>
          <p:cNvSpPr/>
          <p:nvPr/>
        </p:nvSpPr>
        <p:spPr>
          <a:xfrm>
            <a:off x="5427217" y="5563870"/>
            <a:ext cx="15240" cy="201295"/>
          </a:xfrm>
          <a:custGeom>
            <a:avLst/>
            <a:gdLst/>
            <a:ahLst/>
            <a:cxnLst/>
            <a:rect l="l" t="t" r="r" b="b"/>
            <a:pathLst>
              <a:path w="15239" h="201295">
                <a:moveTo>
                  <a:pt x="8636" y="0"/>
                </a:moveTo>
                <a:lnTo>
                  <a:pt x="12061" y="12760"/>
                </a:lnTo>
                <a:lnTo>
                  <a:pt x="14224" y="25387"/>
                </a:lnTo>
                <a:lnTo>
                  <a:pt x="15243" y="38261"/>
                </a:lnTo>
                <a:lnTo>
                  <a:pt x="15240" y="51765"/>
                </a:lnTo>
                <a:lnTo>
                  <a:pt x="12938" y="102285"/>
                </a:lnTo>
                <a:lnTo>
                  <a:pt x="8636" y="152349"/>
                </a:lnTo>
                <a:lnTo>
                  <a:pt x="3153" y="190111"/>
                </a:lnTo>
                <a:lnTo>
                  <a:pt x="0" y="200812"/>
                </a:lnTo>
              </a:path>
            </a:pathLst>
          </a:custGeom>
          <a:ln w="12801">
            <a:solidFill>
              <a:srgbClr val="006FC0"/>
            </a:solidFill>
          </a:ln>
        </p:spPr>
        <p:txBody>
          <a:bodyPr wrap="square" lIns="0" tIns="0" rIns="0" bIns="0" rtlCol="0"/>
          <a:lstStyle/>
          <a:p>
            <a:endParaRPr/>
          </a:p>
        </p:txBody>
      </p:sp>
      <p:sp>
        <p:nvSpPr>
          <p:cNvPr id="81" name="object 81"/>
          <p:cNvSpPr/>
          <p:nvPr/>
        </p:nvSpPr>
        <p:spPr>
          <a:xfrm>
            <a:off x="8279638" y="4761229"/>
            <a:ext cx="203835" cy="26670"/>
          </a:xfrm>
          <a:custGeom>
            <a:avLst/>
            <a:gdLst/>
            <a:ahLst/>
            <a:cxnLst/>
            <a:rect l="l" t="t" r="r" b="b"/>
            <a:pathLst>
              <a:path w="203834" h="26670">
                <a:moveTo>
                  <a:pt x="0" y="0"/>
                </a:moveTo>
                <a:lnTo>
                  <a:pt x="7270" y="10052"/>
                </a:lnTo>
                <a:lnTo>
                  <a:pt x="15589" y="14128"/>
                </a:lnTo>
                <a:lnTo>
                  <a:pt x="25860" y="15109"/>
                </a:lnTo>
                <a:lnTo>
                  <a:pt x="38988" y="15875"/>
                </a:lnTo>
                <a:lnTo>
                  <a:pt x="61386" y="18137"/>
                </a:lnTo>
                <a:lnTo>
                  <a:pt x="83962" y="19589"/>
                </a:lnTo>
                <a:lnTo>
                  <a:pt x="106372" y="21089"/>
                </a:lnTo>
                <a:lnTo>
                  <a:pt x="128269" y="23495"/>
                </a:lnTo>
                <a:lnTo>
                  <a:pt x="145881" y="25828"/>
                </a:lnTo>
                <a:lnTo>
                  <a:pt x="161813" y="26638"/>
                </a:lnTo>
                <a:lnTo>
                  <a:pt x="177579" y="25495"/>
                </a:lnTo>
                <a:lnTo>
                  <a:pt x="194690" y="21971"/>
                </a:lnTo>
                <a:lnTo>
                  <a:pt x="197738" y="21717"/>
                </a:lnTo>
                <a:lnTo>
                  <a:pt x="200786" y="20828"/>
                </a:lnTo>
                <a:lnTo>
                  <a:pt x="203834" y="20193"/>
                </a:lnTo>
              </a:path>
            </a:pathLst>
          </a:custGeom>
          <a:ln w="12496">
            <a:solidFill>
              <a:srgbClr val="006FC0"/>
            </a:solidFill>
          </a:ln>
        </p:spPr>
        <p:txBody>
          <a:bodyPr wrap="square" lIns="0" tIns="0" rIns="0" bIns="0" rtlCol="0"/>
          <a:lstStyle/>
          <a:p>
            <a:endParaRPr/>
          </a:p>
        </p:txBody>
      </p:sp>
      <p:sp>
        <p:nvSpPr>
          <p:cNvPr id="82" name="object 82"/>
          <p:cNvSpPr/>
          <p:nvPr/>
        </p:nvSpPr>
        <p:spPr>
          <a:xfrm>
            <a:off x="8264652" y="4896865"/>
            <a:ext cx="180340" cy="22860"/>
          </a:xfrm>
          <a:custGeom>
            <a:avLst/>
            <a:gdLst/>
            <a:ahLst/>
            <a:cxnLst/>
            <a:rect l="l" t="t" r="r" b="b"/>
            <a:pathLst>
              <a:path w="180340" h="22860">
                <a:moveTo>
                  <a:pt x="0" y="0"/>
                </a:moveTo>
                <a:lnTo>
                  <a:pt x="2928" y="12761"/>
                </a:lnTo>
                <a:lnTo>
                  <a:pt x="8382" y="19415"/>
                </a:lnTo>
                <a:lnTo>
                  <a:pt x="17645" y="21949"/>
                </a:lnTo>
                <a:lnTo>
                  <a:pt x="32003" y="22351"/>
                </a:lnTo>
                <a:lnTo>
                  <a:pt x="52887" y="22107"/>
                </a:lnTo>
                <a:lnTo>
                  <a:pt x="94940" y="18619"/>
                </a:lnTo>
                <a:lnTo>
                  <a:pt x="148193" y="10604"/>
                </a:lnTo>
                <a:lnTo>
                  <a:pt x="164062" y="7195"/>
                </a:lnTo>
                <a:lnTo>
                  <a:pt x="180086" y="3428"/>
                </a:lnTo>
              </a:path>
            </a:pathLst>
          </a:custGeom>
          <a:ln w="12496">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102739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txBox="1"/>
          <p:nvPr/>
        </p:nvSpPr>
        <p:spPr>
          <a:xfrm>
            <a:off x="307340" y="1372361"/>
            <a:ext cx="4139565" cy="627380"/>
          </a:xfrm>
          <a:prstGeom prst="rect">
            <a:avLst/>
          </a:prstGeom>
        </p:spPr>
        <p:txBody>
          <a:bodyPr vert="horz" wrap="square" lIns="0" tIns="0" rIns="0" bIns="0" rtlCol="0">
            <a:spAutoFit/>
          </a:bodyPr>
          <a:lstStyle/>
          <a:p>
            <a:pPr marL="12700">
              <a:lnSpc>
                <a:spcPct val="100000"/>
              </a:lnSpc>
            </a:pPr>
            <a:r>
              <a:rPr sz="4000" spc="-5" dirty="0">
                <a:latin typeface="Modern No. 20"/>
                <a:cs typeface="Modern No. 20"/>
              </a:rPr>
              <a:t>Another</a:t>
            </a:r>
            <a:r>
              <a:rPr sz="4000" spc="-30" dirty="0">
                <a:latin typeface="Modern No. 20"/>
                <a:cs typeface="Modern No. 20"/>
              </a:rPr>
              <a:t> </a:t>
            </a:r>
            <a:r>
              <a:rPr sz="4000" spc="-5" dirty="0">
                <a:latin typeface="Modern No. 20"/>
                <a:cs typeface="Modern No. 20"/>
              </a:rPr>
              <a:t>Perspective</a:t>
            </a:r>
            <a:endParaRPr sz="4000">
              <a:latin typeface="Modern No. 20"/>
              <a:cs typeface="Modern No. 20"/>
            </a:endParaRPr>
          </a:p>
        </p:txBody>
      </p:sp>
      <p:sp>
        <p:nvSpPr>
          <p:cNvPr id="4" name="object 4"/>
          <p:cNvSpPr/>
          <p:nvPr/>
        </p:nvSpPr>
        <p:spPr>
          <a:xfrm>
            <a:off x="489204" y="2264410"/>
            <a:ext cx="213360" cy="391795"/>
          </a:xfrm>
          <a:custGeom>
            <a:avLst/>
            <a:gdLst/>
            <a:ahLst/>
            <a:cxnLst/>
            <a:rect l="l" t="t" r="r" b="b"/>
            <a:pathLst>
              <a:path w="213359" h="391794">
                <a:moveTo>
                  <a:pt x="184099" y="38353"/>
                </a:moveTo>
                <a:lnTo>
                  <a:pt x="192090" y="31339"/>
                </a:lnTo>
                <a:lnTo>
                  <a:pt x="200482" y="24336"/>
                </a:lnTo>
                <a:lnTo>
                  <a:pt x="207845" y="16404"/>
                </a:lnTo>
                <a:lnTo>
                  <a:pt x="212750" y="6603"/>
                </a:lnTo>
                <a:lnTo>
                  <a:pt x="211836" y="4572"/>
                </a:lnTo>
                <a:lnTo>
                  <a:pt x="210921" y="2031"/>
                </a:lnTo>
                <a:lnTo>
                  <a:pt x="171640" y="13356"/>
                </a:lnTo>
                <a:lnTo>
                  <a:pt x="134416" y="29987"/>
                </a:lnTo>
                <a:lnTo>
                  <a:pt x="98564" y="49595"/>
                </a:lnTo>
                <a:lnTo>
                  <a:pt x="64312" y="71881"/>
                </a:lnTo>
                <a:lnTo>
                  <a:pt x="25526" y="101107"/>
                </a:lnTo>
                <a:lnTo>
                  <a:pt x="0" y="141097"/>
                </a:lnTo>
                <a:lnTo>
                  <a:pt x="4100" y="158769"/>
                </a:lnTo>
                <a:lnTo>
                  <a:pt x="33561" y="186781"/>
                </a:lnTo>
                <a:lnTo>
                  <a:pt x="70927" y="210111"/>
                </a:lnTo>
                <a:lnTo>
                  <a:pt x="93992" y="222996"/>
                </a:lnTo>
                <a:lnTo>
                  <a:pt x="116314" y="236904"/>
                </a:lnTo>
                <a:lnTo>
                  <a:pt x="136550" y="253491"/>
                </a:lnTo>
                <a:lnTo>
                  <a:pt x="145946" y="267154"/>
                </a:lnTo>
                <a:lnTo>
                  <a:pt x="149313" y="282400"/>
                </a:lnTo>
                <a:lnTo>
                  <a:pt x="146451" y="297765"/>
                </a:lnTo>
                <a:lnTo>
                  <a:pt x="119091" y="327886"/>
                </a:lnTo>
                <a:lnTo>
                  <a:pt x="76895" y="356040"/>
                </a:lnTo>
                <a:lnTo>
                  <a:pt x="43400" y="375273"/>
                </a:lnTo>
                <a:lnTo>
                  <a:pt x="17806" y="386679"/>
                </a:lnTo>
                <a:lnTo>
                  <a:pt x="4267" y="391667"/>
                </a:lnTo>
              </a:path>
            </a:pathLst>
          </a:custGeom>
          <a:ln w="12801">
            <a:solidFill>
              <a:srgbClr val="000000"/>
            </a:solidFill>
          </a:ln>
        </p:spPr>
        <p:txBody>
          <a:bodyPr wrap="square" lIns="0" tIns="0" rIns="0" bIns="0" rtlCol="0"/>
          <a:lstStyle/>
          <a:p>
            <a:endParaRPr/>
          </a:p>
        </p:txBody>
      </p:sp>
      <p:sp>
        <p:nvSpPr>
          <p:cNvPr id="5" name="object 5"/>
          <p:cNvSpPr/>
          <p:nvPr/>
        </p:nvSpPr>
        <p:spPr>
          <a:xfrm>
            <a:off x="767791" y="2355850"/>
            <a:ext cx="137160" cy="262255"/>
          </a:xfrm>
          <a:custGeom>
            <a:avLst/>
            <a:gdLst/>
            <a:ahLst/>
            <a:cxnLst/>
            <a:rect l="l" t="t" r="r" b="b"/>
            <a:pathLst>
              <a:path w="137159" h="262255">
                <a:moveTo>
                  <a:pt x="72542" y="0"/>
                </a:moveTo>
                <a:lnTo>
                  <a:pt x="63265" y="18788"/>
                </a:lnTo>
                <a:lnTo>
                  <a:pt x="53873" y="37147"/>
                </a:lnTo>
                <a:lnTo>
                  <a:pt x="44596" y="55506"/>
                </a:lnTo>
                <a:lnTo>
                  <a:pt x="23574" y="102316"/>
                </a:lnTo>
                <a:lnTo>
                  <a:pt x="4543" y="162788"/>
                </a:lnTo>
                <a:lnTo>
                  <a:pt x="0" y="193166"/>
                </a:lnTo>
                <a:lnTo>
                  <a:pt x="47" y="213389"/>
                </a:lnTo>
                <a:lnTo>
                  <a:pt x="4038" y="234267"/>
                </a:lnTo>
                <a:lnTo>
                  <a:pt x="13630" y="251835"/>
                </a:lnTo>
                <a:lnTo>
                  <a:pt x="30479" y="262127"/>
                </a:lnTo>
                <a:lnTo>
                  <a:pt x="53768" y="261320"/>
                </a:lnTo>
                <a:lnTo>
                  <a:pt x="91773" y="232463"/>
                </a:lnTo>
                <a:lnTo>
                  <a:pt x="121296" y="184078"/>
                </a:lnTo>
                <a:lnTo>
                  <a:pt x="135936" y="119641"/>
                </a:lnTo>
                <a:lnTo>
                  <a:pt x="136855" y="85851"/>
                </a:lnTo>
                <a:lnTo>
                  <a:pt x="135816" y="64510"/>
                </a:lnTo>
                <a:lnTo>
                  <a:pt x="131978" y="40465"/>
                </a:lnTo>
                <a:lnTo>
                  <a:pt x="123567" y="18254"/>
                </a:lnTo>
                <a:lnTo>
                  <a:pt x="108813" y="2412"/>
                </a:lnTo>
                <a:lnTo>
                  <a:pt x="93378" y="742"/>
                </a:lnTo>
                <a:lnTo>
                  <a:pt x="81572" y="12287"/>
                </a:lnTo>
                <a:lnTo>
                  <a:pt x="73023" y="29023"/>
                </a:lnTo>
                <a:lnTo>
                  <a:pt x="67360" y="42925"/>
                </a:lnTo>
              </a:path>
            </a:pathLst>
          </a:custGeom>
          <a:ln w="12801">
            <a:solidFill>
              <a:srgbClr val="000000"/>
            </a:solidFill>
          </a:ln>
        </p:spPr>
        <p:txBody>
          <a:bodyPr wrap="square" lIns="0" tIns="0" rIns="0" bIns="0" rtlCol="0"/>
          <a:lstStyle/>
          <a:p>
            <a:endParaRPr/>
          </a:p>
        </p:txBody>
      </p:sp>
      <p:sp>
        <p:nvSpPr>
          <p:cNvPr id="6" name="object 6"/>
          <p:cNvSpPr/>
          <p:nvPr/>
        </p:nvSpPr>
        <p:spPr>
          <a:xfrm>
            <a:off x="1046683" y="2597785"/>
            <a:ext cx="23495" cy="33655"/>
          </a:xfrm>
          <a:custGeom>
            <a:avLst/>
            <a:gdLst/>
            <a:ahLst/>
            <a:cxnLst/>
            <a:rect l="l" t="t" r="r" b="b"/>
            <a:pathLst>
              <a:path w="23494" h="33655">
                <a:moveTo>
                  <a:pt x="0" y="0"/>
                </a:moveTo>
                <a:lnTo>
                  <a:pt x="8634" y="8167"/>
                </a:lnTo>
                <a:lnTo>
                  <a:pt x="14897" y="14954"/>
                </a:lnTo>
                <a:lnTo>
                  <a:pt x="19502" y="22645"/>
                </a:lnTo>
                <a:lnTo>
                  <a:pt x="23164" y="33527"/>
                </a:lnTo>
              </a:path>
            </a:pathLst>
          </a:custGeom>
          <a:ln w="12801">
            <a:solidFill>
              <a:srgbClr val="000000"/>
            </a:solidFill>
          </a:ln>
        </p:spPr>
        <p:txBody>
          <a:bodyPr wrap="square" lIns="0" tIns="0" rIns="0" bIns="0" rtlCol="0"/>
          <a:lstStyle/>
          <a:p>
            <a:endParaRPr/>
          </a:p>
        </p:txBody>
      </p:sp>
      <p:sp>
        <p:nvSpPr>
          <p:cNvPr id="7" name="object 7"/>
          <p:cNvSpPr/>
          <p:nvPr/>
        </p:nvSpPr>
        <p:spPr>
          <a:xfrm>
            <a:off x="592226" y="3110483"/>
            <a:ext cx="254635" cy="786130"/>
          </a:xfrm>
          <a:custGeom>
            <a:avLst/>
            <a:gdLst/>
            <a:ahLst/>
            <a:cxnLst/>
            <a:rect l="l" t="t" r="r" b="b"/>
            <a:pathLst>
              <a:path w="254634" h="786129">
                <a:moveTo>
                  <a:pt x="246888" y="15239"/>
                </a:moveTo>
                <a:lnTo>
                  <a:pt x="248107" y="12445"/>
                </a:lnTo>
                <a:lnTo>
                  <a:pt x="251155" y="6095"/>
                </a:lnTo>
                <a:lnTo>
                  <a:pt x="254203" y="0"/>
                </a:lnTo>
                <a:lnTo>
                  <a:pt x="241463" y="609"/>
                </a:lnTo>
                <a:lnTo>
                  <a:pt x="186175" y="24276"/>
                </a:lnTo>
                <a:lnTo>
                  <a:pt x="146780" y="60384"/>
                </a:lnTo>
                <a:lnTo>
                  <a:pt x="104603" y="114373"/>
                </a:lnTo>
                <a:lnTo>
                  <a:pt x="80924" y="151939"/>
                </a:lnTo>
                <a:lnTo>
                  <a:pt x="59988" y="191101"/>
                </a:lnTo>
                <a:lnTo>
                  <a:pt x="42367" y="231012"/>
                </a:lnTo>
                <a:lnTo>
                  <a:pt x="24345" y="283575"/>
                </a:lnTo>
                <a:lnTo>
                  <a:pt x="11353" y="337280"/>
                </a:lnTo>
                <a:lnTo>
                  <a:pt x="3276" y="391890"/>
                </a:lnTo>
                <a:lnTo>
                  <a:pt x="0" y="447166"/>
                </a:lnTo>
                <a:lnTo>
                  <a:pt x="718" y="489760"/>
                </a:lnTo>
                <a:lnTo>
                  <a:pt x="4325" y="536840"/>
                </a:lnTo>
                <a:lnTo>
                  <a:pt x="11436" y="586069"/>
                </a:lnTo>
                <a:lnTo>
                  <a:pt x="22663" y="635107"/>
                </a:lnTo>
                <a:lnTo>
                  <a:pt x="38619" y="681615"/>
                </a:lnTo>
                <a:lnTo>
                  <a:pt x="59918" y="723253"/>
                </a:lnTo>
                <a:lnTo>
                  <a:pt x="87172" y="757682"/>
                </a:lnTo>
                <a:lnTo>
                  <a:pt x="126992" y="781024"/>
                </a:lnTo>
                <a:lnTo>
                  <a:pt x="142341" y="785748"/>
                </a:lnTo>
              </a:path>
            </a:pathLst>
          </a:custGeom>
          <a:ln w="12801">
            <a:solidFill>
              <a:srgbClr val="000000"/>
            </a:solidFill>
          </a:ln>
        </p:spPr>
        <p:txBody>
          <a:bodyPr wrap="square" lIns="0" tIns="0" rIns="0" bIns="0" rtlCol="0"/>
          <a:lstStyle/>
          <a:p>
            <a:endParaRPr/>
          </a:p>
        </p:txBody>
      </p:sp>
      <p:sp>
        <p:nvSpPr>
          <p:cNvPr id="8" name="object 8"/>
          <p:cNvSpPr/>
          <p:nvPr/>
        </p:nvSpPr>
        <p:spPr>
          <a:xfrm>
            <a:off x="988580" y="3356483"/>
            <a:ext cx="266065" cy="355600"/>
          </a:xfrm>
          <a:custGeom>
            <a:avLst/>
            <a:gdLst/>
            <a:ahLst/>
            <a:cxnLst/>
            <a:rect l="l" t="t" r="r" b="b"/>
            <a:pathLst>
              <a:path w="266065" h="355600">
                <a:moveTo>
                  <a:pt x="154724" y="0"/>
                </a:moveTo>
                <a:lnTo>
                  <a:pt x="103631" y="22181"/>
                </a:lnTo>
                <a:lnTo>
                  <a:pt x="66989" y="56380"/>
                </a:lnTo>
                <a:lnTo>
                  <a:pt x="28755" y="110609"/>
                </a:lnTo>
                <a:lnTo>
                  <a:pt x="4719" y="173777"/>
                </a:lnTo>
                <a:lnTo>
                  <a:pt x="0" y="209629"/>
                </a:lnTo>
                <a:lnTo>
                  <a:pt x="1624" y="245600"/>
                </a:lnTo>
                <a:lnTo>
                  <a:pt x="25217" y="308711"/>
                </a:lnTo>
                <a:lnTo>
                  <a:pt x="73213" y="347013"/>
                </a:lnTo>
                <a:lnTo>
                  <a:pt x="104127" y="355091"/>
                </a:lnTo>
                <a:lnTo>
                  <a:pt x="137912" y="354113"/>
                </a:lnTo>
                <a:lnTo>
                  <a:pt x="197824" y="326106"/>
                </a:lnTo>
                <a:lnTo>
                  <a:pt x="243897" y="275871"/>
                </a:lnTo>
                <a:lnTo>
                  <a:pt x="265042" y="210935"/>
                </a:lnTo>
                <a:lnTo>
                  <a:pt x="265671" y="175894"/>
                </a:lnTo>
                <a:lnTo>
                  <a:pt x="260227" y="146236"/>
                </a:lnTo>
                <a:lnTo>
                  <a:pt x="233224" y="91777"/>
                </a:lnTo>
                <a:lnTo>
                  <a:pt x="196415" y="54983"/>
                </a:lnTo>
                <a:lnTo>
                  <a:pt x="158943" y="43330"/>
                </a:lnTo>
                <a:lnTo>
                  <a:pt x="125463" y="46608"/>
                </a:lnTo>
                <a:lnTo>
                  <a:pt x="119672" y="47497"/>
                </a:lnTo>
              </a:path>
            </a:pathLst>
          </a:custGeom>
          <a:ln w="12801">
            <a:solidFill>
              <a:srgbClr val="000000"/>
            </a:solidFill>
          </a:ln>
        </p:spPr>
        <p:txBody>
          <a:bodyPr wrap="square" lIns="0" tIns="0" rIns="0" bIns="0" rtlCol="0"/>
          <a:lstStyle/>
          <a:p>
            <a:endParaRPr/>
          </a:p>
        </p:txBody>
      </p:sp>
      <p:sp>
        <p:nvSpPr>
          <p:cNvPr id="9" name="object 9"/>
          <p:cNvSpPr/>
          <p:nvPr/>
        </p:nvSpPr>
        <p:spPr>
          <a:xfrm>
            <a:off x="1124407" y="3229610"/>
            <a:ext cx="100330" cy="603250"/>
          </a:xfrm>
          <a:custGeom>
            <a:avLst/>
            <a:gdLst/>
            <a:ahLst/>
            <a:cxnLst/>
            <a:rect l="l" t="t" r="r" b="b"/>
            <a:pathLst>
              <a:path w="100330" h="603250">
                <a:moveTo>
                  <a:pt x="77114" y="14731"/>
                </a:moveTo>
                <a:lnTo>
                  <a:pt x="83515" y="6730"/>
                </a:lnTo>
                <a:lnTo>
                  <a:pt x="85039" y="4572"/>
                </a:lnTo>
                <a:lnTo>
                  <a:pt x="89611" y="0"/>
                </a:lnTo>
                <a:lnTo>
                  <a:pt x="95411" y="12414"/>
                </a:lnTo>
                <a:lnTo>
                  <a:pt x="98755" y="24447"/>
                </a:lnTo>
                <a:lnTo>
                  <a:pt x="99812" y="38290"/>
                </a:lnTo>
                <a:lnTo>
                  <a:pt x="98755" y="56134"/>
                </a:lnTo>
                <a:lnTo>
                  <a:pt x="93440" y="96021"/>
                </a:lnTo>
                <a:lnTo>
                  <a:pt x="85953" y="135683"/>
                </a:lnTo>
                <a:lnTo>
                  <a:pt x="77323" y="175131"/>
                </a:lnTo>
                <a:lnTo>
                  <a:pt x="68580" y="214375"/>
                </a:lnTo>
                <a:lnTo>
                  <a:pt x="58897" y="260979"/>
                </a:lnTo>
                <a:lnTo>
                  <a:pt x="49415" y="307641"/>
                </a:lnTo>
                <a:lnTo>
                  <a:pt x="39990" y="354375"/>
                </a:lnTo>
                <a:lnTo>
                  <a:pt x="30480" y="401192"/>
                </a:lnTo>
                <a:lnTo>
                  <a:pt x="17335" y="475472"/>
                </a:lnTo>
                <a:lnTo>
                  <a:pt x="6705" y="549656"/>
                </a:lnTo>
                <a:lnTo>
                  <a:pt x="5057" y="562901"/>
                </a:lnTo>
                <a:lnTo>
                  <a:pt x="3352" y="576183"/>
                </a:lnTo>
                <a:lnTo>
                  <a:pt x="1647" y="589535"/>
                </a:lnTo>
                <a:lnTo>
                  <a:pt x="0" y="602995"/>
                </a:lnTo>
              </a:path>
            </a:pathLst>
          </a:custGeom>
          <a:ln w="12801">
            <a:solidFill>
              <a:srgbClr val="000000"/>
            </a:solidFill>
          </a:ln>
        </p:spPr>
        <p:txBody>
          <a:bodyPr wrap="square" lIns="0" tIns="0" rIns="0" bIns="0" rtlCol="0"/>
          <a:lstStyle/>
          <a:p>
            <a:endParaRPr/>
          </a:p>
        </p:txBody>
      </p:sp>
      <p:sp>
        <p:nvSpPr>
          <p:cNvPr id="10" name="object 10"/>
          <p:cNvSpPr/>
          <p:nvPr/>
        </p:nvSpPr>
        <p:spPr>
          <a:xfrm>
            <a:off x="978712" y="3799411"/>
            <a:ext cx="327025" cy="43180"/>
          </a:xfrm>
          <a:custGeom>
            <a:avLst/>
            <a:gdLst/>
            <a:ahLst/>
            <a:cxnLst/>
            <a:rect l="l" t="t" r="r" b="b"/>
            <a:pathLst>
              <a:path w="327025" h="43179">
                <a:moveTo>
                  <a:pt x="7620" y="36750"/>
                </a:moveTo>
                <a:lnTo>
                  <a:pt x="4876" y="38655"/>
                </a:lnTo>
                <a:lnTo>
                  <a:pt x="2438" y="40814"/>
                </a:lnTo>
                <a:lnTo>
                  <a:pt x="0" y="42846"/>
                </a:lnTo>
                <a:lnTo>
                  <a:pt x="37976" y="30505"/>
                </a:lnTo>
                <a:lnTo>
                  <a:pt x="77557" y="22909"/>
                </a:lnTo>
                <a:lnTo>
                  <a:pt x="104127" y="18129"/>
                </a:lnTo>
                <a:lnTo>
                  <a:pt x="157581" y="9318"/>
                </a:lnTo>
                <a:lnTo>
                  <a:pt x="212902" y="4349"/>
                </a:lnTo>
                <a:lnTo>
                  <a:pt x="240563" y="2978"/>
                </a:lnTo>
                <a:lnTo>
                  <a:pt x="268224" y="1190"/>
                </a:lnTo>
                <a:lnTo>
                  <a:pt x="282971" y="208"/>
                </a:lnTo>
                <a:lnTo>
                  <a:pt x="297316" y="0"/>
                </a:lnTo>
                <a:lnTo>
                  <a:pt x="311675" y="386"/>
                </a:lnTo>
                <a:lnTo>
                  <a:pt x="326466" y="1190"/>
                </a:lnTo>
              </a:path>
            </a:pathLst>
          </a:custGeom>
          <a:ln w="12801">
            <a:solidFill>
              <a:srgbClr val="000000"/>
            </a:solidFill>
          </a:ln>
        </p:spPr>
        <p:txBody>
          <a:bodyPr wrap="square" lIns="0" tIns="0" rIns="0" bIns="0" rtlCol="0"/>
          <a:lstStyle/>
          <a:p>
            <a:endParaRPr/>
          </a:p>
        </p:txBody>
      </p:sp>
      <p:sp>
        <p:nvSpPr>
          <p:cNvPr id="11" name="object 11"/>
          <p:cNvSpPr/>
          <p:nvPr/>
        </p:nvSpPr>
        <p:spPr>
          <a:xfrm>
            <a:off x="1060703" y="3172714"/>
            <a:ext cx="372745" cy="46355"/>
          </a:xfrm>
          <a:custGeom>
            <a:avLst/>
            <a:gdLst/>
            <a:ahLst/>
            <a:cxnLst/>
            <a:rect l="l" t="t" r="r" b="b"/>
            <a:pathLst>
              <a:path w="372744" h="46355">
                <a:moveTo>
                  <a:pt x="0" y="46227"/>
                </a:moveTo>
                <a:lnTo>
                  <a:pt x="39319" y="25908"/>
                </a:lnTo>
                <a:lnTo>
                  <a:pt x="86106" y="24050"/>
                </a:lnTo>
                <a:lnTo>
                  <a:pt x="109527" y="24318"/>
                </a:lnTo>
                <a:lnTo>
                  <a:pt x="132892" y="24002"/>
                </a:lnTo>
                <a:lnTo>
                  <a:pt x="171436" y="22328"/>
                </a:lnTo>
                <a:lnTo>
                  <a:pt x="210124" y="20034"/>
                </a:lnTo>
                <a:lnTo>
                  <a:pt x="248760" y="17216"/>
                </a:lnTo>
                <a:lnTo>
                  <a:pt x="287147" y="13970"/>
                </a:lnTo>
                <a:lnTo>
                  <a:pt x="330184" y="8461"/>
                </a:lnTo>
                <a:lnTo>
                  <a:pt x="351494" y="4522"/>
                </a:lnTo>
                <a:lnTo>
                  <a:pt x="372745" y="0"/>
                </a:lnTo>
              </a:path>
            </a:pathLst>
          </a:custGeom>
          <a:ln w="12801">
            <a:solidFill>
              <a:srgbClr val="000000"/>
            </a:solidFill>
          </a:ln>
        </p:spPr>
        <p:txBody>
          <a:bodyPr wrap="square" lIns="0" tIns="0" rIns="0" bIns="0" rtlCol="0"/>
          <a:lstStyle/>
          <a:p>
            <a:endParaRPr/>
          </a:p>
        </p:txBody>
      </p:sp>
      <p:sp>
        <p:nvSpPr>
          <p:cNvPr id="12" name="object 12"/>
          <p:cNvSpPr/>
          <p:nvPr/>
        </p:nvSpPr>
        <p:spPr>
          <a:xfrm>
            <a:off x="1292352" y="2656332"/>
            <a:ext cx="11430" cy="12700"/>
          </a:xfrm>
          <a:custGeom>
            <a:avLst/>
            <a:gdLst/>
            <a:ahLst/>
            <a:cxnLst/>
            <a:rect l="l" t="t" r="r" b="b"/>
            <a:pathLst>
              <a:path w="11430" h="12700">
                <a:moveTo>
                  <a:pt x="0" y="0"/>
                </a:moveTo>
                <a:lnTo>
                  <a:pt x="3682" y="9143"/>
                </a:lnTo>
                <a:lnTo>
                  <a:pt x="3936" y="12445"/>
                </a:lnTo>
                <a:lnTo>
                  <a:pt x="10921" y="10921"/>
                </a:lnTo>
              </a:path>
            </a:pathLst>
          </a:custGeom>
          <a:ln w="12801">
            <a:solidFill>
              <a:srgbClr val="000000"/>
            </a:solidFill>
          </a:ln>
        </p:spPr>
        <p:txBody>
          <a:bodyPr wrap="square" lIns="0" tIns="0" rIns="0" bIns="0" rtlCol="0"/>
          <a:lstStyle/>
          <a:p>
            <a:endParaRPr/>
          </a:p>
        </p:txBody>
      </p:sp>
      <p:sp>
        <p:nvSpPr>
          <p:cNvPr id="13" name="object 13"/>
          <p:cNvSpPr/>
          <p:nvPr/>
        </p:nvSpPr>
        <p:spPr>
          <a:xfrm>
            <a:off x="1706879" y="3291585"/>
            <a:ext cx="155575" cy="561975"/>
          </a:xfrm>
          <a:custGeom>
            <a:avLst/>
            <a:gdLst/>
            <a:ahLst/>
            <a:cxnLst/>
            <a:rect l="l" t="t" r="r" b="b"/>
            <a:pathLst>
              <a:path w="155575" h="561975">
                <a:moveTo>
                  <a:pt x="155194" y="0"/>
                </a:moveTo>
                <a:lnTo>
                  <a:pt x="119046" y="41022"/>
                </a:lnTo>
                <a:lnTo>
                  <a:pt x="89171" y="84542"/>
                </a:lnTo>
                <a:lnTo>
                  <a:pt x="55393" y="147454"/>
                </a:lnTo>
                <a:lnTo>
                  <a:pt x="25771" y="219023"/>
                </a:lnTo>
                <a:lnTo>
                  <a:pt x="13382" y="259778"/>
                </a:lnTo>
                <a:lnTo>
                  <a:pt x="4589" y="301390"/>
                </a:lnTo>
                <a:lnTo>
                  <a:pt x="0" y="343788"/>
                </a:lnTo>
                <a:lnTo>
                  <a:pt x="5" y="380001"/>
                </a:lnTo>
                <a:lnTo>
                  <a:pt x="11876" y="450141"/>
                </a:lnTo>
                <a:lnTo>
                  <a:pt x="35427" y="505021"/>
                </a:lnTo>
                <a:lnTo>
                  <a:pt x="65942" y="542593"/>
                </a:lnTo>
                <a:lnTo>
                  <a:pt x="100853" y="561133"/>
                </a:lnTo>
                <a:lnTo>
                  <a:pt x="106828" y="561921"/>
                </a:lnTo>
                <a:lnTo>
                  <a:pt x="113411" y="561720"/>
                </a:lnTo>
              </a:path>
            </a:pathLst>
          </a:custGeom>
          <a:ln w="12801">
            <a:solidFill>
              <a:srgbClr val="000000"/>
            </a:solidFill>
          </a:ln>
        </p:spPr>
        <p:txBody>
          <a:bodyPr wrap="square" lIns="0" tIns="0" rIns="0" bIns="0" rtlCol="0"/>
          <a:lstStyle/>
          <a:p>
            <a:endParaRPr/>
          </a:p>
        </p:txBody>
      </p:sp>
      <p:sp>
        <p:nvSpPr>
          <p:cNvPr id="14" name="object 14"/>
          <p:cNvSpPr/>
          <p:nvPr/>
        </p:nvSpPr>
        <p:spPr>
          <a:xfrm>
            <a:off x="1939798" y="3451605"/>
            <a:ext cx="155575" cy="225425"/>
          </a:xfrm>
          <a:custGeom>
            <a:avLst/>
            <a:gdLst/>
            <a:ahLst/>
            <a:cxnLst/>
            <a:rect l="l" t="t" r="r" b="b"/>
            <a:pathLst>
              <a:path w="155575" h="225425">
                <a:moveTo>
                  <a:pt x="0" y="0"/>
                </a:moveTo>
                <a:lnTo>
                  <a:pt x="20700" y="43561"/>
                </a:lnTo>
                <a:lnTo>
                  <a:pt x="50436" y="91959"/>
                </a:lnTo>
                <a:lnTo>
                  <a:pt x="73175" y="123755"/>
                </a:lnTo>
                <a:lnTo>
                  <a:pt x="98861" y="154699"/>
                </a:lnTo>
                <a:lnTo>
                  <a:pt x="112394" y="169672"/>
                </a:lnTo>
                <a:lnTo>
                  <a:pt x="120066" y="179951"/>
                </a:lnTo>
                <a:lnTo>
                  <a:pt x="133762" y="198945"/>
                </a:lnTo>
                <a:lnTo>
                  <a:pt x="147220" y="217177"/>
                </a:lnTo>
                <a:lnTo>
                  <a:pt x="154177" y="225171"/>
                </a:lnTo>
                <a:lnTo>
                  <a:pt x="154431" y="221869"/>
                </a:lnTo>
                <a:lnTo>
                  <a:pt x="155066" y="218186"/>
                </a:lnTo>
                <a:lnTo>
                  <a:pt x="155447" y="214884"/>
                </a:lnTo>
              </a:path>
            </a:pathLst>
          </a:custGeom>
          <a:ln w="12801">
            <a:solidFill>
              <a:srgbClr val="000000"/>
            </a:solidFill>
          </a:ln>
        </p:spPr>
        <p:txBody>
          <a:bodyPr wrap="square" lIns="0" tIns="0" rIns="0" bIns="0" rtlCol="0"/>
          <a:lstStyle/>
          <a:p>
            <a:endParaRPr/>
          </a:p>
        </p:txBody>
      </p:sp>
      <p:sp>
        <p:nvSpPr>
          <p:cNvPr id="15" name="object 15"/>
          <p:cNvSpPr/>
          <p:nvPr/>
        </p:nvSpPr>
        <p:spPr>
          <a:xfrm>
            <a:off x="1928114" y="3467989"/>
            <a:ext cx="165735" cy="237490"/>
          </a:xfrm>
          <a:custGeom>
            <a:avLst/>
            <a:gdLst/>
            <a:ahLst/>
            <a:cxnLst/>
            <a:rect l="l" t="t" r="r" b="b"/>
            <a:pathLst>
              <a:path w="165735" h="237489">
                <a:moveTo>
                  <a:pt x="165227" y="0"/>
                </a:moveTo>
                <a:lnTo>
                  <a:pt x="158382" y="11547"/>
                </a:lnTo>
                <a:lnTo>
                  <a:pt x="151717" y="23415"/>
                </a:lnTo>
                <a:lnTo>
                  <a:pt x="144885" y="35165"/>
                </a:lnTo>
                <a:lnTo>
                  <a:pt x="137541" y="46355"/>
                </a:lnTo>
                <a:lnTo>
                  <a:pt x="122902" y="66266"/>
                </a:lnTo>
                <a:lnTo>
                  <a:pt x="108346" y="86201"/>
                </a:lnTo>
                <a:lnTo>
                  <a:pt x="93910" y="106183"/>
                </a:lnTo>
                <a:lnTo>
                  <a:pt x="79629" y="126237"/>
                </a:lnTo>
                <a:lnTo>
                  <a:pt x="66823" y="143654"/>
                </a:lnTo>
                <a:lnTo>
                  <a:pt x="53197" y="161559"/>
                </a:lnTo>
                <a:lnTo>
                  <a:pt x="40213" y="179869"/>
                </a:lnTo>
                <a:lnTo>
                  <a:pt x="29337" y="198500"/>
                </a:lnTo>
                <a:lnTo>
                  <a:pt x="23395" y="210415"/>
                </a:lnTo>
                <a:lnTo>
                  <a:pt x="17430" y="220567"/>
                </a:lnTo>
                <a:lnTo>
                  <a:pt x="10084" y="229433"/>
                </a:lnTo>
                <a:lnTo>
                  <a:pt x="0" y="237490"/>
                </a:lnTo>
              </a:path>
            </a:pathLst>
          </a:custGeom>
          <a:ln w="12801">
            <a:solidFill>
              <a:srgbClr val="000000"/>
            </a:solidFill>
          </a:ln>
        </p:spPr>
        <p:txBody>
          <a:bodyPr wrap="square" lIns="0" tIns="0" rIns="0" bIns="0" rtlCol="0"/>
          <a:lstStyle/>
          <a:p>
            <a:endParaRPr/>
          </a:p>
        </p:txBody>
      </p:sp>
      <p:sp>
        <p:nvSpPr>
          <p:cNvPr id="16" name="object 16"/>
          <p:cNvSpPr/>
          <p:nvPr/>
        </p:nvSpPr>
        <p:spPr>
          <a:xfrm>
            <a:off x="1905635" y="3241801"/>
            <a:ext cx="202565" cy="144145"/>
          </a:xfrm>
          <a:custGeom>
            <a:avLst/>
            <a:gdLst/>
            <a:ahLst/>
            <a:cxnLst/>
            <a:rect l="l" t="t" r="r" b="b"/>
            <a:pathLst>
              <a:path w="202564" h="144145">
                <a:moveTo>
                  <a:pt x="0" y="106425"/>
                </a:moveTo>
                <a:lnTo>
                  <a:pt x="36194" y="119252"/>
                </a:lnTo>
                <a:lnTo>
                  <a:pt x="47859" y="124418"/>
                </a:lnTo>
                <a:lnTo>
                  <a:pt x="59499" y="129333"/>
                </a:lnTo>
                <a:lnTo>
                  <a:pt x="96744" y="141398"/>
                </a:lnTo>
                <a:lnTo>
                  <a:pt x="123243" y="143652"/>
                </a:lnTo>
                <a:lnTo>
                  <a:pt x="137159" y="142112"/>
                </a:lnTo>
                <a:lnTo>
                  <a:pt x="182879" y="121412"/>
                </a:lnTo>
                <a:lnTo>
                  <a:pt x="202310" y="75057"/>
                </a:lnTo>
                <a:lnTo>
                  <a:pt x="202168" y="62575"/>
                </a:lnTo>
                <a:lnTo>
                  <a:pt x="189172" y="19038"/>
                </a:lnTo>
                <a:lnTo>
                  <a:pt x="178611" y="6282"/>
                </a:lnTo>
                <a:lnTo>
                  <a:pt x="171831" y="0"/>
                </a:lnTo>
              </a:path>
            </a:pathLst>
          </a:custGeom>
          <a:ln w="12801">
            <a:solidFill>
              <a:srgbClr val="000000"/>
            </a:solidFill>
          </a:ln>
        </p:spPr>
        <p:txBody>
          <a:bodyPr wrap="square" lIns="0" tIns="0" rIns="0" bIns="0" rtlCol="0"/>
          <a:lstStyle/>
          <a:p>
            <a:endParaRPr/>
          </a:p>
        </p:txBody>
      </p:sp>
      <p:sp>
        <p:nvSpPr>
          <p:cNvPr id="17" name="object 17"/>
          <p:cNvSpPr/>
          <p:nvPr/>
        </p:nvSpPr>
        <p:spPr>
          <a:xfrm>
            <a:off x="2163445" y="3545713"/>
            <a:ext cx="167005" cy="11430"/>
          </a:xfrm>
          <a:custGeom>
            <a:avLst/>
            <a:gdLst/>
            <a:ahLst/>
            <a:cxnLst/>
            <a:rect l="l" t="t" r="r" b="b"/>
            <a:pathLst>
              <a:path w="167005" h="11429">
                <a:moveTo>
                  <a:pt x="0" y="11049"/>
                </a:moveTo>
                <a:lnTo>
                  <a:pt x="8126" y="10036"/>
                </a:lnTo>
                <a:lnTo>
                  <a:pt x="16049" y="9048"/>
                </a:lnTo>
                <a:lnTo>
                  <a:pt x="23949" y="8298"/>
                </a:lnTo>
                <a:lnTo>
                  <a:pt x="32004" y="8000"/>
                </a:lnTo>
                <a:lnTo>
                  <a:pt x="43227" y="8193"/>
                </a:lnTo>
                <a:lnTo>
                  <a:pt x="54451" y="8683"/>
                </a:lnTo>
                <a:lnTo>
                  <a:pt x="65722" y="9340"/>
                </a:lnTo>
                <a:lnTo>
                  <a:pt x="77088" y="10033"/>
                </a:lnTo>
                <a:lnTo>
                  <a:pt x="89370" y="10453"/>
                </a:lnTo>
                <a:lnTo>
                  <a:pt x="136336" y="8376"/>
                </a:lnTo>
                <a:lnTo>
                  <a:pt x="156485" y="3220"/>
                </a:lnTo>
                <a:lnTo>
                  <a:pt x="166750" y="0"/>
                </a:lnTo>
              </a:path>
            </a:pathLst>
          </a:custGeom>
          <a:ln w="12801">
            <a:solidFill>
              <a:srgbClr val="000000"/>
            </a:solidFill>
          </a:ln>
        </p:spPr>
        <p:txBody>
          <a:bodyPr wrap="square" lIns="0" tIns="0" rIns="0" bIns="0" rtlCol="0"/>
          <a:lstStyle/>
          <a:p>
            <a:endParaRPr/>
          </a:p>
        </p:txBody>
      </p:sp>
      <p:sp>
        <p:nvSpPr>
          <p:cNvPr id="18" name="object 18"/>
          <p:cNvSpPr/>
          <p:nvPr/>
        </p:nvSpPr>
        <p:spPr>
          <a:xfrm>
            <a:off x="2377694" y="3523488"/>
            <a:ext cx="278130" cy="319405"/>
          </a:xfrm>
          <a:custGeom>
            <a:avLst/>
            <a:gdLst/>
            <a:ahLst/>
            <a:cxnLst/>
            <a:rect l="l" t="t" r="r" b="b"/>
            <a:pathLst>
              <a:path w="278130" h="319404">
                <a:moveTo>
                  <a:pt x="0" y="319405"/>
                </a:moveTo>
                <a:lnTo>
                  <a:pt x="29972" y="294417"/>
                </a:lnTo>
                <a:lnTo>
                  <a:pt x="53086" y="262763"/>
                </a:lnTo>
                <a:lnTo>
                  <a:pt x="73215" y="220853"/>
                </a:lnTo>
                <a:lnTo>
                  <a:pt x="88773" y="177037"/>
                </a:lnTo>
                <a:lnTo>
                  <a:pt x="101457" y="131572"/>
                </a:lnTo>
                <a:lnTo>
                  <a:pt x="110998" y="85343"/>
                </a:lnTo>
                <a:lnTo>
                  <a:pt x="114942" y="65787"/>
                </a:lnTo>
                <a:lnTo>
                  <a:pt x="123070" y="26675"/>
                </a:lnTo>
                <a:lnTo>
                  <a:pt x="130810" y="0"/>
                </a:lnTo>
                <a:lnTo>
                  <a:pt x="127817" y="21246"/>
                </a:lnTo>
                <a:lnTo>
                  <a:pt x="124872" y="42529"/>
                </a:lnTo>
                <a:lnTo>
                  <a:pt x="122166" y="63882"/>
                </a:lnTo>
                <a:lnTo>
                  <a:pt x="119887" y="85343"/>
                </a:lnTo>
                <a:lnTo>
                  <a:pt x="116883" y="116494"/>
                </a:lnTo>
                <a:lnTo>
                  <a:pt x="115855" y="151098"/>
                </a:lnTo>
                <a:lnTo>
                  <a:pt x="120495" y="184606"/>
                </a:lnTo>
                <a:lnTo>
                  <a:pt x="134493" y="212470"/>
                </a:lnTo>
                <a:lnTo>
                  <a:pt x="144047" y="219076"/>
                </a:lnTo>
                <a:lnTo>
                  <a:pt x="154257" y="219122"/>
                </a:lnTo>
                <a:lnTo>
                  <a:pt x="164014" y="214381"/>
                </a:lnTo>
                <a:lnTo>
                  <a:pt x="191976" y="171640"/>
                </a:lnTo>
                <a:lnTo>
                  <a:pt x="204597" y="133223"/>
                </a:lnTo>
                <a:lnTo>
                  <a:pt x="218106" y="83296"/>
                </a:lnTo>
                <a:lnTo>
                  <a:pt x="225796" y="58552"/>
                </a:lnTo>
                <a:lnTo>
                  <a:pt x="235331" y="34798"/>
                </a:lnTo>
                <a:lnTo>
                  <a:pt x="239845" y="43144"/>
                </a:lnTo>
                <a:lnTo>
                  <a:pt x="243443" y="52133"/>
                </a:lnTo>
                <a:lnTo>
                  <a:pt x="246350" y="62265"/>
                </a:lnTo>
                <a:lnTo>
                  <a:pt x="248793" y="74040"/>
                </a:lnTo>
                <a:lnTo>
                  <a:pt x="252926" y="99990"/>
                </a:lnTo>
                <a:lnTo>
                  <a:pt x="256714" y="126285"/>
                </a:lnTo>
                <a:lnTo>
                  <a:pt x="260955" y="152461"/>
                </a:lnTo>
                <a:lnTo>
                  <a:pt x="266445" y="178054"/>
                </a:lnTo>
                <a:lnTo>
                  <a:pt x="269712" y="189777"/>
                </a:lnTo>
                <a:lnTo>
                  <a:pt x="272669" y="201072"/>
                </a:lnTo>
                <a:lnTo>
                  <a:pt x="275339" y="212415"/>
                </a:lnTo>
                <a:lnTo>
                  <a:pt x="277749" y="224281"/>
                </a:lnTo>
              </a:path>
            </a:pathLst>
          </a:custGeom>
          <a:ln w="12801">
            <a:solidFill>
              <a:srgbClr val="000000"/>
            </a:solidFill>
          </a:ln>
        </p:spPr>
        <p:txBody>
          <a:bodyPr wrap="square" lIns="0" tIns="0" rIns="0" bIns="0" rtlCol="0"/>
          <a:lstStyle/>
          <a:p>
            <a:endParaRPr/>
          </a:p>
        </p:txBody>
      </p:sp>
      <p:sp>
        <p:nvSpPr>
          <p:cNvPr id="19" name="object 19"/>
          <p:cNvSpPr/>
          <p:nvPr/>
        </p:nvSpPr>
        <p:spPr>
          <a:xfrm>
            <a:off x="2396617" y="3297023"/>
            <a:ext cx="254000" cy="135890"/>
          </a:xfrm>
          <a:custGeom>
            <a:avLst/>
            <a:gdLst/>
            <a:ahLst/>
            <a:cxnLst/>
            <a:rect l="l" t="t" r="r" b="b"/>
            <a:pathLst>
              <a:path w="254000" h="135889">
                <a:moveTo>
                  <a:pt x="0" y="135278"/>
                </a:moveTo>
                <a:lnTo>
                  <a:pt x="42671" y="124102"/>
                </a:lnTo>
                <a:lnTo>
                  <a:pt x="58150" y="123775"/>
                </a:lnTo>
                <a:lnTo>
                  <a:pt x="73818" y="124436"/>
                </a:lnTo>
                <a:lnTo>
                  <a:pt x="89535" y="125692"/>
                </a:lnTo>
                <a:lnTo>
                  <a:pt x="105156" y="127150"/>
                </a:lnTo>
                <a:lnTo>
                  <a:pt x="123914" y="128651"/>
                </a:lnTo>
                <a:lnTo>
                  <a:pt x="142636" y="130198"/>
                </a:lnTo>
                <a:lnTo>
                  <a:pt x="161288" y="131365"/>
                </a:lnTo>
                <a:lnTo>
                  <a:pt x="179831" y="131722"/>
                </a:lnTo>
                <a:lnTo>
                  <a:pt x="194216" y="131570"/>
                </a:lnTo>
                <a:lnTo>
                  <a:pt x="237489" y="121943"/>
                </a:lnTo>
                <a:lnTo>
                  <a:pt x="253619" y="89304"/>
                </a:lnTo>
                <a:lnTo>
                  <a:pt x="249487" y="75253"/>
                </a:lnTo>
                <a:lnTo>
                  <a:pt x="224662" y="38123"/>
                </a:lnTo>
                <a:lnTo>
                  <a:pt x="188319" y="5744"/>
                </a:lnTo>
                <a:lnTo>
                  <a:pt x="167471" y="0"/>
                </a:lnTo>
                <a:lnTo>
                  <a:pt x="159750" y="1008"/>
                </a:lnTo>
                <a:lnTo>
                  <a:pt x="152100" y="2635"/>
                </a:lnTo>
                <a:lnTo>
                  <a:pt x="145414" y="4214"/>
                </a:lnTo>
              </a:path>
            </a:pathLst>
          </a:custGeom>
          <a:ln w="12801">
            <a:solidFill>
              <a:srgbClr val="000000"/>
            </a:solidFill>
          </a:ln>
        </p:spPr>
        <p:txBody>
          <a:bodyPr wrap="square" lIns="0" tIns="0" rIns="0" bIns="0" rtlCol="0"/>
          <a:lstStyle/>
          <a:p>
            <a:endParaRPr/>
          </a:p>
        </p:txBody>
      </p:sp>
      <p:sp>
        <p:nvSpPr>
          <p:cNvPr id="20" name="object 20"/>
          <p:cNvSpPr/>
          <p:nvPr/>
        </p:nvSpPr>
        <p:spPr>
          <a:xfrm>
            <a:off x="2722117" y="3243072"/>
            <a:ext cx="170815" cy="583565"/>
          </a:xfrm>
          <a:custGeom>
            <a:avLst/>
            <a:gdLst/>
            <a:ahLst/>
            <a:cxnLst/>
            <a:rect l="l" t="t" r="r" b="b"/>
            <a:pathLst>
              <a:path w="170814" h="583564">
                <a:moveTo>
                  <a:pt x="53975" y="0"/>
                </a:moveTo>
                <a:lnTo>
                  <a:pt x="52232" y="5435"/>
                </a:lnTo>
                <a:lnTo>
                  <a:pt x="51371" y="9572"/>
                </a:lnTo>
                <a:lnTo>
                  <a:pt x="52510" y="16162"/>
                </a:lnTo>
                <a:lnTo>
                  <a:pt x="56768" y="28955"/>
                </a:lnTo>
                <a:lnTo>
                  <a:pt x="66907" y="54481"/>
                </a:lnTo>
                <a:lnTo>
                  <a:pt x="78152" y="79613"/>
                </a:lnTo>
                <a:lnTo>
                  <a:pt x="89755" y="104626"/>
                </a:lnTo>
                <a:lnTo>
                  <a:pt x="100964" y="129793"/>
                </a:lnTo>
                <a:lnTo>
                  <a:pt x="116212" y="167243"/>
                </a:lnTo>
                <a:lnTo>
                  <a:pt x="131222" y="204977"/>
                </a:lnTo>
                <a:lnTo>
                  <a:pt x="145041" y="243093"/>
                </a:lnTo>
                <a:lnTo>
                  <a:pt x="156718" y="281686"/>
                </a:lnTo>
                <a:lnTo>
                  <a:pt x="169529" y="350647"/>
                </a:lnTo>
                <a:lnTo>
                  <a:pt x="170344" y="385770"/>
                </a:lnTo>
                <a:lnTo>
                  <a:pt x="165862" y="420369"/>
                </a:lnTo>
                <a:lnTo>
                  <a:pt x="144843" y="473090"/>
                </a:lnTo>
                <a:lnTo>
                  <a:pt x="110108" y="517905"/>
                </a:lnTo>
                <a:lnTo>
                  <a:pt x="73723" y="547782"/>
                </a:lnTo>
                <a:lnTo>
                  <a:pt x="33908" y="570610"/>
                </a:lnTo>
                <a:lnTo>
                  <a:pt x="9173" y="580505"/>
                </a:lnTo>
                <a:lnTo>
                  <a:pt x="0" y="583057"/>
                </a:lnTo>
              </a:path>
            </a:pathLst>
          </a:custGeom>
          <a:ln w="12801">
            <a:solidFill>
              <a:srgbClr val="000000"/>
            </a:solidFill>
          </a:ln>
        </p:spPr>
        <p:txBody>
          <a:bodyPr wrap="square" lIns="0" tIns="0" rIns="0" bIns="0" rtlCol="0"/>
          <a:lstStyle/>
          <a:p>
            <a:endParaRPr/>
          </a:p>
        </p:txBody>
      </p:sp>
      <p:sp>
        <p:nvSpPr>
          <p:cNvPr id="21" name="object 21"/>
          <p:cNvSpPr/>
          <p:nvPr/>
        </p:nvSpPr>
        <p:spPr>
          <a:xfrm>
            <a:off x="2907792" y="3127501"/>
            <a:ext cx="198755" cy="756285"/>
          </a:xfrm>
          <a:custGeom>
            <a:avLst/>
            <a:gdLst/>
            <a:ahLst/>
            <a:cxnLst/>
            <a:rect l="l" t="t" r="r" b="b"/>
            <a:pathLst>
              <a:path w="198755" h="756285">
                <a:moveTo>
                  <a:pt x="0" y="0"/>
                </a:moveTo>
                <a:lnTo>
                  <a:pt x="6986" y="10412"/>
                </a:lnTo>
                <a:lnTo>
                  <a:pt x="13033" y="18430"/>
                </a:lnTo>
                <a:lnTo>
                  <a:pt x="19198" y="26378"/>
                </a:lnTo>
                <a:lnTo>
                  <a:pt x="26543" y="36575"/>
                </a:lnTo>
                <a:lnTo>
                  <a:pt x="57610" y="82790"/>
                </a:lnTo>
                <a:lnTo>
                  <a:pt x="85629" y="130444"/>
                </a:lnTo>
                <a:lnTo>
                  <a:pt x="110839" y="179647"/>
                </a:lnTo>
                <a:lnTo>
                  <a:pt x="133476" y="230505"/>
                </a:lnTo>
                <a:lnTo>
                  <a:pt x="153527" y="281904"/>
                </a:lnTo>
                <a:lnTo>
                  <a:pt x="171005" y="334422"/>
                </a:lnTo>
                <a:lnTo>
                  <a:pt x="185054" y="387846"/>
                </a:lnTo>
                <a:lnTo>
                  <a:pt x="194818" y="441960"/>
                </a:lnTo>
                <a:lnTo>
                  <a:pt x="198580" y="484967"/>
                </a:lnTo>
                <a:lnTo>
                  <a:pt x="197961" y="528081"/>
                </a:lnTo>
                <a:lnTo>
                  <a:pt x="192246" y="570743"/>
                </a:lnTo>
                <a:lnTo>
                  <a:pt x="180720" y="612394"/>
                </a:lnTo>
                <a:lnTo>
                  <a:pt x="152019" y="667734"/>
                </a:lnTo>
                <a:lnTo>
                  <a:pt x="114934" y="717550"/>
                </a:lnTo>
                <a:lnTo>
                  <a:pt x="79198" y="748768"/>
                </a:lnTo>
                <a:lnTo>
                  <a:pt x="64643" y="755904"/>
                </a:lnTo>
              </a:path>
            </a:pathLst>
          </a:custGeom>
          <a:ln w="12801">
            <a:solidFill>
              <a:srgbClr val="000000"/>
            </a:solidFill>
          </a:ln>
        </p:spPr>
        <p:txBody>
          <a:bodyPr wrap="square" lIns="0" tIns="0" rIns="0" bIns="0" rtlCol="0"/>
          <a:lstStyle/>
          <a:p>
            <a:endParaRPr/>
          </a:p>
        </p:txBody>
      </p:sp>
      <p:sp>
        <p:nvSpPr>
          <p:cNvPr id="22" name="object 22"/>
          <p:cNvSpPr/>
          <p:nvPr/>
        </p:nvSpPr>
        <p:spPr>
          <a:xfrm>
            <a:off x="3098292" y="2967253"/>
            <a:ext cx="311785" cy="16510"/>
          </a:xfrm>
          <a:custGeom>
            <a:avLst/>
            <a:gdLst/>
            <a:ahLst/>
            <a:cxnLst/>
            <a:rect l="l" t="t" r="r" b="b"/>
            <a:pathLst>
              <a:path w="311785" h="16510">
                <a:moveTo>
                  <a:pt x="0" y="14579"/>
                </a:moveTo>
                <a:lnTo>
                  <a:pt x="39487" y="5792"/>
                </a:lnTo>
                <a:lnTo>
                  <a:pt x="101727" y="593"/>
                </a:lnTo>
                <a:lnTo>
                  <a:pt x="126535" y="0"/>
                </a:lnTo>
                <a:lnTo>
                  <a:pt x="151130" y="228"/>
                </a:lnTo>
                <a:lnTo>
                  <a:pt x="213312" y="4117"/>
                </a:lnTo>
                <a:lnTo>
                  <a:pt x="275208" y="10007"/>
                </a:lnTo>
                <a:lnTo>
                  <a:pt x="302694" y="14150"/>
                </a:lnTo>
                <a:lnTo>
                  <a:pt x="311784" y="16103"/>
                </a:lnTo>
              </a:path>
            </a:pathLst>
          </a:custGeom>
          <a:ln w="12801">
            <a:solidFill>
              <a:srgbClr val="000000"/>
            </a:solidFill>
          </a:ln>
        </p:spPr>
        <p:txBody>
          <a:bodyPr wrap="square" lIns="0" tIns="0" rIns="0" bIns="0" rtlCol="0"/>
          <a:lstStyle/>
          <a:p>
            <a:endParaRPr/>
          </a:p>
        </p:txBody>
      </p:sp>
      <p:sp>
        <p:nvSpPr>
          <p:cNvPr id="23" name="object 23"/>
          <p:cNvSpPr/>
          <p:nvPr/>
        </p:nvSpPr>
        <p:spPr>
          <a:xfrm>
            <a:off x="3250057" y="2986151"/>
            <a:ext cx="17780" cy="215265"/>
          </a:xfrm>
          <a:custGeom>
            <a:avLst/>
            <a:gdLst/>
            <a:ahLst/>
            <a:cxnLst/>
            <a:rect l="l" t="t" r="r" b="b"/>
            <a:pathLst>
              <a:path w="17779" h="215264">
                <a:moveTo>
                  <a:pt x="17653" y="0"/>
                </a:moveTo>
                <a:lnTo>
                  <a:pt x="12144" y="7963"/>
                </a:lnTo>
                <a:lnTo>
                  <a:pt x="7969" y="15890"/>
                </a:lnTo>
                <a:lnTo>
                  <a:pt x="5365" y="24413"/>
                </a:lnTo>
                <a:lnTo>
                  <a:pt x="4571" y="34162"/>
                </a:lnTo>
                <a:lnTo>
                  <a:pt x="5587" y="48926"/>
                </a:lnTo>
                <a:lnTo>
                  <a:pt x="7842" y="63595"/>
                </a:lnTo>
                <a:lnTo>
                  <a:pt x="10144" y="78311"/>
                </a:lnTo>
                <a:lnTo>
                  <a:pt x="11303" y="93218"/>
                </a:lnTo>
                <a:lnTo>
                  <a:pt x="8969" y="133889"/>
                </a:lnTo>
                <a:lnTo>
                  <a:pt x="3682" y="174371"/>
                </a:lnTo>
                <a:lnTo>
                  <a:pt x="2196" y="184683"/>
                </a:lnTo>
                <a:lnTo>
                  <a:pt x="1031" y="194579"/>
                </a:lnTo>
                <a:lnTo>
                  <a:pt x="271" y="204499"/>
                </a:lnTo>
                <a:lnTo>
                  <a:pt x="0" y="214884"/>
                </a:lnTo>
              </a:path>
            </a:pathLst>
          </a:custGeom>
          <a:ln w="12801">
            <a:solidFill>
              <a:srgbClr val="000000"/>
            </a:solidFill>
          </a:ln>
        </p:spPr>
        <p:txBody>
          <a:bodyPr wrap="square" lIns="0" tIns="0" rIns="0" bIns="0" rtlCol="0"/>
          <a:lstStyle/>
          <a:p>
            <a:endParaRPr/>
          </a:p>
        </p:txBody>
      </p:sp>
      <p:sp>
        <p:nvSpPr>
          <p:cNvPr id="24" name="object 24"/>
          <p:cNvSpPr/>
          <p:nvPr/>
        </p:nvSpPr>
        <p:spPr>
          <a:xfrm>
            <a:off x="3462528" y="3332098"/>
            <a:ext cx="842010" cy="542290"/>
          </a:xfrm>
          <a:custGeom>
            <a:avLst/>
            <a:gdLst/>
            <a:ahLst/>
            <a:cxnLst/>
            <a:rect l="l" t="t" r="r" b="b"/>
            <a:pathLst>
              <a:path w="842010" h="542289">
                <a:moveTo>
                  <a:pt x="46609" y="515112"/>
                </a:moveTo>
                <a:lnTo>
                  <a:pt x="36314" y="513663"/>
                </a:lnTo>
                <a:lnTo>
                  <a:pt x="26257" y="512572"/>
                </a:lnTo>
                <a:lnTo>
                  <a:pt x="16248" y="511290"/>
                </a:lnTo>
                <a:lnTo>
                  <a:pt x="6096" y="509269"/>
                </a:lnTo>
                <a:lnTo>
                  <a:pt x="3937" y="508126"/>
                </a:lnTo>
                <a:lnTo>
                  <a:pt x="1777" y="507111"/>
                </a:lnTo>
                <a:lnTo>
                  <a:pt x="0" y="506221"/>
                </a:lnTo>
                <a:lnTo>
                  <a:pt x="11797" y="510240"/>
                </a:lnTo>
                <a:lnTo>
                  <a:pt x="23320" y="513984"/>
                </a:lnTo>
                <a:lnTo>
                  <a:pt x="94357" y="528849"/>
                </a:lnTo>
                <a:lnTo>
                  <a:pt x="143097" y="536844"/>
                </a:lnTo>
                <a:lnTo>
                  <a:pt x="191980" y="541815"/>
                </a:lnTo>
                <a:lnTo>
                  <a:pt x="239268" y="541655"/>
                </a:lnTo>
                <a:lnTo>
                  <a:pt x="276479" y="527557"/>
                </a:lnTo>
                <a:lnTo>
                  <a:pt x="289448" y="486362"/>
                </a:lnTo>
                <a:lnTo>
                  <a:pt x="290998" y="462353"/>
                </a:lnTo>
                <a:lnTo>
                  <a:pt x="292608" y="442213"/>
                </a:lnTo>
                <a:lnTo>
                  <a:pt x="300575" y="392894"/>
                </a:lnTo>
                <a:lnTo>
                  <a:pt x="308867" y="342576"/>
                </a:lnTo>
                <a:lnTo>
                  <a:pt x="317785" y="291701"/>
                </a:lnTo>
                <a:lnTo>
                  <a:pt x="327628" y="240712"/>
                </a:lnTo>
                <a:lnTo>
                  <a:pt x="338697" y="190050"/>
                </a:lnTo>
                <a:lnTo>
                  <a:pt x="351293" y="140158"/>
                </a:lnTo>
                <a:lnTo>
                  <a:pt x="365717" y="91477"/>
                </a:lnTo>
                <a:lnTo>
                  <a:pt x="382270" y="44450"/>
                </a:lnTo>
                <a:lnTo>
                  <a:pt x="401700" y="1524"/>
                </a:lnTo>
                <a:lnTo>
                  <a:pt x="406908" y="635"/>
                </a:lnTo>
                <a:lnTo>
                  <a:pt x="409701" y="0"/>
                </a:lnTo>
                <a:lnTo>
                  <a:pt x="415930" y="23074"/>
                </a:lnTo>
                <a:lnTo>
                  <a:pt x="421909" y="46196"/>
                </a:lnTo>
                <a:lnTo>
                  <a:pt x="427722" y="69365"/>
                </a:lnTo>
                <a:lnTo>
                  <a:pt x="433450" y="92583"/>
                </a:lnTo>
                <a:lnTo>
                  <a:pt x="446857" y="144427"/>
                </a:lnTo>
                <a:lnTo>
                  <a:pt x="461410" y="195917"/>
                </a:lnTo>
                <a:lnTo>
                  <a:pt x="476981" y="247084"/>
                </a:lnTo>
                <a:lnTo>
                  <a:pt x="493440" y="297963"/>
                </a:lnTo>
                <a:lnTo>
                  <a:pt x="510659" y="348586"/>
                </a:lnTo>
                <a:lnTo>
                  <a:pt x="528509" y="398986"/>
                </a:lnTo>
                <a:lnTo>
                  <a:pt x="546862" y="449199"/>
                </a:lnTo>
                <a:lnTo>
                  <a:pt x="554148" y="468040"/>
                </a:lnTo>
                <a:lnTo>
                  <a:pt x="556513" y="474218"/>
                </a:lnTo>
                <a:lnTo>
                  <a:pt x="563288" y="468209"/>
                </a:lnTo>
                <a:lnTo>
                  <a:pt x="569277" y="462057"/>
                </a:lnTo>
                <a:lnTo>
                  <a:pt x="576980" y="456430"/>
                </a:lnTo>
                <a:lnTo>
                  <a:pt x="588899" y="451993"/>
                </a:lnTo>
                <a:lnTo>
                  <a:pt x="631685" y="447806"/>
                </a:lnTo>
                <a:lnTo>
                  <a:pt x="687079" y="448672"/>
                </a:lnTo>
                <a:lnTo>
                  <a:pt x="745526" y="449588"/>
                </a:lnTo>
                <a:lnTo>
                  <a:pt x="797475" y="445547"/>
                </a:lnTo>
                <a:lnTo>
                  <a:pt x="833374" y="431545"/>
                </a:lnTo>
                <a:lnTo>
                  <a:pt x="838501" y="424618"/>
                </a:lnTo>
                <a:lnTo>
                  <a:pt x="839343" y="418226"/>
                </a:lnTo>
                <a:lnTo>
                  <a:pt x="839231" y="411954"/>
                </a:lnTo>
                <a:lnTo>
                  <a:pt x="841501" y="405383"/>
                </a:lnTo>
              </a:path>
            </a:pathLst>
          </a:custGeom>
          <a:ln w="12801">
            <a:solidFill>
              <a:srgbClr val="000000"/>
            </a:solidFill>
          </a:ln>
        </p:spPr>
        <p:txBody>
          <a:bodyPr wrap="square" lIns="0" tIns="0" rIns="0" bIns="0" rtlCol="0"/>
          <a:lstStyle/>
          <a:p>
            <a:endParaRPr/>
          </a:p>
        </p:txBody>
      </p:sp>
      <p:sp>
        <p:nvSpPr>
          <p:cNvPr id="25" name="object 25"/>
          <p:cNvSpPr/>
          <p:nvPr/>
        </p:nvSpPr>
        <p:spPr>
          <a:xfrm>
            <a:off x="4073402" y="3147948"/>
            <a:ext cx="134620" cy="5080"/>
          </a:xfrm>
          <a:custGeom>
            <a:avLst/>
            <a:gdLst/>
            <a:ahLst/>
            <a:cxnLst/>
            <a:rect l="l" t="t" r="r" b="b"/>
            <a:pathLst>
              <a:path w="134620" h="5080">
                <a:moveTo>
                  <a:pt x="4568" y="3428"/>
                </a:moveTo>
                <a:lnTo>
                  <a:pt x="0" y="3883"/>
                </a:lnTo>
                <a:lnTo>
                  <a:pt x="10410" y="3444"/>
                </a:lnTo>
                <a:lnTo>
                  <a:pt x="25963" y="2839"/>
                </a:lnTo>
                <a:lnTo>
                  <a:pt x="36826" y="2793"/>
                </a:lnTo>
                <a:lnTo>
                  <a:pt x="50680" y="3649"/>
                </a:lnTo>
                <a:lnTo>
                  <a:pt x="64131" y="4397"/>
                </a:lnTo>
                <a:lnTo>
                  <a:pt x="77581" y="4883"/>
                </a:lnTo>
                <a:lnTo>
                  <a:pt x="91436" y="4952"/>
                </a:lnTo>
                <a:lnTo>
                  <a:pt x="102425" y="4411"/>
                </a:lnTo>
                <a:lnTo>
                  <a:pt x="112867" y="3381"/>
                </a:lnTo>
                <a:lnTo>
                  <a:pt x="123261" y="1899"/>
                </a:lnTo>
                <a:lnTo>
                  <a:pt x="134108" y="0"/>
                </a:lnTo>
              </a:path>
            </a:pathLst>
          </a:custGeom>
          <a:ln w="12801">
            <a:solidFill>
              <a:srgbClr val="000000"/>
            </a:solidFill>
          </a:ln>
        </p:spPr>
        <p:txBody>
          <a:bodyPr wrap="square" lIns="0" tIns="0" rIns="0" bIns="0" rtlCol="0"/>
          <a:lstStyle/>
          <a:p>
            <a:endParaRPr/>
          </a:p>
        </p:txBody>
      </p:sp>
      <p:sp>
        <p:nvSpPr>
          <p:cNvPr id="26" name="object 26"/>
          <p:cNvSpPr/>
          <p:nvPr/>
        </p:nvSpPr>
        <p:spPr>
          <a:xfrm>
            <a:off x="4329429" y="3052826"/>
            <a:ext cx="32384" cy="132080"/>
          </a:xfrm>
          <a:custGeom>
            <a:avLst/>
            <a:gdLst/>
            <a:ahLst/>
            <a:cxnLst/>
            <a:rect l="l" t="t" r="r" b="b"/>
            <a:pathLst>
              <a:path w="32385" h="132080">
                <a:moveTo>
                  <a:pt x="0" y="0"/>
                </a:moveTo>
                <a:lnTo>
                  <a:pt x="4431" y="9227"/>
                </a:lnTo>
                <a:lnTo>
                  <a:pt x="9064" y="18669"/>
                </a:lnTo>
                <a:lnTo>
                  <a:pt x="13198" y="28396"/>
                </a:lnTo>
                <a:lnTo>
                  <a:pt x="16129" y="38481"/>
                </a:lnTo>
                <a:lnTo>
                  <a:pt x="18155" y="52716"/>
                </a:lnTo>
                <a:lnTo>
                  <a:pt x="18907" y="67024"/>
                </a:lnTo>
                <a:lnTo>
                  <a:pt x="19254" y="81379"/>
                </a:lnTo>
                <a:lnTo>
                  <a:pt x="20066" y="95758"/>
                </a:lnTo>
                <a:lnTo>
                  <a:pt x="21556" y="105719"/>
                </a:lnTo>
                <a:lnTo>
                  <a:pt x="24082" y="114585"/>
                </a:lnTo>
                <a:lnTo>
                  <a:pt x="27584" y="123118"/>
                </a:lnTo>
                <a:lnTo>
                  <a:pt x="32004" y="132079"/>
                </a:lnTo>
              </a:path>
            </a:pathLst>
          </a:custGeom>
          <a:ln w="12801">
            <a:solidFill>
              <a:srgbClr val="000000"/>
            </a:solidFill>
          </a:ln>
        </p:spPr>
        <p:txBody>
          <a:bodyPr wrap="square" lIns="0" tIns="0" rIns="0" bIns="0" rtlCol="0"/>
          <a:lstStyle/>
          <a:p>
            <a:endParaRPr/>
          </a:p>
        </p:txBody>
      </p:sp>
      <p:sp>
        <p:nvSpPr>
          <p:cNvPr id="27" name="object 27"/>
          <p:cNvSpPr/>
          <p:nvPr/>
        </p:nvSpPr>
        <p:spPr>
          <a:xfrm>
            <a:off x="4665059" y="3117850"/>
            <a:ext cx="136525" cy="759460"/>
          </a:xfrm>
          <a:custGeom>
            <a:avLst/>
            <a:gdLst/>
            <a:ahLst/>
            <a:cxnLst/>
            <a:rect l="l" t="t" r="r" b="b"/>
            <a:pathLst>
              <a:path w="136525" h="759460">
                <a:moveTo>
                  <a:pt x="136429" y="0"/>
                </a:moveTo>
                <a:lnTo>
                  <a:pt x="133731" y="11342"/>
                </a:lnTo>
                <a:lnTo>
                  <a:pt x="130175" y="20637"/>
                </a:lnTo>
                <a:lnTo>
                  <a:pt x="125714" y="29646"/>
                </a:lnTo>
                <a:lnTo>
                  <a:pt x="120300" y="40132"/>
                </a:lnTo>
                <a:lnTo>
                  <a:pt x="104255" y="72528"/>
                </a:lnTo>
                <a:lnTo>
                  <a:pt x="75116" y="138179"/>
                </a:lnTo>
                <a:lnTo>
                  <a:pt x="43233" y="221327"/>
                </a:lnTo>
                <a:lnTo>
                  <a:pt x="28146" y="271922"/>
                </a:lnTo>
                <a:lnTo>
                  <a:pt x="16083" y="323399"/>
                </a:lnTo>
                <a:lnTo>
                  <a:pt x="6889" y="375792"/>
                </a:lnTo>
                <a:lnTo>
                  <a:pt x="1444" y="426025"/>
                </a:lnTo>
                <a:lnTo>
                  <a:pt x="0" y="476186"/>
                </a:lnTo>
                <a:lnTo>
                  <a:pt x="2317" y="526347"/>
                </a:lnTo>
                <a:lnTo>
                  <a:pt x="8159" y="576580"/>
                </a:lnTo>
                <a:lnTo>
                  <a:pt x="23098" y="644302"/>
                </a:lnTo>
                <a:lnTo>
                  <a:pt x="46513" y="709168"/>
                </a:lnTo>
                <a:lnTo>
                  <a:pt x="74445" y="753673"/>
                </a:lnTo>
                <a:lnTo>
                  <a:pt x="89566" y="758951"/>
                </a:lnTo>
                <a:lnTo>
                  <a:pt x="96678" y="757064"/>
                </a:lnTo>
                <a:lnTo>
                  <a:pt x="99409" y="752141"/>
                </a:lnTo>
                <a:lnTo>
                  <a:pt x="100711" y="745289"/>
                </a:lnTo>
                <a:lnTo>
                  <a:pt x="103536" y="737616"/>
                </a:lnTo>
              </a:path>
            </a:pathLst>
          </a:custGeom>
          <a:ln w="12801">
            <a:solidFill>
              <a:srgbClr val="000000"/>
            </a:solidFill>
          </a:ln>
        </p:spPr>
        <p:txBody>
          <a:bodyPr wrap="square" lIns="0" tIns="0" rIns="0" bIns="0" rtlCol="0"/>
          <a:lstStyle/>
          <a:p>
            <a:endParaRPr/>
          </a:p>
        </p:txBody>
      </p:sp>
      <p:sp>
        <p:nvSpPr>
          <p:cNvPr id="28" name="object 28"/>
          <p:cNvSpPr/>
          <p:nvPr/>
        </p:nvSpPr>
        <p:spPr>
          <a:xfrm>
            <a:off x="4949618" y="3303508"/>
            <a:ext cx="363220" cy="396240"/>
          </a:xfrm>
          <a:custGeom>
            <a:avLst/>
            <a:gdLst/>
            <a:ahLst/>
            <a:cxnLst/>
            <a:rect l="l" t="t" r="r" b="b"/>
            <a:pathLst>
              <a:path w="363220" h="396239">
                <a:moveTo>
                  <a:pt x="110315" y="11826"/>
                </a:moveTo>
                <a:lnTo>
                  <a:pt x="98837" y="7683"/>
                </a:lnTo>
                <a:lnTo>
                  <a:pt x="93170" y="5064"/>
                </a:lnTo>
                <a:lnTo>
                  <a:pt x="87312" y="6969"/>
                </a:lnTo>
                <a:lnTo>
                  <a:pt x="57632" y="35345"/>
                </a:lnTo>
                <a:lnTo>
                  <a:pt x="33847" y="82335"/>
                </a:lnTo>
                <a:lnTo>
                  <a:pt x="12223" y="145976"/>
                </a:lnTo>
                <a:lnTo>
                  <a:pt x="3825" y="185515"/>
                </a:lnTo>
                <a:lnTo>
                  <a:pt x="0" y="225744"/>
                </a:lnTo>
                <a:lnTo>
                  <a:pt x="1222" y="267223"/>
                </a:lnTo>
                <a:lnTo>
                  <a:pt x="20018" y="335264"/>
                </a:lnTo>
                <a:lnTo>
                  <a:pt x="68913" y="385206"/>
                </a:lnTo>
                <a:lnTo>
                  <a:pt x="141382" y="395890"/>
                </a:lnTo>
                <a:lnTo>
                  <a:pt x="178373" y="387725"/>
                </a:lnTo>
                <a:lnTo>
                  <a:pt x="248761" y="352466"/>
                </a:lnTo>
                <a:lnTo>
                  <a:pt x="282432" y="325374"/>
                </a:lnTo>
                <a:lnTo>
                  <a:pt x="311578" y="293590"/>
                </a:lnTo>
                <a:lnTo>
                  <a:pt x="334343" y="258079"/>
                </a:lnTo>
                <a:lnTo>
                  <a:pt x="349357" y="222767"/>
                </a:lnTo>
                <a:lnTo>
                  <a:pt x="359108" y="185038"/>
                </a:lnTo>
                <a:lnTo>
                  <a:pt x="362954" y="146333"/>
                </a:lnTo>
                <a:lnTo>
                  <a:pt x="360251" y="108092"/>
                </a:lnTo>
                <a:lnTo>
                  <a:pt x="341709" y="52419"/>
                </a:lnTo>
                <a:lnTo>
                  <a:pt x="302974" y="9032"/>
                </a:lnTo>
                <a:lnTo>
                  <a:pt x="260508" y="0"/>
                </a:lnTo>
                <a:lnTo>
                  <a:pt x="239162" y="4621"/>
                </a:lnTo>
                <a:lnTo>
                  <a:pt x="218900" y="13350"/>
                </a:lnTo>
                <a:lnTo>
                  <a:pt x="206904" y="21697"/>
                </a:lnTo>
                <a:lnTo>
                  <a:pt x="197707" y="27828"/>
                </a:lnTo>
                <a:lnTo>
                  <a:pt x="189485" y="32817"/>
                </a:lnTo>
                <a:lnTo>
                  <a:pt x="180419" y="37734"/>
                </a:lnTo>
              </a:path>
            </a:pathLst>
          </a:custGeom>
          <a:ln w="12801">
            <a:solidFill>
              <a:srgbClr val="000000"/>
            </a:solidFill>
          </a:ln>
        </p:spPr>
        <p:txBody>
          <a:bodyPr wrap="square" lIns="0" tIns="0" rIns="0" bIns="0" rtlCol="0"/>
          <a:lstStyle/>
          <a:p>
            <a:endParaRPr/>
          </a:p>
        </p:txBody>
      </p:sp>
      <p:sp>
        <p:nvSpPr>
          <p:cNvPr id="29" name="object 29"/>
          <p:cNvSpPr/>
          <p:nvPr/>
        </p:nvSpPr>
        <p:spPr>
          <a:xfrm>
            <a:off x="5144389" y="3183635"/>
            <a:ext cx="12700" cy="640715"/>
          </a:xfrm>
          <a:custGeom>
            <a:avLst/>
            <a:gdLst/>
            <a:ahLst/>
            <a:cxnLst/>
            <a:rect l="l" t="t" r="r" b="b"/>
            <a:pathLst>
              <a:path w="12700" h="640714">
                <a:moveTo>
                  <a:pt x="0" y="0"/>
                </a:moveTo>
                <a:lnTo>
                  <a:pt x="8000" y="48513"/>
                </a:lnTo>
                <a:lnTo>
                  <a:pt x="9366" y="87782"/>
                </a:lnTo>
                <a:lnTo>
                  <a:pt x="9398" y="127111"/>
                </a:lnTo>
                <a:lnTo>
                  <a:pt x="8858" y="166510"/>
                </a:lnTo>
                <a:lnTo>
                  <a:pt x="8509" y="205993"/>
                </a:lnTo>
                <a:lnTo>
                  <a:pt x="8836" y="257178"/>
                </a:lnTo>
                <a:lnTo>
                  <a:pt x="9223" y="308292"/>
                </a:lnTo>
                <a:lnTo>
                  <a:pt x="9634" y="359406"/>
                </a:lnTo>
                <a:lnTo>
                  <a:pt x="10033" y="410590"/>
                </a:lnTo>
                <a:lnTo>
                  <a:pt x="10247" y="456082"/>
                </a:lnTo>
                <a:lnTo>
                  <a:pt x="9842" y="501634"/>
                </a:lnTo>
                <a:lnTo>
                  <a:pt x="9532" y="547161"/>
                </a:lnTo>
                <a:lnTo>
                  <a:pt x="10033" y="592582"/>
                </a:lnTo>
                <a:lnTo>
                  <a:pt x="10227" y="605228"/>
                </a:lnTo>
                <a:lnTo>
                  <a:pt x="10445" y="617077"/>
                </a:lnTo>
                <a:lnTo>
                  <a:pt x="10997" y="628711"/>
                </a:lnTo>
                <a:lnTo>
                  <a:pt x="12191" y="640714"/>
                </a:lnTo>
              </a:path>
            </a:pathLst>
          </a:custGeom>
          <a:ln w="12801">
            <a:solidFill>
              <a:srgbClr val="000000"/>
            </a:solidFill>
          </a:ln>
        </p:spPr>
        <p:txBody>
          <a:bodyPr wrap="square" lIns="0" tIns="0" rIns="0" bIns="0" rtlCol="0"/>
          <a:lstStyle/>
          <a:p>
            <a:endParaRPr/>
          </a:p>
        </p:txBody>
      </p:sp>
      <p:sp>
        <p:nvSpPr>
          <p:cNvPr id="30" name="object 30"/>
          <p:cNvSpPr/>
          <p:nvPr/>
        </p:nvSpPr>
        <p:spPr>
          <a:xfrm>
            <a:off x="5019802" y="3855084"/>
            <a:ext cx="300990" cy="42545"/>
          </a:xfrm>
          <a:custGeom>
            <a:avLst/>
            <a:gdLst/>
            <a:ahLst/>
            <a:cxnLst/>
            <a:rect l="l" t="t" r="r" b="b"/>
            <a:pathLst>
              <a:path w="300989" h="42545">
                <a:moveTo>
                  <a:pt x="13335" y="19812"/>
                </a:moveTo>
                <a:lnTo>
                  <a:pt x="5461" y="27177"/>
                </a:lnTo>
                <a:lnTo>
                  <a:pt x="2667" y="29337"/>
                </a:lnTo>
                <a:lnTo>
                  <a:pt x="0" y="36575"/>
                </a:lnTo>
                <a:lnTo>
                  <a:pt x="16305" y="38647"/>
                </a:lnTo>
                <a:lnTo>
                  <a:pt x="32527" y="39909"/>
                </a:lnTo>
                <a:lnTo>
                  <a:pt x="48773" y="40647"/>
                </a:lnTo>
                <a:lnTo>
                  <a:pt x="65150" y="41147"/>
                </a:lnTo>
                <a:lnTo>
                  <a:pt x="92063" y="42025"/>
                </a:lnTo>
                <a:lnTo>
                  <a:pt x="145696" y="41255"/>
                </a:lnTo>
                <a:lnTo>
                  <a:pt x="197923" y="36744"/>
                </a:lnTo>
                <a:lnTo>
                  <a:pt x="248314" y="29541"/>
                </a:lnTo>
                <a:lnTo>
                  <a:pt x="289242" y="10160"/>
                </a:lnTo>
                <a:lnTo>
                  <a:pt x="295024" y="5544"/>
                </a:lnTo>
                <a:lnTo>
                  <a:pt x="300736" y="0"/>
                </a:lnTo>
              </a:path>
            </a:pathLst>
          </a:custGeom>
          <a:ln w="12801">
            <a:solidFill>
              <a:srgbClr val="000000"/>
            </a:solidFill>
          </a:ln>
        </p:spPr>
        <p:txBody>
          <a:bodyPr wrap="square" lIns="0" tIns="0" rIns="0" bIns="0" rtlCol="0"/>
          <a:lstStyle/>
          <a:p>
            <a:endParaRPr/>
          </a:p>
        </p:txBody>
      </p:sp>
      <p:sp>
        <p:nvSpPr>
          <p:cNvPr id="31" name="object 31"/>
          <p:cNvSpPr/>
          <p:nvPr/>
        </p:nvSpPr>
        <p:spPr>
          <a:xfrm>
            <a:off x="5033136" y="3150361"/>
            <a:ext cx="252095" cy="15875"/>
          </a:xfrm>
          <a:custGeom>
            <a:avLst/>
            <a:gdLst/>
            <a:ahLst/>
            <a:cxnLst/>
            <a:rect l="l" t="t" r="r" b="b"/>
            <a:pathLst>
              <a:path w="252095" h="15875">
                <a:moveTo>
                  <a:pt x="0" y="15621"/>
                </a:moveTo>
                <a:lnTo>
                  <a:pt x="15855" y="15720"/>
                </a:lnTo>
                <a:lnTo>
                  <a:pt x="31781" y="14795"/>
                </a:lnTo>
                <a:lnTo>
                  <a:pt x="47755" y="13585"/>
                </a:lnTo>
                <a:lnTo>
                  <a:pt x="63753" y="12826"/>
                </a:lnTo>
                <a:lnTo>
                  <a:pt x="87280" y="12400"/>
                </a:lnTo>
                <a:lnTo>
                  <a:pt x="110807" y="11985"/>
                </a:lnTo>
                <a:lnTo>
                  <a:pt x="134334" y="11451"/>
                </a:lnTo>
                <a:lnTo>
                  <a:pt x="157861" y="10667"/>
                </a:lnTo>
                <a:lnTo>
                  <a:pt x="181510" y="9143"/>
                </a:lnTo>
                <a:lnTo>
                  <a:pt x="204946" y="6857"/>
                </a:lnTo>
                <a:lnTo>
                  <a:pt x="228334" y="3809"/>
                </a:lnTo>
                <a:lnTo>
                  <a:pt x="251840" y="0"/>
                </a:lnTo>
              </a:path>
            </a:pathLst>
          </a:custGeom>
          <a:ln w="12801">
            <a:solidFill>
              <a:srgbClr val="000000"/>
            </a:solidFill>
          </a:ln>
        </p:spPr>
        <p:txBody>
          <a:bodyPr wrap="square" lIns="0" tIns="0" rIns="0" bIns="0" rtlCol="0"/>
          <a:lstStyle/>
          <a:p>
            <a:endParaRPr/>
          </a:p>
        </p:txBody>
      </p:sp>
      <p:sp>
        <p:nvSpPr>
          <p:cNvPr id="32" name="object 32"/>
          <p:cNvSpPr/>
          <p:nvPr/>
        </p:nvSpPr>
        <p:spPr>
          <a:xfrm>
            <a:off x="5704020" y="3215639"/>
            <a:ext cx="155575" cy="538480"/>
          </a:xfrm>
          <a:custGeom>
            <a:avLst/>
            <a:gdLst/>
            <a:ahLst/>
            <a:cxnLst/>
            <a:rect l="l" t="t" r="r" b="b"/>
            <a:pathLst>
              <a:path w="155575" h="538479">
                <a:moveTo>
                  <a:pt x="81337" y="0"/>
                </a:moveTo>
                <a:lnTo>
                  <a:pt x="51941" y="40737"/>
                </a:lnTo>
                <a:lnTo>
                  <a:pt x="30737" y="87439"/>
                </a:lnTo>
                <a:lnTo>
                  <a:pt x="9659" y="153717"/>
                </a:lnTo>
                <a:lnTo>
                  <a:pt x="0" y="230477"/>
                </a:lnTo>
                <a:lnTo>
                  <a:pt x="1152" y="273716"/>
                </a:lnTo>
                <a:lnTo>
                  <a:pt x="6520" y="316718"/>
                </a:lnTo>
                <a:lnTo>
                  <a:pt x="15805" y="359029"/>
                </a:lnTo>
                <a:lnTo>
                  <a:pt x="42935" y="428625"/>
                </a:lnTo>
                <a:lnTo>
                  <a:pt x="83496" y="491363"/>
                </a:lnTo>
                <a:lnTo>
                  <a:pt x="115452" y="520985"/>
                </a:lnTo>
                <a:lnTo>
                  <a:pt x="133913" y="530582"/>
                </a:lnTo>
                <a:lnTo>
                  <a:pt x="155124" y="538226"/>
                </a:lnTo>
              </a:path>
            </a:pathLst>
          </a:custGeom>
          <a:ln w="12801">
            <a:solidFill>
              <a:srgbClr val="000000"/>
            </a:solidFill>
          </a:ln>
        </p:spPr>
        <p:txBody>
          <a:bodyPr wrap="square" lIns="0" tIns="0" rIns="0" bIns="0" rtlCol="0"/>
          <a:lstStyle/>
          <a:p>
            <a:endParaRPr/>
          </a:p>
        </p:txBody>
      </p:sp>
      <p:sp>
        <p:nvSpPr>
          <p:cNvPr id="33" name="object 33"/>
          <p:cNvSpPr/>
          <p:nvPr/>
        </p:nvSpPr>
        <p:spPr>
          <a:xfrm>
            <a:off x="6031738" y="3408553"/>
            <a:ext cx="214629" cy="226695"/>
          </a:xfrm>
          <a:custGeom>
            <a:avLst/>
            <a:gdLst/>
            <a:ahLst/>
            <a:cxnLst/>
            <a:rect l="l" t="t" r="r" b="b"/>
            <a:pathLst>
              <a:path w="214629" h="226695">
                <a:moveTo>
                  <a:pt x="0" y="0"/>
                </a:moveTo>
                <a:lnTo>
                  <a:pt x="28321" y="26797"/>
                </a:lnTo>
                <a:lnTo>
                  <a:pt x="54514" y="62849"/>
                </a:lnTo>
                <a:lnTo>
                  <a:pt x="67325" y="80893"/>
                </a:lnTo>
                <a:lnTo>
                  <a:pt x="80137" y="98806"/>
                </a:lnTo>
                <a:lnTo>
                  <a:pt x="126936" y="159004"/>
                </a:lnTo>
                <a:lnTo>
                  <a:pt x="153360" y="186674"/>
                </a:lnTo>
                <a:lnTo>
                  <a:pt x="182879" y="211201"/>
                </a:lnTo>
                <a:lnTo>
                  <a:pt x="205882" y="223488"/>
                </a:lnTo>
                <a:lnTo>
                  <a:pt x="214249" y="226187"/>
                </a:lnTo>
              </a:path>
            </a:pathLst>
          </a:custGeom>
          <a:ln w="12496">
            <a:solidFill>
              <a:srgbClr val="000000"/>
            </a:solidFill>
          </a:ln>
        </p:spPr>
        <p:txBody>
          <a:bodyPr wrap="square" lIns="0" tIns="0" rIns="0" bIns="0" rtlCol="0"/>
          <a:lstStyle/>
          <a:p>
            <a:endParaRPr/>
          </a:p>
        </p:txBody>
      </p:sp>
      <p:sp>
        <p:nvSpPr>
          <p:cNvPr id="34" name="object 34"/>
          <p:cNvSpPr/>
          <p:nvPr/>
        </p:nvSpPr>
        <p:spPr>
          <a:xfrm>
            <a:off x="6097270" y="3365880"/>
            <a:ext cx="153035" cy="292100"/>
          </a:xfrm>
          <a:custGeom>
            <a:avLst/>
            <a:gdLst/>
            <a:ahLst/>
            <a:cxnLst/>
            <a:rect l="l" t="t" r="r" b="b"/>
            <a:pathLst>
              <a:path w="153035" h="292100">
                <a:moveTo>
                  <a:pt x="152653" y="0"/>
                </a:moveTo>
                <a:lnTo>
                  <a:pt x="149217" y="13460"/>
                </a:lnTo>
                <a:lnTo>
                  <a:pt x="144208" y="26527"/>
                </a:lnTo>
                <a:lnTo>
                  <a:pt x="138152" y="39379"/>
                </a:lnTo>
                <a:lnTo>
                  <a:pt x="131571" y="52197"/>
                </a:lnTo>
                <a:lnTo>
                  <a:pt x="118358" y="78597"/>
                </a:lnTo>
                <a:lnTo>
                  <a:pt x="104822" y="104902"/>
                </a:lnTo>
                <a:lnTo>
                  <a:pt x="91263" y="131206"/>
                </a:lnTo>
                <a:lnTo>
                  <a:pt x="77977" y="157607"/>
                </a:lnTo>
                <a:lnTo>
                  <a:pt x="65363" y="183854"/>
                </a:lnTo>
                <a:lnTo>
                  <a:pt x="52784" y="210137"/>
                </a:lnTo>
                <a:lnTo>
                  <a:pt x="39848" y="236063"/>
                </a:lnTo>
                <a:lnTo>
                  <a:pt x="26162" y="261239"/>
                </a:lnTo>
                <a:lnTo>
                  <a:pt x="18823" y="272270"/>
                </a:lnTo>
                <a:lnTo>
                  <a:pt x="13081" y="280146"/>
                </a:lnTo>
                <a:lnTo>
                  <a:pt x="7338" y="286188"/>
                </a:lnTo>
                <a:lnTo>
                  <a:pt x="0" y="291719"/>
                </a:lnTo>
              </a:path>
            </a:pathLst>
          </a:custGeom>
          <a:ln w="12496">
            <a:solidFill>
              <a:srgbClr val="000000"/>
            </a:solidFill>
          </a:ln>
        </p:spPr>
        <p:txBody>
          <a:bodyPr wrap="square" lIns="0" tIns="0" rIns="0" bIns="0" rtlCol="0"/>
          <a:lstStyle/>
          <a:p>
            <a:endParaRPr/>
          </a:p>
        </p:txBody>
      </p:sp>
      <p:sp>
        <p:nvSpPr>
          <p:cNvPr id="35" name="object 35"/>
          <p:cNvSpPr/>
          <p:nvPr/>
        </p:nvSpPr>
        <p:spPr>
          <a:xfrm>
            <a:off x="6011290" y="3150997"/>
            <a:ext cx="363220" cy="160655"/>
          </a:xfrm>
          <a:custGeom>
            <a:avLst/>
            <a:gdLst/>
            <a:ahLst/>
            <a:cxnLst/>
            <a:rect l="l" t="t" r="r" b="b"/>
            <a:pathLst>
              <a:path w="363220" h="160654">
                <a:moveTo>
                  <a:pt x="0" y="160654"/>
                </a:moveTo>
                <a:lnTo>
                  <a:pt x="39034" y="142214"/>
                </a:lnTo>
                <a:lnTo>
                  <a:pt x="91059" y="137160"/>
                </a:lnTo>
                <a:lnTo>
                  <a:pt x="158829" y="136525"/>
                </a:lnTo>
                <a:lnTo>
                  <a:pt x="192732" y="136017"/>
                </a:lnTo>
                <a:lnTo>
                  <a:pt x="250769" y="133554"/>
                </a:lnTo>
                <a:lnTo>
                  <a:pt x="299204" y="129121"/>
                </a:lnTo>
                <a:lnTo>
                  <a:pt x="344312" y="119713"/>
                </a:lnTo>
                <a:lnTo>
                  <a:pt x="363160" y="97980"/>
                </a:lnTo>
                <a:lnTo>
                  <a:pt x="358330" y="88106"/>
                </a:lnTo>
                <a:lnTo>
                  <a:pt x="327957" y="60573"/>
                </a:lnTo>
                <a:lnTo>
                  <a:pt x="281559" y="30479"/>
                </a:lnTo>
                <a:lnTo>
                  <a:pt x="241839" y="9959"/>
                </a:lnTo>
                <a:lnTo>
                  <a:pt x="225551" y="2793"/>
                </a:lnTo>
                <a:lnTo>
                  <a:pt x="223393" y="1269"/>
                </a:lnTo>
                <a:lnTo>
                  <a:pt x="220599" y="0"/>
                </a:lnTo>
              </a:path>
            </a:pathLst>
          </a:custGeom>
          <a:ln w="12496">
            <a:solidFill>
              <a:srgbClr val="000000"/>
            </a:solidFill>
          </a:ln>
        </p:spPr>
        <p:txBody>
          <a:bodyPr wrap="square" lIns="0" tIns="0" rIns="0" bIns="0" rtlCol="0"/>
          <a:lstStyle/>
          <a:p>
            <a:endParaRPr/>
          </a:p>
        </p:txBody>
      </p:sp>
      <p:sp>
        <p:nvSpPr>
          <p:cNvPr id="36" name="object 36"/>
          <p:cNvSpPr/>
          <p:nvPr/>
        </p:nvSpPr>
        <p:spPr>
          <a:xfrm>
            <a:off x="6418453" y="3447922"/>
            <a:ext cx="187960" cy="23495"/>
          </a:xfrm>
          <a:custGeom>
            <a:avLst/>
            <a:gdLst/>
            <a:ahLst/>
            <a:cxnLst/>
            <a:rect l="l" t="t" r="r" b="b"/>
            <a:pathLst>
              <a:path w="187959" h="23495">
                <a:moveTo>
                  <a:pt x="12826" y="23494"/>
                </a:moveTo>
                <a:lnTo>
                  <a:pt x="6476" y="20700"/>
                </a:lnTo>
                <a:lnTo>
                  <a:pt x="3683" y="19812"/>
                </a:lnTo>
                <a:lnTo>
                  <a:pt x="0" y="17399"/>
                </a:lnTo>
                <a:lnTo>
                  <a:pt x="8776" y="18553"/>
                </a:lnTo>
                <a:lnTo>
                  <a:pt x="17732" y="19589"/>
                </a:lnTo>
                <a:lnTo>
                  <a:pt x="26806" y="20292"/>
                </a:lnTo>
                <a:lnTo>
                  <a:pt x="35941" y="20447"/>
                </a:lnTo>
                <a:lnTo>
                  <a:pt x="53214" y="19488"/>
                </a:lnTo>
                <a:lnTo>
                  <a:pt x="70024" y="17732"/>
                </a:lnTo>
                <a:lnTo>
                  <a:pt x="86715" y="15428"/>
                </a:lnTo>
                <a:lnTo>
                  <a:pt x="103631" y="12826"/>
                </a:lnTo>
                <a:lnTo>
                  <a:pt x="124515" y="9626"/>
                </a:lnTo>
                <a:lnTo>
                  <a:pt x="145446" y="6651"/>
                </a:lnTo>
                <a:lnTo>
                  <a:pt x="166425" y="3557"/>
                </a:lnTo>
                <a:lnTo>
                  <a:pt x="187451" y="0"/>
                </a:lnTo>
              </a:path>
            </a:pathLst>
          </a:custGeom>
          <a:ln w="12496">
            <a:solidFill>
              <a:srgbClr val="000000"/>
            </a:solidFill>
          </a:ln>
        </p:spPr>
        <p:txBody>
          <a:bodyPr wrap="square" lIns="0" tIns="0" rIns="0" bIns="0" rtlCol="0"/>
          <a:lstStyle/>
          <a:p>
            <a:endParaRPr/>
          </a:p>
        </p:txBody>
      </p:sp>
      <p:sp>
        <p:nvSpPr>
          <p:cNvPr id="37" name="object 37"/>
          <p:cNvSpPr/>
          <p:nvPr/>
        </p:nvSpPr>
        <p:spPr>
          <a:xfrm>
            <a:off x="6567741" y="3433571"/>
            <a:ext cx="398145" cy="398145"/>
          </a:xfrm>
          <a:custGeom>
            <a:avLst/>
            <a:gdLst/>
            <a:ahLst/>
            <a:cxnLst/>
            <a:rect l="l" t="t" r="r" b="b"/>
            <a:pathLst>
              <a:path w="398145" h="398145">
                <a:moveTo>
                  <a:pt x="8064" y="398017"/>
                </a:moveTo>
                <a:lnTo>
                  <a:pt x="1162" y="390723"/>
                </a:lnTo>
                <a:lnTo>
                  <a:pt x="0" y="386905"/>
                </a:lnTo>
                <a:lnTo>
                  <a:pt x="2170" y="381658"/>
                </a:lnTo>
                <a:lnTo>
                  <a:pt x="5270" y="370077"/>
                </a:lnTo>
                <a:lnTo>
                  <a:pt x="11326" y="349432"/>
                </a:lnTo>
                <a:lnTo>
                  <a:pt x="20955" y="330263"/>
                </a:lnTo>
                <a:lnTo>
                  <a:pt x="32202" y="311570"/>
                </a:lnTo>
                <a:lnTo>
                  <a:pt x="43116" y="292353"/>
                </a:lnTo>
                <a:lnTo>
                  <a:pt x="70453" y="237458"/>
                </a:lnTo>
                <a:lnTo>
                  <a:pt x="96456" y="181609"/>
                </a:lnTo>
                <a:lnTo>
                  <a:pt x="119475" y="125571"/>
                </a:lnTo>
                <a:lnTo>
                  <a:pt x="140017" y="68579"/>
                </a:lnTo>
                <a:lnTo>
                  <a:pt x="151574" y="34194"/>
                </a:lnTo>
                <a:lnTo>
                  <a:pt x="157305" y="17037"/>
                </a:lnTo>
                <a:lnTo>
                  <a:pt x="163131" y="0"/>
                </a:lnTo>
                <a:lnTo>
                  <a:pt x="169493" y="19016"/>
                </a:lnTo>
                <a:lnTo>
                  <a:pt x="174593" y="38401"/>
                </a:lnTo>
                <a:lnTo>
                  <a:pt x="179454" y="57953"/>
                </a:lnTo>
                <a:lnTo>
                  <a:pt x="185102" y="77469"/>
                </a:lnTo>
                <a:lnTo>
                  <a:pt x="196101" y="106106"/>
                </a:lnTo>
                <a:lnTo>
                  <a:pt x="211566" y="135302"/>
                </a:lnTo>
                <a:lnTo>
                  <a:pt x="232626" y="159426"/>
                </a:lnTo>
                <a:lnTo>
                  <a:pt x="260413" y="172847"/>
                </a:lnTo>
                <a:lnTo>
                  <a:pt x="281424" y="171737"/>
                </a:lnTo>
                <a:lnTo>
                  <a:pt x="312920" y="146754"/>
                </a:lnTo>
                <a:lnTo>
                  <a:pt x="336889" y="99020"/>
                </a:lnTo>
                <a:lnTo>
                  <a:pt x="352950" y="35059"/>
                </a:lnTo>
                <a:lnTo>
                  <a:pt x="358838" y="2793"/>
                </a:lnTo>
                <a:lnTo>
                  <a:pt x="365138" y="31507"/>
                </a:lnTo>
                <a:lnTo>
                  <a:pt x="369998" y="60388"/>
                </a:lnTo>
                <a:lnTo>
                  <a:pt x="374929" y="89269"/>
                </a:lnTo>
                <a:lnTo>
                  <a:pt x="381444" y="117982"/>
                </a:lnTo>
                <a:lnTo>
                  <a:pt x="385518" y="132693"/>
                </a:lnTo>
                <a:lnTo>
                  <a:pt x="389366" y="147177"/>
                </a:lnTo>
                <a:lnTo>
                  <a:pt x="393285" y="161542"/>
                </a:lnTo>
                <a:lnTo>
                  <a:pt x="397573" y="175894"/>
                </a:lnTo>
              </a:path>
            </a:pathLst>
          </a:custGeom>
          <a:ln w="12496">
            <a:solidFill>
              <a:srgbClr val="000000"/>
            </a:solidFill>
          </a:ln>
        </p:spPr>
        <p:txBody>
          <a:bodyPr wrap="square" lIns="0" tIns="0" rIns="0" bIns="0" rtlCol="0"/>
          <a:lstStyle/>
          <a:p>
            <a:endParaRPr/>
          </a:p>
        </p:txBody>
      </p:sp>
      <p:sp>
        <p:nvSpPr>
          <p:cNvPr id="38" name="object 38"/>
          <p:cNvSpPr/>
          <p:nvPr/>
        </p:nvSpPr>
        <p:spPr>
          <a:xfrm>
            <a:off x="6736080" y="3194075"/>
            <a:ext cx="267335" cy="154940"/>
          </a:xfrm>
          <a:custGeom>
            <a:avLst/>
            <a:gdLst/>
            <a:ahLst/>
            <a:cxnLst/>
            <a:rect l="l" t="t" r="r" b="b"/>
            <a:pathLst>
              <a:path w="267334" h="154939">
                <a:moveTo>
                  <a:pt x="0" y="147421"/>
                </a:moveTo>
                <a:lnTo>
                  <a:pt x="5468" y="153360"/>
                </a:lnTo>
                <a:lnTo>
                  <a:pt x="14986" y="154739"/>
                </a:lnTo>
                <a:lnTo>
                  <a:pt x="27074" y="153761"/>
                </a:lnTo>
                <a:lnTo>
                  <a:pt x="40259" y="152628"/>
                </a:lnTo>
                <a:lnTo>
                  <a:pt x="61388" y="151632"/>
                </a:lnTo>
                <a:lnTo>
                  <a:pt x="103838" y="149449"/>
                </a:lnTo>
                <a:lnTo>
                  <a:pt x="147163" y="146597"/>
                </a:lnTo>
                <a:lnTo>
                  <a:pt x="190886" y="140505"/>
                </a:lnTo>
                <a:lnTo>
                  <a:pt x="240776" y="125815"/>
                </a:lnTo>
                <a:lnTo>
                  <a:pt x="267237" y="96148"/>
                </a:lnTo>
                <a:lnTo>
                  <a:pt x="266779" y="84841"/>
                </a:lnTo>
                <a:lnTo>
                  <a:pt x="247348" y="44459"/>
                </a:lnTo>
                <a:lnTo>
                  <a:pt x="215106" y="14210"/>
                </a:lnTo>
                <a:lnTo>
                  <a:pt x="187555" y="0"/>
                </a:lnTo>
                <a:lnTo>
                  <a:pt x="181197" y="307"/>
                </a:lnTo>
                <a:lnTo>
                  <a:pt x="175553" y="3686"/>
                </a:lnTo>
                <a:lnTo>
                  <a:pt x="168910" y="9626"/>
                </a:lnTo>
              </a:path>
            </a:pathLst>
          </a:custGeom>
          <a:ln w="12496">
            <a:solidFill>
              <a:srgbClr val="000000"/>
            </a:solidFill>
          </a:ln>
        </p:spPr>
        <p:txBody>
          <a:bodyPr wrap="square" lIns="0" tIns="0" rIns="0" bIns="0" rtlCol="0"/>
          <a:lstStyle/>
          <a:p>
            <a:endParaRPr/>
          </a:p>
        </p:txBody>
      </p:sp>
      <p:sp>
        <p:nvSpPr>
          <p:cNvPr id="39" name="object 39"/>
          <p:cNvSpPr/>
          <p:nvPr/>
        </p:nvSpPr>
        <p:spPr>
          <a:xfrm>
            <a:off x="7078980" y="3188842"/>
            <a:ext cx="168910" cy="643890"/>
          </a:xfrm>
          <a:custGeom>
            <a:avLst/>
            <a:gdLst/>
            <a:ahLst/>
            <a:cxnLst/>
            <a:rect l="l" t="t" r="r" b="b"/>
            <a:pathLst>
              <a:path w="168909" h="643889">
                <a:moveTo>
                  <a:pt x="0" y="0"/>
                </a:moveTo>
                <a:lnTo>
                  <a:pt x="8600" y="17678"/>
                </a:lnTo>
                <a:lnTo>
                  <a:pt x="19081" y="34464"/>
                </a:lnTo>
                <a:lnTo>
                  <a:pt x="30468" y="50845"/>
                </a:lnTo>
                <a:lnTo>
                  <a:pt x="41783" y="67310"/>
                </a:lnTo>
                <a:lnTo>
                  <a:pt x="69585" y="112086"/>
                </a:lnTo>
                <a:lnTo>
                  <a:pt x="95529" y="158514"/>
                </a:lnTo>
                <a:lnTo>
                  <a:pt x="118912" y="206417"/>
                </a:lnTo>
                <a:lnTo>
                  <a:pt x="139034" y="255619"/>
                </a:lnTo>
                <a:lnTo>
                  <a:pt x="155194" y="305943"/>
                </a:lnTo>
                <a:lnTo>
                  <a:pt x="163802" y="344453"/>
                </a:lnTo>
                <a:lnTo>
                  <a:pt x="168338" y="384000"/>
                </a:lnTo>
                <a:lnTo>
                  <a:pt x="167731" y="423761"/>
                </a:lnTo>
                <a:lnTo>
                  <a:pt x="160909" y="462915"/>
                </a:lnTo>
                <a:lnTo>
                  <a:pt x="136779" y="521081"/>
                </a:lnTo>
                <a:lnTo>
                  <a:pt x="102362" y="573913"/>
                </a:lnTo>
                <a:lnTo>
                  <a:pt x="77644" y="606266"/>
                </a:lnTo>
                <a:lnTo>
                  <a:pt x="49022" y="634619"/>
                </a:lnTo>
                <a:lnTo>
                  <a:pt x="44450" y="640715"/>
                </a:lnTo>
                <a:lnTo>
                  <a:pt x="43561" y="643382"/>
                </a:lnTo>
                <a:lnTo>
                  <a:pt x="37846" y="640715"/>
                </a:lnTo>
              </a:path>
            </a:pathLst>
          </a:custGeom>
          <a:ln w="12496">
            <a:solidFill>
              <a:srgbClr val="000000"/>
            </a:solidFill>
          </a:ln>
        </p:spPr>
        <p:txBody>
          <a:bodyPr wrap="square" lIns="0" tIns="0" rIns="0" bIns="0" rtlCol="0"/>
          <a:lstStyle/>
          <a:p>
            <a:endParaRPr/>
          </a:p>
        </p:txBody>
      </p:sp>
      <p:sp>
        <p:nvSpPr>
          <p:cNvPr id="40" name="object 40"/>
          <p:cNvSpPr/>
          <p:nvPr/>
        </p:nvSpPr>
        <p:spPr>
          <a:xfrm>
            <a:off x="7200645" y="3063239"/>
            <a:ext cx="359410" cy="995680"/>
          </a:xfrm>
          <a:custGeom>
            <a:avLst/>
            <a:gdLst/>
            <a:ahLst/>
            <a:cxnLst/>
            <a:rect l="l" t="t" r="r" b="b"/>
            <a:pathLst>
              <a:path w="359409" h="995679">
                <a:moveTo>
                  <a:pt x="0" y="0"/>
                </a:moveTo>
                <a:lnTo>
                  <a:pt x="21907" y="35417"/>
                </a:lnTo>
                <a:lnTo>
                  <a:pt x="50292" y="70358"/>
                </a:lnTo>
                <a:lnTo>
                  <a:pt x="83405" y="108659"/>
                </a:lnTo>
                <a:lnTo>
                  <a:pt x="115936" y="147447"/>
                </a:lnTo>
                <a:lnTo>
                  <a:pt x="147685" y="186848"/>
                </a:lnTo>
                <a:lnTo>
                  <a:pt x="178449" y="226991"/>
                </a:lnTo>
                <a:lnTo>
                  <a:pt x="208027" y="268001"/>
                </a:lnTo>
                <a:lnTo>
                  <a:pt x="236220" y="310007"/>
                </a:lnTo>
                <a:lnTo>
                  <a:pt x="262459" y="351832"/>
                </a:lnTo>
                <a:lnTo>
                  <a:pt x="287515" y="394981"/>
                </a:lnTo>
                <a:lnTo>
                  <a:pt x="310450" y="439403"/>
                </a:lnTo>
                <a:lnTo>
                  <a:pt x="330325" y="485051"/>
                </a:lnTo>
                <a:lnTo>
                  <a:pt x="346201" y="531876"/>
                </a:lnTo>
                <a:lnTo>
                  <a:pt x="356223" y="580010"/>
                </a:lnTo>
                <a:lnTo>
                  <a:pt x="358838" y="627681"/>
                </a:lnTo>
                <a:lnTo>
                  <a:pt x="354595" y="675233"/>
                </a:lnTo>
                <a:lnTo>
                  <a:pt x="344043" y="723011"/>
                </a:lnTo>
                <a:lnTo>
                  <a:pt x="327790" y="769725"/>
                </a:lnTo>
                <a:lnTo>
                  <a:pt x="307371" y="813355"/>
                </a:lnTo>
                <a:lnTo>
                  <a:pt x="283571" y="855152"/>
                </a:lnTo>
                <a:lnTo>
                  <a:pt x="257175" y="896366"/>
                </a:lnTo>
                <a:lnTo>
                  <a:pt x="217709" y="950912"/>
                </a:lnTo>
                <a:lnTo>
                  <a:pt x="195095" y="974197"/>
                </a:lnTo>
                <a:lnTo>
                  <a:pt x="168148" y="995172"/>
                </a:lnTo>
              </a:path>
            </a:pathLst>
          </a:custGeom>
          <a:ln w="12496">
            <a:solidFill>
              <a:srgbClr val="000000"/>
            </a:solidFill>
          </a:ln>
        </p:spPr>
        <p:txBody>
          <a:bodyPr wrap="square" lIns="0" tIns="0" rIns="0" bIns="0" rtlCol="0"/>
          <a:lstStyle/>
          <a:p>
            <a:endParaRPr/>
          </a:p>
        </p:txBody>
      </p:sp>
      <p:sp>
        <p:nvSpPr>
          <p:cNvPr id="41" name="object 41"/>
          <p:cNvSpPr/>
          <p:nvPr/>
        </p:nvSpPr>
        <p:spPr>
          <a:xfrm>
            <a:off x="620877" y="4383023"/>
            <a:ext cx="111125" cy="668020"/>
          </a:xfrm>
          <a:custGeom>
            <a:avLst/>
            <a:gdLst/>
            <a:ahLst/>
            <a:cxnLst/>
            <a:rect l="l" t="t" r="r" b="b"/>
            <a:pathLst>
              <a:path w="111125" h="668020">
                <a:moveTo>
                  <a:pt x="110642" y="0"/>
                </a:moveTo>
                <a:lnTo>
                  <a:pt x="77114" y="40893"/>
                </a:lnTo>
                <a:lnTo>
                  <a:pt x="61121" y="76084"/>
                </a:lnTo>
                <a:lnTo>
                  <a:pt x="48158" y="112204"/>
                </a:lnTo>
                <a:lnTo>
                  <a:pt x="37252" y="149086"/>
                </a:lnTo>
                <a:lnTo>
                  <a:pt x="27432" y="186562"/>
                </a:lnTo>
                <a:lnTo>
                  <a:pt x="15430" y="241738"/>
                </a:lnTo>
                <a:lnTo>
                  <a:pt x="6857" y="297449"/>
                </a:lnTo>
                <a:lnTo>
                  <a:pt x="1714" y="353566"/>
                </a:lnTo>
                <a:lnTo>
                  <a:pt x="0" y="409956"/>
                </a:lnTo>
                <a:lnTo>
                  <a:pt x="1638" y="457346"/>
                </a:lnTo>
                <a:lnTo>
                  <a:pt x="6476" y="505142"/>
                </a:lnTo>
                <a:lnTo>
                  <a:pt x="15087" y="552366"/>
                </a:lnTo>
                <a:lnTo>
                  <a:pt x="28041" y="598043"/>
                </a:lnTo>
                <a:lnTo>
                  <a:pt x="45491" y="634952"/>
                </a:lnTo>
                <a:lnTo>
                  <a:pt x="56502" y="651388"/>
                </a:lnTo>
                <a:lnTo>
                  <a:pt x="68884" y="667765"/>
                </a:lnTo>
              </a:path>
            </a:pathLst>
          </a:custGeom>
          <a:ln w="12801">
            <a:solidFill>
              <a:srgbClr val="000000"/>
            </a:solidFill>
          </a:ln>
        </p:spPr>
        <p:txBody>
          <a:bodyPr wrap="square" lIns="0" tIns="0" rIns="0" bIns="0" rtlCol="0"/>
          <a:lstStyle/>
          <a:p>
            <a:endParaRPr/>
          </a:p>
        </p:txBody>
      </p:sp>
      <p:sp>
        <p:nvSpPr>
          <p:cNvPr id="42" name="object 42"/>
          <p:cNvSpPr/>
          <p:nvPr/>
        </p:nvSpPr>
        <p:spPr>
          <a:xfrm>
            <a:off x="981822" y="4562602"/>
            <a:ext cx="216535" cy="433070"/>
          </a:xfrm>
          <a:custGeom>
            <a:avLst/>
            <a:gdLst/>
            <a:ahLst/>
            <a:cxnLst/>
            <a:rect l="l" t="t" r="r" b="b"/>
            <a:pathLst>
              <a:path w="216534" h="433070">
                <a:moveTo>
                  <a:pt x="109666" y="0"/>
                </a:moveTo>
                <a:lnTo>
                  <a:pt x="83148" y="27940"/>
                </a:lnTo>
                <a:lnTo>
                  <a:pt x="50839" y="92408"/>
                </a:lnTo>
                <a:lnTo>
                  <a:pt x="25846" y="160020"/>
                </a:lnTo>
                <a:lnTo>
                  <a:pt x="13877" y="202497"/>
                </a:lnTo>
                <a:lnTo>
                  <a:pt x="4852" y="245999"/>
                </a:lnTo>
                <a:lnTo>
                  <a:pt x="0" y="290071"/>
                </a:lnTo>
                <a:lnTo>
                  <a:pt x="547" y="334264"/>
                </a:lnTo>
                <a:lnTo>
                  <a:pt x="16702" y="393350"/>
                </a:lnTo>
                <a:lnTo>
                  <a:pt x="63031" y="430911"/>
                </a:lnTo>
                <a:lnTo>
                  <a:pt x="101636" y="433028"/>
                </a:lnTo>
                <a:lnTo>
                  <a:pt x="137555" y="418988"/>
                </a:lnTo>
                <a:lnTo>
                  <a:pt x="168216" y="393924"/>
                </a:lnTo>
                <a:lnTo>
                  <a:pt x="191047" y="362966"/>
                </a:lnTo>
                <a:lnTo>
                  <a:pt x="206516" y="326677"/>
                </a:lnTo>
                <a:lnTo>
                  <a:pt x="214669" y="287829"/>
                </a:lnTo>
                <a:lnTo>
                  <a:pt x="216422" y="248005"/>
                </a:lnTo>
                <a:lnTo>
                  <a:pt x="212688" y="208787"/>
                </a:lnTo>
                <a:lnTo>
                  <a:pt x="202520" y="166689"/>
                </a:lnTo>
                <a:lnTo>
                  <a:pt x="185329" y="123029"/>
                </a:lnTo>
                <a:lnTo>
                  <a:pt x="161335" y="81979"/>
                </a:lnTo>
                <a:lnTo>
                  <a:pt x="130758" y="47707"/>
                </a:lnTo>
                <a:lnTo>
                  <a:pt x="93816" y="24384"/>
                </a:lnTo>
                <a:lnTo>
                  <a:pt x="47486" y="18796"/>
                </a:lnTo>
              </a:path>
            </a:pathLst>
          </a:custGeom>
          <a:ln w="12801">
            <a:solidFill>
              <a:srgbClr val="000000"/>
            </a:solidFill>
          </a:ln>
        </p:spPr>
        <p:txBody>
          <a:bodyPr wrap="square" lIns="0" tIns="0" rIns="0" bIns="0" rtlCol="0"/>
          <a:lstStyle/>
          <a:p>
            <a:endParaRPr/>
          </a:p>
        </p:txBody>
      </p:sp>
      <p:sp>
        <p:nvSpPr>
          <p:cNvPr id="43" name="object 43"/>
          <p:cNvSpPr/>
          <p:nvPr/>
        </p:nvSpPr>
        <p:spPr>
          <a:xfrm>
            <a:off x="1073162" y="4429378"/>
            <a:ext cx="65405" cy="679450"/>
          </a:xfrm>
          <a:custGeom>
            <a:avLst/>
            <a:gdLst/>
            <a:ahLst/>
            <a:cxnLst/>
            <a:rect l="l" t="t" r="r" b="b"/>
            <a:pathLst>
              <a:path w="65405" h="679450">
                <a:moveTo>
                  <a:pt x="39662" y="0"/>
                </a:moveTo>
                <a:lnTo>
                  <a:pt x="64960" y="40259"/>
                </a:lnTo>
                <a:lnTo>
                  <a:pt x="65393" y="87919"/>
                </a:lnTo>
                <a:lnTo>
                  <a:pt x="61569" y="135699"/>
                </a:lnTo>
                <a:lnTo>
                  <a:pt x="55402" y="183384"/>
                </a:lnTo>
                <a:lnTo>
                  <a:pt x="48806" y="230759"/>
                </a:lnTo>
                <a:lnTo>
                  <a:pt x="42159" y="279375"/>
                </a:lnTo>
                <a:lnTo>
                  <a:pt x="35424" y="327998"/>
                </a:lnTo>
                <a:lnTo>
                  <a:pt x="28660" y="376633"/>
                </a:lnTo>
                <a:lnTo>
                  <a:pt x="21925" y="425286"/>
                </a:lnTo>
                <a:lnTo>
                  <a:pt x="15278" y="473964"/>
                </a:lnTo>
                <a:lnTo>
                  <a:pt x="9815" y="515429"/>
                </a:lnTo>
                <a:lnTo>
                  <a:pt x="5181" y="556704"/>
                </a:lnTo>
                <a:lnTo>
                  <a:pt x="1862" y="597979"/>
                </a:lnTo>
                <a:lnTo>
                  <a:pt x="342" y="639445"/>
                </a:lnTo>
                <a:lnTo>
                  <a:pt x="0" y="652462"/>
                </a:lnTo>
                <a:lnTo>
                  <a:pt x="114" y="662146"/>
                </a:lnTo>
                <a:lnTo>
                  <a:pt x="1028" y="670448"/>
                </a:lnTo>
                <a:lnTo>
                  <a:pt x="3086" y="679323"/>
                </a:lnTo>
              </a:path>
            </a:pathLst>
          </a:custGeom>
          <a:ln w="12801">
            <a:solidFill>
              <a:srgbClr val="000000"/>
            </a:solidFill>
          </a:ln>
        </p:spPr>
        <p:txBody>
          <a:bodyPr wrap="square" lIns="0" tIns="0" rIns="0" bIns="0" rtlCol="0"/>
          <a:lstStyle/>
          <a:p>
            <a:endParaRPr/>
          </a:p>
        </p:txBody>
      </p:sp>
      <p:sp>
        <p:nvSpPr>
          <p:cNvPr id="44" name="object 44"/>
          <p:cNvSpPr/>
          <p:nvPr/>
        </p:nvSpPr>
        <p:spPr>
          <a:xfrm>
            <a:off x="1048207" y="4989576"/>
            <a:ext cx="187960" cy="64135"/>
          </a:xfrm>
          <a:custGeom>
            <a:avLst/>
            <a:gdLst/>
            <a:ahLst/>
            <a:cxnLst/>
            <a:rect l="l" t="t" r="r" b="b"/>
            <a:pathLst>
              <a:path w="187959" h="64135">
                <a:moveTo>
                  <a:pt x="19507" y="0"/>
                </a:moveTo>
                <a:lnTo>
                  <a:pt x="14144" y="5683"/>
                </a:lnTo>
                <a:lnTo>
                  <a:pt x="8381" y="12128"/>
                </a:lnTo>
                <a:lnTo>
                  <a:pt x="3305" y="19145"/>
                </a:lnTo>
                <a:lnTo>
                  <a:pt x="0" y="26543"/>
                </a:lnTo>
                <a:lnTo>
                  <a:pt x="985" y="37383"/>
                </a:lnTo>
                <a:lnTo>
                  <a:pt x="45191" y="58630"/>
                </a:lnTo>
                <a:lnTo>
                  <a:pt x="99669" y="62737"/>
                </a:lnTo>
                <a:lnTo>
                  <a:pt x="118281" y="63783"/>
                </a:lnTo>
                <a:lnTo>
                  <a:pt x="137236" y="63769"/>
                </a:lnTo>
                <a:lnTo>
                  <a:pt x="156076" y="62255"/>
                </a:lnTo>
                <a:lnTo>
                  <a:pt x="174345" y="58800"/>
                </a:lnTo>
                <a:lnTo>
                  <a:pt x="178917" y="57276"/>
                </a:lnTo>
                <a:lnTo>
                  <a:pt x="183184" y="56134"/>
                </a:lnTo>
                <a:lnTo>
                  <a:pt x="187756" y="54610"/>
                </a:lnTo>
              </a:path>
            </a:pathLst>
          </a:custGeom>
          <a:ln w="12801">
            <a:solidFill>
              <a:srgbClr val="000000"/>
            </a:solidFill>
          </a:ln>
        </p:spPr>
        <p:txBody>
          <a:bodyPr wrap="square" lIns="0" tIns="0" rIns="0" bIns="0" rtlCol="0"/>
          <a:lstStyle/>
          <a:p>
            <a:endParaRPr/>
          </a:p>
        </p:txBody>
      </p:sp>
      <p:sp>
        <p:nvSpPr>
          <p:cNvPr id="45" name="object 45"/>
          <p:cNvSpPr/>
          <p:nvPr/>
        </p:nvSpPr>
        <p:spPr>
          <a:xfrm>
            <a:off x="1057351" y="4363465"/>
            <a:ext cx="218440" cy="28575"/>
          </a:xfrm>
          <a:custGeom>
            <a:avLst/>
            <a:gdLst/>
            <a:ahLst/>
            <a:cxnLst/>
            <a:rect l="l" t="t" r="r" b="b"/>
            <a:pathLst>
              <a:path w="218440" h="28575">
                <a:moveTo>
                  <a:pt x="0" y="28447"/>
                </a:moveTo>
                <a:lnTo>
                  <a:pt x="15449" y="25528"/>
                </a:lnTo>
                <a:lnTo>
                  <a:pt x="30784" y="22240"/>
                </a:lnTo>
                <a:lnTo>
                  <a:pt x="46120" y="19071"/>
                </a:lnTo>
                <a:lnTo>
                  <a:pt x="61569" y="16509"/>
                </a:lnTo>
                <a:lnTo>
                  <a:pt x="87720" y="13436"/>
                </a:lnTo>
                <a:lnTo>
                  <a:pt x="113728" y="10874"/>
                </a:lnTo>
                <a:lnTo>
                  <a:pt x="139793" y="8526"/>
                </a:lnTo>
                <a:lnTo>
                  <a:pt x="166115" y="6095"/>
                </a:lnTo>
                <a:lnTo>
                  <a:pt x="182699" y="4518"/>
                </a:lnTo>
                <a:lnTo>
                  <a:pt x="195230" y="3190"/>
                </a:lnTo>
                <a:lnTo>
                  <a:pt x="206171" y="1791"/>
                </a:lnTo>
                <a:lnTo>
                  <a:pt x="217982" y="0"/>
                </a:lnTo>
              </a:path>
            </a:pathLst>
          </a:custGeom>
          <a:ln w="12801">
            <a:solidFill>
              <a:srgbClr val="000000"/>
            </a:solidFill>
          </a:ln>
        </p:spPr>
        <p:txBody>
          <a:bodyPr wrap="square" lIns="0" tIns="0" rIns="0" bIns="0" rtlCol="0"/>
          <a:lstStyle/>
          <a:p>
            <a:endParaRPr/>
          </a:p>
        </p:txBody>
      </p:sp>
      <p:sp>
        <p:nvSpPr>
          <p:cNvPr id="46" name="object 46"/>
          <p:cNvSpPr/>
          <p:nvPr/>
        </p:nvSpPr>
        <p:spPr>
          <a:xfrm>
            <a:off x="1001877" y="5055099"/>
            <a:ext cx="147320" cy="20320"/>
          </a:xfrm>
          <a:custGeom>
            <a:avLst/>
            <a:gdLst/>
            <a:ahLst/>
            <a:cxnLst/>
            <a:rect l="l" t="t" r="r" b="b"/>
            <a:pathLst>
              <a:path w="147319" h="20320">
                <a:moveTo>
                  <a:pt x="0" y="20073"/>
                </a:moveTo>
                <a:lnTo>
                  <a:pt x="9272" y="15557"/>
                </a:lnTo>
                <a:lnTo>
                  <a:pt x="18173" y="10898"/>
                </a:lnTo>
                <a:lnTo>
                  <a:pt x="27131" y="6572"/>
                </a:lnTo>
                <a:lnTo>
                  <a:pt x="36575" y="3055"/>
                </a:lnTo>
                <a:lnTo>
                  <a:pt x="52992" y="0"/>
                </a:lnTo>
                <a:lnTo>
                  <a:pt x="68237" y="134"/>
                </a:lnTo>
                <a:lnTo>
                  <a:pt x="83424" y="2270"/>
                </a:lnTo>
                <a:lnTo>
                  <a:pt x="99669" y="5214"/>
                </a:lnTo>
                <a:lnTo>
                  <a:pt x="111685" y="7330"/>
                </a:lnTo>
                <a:lnTo>
                  <a:pt x="123558" y="9564"/>
                </a:lnTo>
                <a:lnTo>
                  <a:pt x="135374" y="11751"/>
                </a:lnTo>
                <a:lnTo>
                  <a:pt x="147218" y="13723"/>
                </a:lnTo>
              </a:path>
            </a:pathLst>
          </a:custGeom>
          <a:ln w="12801">
            <a:solidFill>
              <a:srgbClr val="000000"/>
            </a:solidFill>
          </a:ln>
        </p:spPr>
        <p:txBody>
          <a:bodyPr wrap="square" lIns="0" tIns="0" rIns="0" bIns="0" rtlCol="0"/>
          <a:lstStyle/>
          <a:p>
            <a:endParaRPr/>
          </a:p>
        </p:txBody>
      </p:sp>
      <p:sp>
        <p:nvSpPr>
          <p:cNvPr id="47" name="object 47"/>
          <p:cNvSpPr/>
          <p:nvPr/>
        </p:nvSpPr>
        <p:spPr>
          <a:xfrm>
            <a:off x="1492885" y="4774946"/>
            <a:ext cx="148590" cy="196215"/>
          </a:xfrm>
          <a:custGeom>
            <a:avLst/>
            <a:gdLst/>
            <a:ahLst/>
            <a:cxnLst/>
            <a:rect l="l" t="t" r="r" b="b"/>
            <a:pathLst>
              <a:path w="148589" h="196214">
                <a:moveTo>
                  <a:pt x="0" y="0"/>
                </a:moveTo>
                <a:lnTo>
                  <a:pt x="40826" y="37736"/>
                </a:lnTo>
                <a:lnTo>
                  <a:pt x="68143" y="67750"/>
                </a:lnTo>
                <a:lnTo>
                  <a:pt x="97131" y="101635"/>
                </a:lnTo>
                <a:lnTo>
                  <a:pt x="118941" y="133217"/>
                </a:lnTo>
                <a:lnTo>
                  <a:pt x="139319" y="177418"/>
                </a:lnTo>
                <a:lnTo>
                  <a:pt x="144145" y="186943"/>
                </a:lnTo>
                <a:lnTo>
                  <a:pt x="145415" y="189610"/>
                </a:lnTo>
                <a:lnTo>
                  <a:pt x="148209" y="195706"/>
                </a:lnTo>
              </a:path>
            </a:pathLst>
          </a:custGeom>
          <a:ln w="12801">
            <a:solidFill>
              <a:srgbClr val="000000"/>
            </a:solidFill>
          </a:ln>
        </p:spPr>
        <p:txBody>
          <a:bodyPr wrap="square" lIns="0" tIns="0" rIns="0" bIns="0" rtlCol="0"/>
          <a:lstStyle/>
          <a:p>
            <a:endParaRPr/>
          </a:p>
        </p:txBody>
      </p:sp>
      <p:sp>
        <p:nvSpPr>
          <p:cNvPr id="48" name="object 48"/>
          <p:cNvSpPr/>
          <p:nvPr/>
        </p:nvSpPr>
        <p:spPr>
          <a:xfrm>
            <a:off x="1484630" y="4743322"/>
            <a:ext cx="108585" cy="247650"/>
          </a:xfrm>
          <a:custGeom>
            <a:avLst/>
            <a:gdLst/>
            <a:ahLst/>
            <a:cxnLst/>
            <a:rect l="l" t="t" r="r" b="b"/>
            <a:pathLst>
              <a:path w="108584" h="247650">
                <a:moveTo>
                  <a:pt x="108584" y="7874"/>
                </a:moveTo>
                <a:lnTo>
                  <a:pt x="105790" y="5206"/>
                </a:lnTo>
                <a:lnTo>
                  <a:pt x="103378" y="2666"/>
                </a:lnTo>
                <a:lnTo>
                  <a:pt x="100964" y="0"/>
                </a:lnTo>
                <a:lnTo>
                  <a:pt x="91890" y="8719"/>
                </a:lnTo>
                <a:lnTo>
                  <a:pt x="85423" y="18510"/>
                </a:lnTo>
                <a:lnTo>
                  <a:pt x="80408" y="29396"/>
                </a:lnTo>
                <a:lnTo>
                  <a:pt x="75691" y="41401"/>
                </a:lnTo>
                <a:lnTo>
                  <a:pt x="65968" y="66333"/>
                </a:lnTo>
                <a:lnTo>
                  <a:pt x="56102" y="91217"/>
                </a:lnTo>
                <a:lnTo>
                  <a:pt x="36321" y="140843"/>
                </a:lnTo>
                <a:lnTo>
                  <a:pt x="20145" y="184705"/>
                </a:lnTo>
                <a:lnTo>
                  <a:pt x="5587" y="228853"/>
                </a:lnTo>
                <a:lnTo>
                  <a:pt x="1269" y="238632"/>
                </a:lnTo>
                <a:lnTo>
                  <a:pt x="0" y="240791"/>
                </a:lnTo>
                <a:lnTo>
                  <a:pt x="381" y="247522"/>
                </a:lnTo>
              </a:path>
            </a:pathLst>
          </a:custGeom>
          <a:ln w="12801">
            <a:solidFill>
              <a:srgbClr val="000000"/>
            </a:solidFill>
          </a:ln>
        </p:spPr>
        <p:txBody>
          <a:bodyPr wrap="square" lIns="0" tIns="0" rIns="0" bIns="0" rtlCol="0"/>
          <a:lstStyle/>
          <a:p>
            <a:endParaRPr/>
          </a:p>
        </p:txBody>
      </p:sp>
      <p:sp>
        <p:nvSpPr>
          <p:cNvPr id="49" name="object 49"/>
          <p:cNvSpPr/>
          <p:nvPr/>
        </p:nvSpPr>
        <p:spPr>
          <a:xfrm>
            <a:off x="1475232" y="4466240"/>
            <a:ext cx="271145" cy="157480"/>
          </a:xfrm>
          <a:custGeom>
            <a:avLst/>
            <a:gdLst/>
            <a:ahLst/>
            <a:cxnLst/>
            <a:rect l="l" t="t" r="r" b="b"/>
            <a:pathLst>
              <a:path w="271144" h="157479">
                <a:moveTo>
                  <a:pt x="0" y="120745"/>
                </a:moveTo>
                <a:lnTo>
                  <a:pt x="35687" y="139033"/>
                </a:lnTo>
                <a:lnTo>
                  <a:pt x="75834" y="149445"/>
                </a:lnTo>
                <a:lnTo>
                  <a:pt x="123571" y="156876"/>
                </a:lnTo>
                <a:lnTo>
                  <a:pt x="140894" y="157261"/>
                </a:lnTo>
                <a:lnTo>
                  <a:pt x="157861" y="156051"/>
                </a:lnTo>
                <a:lnTo>
                  <a:pt x="178706" y="152207"/>
                </a:lnTo>
                <a:lnTo>
                  <a:pt x="198993" y="146446"/>
                </a:lnTo>
                <a:lnTo>
                  <a:pt x="219065" y="139995"/>
                </a:lnTo>
                <a:lnTo>
                  <a:pt x="239268" y="134080"/>
                </a:lnTo>
                <a:lnTo>
                  <a:pt x="247116" y="132266"/>
                </a:lnTo>
                <a:lnTo>
                  <a:pt x="255000" y="130714"/>
                </a:lnTo>
                <a:lnTo>
                  <a:pt x="262860" y="129258"/>
                </a:lnTo>
                <a:lnTo>
                  <a:pt x="270637" y="127730"/>
                </a:lnTo>
                <a:lnTo>
                  <a:pt x="242950" y="94202"/>
                </a:lnTo>
                <a:lnTo>
                  <a:pt x="202785" y="59412"/>
                </a:lnTo>
                <a:lnTo>
                  <a:pt x="160512" y="28003"/>
                </a:lnTo>
                <a:lnTo>
                  <a:pt x="117219" y="4238"/>
                </a:lnTo>
                <a:lnTo>
                  <a:pt x="91370" y="0"/>
                </a:lnTo>
                <a:lnTo>
                  <a:pt x="77089" y="1238"/>
                </a:lnTo>
                <a:lnTo>
                  <a:pt x="75311" y="1492"/>
                </a:lnTo>
                <a:lnTo>
                  <a:pt x="73152" y="2127"/>
                </a:lnTo>
                <a:lnTo>
                  <a:pt x="70993" y="2381"/>
                </a:lnTo>
              </a:path>
            </a:pathLst>
          </a:custGeom>
          <a:ln w="12801">
            <a:solidFill>
              <a:srgbClr val="000000"/>
            </a:solidFill>
          </a:ln>
        </p:spPr>
        <p:txBody>
          <a:bodyPr wrap="square" lIns="0" tIns="0" rIns="0" bIns="0" rtlCol="0"/>
          <a:lstStyle/>
          <a:p>
            <a:endParaRPr/>
          </a:p>
        </p:txBody>
      </p:sp>
      <p:sp>
        <p:nvSpPr>
          <p:cNvPr id="50" name="object 50"/>
          <p:cNvSpPr/>
          <p:nvPr/>
        </p:nvSpPr>
        <p:spPr>
          <a:xfrm>
            <a:off x="1757172" y="4784725"/>
            <a:ext cx="154305" cy="15240"/>
          </a:xfrm>
          <a:custGeom>
            <a:avLst/>
            <a:gdLst/>
            <a:ahLst/>
            <a:cxnLst/>
            <a:rect l="l" t="t" r="r" b="b"/>
            <a:pathLst>
              <a:path w="154305" h="15239">
                <a:moveTo>
                  <a:pt x="0" y="4318"/>
                </a:moveTo>
                <a:lnTo>
                  <a:pt x="8788" y="3929"/>
                </a:lnTo>
                <a:lnTo>
                  <a:pt x="17351" y="2254"/>
                </a:lnTo>
                <a:lnTo>
                  <a:pt x="25842" y="531"/>
                </a:lnTo>
                <a:lnTo>
                  <a:pt x="34416" y="0"/>
                </a:lnTo>
                <a:lnTo>
                  <a:pt x="44275" y="1154"/>
                </a:lnTo>
                <a:lnTo>
                  <a:pt x="54419" y="3238"/>
                </a:lnTo>
                <a:lnTo>
                  <a:pt x="64563" y="5607"/>
                </a:lnTo>
                <a:lnTo>
                  <a:pt x="74421" y="7619"/>
                </a:lnTo>
                <a:lnTo>
                  <a:pt x="113230" y="13460"/>
                </a:lnTo>
                <a:lnTo>
                  <a:pt x="133314" y="15105"/>
                </a:lnTo>
                <a:lnTo>
                  <a:pt x="140176" y="15081"/>
                </a:lnTo>
                <a:lnTo>
                  <a:pt x="146990" y="14533"/>
                </a:lnTo>
                <a:lnTo>
                  <a:pt x="153923" y="13462"/>
                </a:lnTo>
              </a:path>
            </a:pathLst>
          </a:custGeom>
          <a:ln w="12801">
            <a:solidFill>
              <a:srgbClr val="000000"/>
            </a:solidFill>
          </a:ln>
        </p:spPr>
        <p:txBody>
          <a:bodyPr wrap="square" lIns="0" tIns="0" rIns="0" bIns="0" rtlCol="0"/>
          <a:lstStyle/>
          <a:p>
            <a:endParaRPr/>
          </a:p>
        </p:txBody>
      </p:sp>
      <p:sp>
        <p:nvSpPr>
          <p:cNvPr id="51" name="object 51"/>
          <p:cNvSpPr/>
          <p:nvPr/>
        </p:nvSpPr>
        <p:spPr>
          <a:xfrm>
            <a:off x="2131953" y="4520819"/>
            <a:ext cx="242570" cy="443230"/>
          </a:xfrm>
          <a:custGeom>
            <a:avLst/>
            <a:gdLst/>
            <a:ahLst/>
            <a:cxnLst/>
            <a:rect l="l" t="t" r="r" b="b"/>
            <a:pathLst>
              <a:path w="242569" h="443229">
                <a:moveTo>
                  <a:pt x="74799" y="0"/>
                </a:moveTo>
                <a:lnTo>
                  <a:pt x="46668" y="59896"/>
                </a:lnTo>
                <a:lnTo>
                  <a:pt x="24253" y="122554"/>
                </a:lnTo>
                <a:lnTo>
                  <a:pt x="12358" y="169068"/>
                </a:lnTo>
                <a:lnTo>
                  <a:pt x="3964" y="217677"/>
                </a:lnTo>
                <a:lnTo>
                  <a:pt x="0" y="266858"/>
                </a:lnTo>
                <a:lnTo>
                  <a:pt x="1393" y="315086"/>
                </a:lnTo>
                <a:lnTo>
                  <a:pt x="17204" y="384841"/>
                </a:lnTo>
                <a:lnTo>
                  <a:pt x="63496" y="436498"/>
                </a:lnTo>
                <a:lnTo>
                  <a:pt x="93724" y="443180"/>
                </a:lnTo>
                <a:lnTo>
                  <a:pt x="122916" y="436991"/>
                </a:lnTo>
                <a:lnTo>
                  <a:pt x="173859" y="403478"/>
                </a:lnTo>
                <a:lnTo>
                  <a:pt x="217420" y="343582"/>
                </a:lnTo>
                <a:lnTo>
                  <a:pt x="238121" y="272160"/>
                </a:lnTo>
                <a:lnTo>
                  <a:pt x="242056" y="226466"/>
                </a:lnTo>
                <a:lnTo>
                  <a:pt x="239121" y="180070"/>
                </a:lnTo>
                <a:lnTo>
                  <a:pt x="229209" y="134697"/>
                </a:lnTo>
                <a:lnTo>
                  <a:pt x="212213" y="92074"/>
                </a:lnTo>
                <a:lnTo>
                  <a:pt x="181240" y="50561"/>
                </a:lnTo>
                <a:lnTo>
                  <a:pt x="135124" y="27431"/>
                </a:lnTo>
                <a:lnTo>
                  <a:pt x="122221" y="26991"/>
                </a:lnTo>
                <a:lnTo>
                  <a:pt x="112391" y="26479"/>
                </a:lnTo>
                <a:lnTo>
                  <a:pt x="103798" y="25681"/>
                </a:lnTo>
                <a:lnTo>
                  <a:pt x="94611" y="24383"/>
                </a:lnTo>
              </a:path>
            </a:pathLst>
          </a:custGeom>
          <a:ln w="12801">
            <a:solidFill>
              <a:srgbClr val="000000"/>
            </a:solidFill>
          </a:ln>
        </p:spPr>
        <p:txBody>
          <a:bodyPr wrap="square" lIns="0" tIns="0" rIns="0" bIns="0" rtlCol="0"/>
          <a:lstStyle/>
          <a:p>
            <a:endParaRPr/>
          </a:p>
        </p:txBody>
      </p:sp>
      <p:sp>
        <p:nvSpPr>
          <p:cNvPr id="52" name="object 52"/>
          <p:cNvSpPr/>
          <p:nvPr/>
        </p:nvSpPr>
        <p:spPr>
          <a:xfrm>
            <a:off x="2242692" y="4413250"/>
            <a:ext cx="59690" cy="652145"/>
          </a:xfrm>
          <a:custGeom>
            <a:avLst/>
            <a:gdLst/>
            <a:ahLst/>
            <a:cxnLst/>
            <a:rect l="l" t="t" r="r" b="b"/>
            <a:pathLst>
              <a:path w="59689" h="652145">
                <a:moveTo>
                  <a:pt x="0" y="0"/>
                </a:moveTo>
                <a:lnTo>
                  <a:pt x="28449" y="29342"/>
                </a:lnTo>
                <a:lnTo>
                  <a:pt x="39713" y="88842"/>
                </a:lnTo>
                <a:lnTo>
                  <a:pt x="40814" y="131333"/>
                </a:lnTo>
                <a:lnTo>
                  <a:pt x="39510" y="174039"/>
                </a:lnTo>
                <a:lnTo>
                  <a:pt x="38481" y="216662"/>
                </a:lnTo>
                <a:lnTo>
                  <a:pt x="38787" y="262575"/>
                </a:lnTo>
                <a:lnTo>
                  <a:pt x="39411" y="308549"/>
                </a:lnTo>
                <a:lnTo>
                  <a:pt x="40364" y="354553"/>
                </a:lnTo>
                <a:lnTo>
                  <a:pt x="41659" y="400558"/>
                </a:lnTo>
                <a:lnTo>
                  <a:pt x="43306" y="446531"/>
                </a:lnTo>
                <a:lnTo>
                  <a:pt x="46416" y="491636"/>
                </a:lnTo>
                <a:lnTo>
                  <a:pt x="51133" y="536575"/>
                </a:lnTo>
                <a:lnTo>
                  <a:pt x="55969" y="581513"/>
                </a:lnTo>
                <a:lnTo>
                  <a:pt x="59436" y="626618"/>
                </a:lnTo>
                <a:lnTo>
                  <a:pt x="59436" y="635126"/>
                </a:lnTo>
                <a:lnTo>
                  <a:pt x="59436" y="643382"/>
                </a:lnTo>
                <a:lnTo>
                  <a:pt x="59436" y="651891"/>
                </a:lnTo>
              </a:path>
            </a:pathLst>
          </a:custGeom>
          <a:ln w="12801">
            <a:solidFill>
              <a:srgbClr val="000000"/>
            </a:solidFill>
          </a:ln>
        </p:spPr>
        <p:txBody>
          <a:bodyPr wrap="square" lIns="0" tIns="0" rIns="0" bIns="0" rtlCol="0"/>
          <a:lstStyle/>
          <a:p>
            <a:endParaRPr/>
          </a:p>
        </p:txBody>
      </p:sp>
      <p:sp>
        <p:nvSpPr>
          <p:cNvPr id="53" name="object 53"/>
          <p:cNvSpPr/>
          <p:nvPr/>
        </p:nvSpPr>
        <p:spPr>
          <a:xfrm>
            <a:off x="2185161" y="5048377"/>
            <a:ext cx="229870" cy="45720"/>
          </a:xfrm>
          <a:custGeom>
            <a:avLst/>
            <a:gdLst/>
            <a:ahLst/>
            <a:cxnLst/>
            <a:rect l="l" t="t" r="r" b="b"/>
            <a:pathLst>
              <a:path w="229869" h="45720">
                <a:moveTo>
                  <a:pt x="11175" y="11303"/>
                </a:moveTo>
                <a:lnTo>
                  <a:pt x="3556" y="14986"/>
                </a:lnTo>
                <a:lnTo>
                  <a:pt x="1143" y="15621"/>
                </a:lnTo>
                <a:lnTo>
                  <a:pt x="0" y="21717"/>
                </a:lnTo>
                <a:lnTo>
                  <a:pt x="36861" y="41737"/>
                </a:lnTo>
                <a:lnTo>
                  <a:pt x="75836" y="45346"/>
                </a:lnTo>
                <a:lnTo>
                  <a:pt x="98694" y="43973"/>
                </a:lnTo>
                <a:lnTo>
                  <a:pt x="144399" y="37846"/>
                </a:lnTo>
                <a:lnTo>
                  <a:pt x="190738" y="26352"/>
                </a:lnTo>
                <a:lnTo>
                  <a:pt x="210067" y="15664"/>
                </a:lnTo>
                <a:lnTo>
                  <a:pt x="229743" y="0"/>
                </a:lnTo>
              </a:path>
            </a:pathLst>
          </a:custGeom>
          <a:ln w="12801">
            <a:solidFill>
              <a:srgbClr val="000000"/>
            </a:solidFill>
          </a:ln>
        </p:spPr>
        <p:txBody>
          <a:bodyPr wrap="square" lIns="0" tIns="0" rIns="0" bIns="0" rtlCol="0"/>
          <a:lstStyle/>
          <a:p>
            <a:endParaRPr/>
          </a:p>
        </p:txBody>
      </p:sp>
      <p:sp>
        <p:nvSpPr>
          <p:cNvPr id="54" name="object 54"/>
          <p:cNvSpPr/>
          <p:nvPr/>
        </p:nvSpPr>
        <p:spPr>
          <a:xfrm>
            <a:off x="2137536" y="4357115"/>
            <a:ext cx="306070" cy="15875"/>
          </a:xfrm>
          <a:custGeom>
            <a:avLst/>
            <a:gdLst/>
            <a:ahLst/>
            <a:cxnLst/>
            <a:rect l="l" t="t" r="r" b="b"/>
            <a:pathLst>
              <a:path w="306069" h="15875">
                <a:moveTo>
                  <a:pt x="0" y="5206"/>
                </a:moveTo>
                <a:lnTo>
                  <a:pt x="10370" y="8324"/>
                </a:lnTo>
                <a:lnTo>
                  <a:pt x="20955" y="9858"/>
                </a:lnTo>
                <a:lnTo>
                  <a:pt x="31825" y="10368"/>
                </a:lnTo>
                <a:lnTo>
                  <a:pt x="43052" y="10413"/>
                </a:lnTo>
                <a:lnTo>
                  <a:pt x="65549" y="11150"/>
                </a:lnTo>
                <a:lnTo>
                  <a:pt x="87963" y="12588"/>
                </a:lnTo>
                <a:lnTo>
                  <a:pt x="110400" y="14146"/>
                </a:lnTo>
                <a:lnTo>
                  <a:pt x="132969" y="15239"/>
                </a:lnTo>
                <a:lnTo>
                  <a:pt x="157628" y="15676"/>
                </a:lnTo>
                <a:lnTo>
                  <a:pt x="182229" y="15112"/>
                </a:lnTo>
                <a:lnTo>
                  <a:pt x="206710" y="14168"/>
                </a:lnTo>
                <a:lnTo>
                  <a:pt x="231012" y="13461"/>
                </a:lnTo>
                <a:lnTo>
                  <a:pt x="251134" y="12626"/>
                </a:lnTo>
                <a:lnTo>
                  <a:pt x="269589" y="10588"/>
                </a:lnTo>
                <a:lnTo>
                  <a:pt x="287520" y="6621"/>
                </a:lnTo>
                <a:lnTo>
                  <a:pt x="306069" y="0"/>
                </a:lnTo>
              </a:path>
            </a:pathLst>
          </a:custGeom>
          <a:ln w="12801">
            <a:solidFill>
              <a:srgbClr val="000000"/>
            </a:solidFill>
          </a:ln>
        </p:spPr>
        <p:txBody>
          <a:bodyPr wrap="square" lIns="0" tIns="0" rIns="0" bIns="0" rtlCol="0"/>
          <a:lstStyle/>
          <a:p>
            <a:endParaRPr/>
          </a:p>
        </p:txBody>
      </p:sp>
      <p:sp>
        <p:nvSpPr>
          <p:cNvPr id="55" name="object 55"/>
          <p:cNvSpPr/>
          <p:nvPr/>
        </p:nvSpPr>
        <p:spPr>
          <a:xfrm>
            <a:off x="830580" y="4770069"/>
            <a:ext cx="3649878" cy="1909470"/>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2645917" y="4482084"/>
            <a:ext cx="249554" cy="146050"/>
          </a:xfrm>
          <a:custGeom>
            <a:avLst/>
            <a:gdLst/>
            <a:ahLst/>
            <a:cxnLst/>
            <a:rect l="l" t="t" r="r" b="b"/>
            <a:pathLst>
              <a:path w="249555" h="146050">
                <a:moveTo>
                  <a:pt x="10413" y="130810"/>
                </a:moveTo>
                <a:lnTo>
                  <a:pt x="7112" y="131953"/>
                </a:lnTo>
                <a:lnTo>
                  <a:pt x="3682" y="133223"/>
                </a:lnTo>
                <a:lnTo>
                  <a:pt x="0" y="134366"/>
                </a:lnTo>
                <a:lnTo>
                  <a:pt x="10556" y="136151"/>
                </a:lnTo>
                <a:lnTo>
                  <a:pt x="21113" y="138366"/>
                </a:lnTo>
                <a:lnTo>
                  <a:pt x="31718" y="140581"/>
                </a:lnTo>
                <a:lnTo>
                  <a:pt x="42418" y="142367"/>
                </a:lnTo>
                <a:lnTo>
                  <a:pt x="59779" y="144289"/>
                </a:lnTo>
                <a:lnTo>
                  <a:pt x="77200" y="145462"/>
                </a:lnTo>
                <a:lnTo>
                  <a:pt x="94692" y="145849"/>
                </a:lnTo>
                <a:lnTo>
                  <a:pt x="112268" y="145415"/>
                </a:lnTo>
                <a:lnTo>
                  <a:pt x="151320" y="142494"/>
                </a:lnTo>
                <a:lnTo>
                  <a:pt x="189992" y="135001"/>
                </a:lnTo>
                <a:lnTo>
                  <a:pt x="228586" y="117605"/>
                </a:lnTo>
                <a:lnTo>
                  <a:pt x="249138" y="89592"/>
                </a:lnTo>
                <a:lnTo>
                  <a:pt x="247523" y="70215"/>
                </a:lnTo>
                <a:lnTo>
                  <a:pt x="222884" y="37211"/>
                </a:lnTo>
                <a:lnTo>
                  <a:pt x="185398" y="16976"/>
                </a:lnTo>
                <a:lnTo>
                  <a:pt x="164449" y="9965"/>
                </a:lnTo>
                <a:lnTo>
                  <a:pt x="157892" y="7270"/>
                </a:lnTo>
                <a:lnTo>
                  <a:pt x="151669" y="4052"/>
                </a:lnTo>
                <a:lnTo>
                  <a:pt x="145161" y="0"/>
                </a:lnTo>
              </a:path>
            </a:pathLst>
          </a:custGeom>
          <a:ln w="12801">
            <a:solidFill>
              <a:srgbClr val="000000"/>
            </a:solidFill>
          </a:ln>
        </p:spPr>
        <p:txBody>
          <a:bodyPr wrap="square" lIns="0" tIns="0" rIns="0" bIns="0" rtlCol="0"/>
          <a:lstStyle/>
          <a:p>
            <a:endParaRPr/>
          </a:p>
        </p:txBody>
      </p:sp>
      <p:sp>
        <p:nvSpPr>
          <p:cNvPr id="57" name="object 57"/>
          <p:cNvSpPr/>
          <p:nvPr/>
        </p:nvSpPr>
        <p:spPr>
          <a:xfrm>
            <a:off x="3003169" y="4408296"/>
            <a:ext cx="261620" cy="665480"/>
          </a:xfrm>
          <a:custGeom>
            <a:avLst/>
            <a:gdLst/>
            <a:ahLst/>
            <a:cxnLst/>
            <a:rect l="l" t="t" r="r" b="b"/>
            <a:pathLst>
              <a:path w="261620" h="665479">
                <a:moveTo>
                  <a:pt x="2793" y="16128"/>
                </a:moveTo>
                <a:lnTo>
                  <a:pt x="888" y="8000"/>
                </a:lnTo>
                <a:lnTo>
                  <a:pt x="0" y="5460"/>
                </a:lnTo>
                <a:lnTo>
                  <a:pt x="1524" y="0"/>
                </a:lnTo>
                <a:lnTo>
                  <a:pt x="48101" y="20377"/>
                </a:lnTo>
                <a:lnTo>
                  <a:pt x="96329" y="72532"/>
                </a:lnTo>
                <a:lnTo>
                  <a:pt x="125560" y="112479"/>
                </a:lnTo>
                <a:lnTo>
                  <a:pt x="152209" y="154860"/>
                </a:lnTo>
                <a:lnTo>
                  <a:pt x="176402" y="198755"/>
                </a:lnTo>
                <a:lnTo>
                  <a:pt x="198268" y="243242"/>
                </a:lnTo>
                <a:lnTo>
                  <a:pt x="217931" y="287400"/>
                </a:lnTo>
                <a:lnTo>
                  <a:pt x="236132" y="334535"/>
                </a:lnTo>
                <a:lnTo>
                  <a:pt x="250380" y="382920"/>
                </a:lnTo>
                <a:lnTo>
                  <a:pt x="259294" y="432472"/>
                </a:lnTo>
                <a:lnTo>
                  <a:pt x="261493" y="483107"/>
                </a:lnTo>
                <a:lnTo>
                  <a:pt x="257089" y="520739"/>
                </a:lnTo>
                <a:lnTo>
                  <a:pt x="232471" y="586192"/>
                </a:lnTo>
                <a:lnTo>
                  <a:pt x="200592" y="637510"/>
                </a:lnTo>
                <a:lnTo>
                  <a:pt x="169025" y="660739"/>
                </a:lnTo>
                <a:lnTo>
                  <a:pt x="147193" y="665352"/>
                </a:lnTo>
              </a:path>
            </a:pathLst>
          </a:custGeom>
          <a:ln w="12801">
            <a:solidFill>
              <a:srgbClr val="000000"/>
            </a:solidFill>
          </a:ln>
        </p:spPr>
        <p:txBody>
          <a:bodyPr wrap="square" lIns="0" tIns="0" rIns="0" bIns="0" rtlCol="0"/>
          <a:lstStyle/>
          <a:p>
            <a:endParaRPr/>
          </a:p>
        </p:txBody>
      </p:sp>
      <p:sp>
        <p:nvSpPr>
          <p:cNvPr id="58" name="object 58"/>
          <p:cNvSpPr/>
          <p:nvPr/>
        </p:nvSpPr>
        <p:spPr>
          <a:xfrm>
            <a:off x="3156380" y="4235196"/>
            <a:ext cx="305435" cy="36195"/>
          </a:xfrm>
          <a:custGeom>
            <a:avLst/>
            <a:gdLst/>
            <a:ahLst/>
            <a:cxnLst/>
            <a:rect l="l" t="t" r="r" b="b"/>
            <a:pathLst>
              <a:path w="305435" h="36195">
                <a:moveTo>
                  <a:pt x="1093" y="35686"/>
                </a:moveTo>
                <a:lnTo>
                  <a:pt x="0" y="27503"/>
                </a:lnTo>
                <a:lnTo>
                  <a:pt x="728" y="20129"/>
                </a:lnTo>
                <a:lnTo>
                  <a:pt x="4433" y="13898"/>
                </a:lnTo>
                <a:lnTo>
                  <a:pt x="44654" y="1714"/>
                </a:lnTo>
                <a:lnTo>
                  <a:pt x="77801" y="0"/>
                </a:lnTo>
                <a:lnTo>
                  <a:pt x="103459" y="1226"/>
                </a:lnTo>
                <a:lnTo>
                  <a:pt x="129141" y="3238"/>
                </a:lnTo>
                <a:lnTo>
                  <a:pt x="154775" y="5536"/>
                </a:lnTo>
                <a:lnTo>
                  <a:pt x="180290" y="7619"/>
                </a:lnTo>
                <a:lnTo>
                  <a:pt x="202745" y="9390"/>
                </a:lnTo>
                <a:lnTo>
                  <a:pt x="225057" y="11207"/>
                </a:lnTo>
                <a:lnTo>
                  <a:pt x="247370" y="12692"/>
                </a:lnTo>
                <a:lnTo>
                  <a:pt x="269825" y="13461"/>
                </a:lnTo>
                <a:lnTo>
                  <a:pt x="280023" y="13158"/>
                </a:lnTo>
                <a:lnTo>
                  <a:pt x="288542" y="11985"/>
                </a:lnTo>
                <a:lnTo>
                  <a:pt x="296560" y="9550"/>
                </a:lnTo>
                <a:lnTo>
                  <a:pt x="305258" y="5460"/>
                </a:lnTo>
              </a:path>
            </a:pathLst>
          </a:custGeom>
          <a:ln w="12801">
            <a:solidFill>
              <a:srgbClr val="000000"/>
            </a:solidFill>
          </a:ln>
        </p:spPr>
        <p:txBody>
          <a:bodyPr wrap="square" lIns="0" tIns="0" rIns="0" bIns="0" rtlCol="0"/>
          <a:lstStyle/>
          <a:p>
            <a:endParaRPr/>
          </a:p>
        </p:txBody>
      </p:sp>
      <p:sp>
        <p:nvSpPr>
          <p:cNvPr id="59" name="object 59"/>
          <p:cNvSpPr/>
          <p:nvPr/>
        </p:nvSpPr>
        <p:spPr>
          <a:xfrm>
            <a:off x="3344322" y="4207128"/>
            <a:ext cx="28575" cy="288925"/>
          </a:xfrm>
          <a:custGeom>
            <a:avLst/>
            <a:gdLst/>
            <a:ahLst/>
            <a:cxnLst/>
            <a:rect l="l" t="t" r="r" b="b"/>
            <a:pathLst>
              <a:path w="28575" h="288925">
                <a:moveTo>
                  <a:pt x="4159" y="0"/>
                </a:moveTo>
                <a:lnTo>
                  <a:pt x="1317" y="21542"/>
                </a:lnTo>
                <a:lnTo>
                  <a:pt x="0" y="42894"/>
                </a:lnTo>
                <a:lnTo>
                  <a:pt x="158" y="64293"/>
                </a:lnTo>
                <a:lnTo>
                  <a:pt x="1746" y="85979"/>
                </a:lnTo>
                <a:lnTo>
                  <a:pt x="4137" y="112379"/>
                </a:lnTo>
                <a:lnTo>
                  <a:pt x="5921" y="138684"/>
                </a:lnTo>
                <a:lnTo>
                  <a:pt x="7300" y="164988"/>
                </a:lnTo>
                <a:lnTo>
                  <a:pt x="8477" y="191389"/>
                </a:lnTo>
                <a:lnTo>
                  <a:pt x="9856" y="213119"/>
                </a:lnTo>
                <a:lnTo>
                  <a:pt x="12176" y="235505"/>
                </a:lnTo>
                <a:lnTo>
                  <a:pt x="16138" y="257486"/>
                </a:lnTo>
                <a:lnTo>
                  <a:pt x="22447" y="278003"/>
                </a:lnTo>
                <a:lnTo>
                  <a:pt x="24606" y="281686"/>
                </a:lnTo>
                <a:lnTo>
                  <a:pt x="26511" y="284988"/>
                </a:lnTo>
                <a:lnTo>
                  <a:pt x="28289" y="288417"/>
                </a:lnTo>
              </a:path>
            </a:pathLst>
          </a:custGeom>
          <a:ln w="12801">
            <a:solidFill>
              <a:srgbClr val="000000"/>
            </a:solidFill>
          </a:ln>
        </p:spPr>
        <p:txBody>
          <a:bodyPr wrap="square" lIns="0" tIns="0" rIns="0" bIns="0" rtlCol="0"/>
          <a:lstStyle/>
          <a:p>
            <a:endParaRPr/>
          </a:p>
        </p:txBody>
      </p:sp>
      <p:sp>
        <p:nvSpPr>
          <p:cNvPr id="60" name="object 60"/>
          <p:cNvSpPr/>
          <p:nvPr/>
        </p:nvSpPr>
        <p:spPr>
          <a:xfrm>
            <a:off x="3492372" y="4419346"/>
            <a:ext cx="941705" cy="629285"/>
          </a:xfrm>
          <a:custGeom>
            <a:avLst/>
            <a:gdLst/>
            <a:ahLst/>
            <a:cxnLst/>
            <a:rect l="l" t="t" r="r" b="b"/>
            <a:pathLst>
              <a:path w="941704" h="629285">
                <a:moveTo>
                  <a:pt x="0" y="600963"/>
                </a:moveTo>
                <a:lnTo>
                  <a:pt x="17158" y="585993"/>
                </a:lnTo>
                <a:lnTo>
                  <a:pt x="30972" y="577786"/>
                </a:lnTo>
                <a:lnTo>
                  <a:pt x="47523" y="575389"/>
                </a:lnTo>
                <a:lnTo>
                  <a:pt x="72898" y="577849"/>
                </a:lnTo>
                <a:lnTo>
                  <a:pt x="120538" y="585926"/>
                </a:lnTo>
                <a:lnTo>
                  <a:pt x="167989" y="591216"/>
                </a:lnTo>
                <a:lnTo>
                  <a:pt x="214058" y="586458"/>
                </a:lnTo>
                <a:lnTo>
                  <a:pt x="257555" y="564387"/>
                </a:lnTo>
                <a:lnTo>
                  <a:pt x="292228" y="524734"/>
                </a:lnTo>
                <a:lnTo>
                  <a:pt x="316341" y="474614"/>
                </a:lnTo>
                <a:lnTo>
                  <a:pt x="333476" y="420709"/>
                </a:lnTo>
                <a:lnTo>
                  <a:pt x="347217" y="369696"/>
                </a:lnTo>
                <a:lnTo>
                  <a:pt x="360112" y="323417"/>
                </a:lnTo>
                <a:lnTo>
                  <a:pt x="372649" y="277016"/>
                </a:lnTo>
                <a:lnTo>
                  <a:pt x="385044" y="230565"/>
                </a:lnTo>
                <a:lnTo>
                  <a:pt x="397509" y="184134"/>
                </a:lnTo>
                <a:lnTo>
                  <a:pt x="410261" y="137791"/>
                </a:lnTo>
                <a:lnTo>
                  <a:pt x="423513" y="91608"/>
                </a:lnTo>
                <a:lnTo>
                  <a:pt x="437479" y="45654"/>
                </a:lnTo>
                <a:lnTo>
                  <a:pt x="452374" y="0"/>
                </a:lnTo>
                <a:lnTo>
                  <a:pt x="454630" y="19597"/>
                </a:lnTo>
                <a:lnTo>
                  <a:pt x="457713" y="59078"/>
                </a:lnTo>
                <a:lnTo>
                  <a:pt x="458806" y="113137"/>
                </a:lnTo>
                <a:lnTo>
                  <a:pt x="458958" y="154960"/>
                </a:lnTo>
                <a:lnTo>
                  <a:pt x="459450" y="202963"/>
                </a:lnTo>
                <a:lnTo>
                  <a:pt x="460807" y="255392"/>
                </a:lnTo>
                <a:lnTo>
                  <a:pt x="463555" y="310491"/>
                </a:lnTo>
                <a:lnTo>
                  <a:pt x="468217" y="366506"/>
                </a:lnTo>
                <a:lnTo>
                  <a:pt x="475318" y="421682"/>
                </a:lnTo>
                <a:lnTo>
                  <a:pt x="485384" y="474265"/>
                </a:lnTo>
                <a:lnTo>
                  <a:pt x="498939" y="522499"/>
                </a:lnTo>
                <a:lnTo>
                  <a:pt x="516507" y="564632"/>
                </a:lnTo>
                <a:lnTo>
                  <a:pt x="538614" y="598906"/>
                </a:lnTo>
                <a:lnTo>
                  <a:pt x="575750" y="628685"/>
                </a:lnTo>
                <a:lnTo>
                  <a:pt x="582453" y="628872"/>
                </a:lnTo>
                <a:lnTo>
                  <a:pt x="588823" y="624820"/>
                </a:lnTo>
                <a:lnTo>
                  <a:pt x="597788" y="617219"/>
                </a:lnTo>
                <a:lnTo>
                  <a:pt x="615039" y="600471"/>
                </a:lnTo>
                <a:lnTo>
                  <a:pt x="629491" y="584962"/>
                </a:lnTo>
                <a:lnTo>
                  <a:pt x="646062" y="571928"/>
                </a:lnTo>
                <a:lnTo>
                  <a:pt x="669671" y="562609"/>
                </a:lnTo>
                <a:lnTo>
                  <a:pt x="701260" y="556974"/>
                </a:lnTo>
                <a:lnTo>
                  <a:pt x="733790" y="554958"/>
                </a:lnTo>
                <a:lnTo>
                  <a:pt x="766486" y="555466"/>
                </a:lnTo>
                <a:lnTo>
                  <a:pt x="798576" y="557402"/>
                </a:lnTo>
                <a:lnTo>
                  <a:pt x="829935" y="562227"/>
                </a:lnTo>
                <a:lnTo>
                  <a:pt x="863996" y="569515"/>
                </a:lnTo>
                <a:lnTo>
                  <a:pt x="897891" y="574780"/>
                </a:lnTo>
                <a:lnTo>
                  <a:pt x="928751" y="573531"/>
                </a:lnTo>
                <a:lnTo>
                  <a:pt x="941145" y="569787"/>
                </a:lnTo>
                <a:lnTo>
                  <a:pt x="940847" y="565959"/>
                </a:lnTo>
                <a:lnTo>
                  <a:pt x="936787" y="559440"/>
                </a:lnTo>
                <a:lnTo>
                  <a:pt x="937894" y="547623"/>
                </a:lnTo>
              </a:path>
            </a:pathLst>
          </a:custGeom>
          <a:ln w="12801">
            <a:solidFill>
              <a:srgbClr val="000000"/>
            </a:solidFill>
          </a:ln>
        </p:spPr>
        <p:txBody>
          <a:bodyPr wrap="square" lIns="0" tIns="0" rIns="0" bIns="0" rtlCol="0"/>
          <a:lstStyle/>
          <a:p>
            <a:endParaRPr/>
          </a:p>
        </p:txBody>
      </p:sp>
      <p:sp>
        <p:nvSpPr>
          <p:cNvPr id="61" name="object 61"/>
          <p:cNvSpPr/>
          <p:nvPr/>
        </p:nvSpPr>
        <p:spPr>
          <a:xfrm>
            <a:off x="4030090" y="4295521"/>
            <a:ext cx="144780" cy="13335"/>
          </a:xfrm>
          <a:custGeom>
            <a:avLst/>
            <a:gdLst/>
            <a:ahLst/>
            <a:cxnLst/>
            <a:rect l="l" t="t" r="r" b="b"/>
            <a:pathLst>
              <a:path w="144779" h="13335">
                <a:moveTo>
                  <a:pt x="0" y="0"/>
                </a:moveTo>
                <a:lnTo>
                  <a:pt x="11120" y="2119"/>
                </a:lnTo>
                <a:lnTo>
                  <a:pt x="22193" y="3905"/>
                </a:lnTo>
                <a:lnTo>
                  <a:pt x="33218" y="5357"/>
                </a:lnTo>
                <a:lnTo>
                  <a:pt x="44196" y="6476"/>
                </a:lnTo>
                <a:lnTo>
                  <a:pt x="60838" y="8626"/>
                </a:lnTo>
                <a:lnTo>
                  <a:pt x="77231" y="11191"/>
                </a:lnTo>
                <a:lnTo>
                  <a:pt x="93648" y="12924"/>
                </a:lnTo>
                <a:lnTo>
                  <a:pt x="110362" y="12572"/>
                </a:lnTo>
                <a:lnTo>
                  <a:pt x="121324" y="10134"/>
                </a:lnTo>
                <a:lnTo>
                  <a:pt x="129667" y="8016"/>
                </a:lnTo>
                <a:lnTo>
                  <a:pt x="136866" y="5732"/>
                </a:lnTo>
                <a:lnTo>
                  <a:pt x="144399" y="2793"/>
                </a:lnTo>
              </a:path>
            </a:pathLst>
          </a:custGeom>
          <a:ln w="12801">
            <a:solidFill>
              <a:srgbClr val="000000"/>
            </a:solidFill>
          </a:ln>
        </p:spPr>
        <p:txBody>
          <a:bodyPr wrap="square" lIns="0" tIns="0" rIns="0" bIns="0" rtlCol="0"/>
          <a:lstStyle/>
          <a:p>
            <a:endParaRPr/>
          </a:p>
        </p:txBody>
      </p:sp>
      <p:sp>
        <p:nvSpPr>
          <p:cNvPr id="62" name="object 62"/>
          <p:cNvSpPr/>
          <p:nvPr/>
        </p:nvSpPr>
        <p:spPr>
          <a:xfrm>
            <a:off x="4319651" y="4177538"/>
            <a:ext cx="8890" cy="245110"/>
          </a:xfrm>
          <a:custGeom>
            <a:avLst/>
            <a:gdLst/>
            <a:ahLst/>
            <a:cxnLst/>
            <a:rect l="l" t="t" r="r" b="b"/>
            <a:pathLst>
              <a:path w="8889" h="245110">
                <a:moveTo>
                  <a:pt x="8254" y="0"/>
                </a:moveTo>
                <a:lnTo>
                  <a:pt x="8673" y="12811"/>
                </a:lnTo>
                <a:lnTo>
                  <a:pt x="8461" y="25336"/>
                </a:lnTo>
                <a:lnTo>
                  <a:pt x="7987" y="37861"/>
                </a:lnTo>
                <a:lnTo>
                  <a:pt x="7620" y="50673"/>
                </a:lnTo>
                <a:lnTo>
                  <a:pt x="6556" y="94996"/>
                </a:lnTo>
                <a:lnTo>
                  <a:pt x="4825" y="139319"/>
                </a:lnTo>
                <a:lnTo>
                  <a:pt x="2270" y="185499"/>
                </a:lnTo>
                <a:lnTo>
                  <a:pt x="1021" y="208488"/>
                </a:lnTo>
                <a:lnTo>
                  <a:pt x="0" y="231394"/>
                </a:lnTo>
                <a:lnTo>
                  <a:pt x="0" y="235966"/>
                </a:lnTo>
                <a:lnTo>
                  <a:pt x="0" y="240284"/>
                </a:lnTo>
                <a:lnTo>
                  <a:pt x="0" y="244856"/>
                </a:lnTo>
              </a:path>
            </a:pathLst>
          </a:custGeom>
          <a:ln w="12801">
            <a:solidFill>
              <a:srgbClr val="000000"/>
            </a:solidFill>
          </a:ln>
        </p:spPr>
        <p:txBody>
          <a:bodyPr wrap="square" lIns="0" tIns="0" rIns="0" bIns="0" rtlCol="0"/>
          <a:lstStyle/>
          <a:p>
            <a:endParaRPr/>
          </a:p>
        </p:txBody>
      </p:sp>
      <p:sp>
        <p:nvSpPr>
          <p:cNvPr id="63" name="object 63"/>
          <p:cNvSpPr/>
          <p:nvPr/>
        </p:nvSpPr>
        <p:spPr>
          <a:xfrm>
            <a:off x="4754306" y="4281852"/>
            <a:ext cx="169545" cy="805180"/>
          </a:xfrm>
          <a:custGeom>
            <a:avLst/>
            <a:gdLst/>
            <a:ahLst/>
            <a:cxnLst/>
            <a:rect l="l" t="t" r="r" b="b"/>
            <a:pathLst>
              <a:path w="169545" h="805179">
                <a:moveTo>
                  <a:pt x="169483" y="5159"/>
                </a:moveTo>
                <a:lnTo>
                  <a:pt x="160901" y="2383"/>
                </a:lnTo>
                <a:lnTo>
                  <a:pt x="154164" y="0"/>
                </a:lnTo>
                <a:lnTo>
                  <a:pt x="146927" y="1498"/>
                </a:lnTo>
                <a:lnTo>
                  <a:pt x="117691" y="35716"/>
                </a:lnTo>
                <a:lnTo>
                  <a:pt x="85767" y="94751"/>
                </a:lnTo>
                <a:lnTo>
                  <a:pt x="55983" y="170968"/>
                </a:lnTo>
                <a:lnTo>
                  <a:pt x="40640" y="219265"/>
                </a:lnTo>
                <a:lnTo>
                  <a:pt x="27578" y="268451"/>
                </a:lnTo>
                <a:lnTo>
                  <a:pt x="16929" y="318058"/>
                </a:lnTo>
                <a:lnTo>
                  <a:pt x="8828" y="367617"/>
                </a:lnTo>
                <a:lnTo>
                  <a:pt x="3100" y="418556"/>
                </a:lnTo>
                <a:lnTo>
                  <a:pt x="0" y="471178"/>
                </a:lnTo>
                <a:lnTo>
                  <a:pt x="81" y="524541"/>
                </a:lnTo>
                <a:lnTo>
                  <a:pt x="3899" y="577703"/>
                </a:lnTo>
                <a:lnTo>
                  <a:pt x="12006" y="629722"/>
                </a:lnTo>
                <a:lnTo>
                  <a:pt x="24957" y="679656"/>
                </a:lnTo>
                <a:lnTo>
                  <a:pt x="54548" y="746617"/>
                </a:lnTo>
                <a:lnTo>
                  <a:pt x="74464" y="776668"/>
                </a:lnTo>
                <a:lnTo>
                  <a:pt x="97855" y="804624"/>
                </a:lnTo>
              </a:path>
            </a:pathLst>
          </a:custGeom>
          <a:ln w="12801">
            <a:solidFill>
              <a:srgbClr val="000000"/>
            </a:solidFill>
          </a:ln>
        </p:spPr>
        <p:txBody>
          <a:bodyPr wrap="square" lIns="0" tIns="0" rIns="0" bIns="0" rtlCol="0"/>
          <a:lstStyle/>
          <a:p>
            <a:endParaRPr/>
          </a:p>
        </p:txBody>
      </p:sp>
      <p:sp>
        <p:nvSpPr>
          <p:cNvPr id="64" name="object 64"/>
          <p:cNvSpPr/>
          <p:nvPr/>
        </p:nvSpPr>
        <p:spPr>
          <a:xfrm>
            <a:off x="5070094" y="4466998"/>
            <a:ext cx="381000" cy="507365"/>
          </a:xfrm>
          <a:custGeom>
            <a:avLst/>
            <a:gdLst/>
            <a:ahLst/>
            <a:cxnLst/>
            <a:rect l="l" t="t" r="r" b="b"/>
            <a:pathLst>
              <a:path w="381000" h="507364">
                <a:moveTo>
                  <a:pt x="196214" y="30579"/>
                </a:moveTo>
                <a:lnTo>
                  <a:pt x="187713" y="20786"/>
                </a:lnTo>
                <a:lnTo>
                  <a:pt x="183832" y="14624"/>
                </a:lnTo>
                <a:lnTo>
                  <a:pt x="177855" y="13487"/>
                </a:lnTo>
                <a:lnTo>
                  <a:pt x="132744" y="38032"/>
                </a:lnTo>
                <a:lnTo>
                  <a:pt x="87433" y="96706"/>
                </a:lnTo>
                <a:lnTo>
                  <a:pt x="43701" y="177837"/>
                </a:lnTo>
                <a:lnTo>
                  <a:pt x="22685" y="230048"/>
                </a:lnTo>
                <a:lnTo>
                  <a:pt x="7693" y="284188"/>
                </a:lnTo>
                <a:lnTo>
                  <a:pt x="0" y="339697"/>
                </a:lnTo>
                <a:lnTo>
                  <a:pt x="289" y="382950"/>
                </a:lnTo>
                <a:lnTo>
                  <a:pt x="8794" y="426073"/>
                </a:lnTo>
                <a:lnTo>
                  <a:pt x="27824" y="464552"/>
                </a:lnTo>
                <a:lnTo>
                  <a:pt x="59689" y="493875"/>
                </a:lnTo>
                <a:lnTo>
                  <a:pt x="100153" y="506862"/>
                </a:lnTo>
                <a:lnTo>
                  <a:pt x="143271" y="503860"/>
                </a:lnTo>
                <a:lnTo>
                  <a:pt x="185366" y="489928"/>
                </a:lnTo>
                <a:lnTo>
                  <a:pt x="222757" y="470126"/>
                </a:lnTo>
                <a:lnTo>
                  <a:pt x="265410" y="437374"/>
                </a:lnTo>
                <a:lnTo>
                  <a:pt x="302037" y="397180"/>
                </a:lnTo>
                <a:lnTo>
                  <a:pt x="332235" y="351772"/>
                </a:lnTo>
                <a:lnTo>
                  <a:pt x="355600" y="303375"/>
                </a:lnTo>
                <a:lnTo>
                  <a:pt x="370653" y="256879"/>
                </a:lnTo>
                <a:lnTo>
                  <a:pt x="379063" y="208871"/>
                </a:lnTo>
                <a:lnTo>
                  <a:pt x="380567" y="160268"/>
                </a:lnTo>
                <a:lnTo>
                  <a:pt x="374903" y="111986"/>
                </a:lnTo>
                <a:lnTo>
                  <a:pt x="363650" y="74263"/>
                </a:lnTo>
                <a:lnTo>
                  <a:pt x="318093" y="16581"/>
                </a:lnTo>
                <a:lnTo>
                  <a:pt x="282193" y="2004"/>
                </a:lnTo>
                <a:lnTo>
                  <a:pt x="265398" y="0"/>
                </a:lnTo>
                <a:lnTo>
                  <a:pt x="248792" y="162"/>
                </a:lnTo>
                <a:lnTo>
                  <a:pt x="232187" y="1468"/>
                </a:lnTo>
                <a:lnTo>
                  <a:pt x="215391" y="2893"/>
                </a:lnTo>
              </a:path>
            </a:pathLst>
          </a:custGeom>
          <a:ln w="12801">
            <a:solidFill>
              <a:srgbClr val="000000"/>
            </a:solidFill>
          </a:ln>
        </p:spPr>
        <p:txBody>
          <a:bodyPr wrap="square" lIns="0" tIns="0" rIns="0" bIns="0" rtlCol="0"/>
          <a:lstStyle/>
          <a:p>
            <a:endParaRPr/>
          </a:p>
        </p:txBody>
      </p:sp>
      <p:sp>
        <p:nvSpPr>
          <p:cNvPr id="65" name="object 65"/>
          <p:cNvSpPr/>
          <p:nvPr/>
        </p:nvSpPr>
        <p:spPr>
          <a:xfrm>
            <a:off x="5270627" y="4333621"/>
            <a:ext cx="76835" cy="677545"/>
          </a:xfrm>
          <a:custGeom>
            <a:avLst/>
            <a:gdLst/>
            <a:ahLst/>
            <a:cxnLst/>
            <a:rect l="l" t="t" r="r" b="b"/>
            <a:pathLst>
              <a:path w="76835" h="677545">
                <a:moveTo>
                  <a:pt x="48133" y="21716"/>
                </a:moveTo>
                <a:lnTo>
                  <a:pt x="53994" y="16252"/>
                </a:lnTo>
                <a:lnTo>
                  <a:pt x="59785" y="10858"/>
                </a:lnTo>
                <a:lnTo>
                  <a:pt x="65528" y="5464"/>
                </a:lnTo>
                <a:lnTo>
                  <a:pt x="71247" y="0"/>
                </a:lnTo>
                <a:lnTo>
                  <a:pt x="76233" y="27001"/>
                </a:lnTo>
                <a:lnTo>
                  <a:pt x="76374" y="53228"/>
                </a:lnTo>
                <a:lnTo>
                  <a:pt x="73443" y="79670"/>
                </a:lnTo>
                <a:lnTo>
                  <a:pt x="69214" y="107314"/>
                </a:lnTo>
                <a:lnTo>
                  <a:pt x="61849" y="158047"/>
                </a:lnTo>
                <a:lnTo>
                  <a:pt x="54938" y="208809"/>
                </a:lnTo>
                <a:lnTo>
                  <a:pt x="48401" y="259592"/>
                </a:lnTo>
                <a:lnTo>
                  <a:pt x="42155" y="310388"/>
                </a:lnTo>
                <a:lnTo>
                  <a:pt x="36119" y="361187"/>
                </a:lnTo>
                <a:lnTo>
                  <a:pt x="30211" y="411983"/>
                </a:lnTo>
                <a:lnTo>
                  <a:pt x="24351" y="462766"/>
                </a:lnTo>
                <a:lnTo>
                  <a:pt x="18456" y="513528"/>
                </a:lnTo>
                <a:lnTo>
                  <a:pt x="12446" y="564260"/>
                </a:lnTo>
                <a:lnTo>
                  <a:pt x="9340" y="592401"/>
                </a:lnTo>
                <a:lnTo>
                  <a:pt x="6556" y="620601"/>
                </a:lnTo>
                <a:lnTo>
                  <a:pt x="3605" y="648825"/>
                </a:lnTo>
                <a:lnTo>
                  <a:pt x="0" y="677036"/>
                </a:lnTo>
              </a:path>
            </a:pathLst>
          </a:custGeom>
          <a:ln w="12801">
            <a:solidFill>
              <a:srgbClr val="000000"/>
            </a:solidFill>
          </a:ln>
        </p:spPr>
        <p:txBody>
          <a:bodyPr wrap="square" lIns="0" tIns="0" rIns="0" bIns="0" rtlCol="0"/>
          <a:lstStyle/>
          <a:p>
            <a:endParaRPr/>
          </a:p>
        </p:txBody>
      </p:sp>
      <p:sp>
        <p:nvSpPr>
          <p:cNvPr id="66" name="object 66"/>
          <p:cNvSpPr/>
          <p:nvPr/>
        </p:nvSpPr>
        <p:spPr>
          <a:xfrm>
            <a:off x="5092953" y="5015484"/>
            <a:ext cx="401320" cy="57150"/>
          </a:xfrm>
          <a:custGeom>
            <a:avLst/>
            <a:gdLst/>
            <a:ahLst/>
            <a:cxnLst/>
            <a:rect l="l" t="t" r="r" b="b"/>
            <a:pathLst>
              <a:path w="401320" h="57150">
                <a:moveTo>
                  <a:pt x="20700" y="30480"/>
                </a:moveTo>
                <a:lnTo>
                  <a:pt x="10668" y="37846"/>
                </a:lnTo>
                <a:lnTo>
                  <a:pt x="8128" y="40259"/>
                </a:lnTo>
                <a:lnTo>
                  <a:pt x="0" y="41402"/>
                </a:lnTo>
                <a:lnTo>
                  <a:pt x="46609" y="55753"/>
                </a:lnTo>
                <a:lnTo>
                  <a:pt x="96434" y="57064"/>
                </a:lnTo>
                <a:lnTo>
                  <a:pt x="146034" y="55673"/>
                </a:lnTo>
                <a:lnTo>
                  <a:pt x="195609" y="51877"/>
                </a:lnTo>
                <a:lnTo>
                  <a:pt x="245363" y="45974"/>
                </a:lnTo>
                <a:lnTo>
                  <a:pt x="274659" y="42227"/>
                </a:lnTo>
                <a:lnTo>
                  <a:pt x="304276" y="38481"/>
                </a:lnTo>
                <a:lnTo>
                  <a:pt x="362331" y="26797"/>
                </a:lnTo>
                <a:lnTo>
                  <a:pt x="392727" y="9544"/>
                </a:lnTo>
                <a:lnTo>
                  <a:pt x="401066" y="0"/>
                </a:lnTo>
              </a:path>
            </a:pathLst>
          </a:custGeom>
          <a:ln w="12801">
            <a:solidFill>
              <a:srgbClr val="000000"/>
            </a:solidFill>
          </a:ln>
        </p:spPr>
        <p:txBody>
          <a:bodyPr wrap="square" lIns="0" tIns="0" rIns="0" bIns="0" rtlCol="0"/>
          <a:lstStyle/>
          <a:p>
            <a:endParaRPr/>
          </a:p>
        </p:txBody>
      </p:sp>
      <p:sp>
        <p:nvSpPr>
          <p:cNvPr id="67" name="object 67"/>
          <p:cNvSpPr/>
          <p:nvPr/>
        </p:nvSpPr>
        <p:spPr>
          <a:xfrm>
            <a:off x="5222001" y="4300092"/>
            <a:ext cx="293370" cy="34290"/>
          </a:xfrm>
          <a:custGeom>
            <a:avLst/>
            <a:gdLst/>
            <a:ahLst/>
            <a:cxnLst/>
            <a:rect l="l" t="t" r="r" b="b"/>
            <a:pathLst>
              <a:path w="293370" h="34289">
                <a:moveTo>
                  <a:pt x="111" y="0"/>
                </a:moveTo>
                <a:lnTo>
                  <a:pt x="0" y="3643"/>
                </a:lnTo>
                <a:lnTo>
                  <a:pt x="12461" y="6095"/>
                </a:lnTo>
                <a:lnTo>
                  <a:pt x="29257" y="7786"/>
                </a:lnTo>
                <a:lnTo>
                  <a:pt x="42148" y="9143"/>
                </a:lnTo>
                <a:lnTo>
                  <a:pt x="69222" y="13346"/>
                </a:lnTo>
                <a:lnTo>
                  <a:pt x="96345" y="17240"/>
                </a:lnTo>
                <a:lnTo>
                  <a:pt x="123515" y="20895"/>
                </a:lnTo>
                <a:lnTo>
                  <a:pt x="150733" y="24383"/>
                </a:lnTo>
                <a:lnTo>
                  <a:pt x="176537" y="28055"/>
                </a:lnTo>
                <a:lnTo>
                  <a:pt x="202580" y="31559"/>
                </a:lnTo>
                <a:lnTo>
                  <a:pt x="228671" y="33920"/>
                </a:lnTo>
                <a:lnTo>
                  <a:pt x="254619" y="34162"/>
                </a:lnTo>
                <a:lnTo>
                  <a:pt x="266957" y="32315"/>
                </a:lnTo>
                <a:lnTo>
                  <a:pt x="276367" y="30718"/>
                </a:lnTo>
                <a:lnTo>
                  <a:pt x="284587" y="29001"/>
                </a:lnTo>
                <a:lnTo>
                  <a:pt x="293354" y="26796"/>
                </a:lnTo>
              </a:path>
            </a:pathLst>
          </a:custGeom>
          <a:ln w="12801">
            <a:solidFill>
              <a:srgbClr val="000000"/>
            </a:solidFill>
          </a:ln>
        </p:spPr>
        <p:txBody>
          <a:bodyPr wrap="square" lIns="0" tIns="0" rIns="0" bIns="0" rtlCol="0"/>
          <a:lstStyle/>
          <a:p>
            <a:endParaRPr/>
          </a:p>
        </p:txBody>
      </p:sp>
      <p:sp>
        <p:nvSpPr>
          <p:cNvPr id="68" name="object 68"/>
          <p:cNvSpPr/>
          <p:nvPr/>
        </p:nvSpPr>
        <p:spPr>
          <a:xfrm>
            <a:off x="5667755" y="4701540"/>
            <a:ext cx="326390" cy="255270"/>
          </a:xfrm>
          <a:custGeom>
            <a:avLst/>
            <a:gdLst/>
            <a:ahLst/>
            <a:cxnLst/>
            <a:rect l="l" t="t" r="r" b="b"/>
            <a:pathLst>
              <a:path w="326389" h="255270">
                <a:moveTo>
                  <a:pt x="0" y="0"/>
                </a:moveTo>
                <a:lnTo>
                  <a:pt x="50323" y="16732"/>
                </a:lnTo>
                <a:lnTo>
                  <a:pt x="93599" y="48514"/>
                </a:lnTo>
                <a:lnTo>
                  <a:pt x="146192" y="99663"/>
                </a:lnTo>
                <a:lnTo>
                  <a:pt x="171805" y="126023"/>
                </a:lnTo>
                <a:lnTo>
                  <a:pt x="198120" y="151765"/>
                </a:lnTo>
                <a:lnTo>
                  <a:pt x="224166" y="175123"/>
                </a:lnTo>
                <a:lnTo>
                  <a:pt x="250951" y="197659"/>
                </a:lnTo>
                <a:lnTo>
                  <a:pt x="278308" y="219505"/>
                </a:lnTo>
                <a:lnTo>
                  <a:pt x="306070" y="240792"/>
                </a:lnTo>
                <a:lnTo>
                  <a:pt x="316992" y="249301"/>
                </a:lnTo>
                <a:lnTo>
                  <a:pt x="318516" y="251206"/>
                </a:lnTo>
                <a:lnTo>
                  <a:pt x="326136" y="254762"/>
                </a:lnTo>
              </a:path>
            </a:pathLst>
          </a:custGeom>
          <a:ln w="12801">
            <a:solidFill>
              <a:srgbClr val="000000"/>
            </a:solidFill>
          </a:ln>
        </p:spPr>
        <p:txBody>
          <a:bodyPr wrap="square" lIns="0" tIns="0" rIns="0" bIns="0" rtlCol="0"/>
          <a:lstStyle/>
          <a:p>
            <a:endParaRPr/>
          </a:p>
        </p:txBody>
      </p:sp>
      <p:sp>
        <p:nvSpPr>
          <p:cNvPr id="69" name="object 69"/>
          <p:cNvSpPr/>
          <p:nvPr/>
        </p:nvSpPr>
        <p:spPr>
          <a:xfrm>
            <a:off x="5749416" y="4650359"/>
            <a:ext cx="208279" cy="306705"/>
          </a:xfrm>
          <a:custGeom>
            <a:avLst/>
            <a:gdLst/>
            <a:ahLst/>
            <a:cxnLst/>
            <a:rect l="l" t="t" r="r" b="b"/>
            <a:pathLst>
              <a:path w="208279" h="306704">
                <a:moveTo>
                  <a:pt x="208153" y="0"/>
                </a:moveTo>
                <a:lnTo>
                  <a:pt x="183261" y="31115"/>
                </a:lnTo>
                <a:lnTo>
                  <a:pt x="166227" y="60725"/>
                </a:lnTo>
                <a:lnTo>
                  <a:pt x="148050" y="89598"/>
                </a:lnTo>
                <a:lnTo>
                  <a:pt x="129254" y="118090"/>
                </a:lnTo>
                <a:lnTo>
                  <a:pt x="110362" y="146558"/>
                </a:lnTo>
                <a:lnTo>
                  <a:pt x="91971" y="175613"/>
                </a:lnTo>
                <a:lnTo>
                  <a:pt x="55570" y="234819"/>
                </a:lnTo>
                <a:lnTo>
                  <a:pt x="27949" y="274306"/>
                </a:lnTo>
                <a:lnTo>
                  <a:pt x="9586" y="296360"/>
                </a:lnTo>
                <a:lnTo>
                  <a:pt x="0" y="306578"/>
                </a:lnTo>
              </a:path>
            </a:pathLst>
          </a:custGeom>
          <a:ln w="12801">
            <a:solidFill>
              <a:srgbClr val="000000"/>
            </a:solidFill>
          </a:ln>
        </p:spPr>
        <p:txBody>
          <a:bodyPr wrap="square" lIns="0" tIns="0" rIns="0" bIns="0" rtlCol="0"/>
          <a:lstStyle/>
          <a:p>
            <a:endParaRPr/>
          </a:p>
        </p:txBody>
      </p:sp>
      <p:sp>
        <p:nvSpPr>
          <p:cNvPr id="70" name="object 70"/>
          <p:cNvSpPr/>
          <p:nvPr/>
        </p:nvSpPr>
        <p:spPr>
          <a:xfrm>
            <a:off x="5734625" y="4327917"/>
            <a:ext cx="360045" cy="149225"/>
          </a:xfrm>
          <a:custGeom>
            <a:avLst/>
            <a:gdLst/>
            <a:ahLst/>
            <a:cxnLst/>
            <a:rect l="l" t="t" r="r" b="b"/>
            <a:pathLst>
              <a:path w="360045" h="149225">
                <a:moveTo>
                  <a:pt x="4504" y="148705"/>
                </a:moveTo>
                <a:lnTo>
                  <a:pt x="0" y="144992"/>
                </a:lnTo>
                <a:lnTo>
                  <a:pt x="7330" y="144625"/>
                </a:lnTo>
                <a:lnTo>
                  <a:pt x="19184" y="145758"/>
                </a:lnTo>
                <a:lnTo>
                  <a:pt x="28253" y="146546"/>
                </a:lnTo>
                <a:lnTo>
                  <a:pt x="48200" y="147071"/>
                </a:lnTo>
                <a:lnTo>
                  <a:pt x="68195" y="146942"/>
                </a:lnTo>
                <a:lnTo>
                  <a:pt x="88189" y="146456"/>
                </a:lnTo>
                <a:lnTo>
                  <a:pt x="108136" y="145911"/>
                </a:lnTo>
                <a:lnTo>
                  <a:pt x="135098" y="145139"/>
                </a:lnTo>
                <a:lnTo>
                  <a:pt x="162095" y="144212"/>
                </a:lnTo>
                <a:lnTo>
                  <a:pt x="189164" y="143214"/>
                </a:lnTo>
                <a:lnTo>
                  <a:pt x="216340" y="142228"/>
                </a:lnTo>
                <a:lnTo>
                  <a:pt x="261425" y="140497"/>
                </a:lnTo>
                <a:lnTo>
                  <a:pt x="306510" y="137148"/>
                </a:lnTo>
                <a:lnTo>
                  <a:pt x="344801" y="126986"/>
                </a:lnTo>
                <a:lnTo>
                  <a:pt x="359513" y="107729"/>
                </a:lnTo>
                <a:lnTo>
                  <a:pt x="359501" y="96650"/>
                </a:lnTo>
                <a:lnTo>
                  <a:pt x="343290" y="60596"/>
                </a:lnTo>
                <a:lnTo>
                  <a:pt x="309304" y="22467"/>
                </a:lnTo>
                <a:lnTo>
                  <a:pt x="276461" y="0"/>
                </a:lnTo>
                <a:lnTo>
                  <a:pt x="263838" y="2401"/>
                </a:lnTo>
                <a:lnTo>
                  <a:pt x="262060" y="5068"/>
                </a:lnTo>
                <a:lnTo>
                  <a:pt x="260536" y="7862"/>
                </a:lnTo>
                <a:lnTo>
                  <a:pt x="258631" y="10910"/>
                </a:lnTo>
              </a:path>
            </a:pathLst>
          </a:custGeom>
          <a:ln w="12801">
            <a:solidFill>
              <a:srgbClr val="000000"/>
            </a:solidFill>
          </a:ln>
        </p:spPr>
        <p:txBody>
          <a:bodyPr wrap="square" lIns="0" tIns="0" rIns="0" bIns="0" rtlCol="0"/>
          <a:lstStyle/>
          <a:p>
            <a:endParaRPr/>
          </a:p>
        </p:txBody>
      </p:sp>
      <p:sp>
        <p:nvSpPr>
          <p:cNvPr id="71" name="object 71"/>
          <p:cNvSpPr/>
          <p:nvPr/>
        </p:nvSpPr>
        <p:spPr>
          <a:xfrm>
            <a:off x="6244463" y="4639309"/>
            <a:ext cx="188595" cy="5715"/>
          </a:xfrm>
          <a:custGeom>
            <a:avLst/>
            <a:gdLst/>
            <a:ahLst/>
            <a:cxnLst/>
            <a:rect l="l" t="t" r="r" b="b"/>
            <a:pathLst>
              <a:path w="188595" h="5714">
                <a:moveTo>
                  <a:pt x="15875" y="634"/>
                </a:moveTo>
                <a:lnTo>
                  <a:pt x="8509" y="4571"/>
                </a:lnTo>
                <a:lnTo>
                  <a:pt x="5714" y="5587"/>
                </a:lnTo>
                <a:lnTo>
                  <a:pt x="0" y="4952"/>
                </a:lnTo>
                <a:lnTo>
                  <a:pt x="12890" y="4577"/>
                </a:lnTo>
                <a:lnTo>
                  <a:pt x="25590" y="4619"/>
                </a:lnTo>
                <a:lnTo>
                  <a:pt x="38290" y="4827"/>
                </a:lnTo>
                <a:lnTo>
                  <a:pt x="51181" y="4952"/>
                </a:lnTo>
                <a:lnTo>
                  <a:pt x="67945" y="5030"/>
                </a:lnTo>
                <a:lnTo>
                  <a:pt x="84804" y="4810"/>
                </a:lnTo>
                <a:lnTo>
                  <a:pt x="101615" y="4185"/>
                </a:lnTo>
                <a:lnTo>
                  <a:pt x="118237" y="3047"/>
                </a:lnTo>
                <a:lnTo>
                  <a:pt x="131675" y="2917"/>
                </a:lnTo>
                <a:lnTo>
                  <a:pt x="144780" y="4381"/>
                </a:lnTo>
                <a:lnTo>
                  <a:pt x="157884" y="5655"/>
                </a:lnTo>
                <a:lnTo>
                  <a:pt x="171323" y="4952"/>
                </a:lnTo>
                <a:lnTo>
                  <a:pt x="180086" y="2158"/>
                </a:lnTo>
                <a:lnTo>
                  <a:pt x="182499" y="1523"/>
                </a:lnTo>
                <a:lnTo>
                  <a:pt x="188340" y="0"/>
                </a:lnTo>
              </a:path>
            </a:pathLst>
          </a:custGeom>
          <a:ln w="12496">
            <a:solidFill>
              <a:srgbClr val="000000"/>
            </a:solidFill>
          </a:ln>
        </p:spPr>
        <p:txBody>
          <a:bodyPr wrap="square" lIns="0" tIns="0" rIns="0" bIns="0" rtlCol="0"/>
          <a:lstStyle/>
          <a:p>
            <a:endParaRPr/>
          </a:p>
        </p:txBody>
      </p:sp>
      <p:sp>
        <p:nvSpPr>
          <p:cNvPr id="72" name="object 72"/>
          <p:cNvSpPr/>
          <p:nvPr/>
        </p:nvSpPr>
        <p:spPr>
          <a:xfrm>
            <a:off x="6688978" y="4328159"/>
            <a:ext cx="347345" cy="488315"/>
          </a:xfrm>
          <a:custGeom>
            <a:avLst/>
            <a:gdLst/>
            <a:ahLst/>
            <a:cxnLst/>
            <a:rect l="l" t="t" r="r" b="b"/>
            <a:pathLst>
              <a:path w="347345" h="488314">
                <a:moveTo>
                  <a:pt x="173339" y="0"/>
                </a:moveTo>
                <a:lnTo>
                  <a:pt x="158263" y="21488"/>
                </a:lnTo>
                <a:lnTo>
                  <a:pt x="141700" y="41417"/>
                </a:lnTo>
                <a:lnTo>
                  <a:pt x="124636" y="60989"/>
                </a:lnTo>
                <a:lnTo>
                  <a:pt x="108061" y="81406"/>
                </a:lnTo>
                <a:lnTo>
                  <a:pt x="78634" y="123644"/>
                </a:lnTo>
                <a:lnTo>
                  <a:pt x="52577" y="168608"/>
                </a:lnTo>
                <a:lnTo>
                  <a:pt x="30640" y="215691"/>
                </a:lnTo>
                <a:lnTo>
                  <a:pt x="13573" y="264287"/>
                </a:lnTo>
                <a:lnTo>
                  <a:pt x="2815" y="310820"/>
                </a:lnTo>
                <a:lnTo>
                  <a:pt x="0" y="357187"/>
                </a:lnTo>
                <a:lnTo>
                  <a:pt x="8161" y="402125"/>
                </a:lnTo>
                <a:lnTo>
                  <a:pt x="30337" y="444372"/>
                </a:lnTo>
                <a:lnTo>
                  <a:pt x="68355" y="476176"/>
                </a:lnTo>
                <a:lnTo>
                  <a:pt x="114554" y="488203"/>
                </a:lnTo>
                <a:lnTo>
                  <a:pt x="163157" y="483109"/>
                </a:lnTo>
                <a:lnTo>
                  <a:pt x="208391" y="463550"/>
                </a:lnTo>
                <a:lnTo>
                  <a:pt x="246643" y="433135"/>
                </a:lnTo>
                <a:lnTo>
                  <a:pt x="279526" y="395017"/>
                </a:lnTo>
                <a:lnTo>
                  <a:pt x="306242" y="352303"/>
                </a:lnTo>
                <a:lnTo>
                  <a:pt x="325993" y="308101"/>
                </a:lnTo>
                <a:lnTo>
                  <a:pt x="339443" y="261600"/>
                </a:lnTo>
                <a:lnTo>
                  <a:pt x="346725" y="212121"/>
                </a:lnTo>
                <a:lnTo>
                  <a:pt x="346245" y="162405"/>
                </a:lnTo>
                <a:lnTo>
                  <a:pt x="336407" y="115188"/>
                </a:lnTo>
                <a:lnTo>
                  <a:pt x="296941" y="57054"/>
                </a:lnTo>
                <a:lnTo>
                  <a:pt x="232140" y="31114"/>
                </a:lnTo>
                <a:lnTo>
                  <a:pt x="196816" y="35690"/>
                </a:lnTo>
                <a:lnTo>
                  <a:pt x="159956" y="47910"/>
                </a:lnTo>
                <a:lnTo>
                  <a:pt x="124358" y="64083"/>
                </a:lnTo>
                <a:lnTo>
                  <a:pt x="92821" y="80517"/>
                </a:lnTo>
                <a:lnTo>
                  <a:pt x="85756" y="85026"/>
                </a:lnTo>
                <a:lnTo>
                  <a:pt x="78692" y="89439"/>
                </a:lnTo>
                <a:lnTo>
                  <a:pt x="71675" y="93805"/>
                </a:lnTo>
                <a:lnTo>
                  <a:pt x="64754" y="98170"/>
                </a:lnTo>
              </a:path>
            </a:pathLst>
          </a:custGeom>
          <a:ln w="12496">
            <a:solidFill>
              <a:srgbClr val="000000"/>
            </a:solidFill>
          </a:ln>
        </p:spPr>
        <p:txBody>
          <a:bodyPr wrap="square" lIns="0" tIns="0" rIns="0" bIns="0" rtlCol="0"/>
          <a:lstStyle/>
          <a:p>
            <a:endParaRPr/>
          </a:p>
        </p:txBody>
      </p:sp>
      <p:sp>
        <p:nvSpPr>
          <p:cNvPr id="73" name="object 73"/>
          <p:cNvSpPr/>
          <p:nvPr/>
        </p:nvSpPr>
        <p:spPr>
          <a:xfrm>
            <a:off x="6829932" y="4262373"/>
            <a:ext cx="74295" cy="697230"/>
          </a:xfrm>
          <a:custGeom>
            <a:avLst/>
            <a:gdLst/>
            <a:ahLst/>
            <a:cxnLst/>
            <a:rect l="l" t="t" r="r" b="b"/>
            <a:pathLst>
              <a:path w="74295" h="697229">
                <a:moveTo>
                  <a:pt x="41528" y="8508"/>
                </a:moveTo>
                <a:lnTo>
                  <a:pt x="50502" y="5322"/>
                </a:lnTo>
                <a:lnTo>
                  <a:pt x="57785" y="3206"/>
                </a:lnTo>
                <a:lnTo>
                  <a:pt x="64781" y="1615"/>
                </a:lnTo>
                <a:lnTo>
                  <a:pt x="72898" y="0"/>
                </a:lnTo>
                <a:lnTo>
                  <a:pt x="73820" y="21770"/>
                </a:lnTo>
                <a:lnTo>
                  <a:pt x="74088" y="43386"/>
                </a:lnTo>
                <a:lnTo>
                  <a:pt x="73380" y="65025"/>
                </a:lnTo>
                <a:lnTo>
                  <a:pt x="71374" y="86868"/>
                </a:lnTo>
                <a:lnTo>
                  <a:pt x="63688" y="141529"/>
                </a:lnTo>
                <a:lnTo>
                  <a:pt x="54943" y="195929"/>
                </a:lnTo>
                <a:lnTo>
                  <a:pt x="46031" y="250281"/>
                </a:lnTo>
                <a:lnTo>
                  <a:pt x="37846" y="304800"/>
                </a:lnTo>
                <a:lnTo>
                  <a:pt x="31252" y="352048"/>
                </a:lnTo>
                <a:lnTo>
                  <a:pt x="24658" y="399747"/>
                </a:lnTo>
                <a:lnTo>
                  <a:pt x="18643" y="447647"/>
                </a:lnTo>
                <a:lnTo>
                  <a:pt x="13787" y="495499"/>
                </a:lnTo>
                <a:lnTo>
                  <a:pt x="10668" y="543051"/>
                </a:lnTo>
                <a:lnTo>
                  <a:pt x="8947" y="581890"/>
                </a:lnTo>
                <a:lnTo>
                  <a:pt x="7191" y="620299"/>
                </a:lnTo>
                <a:lnTo>
                  <a:pt x="4506" y="658566"/>
                </a:lnTo>
                <a:lnTo>
                  <a:pt x="0" y="696976"/>
                </a:lnTo>
              </a:path>
            </a:pathLst>
          </a:custGeom>
          <a:ln w="12496">
            <a:solidFill>
              <a:srgbClr val="000000"/>
            </a:solidFill>
          </a:ln>
        </p:spPr>
        <p:txBody>
          <a:bodyPr wrap="square" lIns="0" tIns="0" rIns="0" bIns="0" rtlCol="0"/>
          <a:lstStyle/>
          <a:p>
            <a:endParaRPr/>
          </a:p>
        </p:txBody>
      </p:sp>
      <p:sp>
        <p:nvSpPr>
          <p:cNvPr id="74" name="object 74"/>
          <p:cNvSpPr/>
          <p:nvPr/>
        </p:nvSpPr>
        <p:spPr>
          <a:xfrm>
            <a:off x="6690106" y="4913121"/>
            <a:ext cx="328295" cy="71120"/>
          </a:xfrm>
          <a:custGeom>
            <a:avLst/>
            <a:gdLst/>
            <a:ahLst/>
            <a:cxnLst/>
            <a:rect l="l" t="t" r="r" b="b"/>
            <a:pathLst>
              <a:path w="328295" h="71120">
                <a:moveTo>
                  <a:pt x="0" y="70611"/>
                </a:moveTo>
                <a:lnTo>
                  <a:pt x="45487" y="58556"/>
                </a:lnTo>
                <a:lnTo>
                  <a:pt x="90521" y="57902"/>
                </a:lnTo>
                <a:lnTo>
                  <a:pt x="118951" y="58054"/>
                </a:lnTo>
                <a:lnTo>
                  <a:pt x="147310" y="58040"/>
                </a:lnTo>
                <a:lnTo>
                  <a:pt x="202523" y="55723"/>
                </a:lnTo>
                <a:lnTo>
                  <a:pt x="256399" y="48329"/>
                </a:lnTo>
                <a:lnTo>
                  <a:pt x="297428" y="32682"/>
                </a:lnTo>
                <a:lnTo>
                  <a:pt x="318323" y="13307"/>
                </a:lnTo>
                <a:lnTo>
                  <a:pt x="327914" y="0"/>
                </a:lnTo>
              </a:path>
            </a:pathLst>
          </a:custGeom>
          <a:ln w="12496">
            <a:solidFill>
              <a:srgbClr val="000000"/>
            </a:solidFill>
          </a:ln>
        </p:spPr>
        <p:txBody>
          <a:bodyPr wrap="square" lIns="0" tIns="0" rIns="0" bIns="0" rtlCol="0"/>
          <a:lstStyle/>
          <a:p>
            <a:endParaRPr/>
          </a:p>
        </p:txBody>
      </p:sp>
      <p:sp>
        <p:nvSpPr>
          <p:cNvPr id="75" name="object 75"/>
          <p:cNvSpPr/>
          <p:nvPr/>
        </p:nvSpPr>
        <p:spPr>
          <a:xfrm>
            <a:off x="6762622" y="4148321"/>
            <a:ext cx="323215" cy="19050"/>
          </a:xfrm>
          <a:custGeom>
            <a:avLst/>
            <a:gdLst/>
            <a:ahLst/>
            <a:cxnLst/>
            <a:rect l="l" t="t" r="r" b="b"/>
            <a:pathLst>
              <a:path w="323215" h="19050">
                <a:moveTo>
                  <a:pt x="5206" y="18547"/>
                </a:moveTo>
                <a:lnTo>
                  <a:pt x="2158" y="10419"/>
                </a:lnTo>
                <a:lnTo>
                  <a:pt x="888" y="6355"/>
                </a:lnTo>
                <a:lnTo>
                  <a:pt x="0" y="5"/>
                </a:lnTo>
                <a:lnTo>
                  <a:pt x="11047" y="0"/>
                </a:lnTo>
                <a:lnTo>
                  <a:pt x="21605" y="720"/>
                </a:lnTo>
                <a:lnTo>
                  <a:pt x="32093" y="1845"/>
                </a:lnTo>
                <a:lnTo>
                  <a:pt x="42925" y="3053"/>
                </a:lnTo>
                <a:lnTo>
                  <a:pt x="80533" y="6240"/>
                </a:lnTo>
                <a:lnTo>
                  <a:pt x="118236" y="7308"/>
                </a:lnTo>
                <a:lnTo>
                  <a:pt x="155940" y="7233"/>
                </a:lnTo>
                <a:lnTo>
                  <a:pt x="193548" y="6990"/>
                </a:lnTo>
                <a:lnTo>
                  <a:pt x="218666" y="6262"/>
                </a:lnTo>
                <a:lnTo>
                  <a:pt x="243522" y="4593"/>
                </a:lnTo>
                <a:lnTo>
                  <a:pt x="268378" y="2758"/>
                </a:lnTo>
                <a:lnTo>
                  <a:pt x="293497" y="1529"/>
                </a:lnTo>
                <a:lnTo>
                  <a:pt x="303442" y="1545"/>
                </a:lnTo>
                <a:lnTo>
                  <a:pt x="310578" y="1466"/>
                </a:lnTo>
                <a:lnTo>
                  <a:pt x="316571" y="1101"/>
                </a:lnTo>
                <a:lnTo>
                  <a:pt x="323087" y="259"/>
                </a:lnTo>
              </a:path>
            </a:pathLst>
          </a:custGeom>
          <a:ln w="12496">
            <a:solidFill>
              <a:srgbClr val="000000"/>
            </a:solidFill>
          </a:ln>
        </p:spPr>
        <p:txBody>
          <a:bodyPr wrap="square" lIns="0" tIns="0" rIns="0" bIns="0" rtlCol="0"/>
          <a:lstStyle/>
          <a:p>
            <a:endParaRPr/>
          </a:p>
        </p:txBody>
      </p:sp>
      <p:sp>
        <p:nvSpPr>
          <p:cNvPr id="76" name="object 76"/>
          <p:cNvSpPr/>
          <p:nvPr/>
        </p:nvSpPr>
        <p:spPr>
          <a:xfrm>
            <a:off x="7031481" y="4589653"/>
            <a:ext cx="426084" cy="616585"/>
          </a:xfrm>
          <a:custGeom>
            <a:avLst/>
            <a:gdLst/>
            <a:ahLst/>
            <a:cxnLst/>
            <a:rect l="l" t="t" r="r" b="b"/>
            <a:pathLst>
              <a:path w="426084" h="616585">
                <a:moveTo>
                  <a:pt x="0" y="616585"/>
                </a:moveTo>
                <a:lnTo>
                  <a:pt x="28321" y="574548"/>
                </a:lnTo>
                <a:lnTo>
                  <a:pt x="46132" y="525732"/>
                </a:lnTo>
                <a:lnTo>
                  <a:pt x="61849" y="475488"/>
                </a:lnTo>
                <a:lnTo>
                  <a:pt x="72020" y="436637"/>
                </a:lnTo>
                <a:lnTo>
                  <a:pt x="80645" y="397097"/>
                </a:lnTo>
                <a:lnTo>
                  <a:pt x="88316" y="357223"/>
                </a:lnTo>
                <a:lnTo>
                  <a:pt x="95631" y="317373"/>
                </a:lnTo>
                <a:lnTo>
                  <a:pt x="104157" y="266455"/>
                </a:lnTo>
                <a:lnTo>
                  <a:pt x="111458" y="215312"/>
                </a:lnTo>
                <a:lnTo>
                  <a:pt x="118401" y="164050"/>
                </a:lnTo>
                <a:lnTo>
                  <a:pt x="125857" y="112776"/>
                </a:lnTo>
                <a:lnTo>
                  <a:pt x="129291" y="89310"/>
                </a:lnTo>
                <a:lnTo>
                  <a:pt x="132667" y="65738"/>
                </a:lnTo>
                <a:lnTo>
                  <a:pt x="136447" y="42285"/>
                </a:lnTo>
                <a:lnTo>
                  <a:pt x="141097" y="19177"/>
                </a:lnTo>
                <a:lnTo>
                  <a:pt x="143764" y="8890"/>
                </a:lnTo>
                <a:lnTo>
                  <a:pt x="144145" y="6096"/>
                </a:lnTo>
                <a:lnTo>
                  <a:pt x="145923" y="0"/>
                </a:lnTo>
                <a:lnTo>
                  <a:pt x="145823" y="20462"/>
                </a:lnTo>
                <a:lnTo>
                  <a:pt x="145319" y="41021"/>
                </a:lnTo>
                <a:lnTo>
                  <a:pt x="144958" y="61579"/>
                </a:lnTo>
                <a:lnTo>
                  <a:pt x="148447" y="117627"/>
                </a:lnTo>
                <a:lnTo>
                  <a:pt x="165147" y="187323"/>
                </a:lnTo>
                <a:lnTo>
                  <a:pt x="197560" y="248074"/>
                </a:lnTo>
                <a:lnTo>
                  <a:pt x="250924" y="287452"/>
                </a:lnTo>
                <a:lnTo>
                  <a:pt x="284607" y="287401"/>
                </a:lnTo>
                <a:lnTo>
                  <a:pt x="321194" y="266219"/>
                </a:lnTo>
                <a:lnTo>
                  <a:pt x="347757" y="230632"/>
                </a:lnTo>
                <a:lnTo>
                  <a:pt x="367224" y="189138"/>
                </a:lnTo>
                <a:lnTo>
                  <a:pt x="382524" y="150241"/>
                </a:lnTo>
                <a:lnTo>
                  <a:pt x="394235" y="121294"/>
                </a:lnTo>
                <a:lnTo>
                  <a:pt x="405256" y="92313"/>
                </a:lnTo>
                <a:lnTo>
                  <a:pt x="415706" y="63212"/>
                </a:lnTo>
                <a:lnTo>
                  <a:pt x="425703" y="33909"/>
                </a:lnTo>
                <a:lnTo>
                  <a:pt x="419856" y="74487"/>
                </a:lnTo>
                <a:lnTo>
                  <a:pt x="413591" y="114982"/>
                </a:lnTo>
                <a:lnTo>
                  <a:pt x="407541" y="155549"/>
                </a:lnTo>
                <a:lnTo>
                  <a:pt x="402336" y="196342"/>
                </a:lnTo>
                <a:lnTo>
                  <a:pt x="396922" y="251047"/>
                </a:lnTo>
                <a:lnTo>
                  <a:pt x="394102" y="278102"/>
                </a:lnTo>
                <a:lnTo>
                  <a:pt x="390651" y="304800"/>
                </a:lnTo>
                <a:lnTo>
                  <a:pt x="390144" y="308737"/>
                </a:lnTo>
                <a:lnTo>
                  <a:pt x="389509" y="312420"/>
                </a:lnTo>
                <a:lnTo>
                  <a:pt x="389127" y="316357"/>
                </a:lnTo>
              </a:path>
            </a:pathLst>
          </a:custGeom>
          <a:ln w="12496">
            <a:solidFill>
              <a:srgbClr val="000000"/>
            </a:solidFill>
          </a:ln>
        </p:spPr>
        <p:txBody>
          <a:bodyPr wrap="square" lIns="0" tIns="0" rIns="0" bIns="0" rtlCol="0"/>
          <a:lstStyle/>
          <a:p>
            <a:endParaRPr/>
          </a:p>
        </p:txBody>
      </p:sp>
      <p:sp>
        <p:nvSpPr>
          <p:cNvPr id="77" name="object 77"/>
          <p:cNvSpPr/>
          <p:nvPr/>
        </p:nvSpPr>
        <p:spPr>
          <a:xfrm>
            <a:off x="7128636" y="4321175"/>
            <a:ext cx="337185" cy="113664"/>
          </a:xfrm>
          <a:custGeom>
            <a:avLst/>
            <a:gdLst/>
            <a:ahLst/>
            <a:cxnLst/>
            <a:rect l="l" t="t" r="r" b="b"/>
            <a:pathLst>
              <a:path w="337184" h="113664">
                <a:moveTo>
                  <a:pt x="0" y="107314"/>
                </a:moveTo>
                <a:lnTo>
                  <a:pt x="19371" y="98782"/>
                </a:lnTo>
                <a:lnTo>
                  <a:pt x="38195" y="94868"/>
                </a:lnTo>
                <a:lnTo>
                  <a:pt x="57828" y="93813"/>
                </a:lnTo>
                <a:lnTo>
                  <a:pt x="79629" y="93852"/>
                </a:lnTo>
                <a:lnTo>
                  <a:pt x="140779" y="95757"/>
                </a:lnTo>
                <a:lnTo>
                  <a:pt x="201549" y="99949"/>
                </a:lnTo>
                <a:lnTo>
                  <a:pt x="252475" y="104489"/>
                </a:lnTo>
                <a:lnTo>
                  <a:pt x="303022" y="110362"/>
                </a:lnTo>
                <a:lnTo>
                  <a:pt x="311699" y="111482"/>
                </a:lnTo>
                <a:lnTo>
                  <a:pt x="320151" y="112458"/>
                </a:lnTo>
                <a:lnTo>
                  <a:pt x="328578" y="113149"/>
                </a:lnTo>
                <a:lnTo>
                  <a:pt x="337185" y="113411"/>
                </a:lnTo>
                <a:lnTo>
                  <a:pt x="330287" y="102665"/>
                </a:lnTo>
                <a:lnTo>
                  <a:pt x="302641" y="70357"/>
                </a:lnTo>
                <a:lnTo>
                  <a:pt x="269049" y="41751"/>
                </a:lnTo>
                <a:lnTo>
                  <a:pt x="252420" y="27281"/>
                </a:lnTo>
                <a:lnTo>
                  <a:pt x="236601" y="12192"/>
                </a:lnTo>
                <a:lnTo>
                  <a:pt x="232918" y="7874"/>
                </a:lnTo>
                <a:lnTo>
                  <a:pt x="229489" y="3937"/>
                </a:lnTo>
                <a:lnTo>
                  <a:pt x="225933" y="0"/>
                </a:lnTo>
              </a:path>
            </a:pathLst>
          </a:custGeom>
          <a:ln w="12496">
            <a:solidFill>
              <a:srgbClr val="000000"/>
            </a:solidFill>
          </a:ln>
        </p:spPr>
        <p:txBody>
          <a:bodyPr wrap="square" lIns="0" tIns="0" rIns="0" bIns="0" rtlCol="0"/>
          <a:lstStyle/>
          <a:p>
            <a:endParaRPr/>
          </a:p>
        </p:txBody>
      </p:sp>
      <p:sp>
        <p:nvSpPr>
          <p:cNvPr id="78" name="object 78"/>
          <p:cNvSpPr/>
          <p:nvPr/>
        </p:nvSpPr>
        <p:spPr>
          <a:xfrm>
            <a:off x="7473727" y="4315967"/>
            <a:ext cx="287655" cy="782320"/>
          </a:xfrm>
          <a:custGeom>
            <a:avLst/>
            <a:gdLst/>
            <a:ahLst/>
            <a:cxnLst/>
            <a:rect l="l" t="t" r="r" b="b"/>
            <a:pathLst>
              <a:path w="287654" h="782320">
                <a:moveTo>
                  <a:pt x="3905" y="0"/>
                </a:moveTo>
                <a:lnTo>
                  <a:pt x="1547" y="4601"/>
                </a:lnTo>
                <a:lnTo>
                  <a:pt x="0" y="6905"/>
                </a:lnTo>
                <a:lnTo>
                  <a:pt x="3548" y="12233"/>
                </a:lnTo>
                <a:lnTo>
                  <a:pt x="16478" y="25907"/>
                </a:lnTo>
                <a:lnTo>
                  <a:pt x="41286" y="50883"/>
                </a:lnTo>
                <a:lnTo>
                  <a:pt x="66452" y="75215"/>
                </a:lnTo>
                <a:lnTo>
                  <a:pt x="91237" y="99881"/>
                </a:lnTo>
                <a:lnTo>
                  <a:pt x="150213" y="170410"/>
                </a:lnTo>
                <a:lnTo>
                  <a:pt x="181927" y="217106"/>
                </a:lnTo>
                <a:lnTo>
                  <a:pt x="210450" y="265803"/>
                </a:lnTo>
                <a:lnTo>
                  <a:pt x="236188" y="316356"/>
                </a:lnTo>
                <a:lnTo>
                  <a:pt x="257379" y="367960"/>
                </a:lnTo>
                <a:lnTo>
                  <a:pt x="272938" y="420290"/>
                </a:lnTo>
                <a:lnTo>
                  <a:pt x="282854" y="473930"/>
                </a:lnTo>
                <a:lnTo>
                  <a:pt x="287115" y="529462"/>
                </a:lnTo>
                <a:lnTo>
                  <a:pt x="283801" y="582227"/>
                </a:lnTo>
                <a:lnTo>
                  <a:pt x="271557" y="631062"/>
                </a:lnTo>
                <a:lnTo>
                  <a:pt x="250932" y="676945"/>
                </a:lnTo>
                <a:lnTo>
                  <a:pt x="222472" y="720851"/>
                </a:lnTo>
                <a:lnTo>
                  <a:pt x="191389" y="754427"/>
                </a:lnTo>
                <a:lnTo>
                  <a:pt x="174287" y="768054"/>
                </a:lnTo>
                <a:lnTo>
                  <a:pt x="154781" y="781811"/>
                </a:lnTo>
              </a:path>
            </a:pathLst>
          </a:custGeom>
          <a:ln w="12496">
            <a:solidFill>
              <a:srgbClr val="000000"/>
            </a:solidFill>
          </a:ln>
        </p:spPr>
        <p:txBody>
          <a:bodyPr wrap="square" lIns="0" tIns="0" rIns="0" bIns="0" rtlCol="0"/>
          <a:lstStyle/>
          <a:p>
            <a:endParaRPr/>
          </a:p>
        </p:txBody>
      </p:sp>
      <p:sp>
        <p:nvSpPr>
          <p:cNvPr id="79" name="object 79"/>
          <p:cNvSpPr/>
          <p:nvPr/>
        </p:nvSpPr>
        <p:spPr>
          <a:xfrm>
            <a:off x="4651299" y="5726887"/>
            <a:ext cx="11430" cy="55880"/>
          </a:xfrm>
          <a:custGeom>
            <a:avLst/>
            <a:gdLst/>
            <a:ahLst/>
            <a:cxnLst/>
            <a:rect l="l" t="t" r="r" b="b"/>
            <a:pathLst>
              <a:path w="11429" h="55879">
                <a:moveTo>
                  <a:pt x="11251" y="0"/>
                </a:moveTo>
                <a:lnTo>
                  <a:pt x="6453" y="7786"/>
                </a:lnTo>
                <a:lnTo>
                  <a:pt x="2393" y="15201"/>
                </a:lnTo>
                <a:lnTo>
                  <a:pt x="0" y="23017"/>
                </a:lnTo>
                <a:lnTo>
                  <a:pt x="202" y="32003"/>
                </a:lnTo>
                <a:lnTo>
                  <a:pt x="1472" y="40233"/>
                </a:lnTo>
                <a:lnTo>
                  <a:pt x="4774" y="47548"/>
                </a:lnTo>
                <a:lnTo>
                  <a:pt x="6298" y="55778"/>
                </a:lnTo>
              </a:path>
            </a:pathLst>
          </a:custGeom>
          <a:ln w="12801">
            <a:solidFill>
              <a:srgbClr val="006FC0"/>
            </a:solidFill>
          </a:ln>
        </p:spPr>
        <p:txBody>
          <a:bodyPr wrap="square" lIns="0" tIns="0" rIns="0" bIns="0" rtlCol="0"/>
          <a:lstStyle/>
          <a:p>
            <a:endParaRPr/>
          </a:p>
        </p:txBody>
      </p:sp>
      <p:sp>
        <p:nvSpPr>
          <p:cNvPr id="80" name="object 80"/>
          <p:cNvSpPr/>
          <p:nvPr/>
        </p:nvSpPr>
        <p:spPr>
          <a:xfrm>
            <a:off x="4662551" y="5584571"/>
            <a:ext cx="18415" cy="26034"/>
          </a:xfrm>
          <a:custGeom>
            <a:avLst/>
            <a:gdLst/>
            <a:ahLst/>
            <a:cxnLst/>
            <a:rect l="l" t="t" r="r" b="b"/>
            <a:pathLst>
              <a:path w="18414" h="26035">
                <a:moveTo>
                  <a:pt x="7620" y="18567"/>
                </a:moveTo>
                <a:lnTo>
                  <a:pt x="5461" y="7899"/>
                </a:lnTo>
                <a:lnTo>
                  <a:pt x="5207" y="4851"/>
                </a:lnTo>
                <a:lnTo>
                  <a:pt x="0" y="0"/>
                </a:lnTo>
                <a:lnTo>
                  <a:pt x="3036" y="7800"/>
                </a:lnTo>
                <a:lnTo>
                  <a:pt x="6857" y="14036"/>
                </a:lnTo>
                <a:lnTo>
                  <a:pt x="11822" y="19648"/>
                </a:lnTo>
                <a:lnTo>
                  <a:pt x="18287" y="25577"/>
                </a:lnTo>
              </a:path>
            </a:pathLst>
          </a:custGeom>
          <a:ln w="12801">
            <a:solidFill>
              <a:srgbClr val="006FC0"/>
            </a:solidFill>
          </a:ln>
        </p:spPr>
        <p:txBody>
          <a:bodyPr wrap="square" lIns="0" tIns="0" rIns="0" bIns="0" rtlCol="0"/>
          <a:lstStyle/>
          <a:p>
            <a:endParaRPr/>
          </a:p>
        </p:txBody>
      </p:sp>
      <p:sp>
        <p:nvSpPr>
          <p:cNvPr id="81" name="object 81"/>
          <p:cNvSpPr/>
          <p:nvPr/>
        </p:nvSpPr>
        <p:spPr>
          <a:xfrm>
            <a:off x="4824095" y="5612587"/>
            <a:ext cx="90805" cy="165100"/>
          </a:xfrm>
          <a:custGeom>
            <a:avLst/>
            <a:gdLst/>
            <a:ahLst/>
            <a:cxnLst/>
            <a:rect l="l" t="t" r="r" b="b"/>
            <a:pathLst>
              <a:path w="90804" h="165100">
                <a:moveTo>
                  <a:pt x="15239" y="0"/>
                </a:moveTo>
                <a:lnTo>
                  <a:pt x="12519" y="9410"/>
                </a:lnTo>
                <a:lnTo>
                  <a:pt x="7858" y="16078"/>
                </a:lnTo>
                <a:lnTo>
                  <a:pt x="3077" y="22631"/>
                </a:lnTo>
                <a:lnTo>
                  <a:pt x="0" y="31699"/>
                </a:lnTo>
                <a:lnTo>
                  <a:pt x="22478" y="65531"/>
                </a:lnTo>
                <a:lnTo>
                  <a:pt x="59308" y="88887"/>
                </a:lnTo>
                <a:lnTo>
                  <a:pt x="77128" y="102350"/>
                </a:lnTo>
                <a:lnTo>
                  <a:pt x="89280" y="118871"/>
                </a:lnTo>
                <a:lnTo>
                  <a:pt x="90342" y="128201"/>
                </a:lnTo>
                <a:lnTo>
                  <a:pt x="87487" y="138188"/>
                </a:lnTo>
                <a:lnTo>
                  <a:pt x="57231" y="162020"/>
                </a:lnTo>
                <a:lnTo>
                  <a:pt x="51434" y="164591"/>
                </a:lnTo>
              </a:path>
            </a:pathLst>
          </a:custGeom>
          <a:ln w="12801">
            <a:solidFill>
              <a:srgbClr val="006FC0"/>
            </a:solidFill>
          </a:ln>
        </p:spPr>
        <p:txBody>
          <a:bodyPr wrap="square" lIns="0" tIns="0" rIns="0" bIns="0" rtlCol="0"/>
          <a:lstStyle/>
          <a:p>
            <a:endParaRPr/>
          </a:p>
        </p:txBody>
      </p:sp>
      <p:sp>
        <p:nvSpPr>
          <p:cNvPr id="82" name="object 82"/>
          <p:cNvSpPr/>
          <p:nvPr/>
        </p:nvSpPr>
        <p:spPr>
          <a:xfrm>
            <a:off x="5278228" y="5581141"/>
            <a:ext cx="522605" cy="234950"/>
          </a:xfrm>
          <a:custGeom>
            <a:avLst/>
            <a:gdLst/>
            <a:ahLst/>
            <a:cxnLst/>
            <a:rect l="l" t="t" r="r" b="b"/>
            <a:pathLst>
              <a:path w="522604" h="234950">
                <a:moveTo>
                  <a:pt x="24020" y="0"/>
                </a:moveTo>
                <a:lnTo>
                  <a:pt x="62311" y="11807"/>
                </a:lnTo>
                <a:lnTo>
                  <a:pt x="84980" y="45770"/>
                </a:lnTo>
                <a:lnTo>
                  <a:pt x="98601" y="93929"/>
                </a:lnTo>
                <a:lnTo>
                  <a:pt x="103268" y="143916"/>
                </a:lnTo>
                <a:lnTo>
                  <a:pt x="101149" y="172415"/>
                </a:lnTo>
                <a:lnTo>
                  <a:pt x="92410" y="199542"/>
                </a:lnTo>
                <a:lnTo>
                  <a:pt x="75765" y="221411"/>
                </a:lnTo>
                <a:lnTo>
                  <a:pt x="49928" y="234137"/>
                </a:lnTo>
                <a:lnTo>
                  <a:pt x="37693" y="234761"/>
                </a:lnTo>
                <a:lnTo>
                  <a:pt x="22814" y="232270"/>
                </a:lnTo>
                <a:lnTo>
                  <a:pt x="9459" y="226293"/>
                </a:lnTo>
                <a:lnTo>
                  <a:pt x="1795" y="216458"/>
                </a:lnTo>
                <a:lnTo>
                  <a:pt x="0" y="202023"/>
                </a:lnTo>
                <a:lnTo>
                  <a:pt x="2764" y="189674"/>
                </a:lnTo>
                <a:lnTo>
                  <a:pt x="38528" y="152212"/>
                </a:lnTo>
                <a:lnTo>
                  <a:pt x="81688" y="126971"/>
                </a:lnTo>
                <a:lnTo>
                  <a:pt x="103268" y="115265"/>
                </a:lnTo>
                <a:lnTo>
                  <a:pt x="125807" y="102458"/>
                </a:lnTo>
                <a:lnTo>
                  <a:pt x="169741" y="74331"/>
                </a:lnTo>
                <a:lnTo>
                  <a:pt x="200380" y="49304"/>
                </a:lnTo>
                <a:lnTo>
                  <a:pt x="210552" y="40055"/>
                </a:lnTo>
                <a:lnTo>
                  <a:pt x="220676" y="30921"/>
                </a:lnTo>
                <a:lnTo>
                  <a:pt x="230776" y="22301"/>
                </a:lnTo>
                <a:lnTo>
                  <a:pt x="227929" y="38755"/>
                </a:lnTo>
                <a:lnTo>
                  <a:pt x="224760" y="55181"/>
                </a:lnTo>
                <a:lnTo>
                  <a:pt x="221615" y="71550"/>
                </a:lnTo>
                <a:lnTo>
                  <a:pt x="215374" y="111650"/>
                </a:lnTo>
                <a:lnTo>
                  <a:pt x="210444" y="159284"/>
                </a:lnTo>
                <a:lnTo>
                  <a:pt x="209694" y="182930"/>
                </a:lnTo>
                <a:lnTo>
                  <a:pt x="210210" y="191555"/>
                </a:lnTo>
                <a:lnTo>
                  <a:pt x="210679" y="197751"/>
                </a:lnTo>
                <a:lnTo>
                  <a:pt x="211480" y="202861"/>
                </a:lnTo>
                <a:lnTo>
                  <a:pt x="212996" y="208229"/>
                </a:lnTo>
                <a:lnTo>
                  <a:pt x="223015" y="202723"/>
                </a:lnTo>
                <a:lnTo>
                  <a:pt x="230951" y="197104"/>
                </a:lnTo>
                <a:lnTo>
                  <a:pt x="238767" y="189884"/>
                </a:lnTo>
                <a:lnTo>
                  <a:pt x="248429" y="179578"/>
                </a:lnTo>
                <a:lnTo>
                  <a:pt x="258915" y="167862"/>
                </a:lnTo>
                <a:lnTo>
                  <a:pt x="270115" y="156718"/>
                </a:lnTo>
                <a:lnTo>
                  <a:pt x="282505" y="147173"/>
                </a:lnTo>
                <a:lnTo>
                  <a:pt x="296562" y="140258"/>
                </a:lnTo>
                <a:lnTo>
                  <a:pt x="321589" y="136658"/>
                </a:lnTo>
                <a:lnTo>
                  <a:pt x="347616" y="139344"/>
                </a:lnTo>
                <a:lnTo>
                  <a:pt x="373643" y="144545"/>
                </a:lnTo>
                <a:lnTo>
                  <a:pt x="398670" y="148488"/>
                </a:lnTo>
                <a:lnTo>
                  <a:pt x="458344" y="145669"/>
                </a:lnTo>
                <a:lnTo>
                  <a:pt x="511446" y="120446"/>
                </a:lnTo>
                <a:lnTo>
                  <a:pt x="522416" y="99377"/>
                </a:lnTo>
                <a:lnTo>
                  <a:pt x="521715" y="87914"/>
                </a:lnTo>
                <a:lnTo>
                  <a:pt x="516907" y="76250"/>
                </a:lnTo>
                <a:lnTo>
                  <a:pt x="507152" y="67059"/>
                </a:lnTo>
                <a:lnTo>
                  <a:pt x="493825" y="64211"/>
                </a:lnTo>
                <a:lnTo>
                  <a:pt x="479688" y="65706"/>
                </a:lnTo>
                <a:lnTo>
                  <a:pt x="441771" y="90538"/>
                </a:lnTo>
                <a:lnTo>
                  <a:pt x="437477" y="142563"/>
                </a:lnTo>
                <a:lnTo>
                  <a:pt x="478553" y="180797"/>
                </a:lnTo>
                <a:lnTo>
                  <a:pt x="494428" y="184759"/>
                </a:lnTo>
                <a:lnTo>
                  <a:pt x="502302" y="186588"/>
                </a:lnTo>
              </a:path>
            </a:pathLst>
          </a:custGeom>
          <a:ln w="12801">
            <a:solidFill>
              <a:srgbClr val="006FC0"/>
            </a:solidFill>
          </a:ln>
        </p:spPr>
        <p:txBody>
          <a:bodyPr wrap="square" lIns="0" tIns="0" rIns="0" bIns="0" rtlCol="0"/>
          <a:lstStyle/>
          <a:p>
            <a:endParaRPr/>
          </a:p>
        </p:txBody>
      </p:sp>
      <p:sp>
        <p:nvSpPr>
          <p:cNvPr id="83" name="object 83"/>
          <p:cNvSpPr/>
          <p:nvPr/>
        </p:nvSpPr>
        <p:spPr>
          <a:xfrm>
            <a:off x="6146546" y="5624169"/>
            <a:ext cx="670560" cy="159385"/>
          </a:xfrm>
          <a:custGeom>
            <a:avLst/>
            <a:gdLst/>
            <a:ahLst/>
            <a:cxnLst/>
            <a:rect l="l" t="t" r="r" b="b"/>
            <a:pathLst>
              <a:path w="670559" h="159385">
                <a:moveTo>
                  <a:pt x="1269" y="62179"/>
                </a:moveTo>
                <a:lnTo>
                  <a:pt x="1815" y="82700"/>
                </a:lnTo>
                <a:lnTo>
                  <a:pt x="1825" y="103136"/>
                </a:lnTo>
                <a:lnTo>
                  <a:pt x="1716" y="123515"/>
                </a:lnTo>
                <a:lnTo>
                  <a:pt x="1904" y="143865"/>
                </a:lnTo>
                <a:lnTo>
                  <a:pt x="1015" y="151485"/>
                </a:lnTo>
                <a:lnTo>
                  <a:pt x="0" y="153619"/>
                </a:lnTo>
                <a:lnTo>
                  <a:pt x="1904" y="158800"/>
                </a:lnTo>
                <a:lnTo>
                  <a:pt x="5226" y="145137"/>
                </a:lnTo>
                <a:lnTo>
                  <a:pt x="8572" y="131330"/>
                </a:lnTo>
                <a:lnTo>
                  <a:pt x="12299" y="117695"/>
                </a:lnTo>
                <a:lnTo>
                  <a:pt x="29908" y="73456"/>
                </a:lnTo>
                <a:lnTo>
                  <a:pt x="61088" y="44091"/>
                </a:lnTo>
                <a:lnTo>
                  <a:pt x="69707" y="45186"/>
                </a:lnTo>
                <a:lnTo>
                  <a:pt x="77634" y="50511"/>
                </a:lnTo>
                <a:lnTo>
                  <a:pt x="86359" y="59435"/>
                </a:lnTo>
                <a:lnTo>
                  <a:pt x="100070" y="76766"/>
                </a:lnTo>
                <a:lnTo>
                  <a:pt x="112601" y="94983"/>
                </a:lnTo>
                <a:lnTo>
                  <a:pt x="125632" y="112799"/>
                </a:lnTo>
                <a:lnTo>
                  <a:pt x="140842" y="128930"/>
                </a:lnTo>
                <a:lnTo>
                  <a:pt x="151628" y="137436"/>
                </a:lnTo>
                <a:lnTo>
                  <a:pt x="162829" y="143027"/>
                </a:lnTo>
                <a:lnTo>
                  <a:pt x="175007" y="145303"/>
                </a:lnTo>
                <a:lnTo>
                  <a:pt x="188721" y="143865"/>
                </a:lnTo>
                <a:lnTo>
                  <a:pt x="223172" y="107775"/>
                </a:lnTo>
                <a:lnTo>
                  <a:pt x="241347" y="62331"/>
                </a:lnTo>
                <a:lnTo>
                  <a:pt x="243331" y="22859"/>
                </a:lnTo>
                <a:lnTo>
                  <a:pt x="242315" y="20421"/>
                </a:lnTo>
                <a:lnTo>
                  <a:pt x="230548" y="24674"/>
                </a:lnTo>
                <a:lnTo>
                  <a:pt x="209583" y="70580"/>
                </a:lnTo>
                <a:lnTo>
                  <a:pt x="220493" y="107270"/>
                </a:lnTo>
                <a:lnTo>
                  <a:pt x="273542" y="125539"/>
                </a:lnTo>
                <a:lnTo>
                  <a:pt x="310895" y="115519"/>
                </a:lnTo>
                <a:lnTo>
                  <a:pt x="347154" y="95135"/>
                </a:lnTo>
                <a:lnTo>
                  <a:pt x="377698" y="66751"/>
                </a:lnTo>
                <a:lnTo>
                  <a:pt x="387096" y="52730"/>
                </a:lnTo>
                <a:lnTo>
                  <a:pt x="393192" y="46939"/>
                </a:lnTo>
                <a:lnTo>
                  <a:pt x="396200" y="58302"/>
                </a:lnTo>
                <a:lnTo>
                  <a:pt x="398970" y="70180"/>
                </a:lnTo>
                <a:lnTo>
                  <a:pt x="401835" y="82172"/>
                </a:lnTo>
                <a:lnTo>
                  <a:pt x="426204" y="122810"/>
                </a:lnTo>
                <a:lnTo>
                  <a:pt x="438023" y="126796"/>
                </a:lnTo>
                <a:lnTo>
                  <a:pt x="458015" y="124229"/>
                </a:lnTo>
                <a:lnTo>
                  <a:pt x="475757" y="112890"/>
                </a:lnTo>
                <a:lnTo>
                  <a:pt x="491618" y="97607"/>
                </a:lnTo>
                <a:lnTo>
                  <a:pt x="505968" y="83210"/>
                </a:lnTo>
                <a:lnTo>
                  <a:pt x="513544" y="76171"/>
                </a:lnTo>
                <a:lnTo>
                  <a:pt x="521049" y="70103"/>
                </a:lnTo>
                <a:lnTo>
                  <a:pt x="529649" y="66322"/>
                </a:lnTo>
                <a:lnTo>
                  <a:pt x="540511" y="66141"/>
                </a:lnTo>
                <a:lnTo>
                  <a:pt x="556865" y="72561"/>
                </a:lnTo>
                <a:lnTo>
                  <a:pt x="572087" y="83667"/>
                </a:lnTo>
                <a:lnTo>
                  <a:pt x="587428" y="95459"/>
                </a:lnTo>
                <a:lnTo>
                  <a:pt x="604138" y="103936"/>
                </a:lnTo>
                <a:lnTo>
                  <a:pt x="616527" y="106075"/>
                </a:lnTo>
                <a:lnTo>
                  <a:pt x="627999" y="104813"/>
                </a:lnTo>
                <a:lnTo>
                  <a:pt x="638589" y="100293"/>
                </a:lnTo>
                <a:lnTo>
                  <a:pt x="665146" y="63284"/>
                </a:lnTo>
                <a:lnTo>
                  <a:pt x="670051" y="29565"/>
                </a:lnTo>
                <a:lnTo>
                  <a:pt x="669619" y="22202"/>
                </a:lnTo>
                <a:lnTo>
                  <a:pt x="668877" y="15239"/>
                </a:lnTo>
                <a:lnTo>
                  <a:pt x="667801" y="8048"/>
                </a:lnTo>
                <a:lnTo>
                  <a:pt x="666369" y="0"/>
                </a:lnTo>
              </a:path>
            </a:pathLst>
          </a:custGeom>
          <a:ln w="12496">
            <a:solidFill>
              <a:srgbClr val="006FC0"/>
            </a:solidFill>
          </a:ln>
        </p:spPr>
        <p:txBody>
          <a:bodyPr wrap="square" lIns="0" tIns="0" rIns="0" bIns="0" rtlCol="0"/>
          <a:lstStyle/>
          <a:p>
            <a:endParaRPr/>
          </a:p>
        </p:txBody>
      </p:sp>
      <p:sp>
        <p:nvSpPr>
          <p:cNvPr id="84" name="object 84"/>
          <p:cNvSpPr/>
          <p:nvPr/>
        </p:nvSpPr>
        <p:spPr>
          <a:xfrm>
            <a:off x="7107785" y="5597347"/>
            <a:ext cx="116839" cy="165735"/>
          </a:xfrm>
          <a:custGeom>
            <a:avLst/>
            <a:gdLst/>
            <a:ahLst/>
            <a:cxnLst/>
            <a:rect l="l" t="t" r="r" b="b"/>
            <a:pathLst>
              <a:path w="116840" h="165735">
                <a:moveTo>
                  <a:pt x="116609" y="0"/>
                </a:moveTo>
                <a:lnTo>
                  <a:pt x="79652" y="10820"/>
                </a:lnTo>
                <a:lnTo>
                  <a:pt x="46124" y="28956"/>
                </a:lnTo>
                <a:lnTo>
                  <a:pt x="19121" y="57683"/>
                </a:lnTo>
                <a:lnTo>
                  <a:pt x="1928" y="93268"/>
                </a:lnTo>
                <a:lnTo>
                  <a:pt x="0" y="109242"/>
                </a:lnTo>
                <a:lnTo>
                  <a:pt x="1738" y="125044"/>
                </a:lnTo>
                <a:lnTo>
                  <a:pt x="25048" y="159948"/>
                </a:lnTo>
                <a:lnTo>
                  <a:pt x="50238" y="165520"/>
                </a:lnTo>
                <a:lnTo>
                  <a:pt x="61999" y="163677"/>
                </a:lnTo>
                <a:lnTo>
                  <a:pt x="66317" y="161544"/>
                </a:lnTo>
                <a:lnTo>
                  <a:pt x="70000" y="159105"/>
                </a:lnTo>
                <a:lnTo>
                  <a:pt x="73937" y="156972"/>
                </a:lnTo>
              </a:path>
            </a:pathLst>
          </a:custGeom>
          <a:ln w="12496">
            <a:solidFill>
              <a:srgbClr val="006FC0"/>
            </a:solidFill>
          </a:ln>
        </p:spPr>
        <p:txBody>
          <a:bodyPr wrap="square" lIns="0" tIns="0" rIns="0" bIns="0" rtlCol="0"/>
          <a:lstStyle/>
          <a:p>
            <a:endParaRPr/>
          </a:p>
        </p:txBody>
      </p:sp>
      <p:sp>
        <p:nvSpPr>
          <p:cNvPr id="85" name="object 85"/>
          <p:cNvSpPr/>
          <p:nvPr/>
        </p:nvSpPr>
        <p:spPr>
          <a:xfrm>
            <a:off x="7277734" y="5626912"/>
            <a:ext cx="105410" cy="117475"/>
          </a:xfrm>
          <a:custGeom>
            <a:avLst/>
            <a:gdLst/>
            <a:ahLst/>
            <a:cxnLst/>
            <a:rect l="l" t="t" r="r" b="b"/>
            <a:pathLst>
              <a:path w="105409" h="117475">
                <a:moveTo>
                  <a:pt x="43306" y="0"/>
                </a:moveTo>
                <a:lnTo>
                  <a:pt x="10286" y="25298"/>
                </a:lnTo>
                <a:lnTo>
                  <a:pt x="0" y="69232"/>
                </a:lnTo>
                <a:lnTo>
                  <a:pt x="2666" y="83820"/>
                </a:lnTo>
                <a:lnTo>
                  <a:pt x="9856" y="96854"/>
                </a:lnTo>
                <a:lnTo>
                  <a:pt x="20558" y="106946"/>
                </a:lnTo>
                <a:lnTo>
                  <a:pt x="33617" y="113780"/>
                </a:lnTo>
                <a:lnTo>
                  <a:pt x="47878" y="117043"/>
                </a:lnTo>
                <a:lnTo>
                  <a:pt x="62894" y="116509"/>
                </a:lnTo>
                <a:lnTo>
                  <a:pt x="99059" y="93878"/>
                </a:lnTo>
                <a:lnTo>
                  <a:pt x="105251" y="68427"/>
                </a:lnTo>
                <a:lnTo>
                  <a:pt x="102953" y="55130"/>
                </a:lnTo>
                <a:lnTo>
                  <a:pt x="76485" y="21945"/>
                </a:lnTo>
                <a:lnTo>
                  <a:pt x="50291" y="7315"/>
                </a:lnTo>
              </a:path>
            </a:pathLst>
          </a:custGeom>
          <a:ln w="12496">
            <a:solidFill>
              <a:srgbClr val="006FC0"/>
            </a:solidFill>
          </a:ln>
        </p:spPr>
        <p:txBody>
          <a:bodyPr wrap="square" lIns="0" tIns="0" rIns="0" bIns="0" rtlCol="0"/>
          <a:lstStyle/>
          <a:p>
            <a:endParaRPr/>
          </a:p>
        </p:txBody>
      </p:sp>
      <p:sp>
        <p:nvSpPr>
          <p:cNvPr id="86" name="object 86"/>
          <p:cNvSpPr/>
          <p:nvPr/>
        </p:nvSpPr>
        <p:spPr>
          <a:xfrm>
            <a:off x="7436484" y="5597347"/>
            <a:ext cx="182880" cy="130175"/>
          </a:xfrm>
          <a:custGeom>
            <a:avLst/>
            <a:gdLst/>
            <a:ahLst/>
            <a:cxnLst/>
            <a:rect l="l" t="t" r="r" b="b"/>
            <a:pathLst>
              <a:path w="182879" h="130175">
                <a:moveTo>
                  <a:pt x="0" y="0"/>
                </a:moveTo>
                <a:lnTo>
                  <a:pt x="19681" y="40228"/>
                </a:lnTo>
                <a:lnTo>
                  <a:pt x="24260" y="69327"/>
                </a:lnTo>
                <a:lnTo>
                  <a:pt x="27432" y="83820"/>
                </a:lnTo>
                <a:lnTo>
                  <a:pt x="30354" y="95640"/>
                </a:lnTo>
                <a:lnTo>
                  <a:pt x="35290" y="110490"/>
                </a:lnTo>
                <a:lnTo>
                  <a:pt x="42773" y="123510"/>
                </a:lnTo>
                <a:lnTo>
                  <a:pt x="53340" y="129844"/>
                </a:lnTo>
                <a:lnTo>
                  <a:pt x="65408" y="126325"/>
                </a:lnTo>
                <a:lnTo>
                  <a:pt x="94234" y="93878"/>
                </a:lnTo>
                <a:lnTo>
                  <a:pt x="117014" y="60274"/>
                </a:lnTo>
                <a:lnTo>
                  <a:pt x="128863" y="43643"/>
                </a:lnTo>
                <a:lnTo>
                  <a:pt x="142367" y="28956"/>
                </a:lnTo>
                <a:lnTo>
                  <a:pt x="151983" y="21178"/>
                </a:lnTo>
                <a:lnTo>
                  <a:pt x="160432" y="17487"/>
                </a:lnTo>
                <a:lnTo>
                  <a:pt x="169977" y="16483"/>
                </a:lnTo>
                <a:lnTo>
                  <a:pt x="182880" y="16764"/>
                </a:lnTo>
              </a:path>
            </a:pathLst>
          </a:custGeom>
          <a:ln w="12496">
            <a:solidFill>
              <a:srgbClr val="006FC0"/>
            </a:solidFill>
          </a:ln>
        </p:spPr>
        <p:txBody>
          <a:bodyPr wrap="square" lIns="0" tIns="0" rIns="0" bIns="0" rtlCol="0"/>
          <a:lstStyle/>
          <a:p>
            <a:endParaRPr/>
          </a:p>
        </p:txBody>
      </p:sp>
      <p:sp>
        <p:nvSpPr>
          <p:cNvPr id="87" name="object 87"/>
          <p:cNvSpPr/>
          <p:nvPr/>
        </p:nvSpPr>
        <p:spPr>
          <a:xfrm>
            <a:off x="7948930" y="5658307"/>
            <a:ext cx="227965" cy="104139"/>
          </a:xfrm>
          <a:custGeom>
            <a:avLst/>
            <a:gdLst/>
            <a:ahLst/>
            <a:cxnLst/>
            <a:rect l="l" t="t" r="r" b="b"/>
            <a:pathLst>
              <a:path w="227965" h="104139">
                <a:moveTo>
                  <a:pt x="15748" y="0"/>
                </a:moveTo>
                <a:lnTo>
                  <a:pt x="15492" y="11410"/>
                </a:lnTo>
                <a:lnTo>
                  <a:pt x="15224" y="23850"/>
                </a:lnTo>
                <a:lnTo>
                  <a:pt x="14551" y="36175"/>
                </a:lnTo>
                <a:lnTo>
                  <a:pt x="5419" y="84920"/>
                </a:lnTo>
                <a:lnTo>
                  <a:pt x="508" y="101803"/>
                </a:lnTo>
                <a:lnTo>
                  <a:pt x="0" y="103936"/>
                </a:lnTo>
                <a:lnTo>
                  <a:pt x="17018" y="59435"/>
                </a:lnTo>
                <a:lnTo>
                  <a:pt x="43378" y="18502"/>
                </a:lnTo>
                <a:lnTo>
                  <a:pt x="73151" y="1600"/>
                </a:lnTo>
                <a:lnTo>
                  <a:pt x="81303" y="4448"/>
                </a:lnTo>
                <a:lnTo>
                  <a:pt x="99147" y="41371"/>
                </a:lnTo>
                <a:lnTo>
                  <a:pt x="100584" y="51511"/>
                </a:lnTo>
                <a:lnTo>
                  <a:pt x="100584" y="53644"/>
                </a:lnTo>
                <a:lnTo>
                  <a:pt x="100584" y="56083"/>
                </a:lnTo>
                <a:lnTo>
                  <a:pt x="100584" y="57912"/>
                </a:lnTo>
                <a:lnTo>
                  <a:pt x="111087" y="51225"/>
                </a:lnTo>
                <a:lnTo>
                  <a:pt x="120411" y="43510"/>
                </a:lnTo>
                <a:lnTo>
                  <a:pt x="129569" y="35452"/>
                </a:lnTo>
                <a:lnTo>
                  <a:pt x="139573" y="27736"/>
                </a:lnTo>
                <a:lnTo>
                  <a:pt x="151362" y="20140"/>
                </a:lnTo>
                <a:lnTo>
                  <a:pt x="164449" y="13373"/>
                </a:lnTo>
                <a:lnTo>
                  <a:pt x="178274" y="8834"/>
                </a:lnTo>
                <a:lnTo>
                  <a:pt x="192277" y="7924"/>
                </a:lnTo>
                <a:lnTo>
                  <a:pt x="204446" y="12668"/>
                </a:lnTo>
                <a:lnTo>
                  <a:pt x="223125" y="53697"/>
                </a:lnTo>
                <a:lnTo>
                  <a:pt x="226288" y="70489"/>
                </a:lnTo>
                <a:lnTo>
                  <a:pt x="227965" y="78943"/>
                </a:lnTo>
              </a:path>
            </a:pathLst>
          </a:custGeom>
          <a:ln w="12496">
            <a:solidFill>
              <a:srgbClr val="006FC0"/>
            </a:solidFill>
          </a:ln>
        </p:spPr>
        <p:txBody>
          <a:bodyPr wrap="square" lIns="0" tIns="0" rIns="0" bIns="0" rtlCol="0"/>
          <a:lstStyle/>
          <a:p>
            <a:endParaRPr/>
          </a:p>
        </p:txBody>
      </p:sp>
      <p:sp>
        <p:nvSpPr>
          <p:cNvPr id="88" name="object 88"/>
          <p:cNvSpPr/>
          <p:nvPr/>
        </p:nvSpPr>
        <p:spPr>
          <a:xfrm>
            <a:off x="8195119" y="5655087"/>
            <a:ext cx="113030" cy="99060"/>
          </a:xfrm>
          <a:custGeom>
            <a:avLst/>
            <a:gdLst/>
            <a:ahLst/>
            <a:cxnLst/>
            <a:rect l="l" t="t" r="r" b="b"/>
            <a:pathLst>
              <a:path w="113029" h="99060">
                <a:moveTo>
                  <a:pt x="96710" y="11144"/>
                </a:moveTo>
                <a:lnTo>
                  <a:pt x="88721" y="3505"/>
                </a:lnTo>
                <a:lnTo>
                  <a:pt x="81756" y="95"/>
                </a:lnTo>
                <a:lnTo>
                  <a:pt x="73886" y="0"/>
                </a:lnTo>
                <a:lnTo>
                  <a:pt x="63182" y="2305"/>
                </a:lnTo>
                <a:lnTo>
                  <a:pt x="21802" y="30079"/>
                </a:lnTo>
                <a:lnTo>
                  <a:pt x="0" y="68446"/>
                </a:lnTo>
                <a:lnTo>
                  <a:pt x="2258" y="80486"/>
                </a:lnTo>
                <a:lnTo>
                  <a:pt x="13779" y="89782"/>
                </a:lnTo>
                <a:lnTo>
                  <a:pt x="25263" y="89977"/>
                </a:lnTo>
                <a:lnTo>
                  <a:pt x="38211" y="84486"/>
                </a:lnTo>
                <a:lnTo>
                  <a:pt x="69459" y="59888"/>
                </a:lnTo>
                <a:lnTo>
                  <a:pt x="86806" y="38542"/>
                </a:lnTo>
                <a:lnTo>
                  <a:pt x="95694" y="28213"/>
                </a:lnTo>
                <a:lnTo>
                  <a:pt x="98234" y="26384"/>
                </a:lnTo>
                <a:lnTo>
                  <a:pt x="100012" y="24555"/>
                </a:lnTo>
                <a:lnTo>
                  <a:pt x="102171" y="23031"/>
                </a:lnTo>
                <a:lnTo>
                  <a:pt x="108789" y="27965"/>
                </a:lnTo>
                <a:lnTo>
                  <a:pt x="111966" y="34842"/>
                </a:lnTo>
                <a:lnTo>
                  <a:pt x="112690" y="43433"/>
                </a:lnTo>
                <a:lnTo>
                  <a:pt x="111950" y="53511"/>
                </a:lnTo>
                <a:lnTo>
                  <a:pt x="110954" y="64765"/>
                </a:lnTo>
                <a:lnTo>
                  <a:pt x="109886" y="76104"/>
                </a:lnTo>
                <a:lnTo>
                  <a:pt x="108771" y="87501"/>
                </a:lnTo>
                <a:lnTo>
                  <a:pt x="107632" y="98926"/>
                </a:lnTo>
              </a:path>
            </a:pathLst>
          </a:custGeom>
          <a:ln w="12496">
            <a:solidFill>
              <a:srgbClr val="006FC0"/>
            </a:solidFill>
          </a:ln>
        </p:spPr>
        <p:txBody>
          <a:bodyPr wrap="square" lIns="0" tIns="0" rIns="0" bIns="0" rtlCol="0"/>
          <a:lstStyle/>
          <a:p>
            <a:endParaRPr/>
          </a:p>
        </p:txBody>
      </p:sp>
      <p:sp>
        <p:nvSpPr>
          <p:cNvPr id="89" name="object 89"/>
          <p:cNvSpPr/>
          <p:nvPr/>
        </p:nvSpPr>
        <p:spPr>
          <a:xfrm>
            <a:off x="8444230" y="5546471"/>
            <a:ext cx="17145" cy="217170"/>
          </a:xfrm>
          <a:custGeom>
            <a:avLst/>
            <a:gdLst/>
            <a:ahLst/>
            <a:cxnLst/>
            <a:rect l="l" t="t" r="r" b="b"/>
            <a:pathLst>
              <a:path w="17145" h="217170">
                <a:moveTo>
                  <a:pt x="508" y="0"/>
                </a:moveTo>
                <a:lnTo>
                  <a:pt x="10777" y="47095"/>
                </a:lnTo>
                <a:lnTo>
                  <a:pt x="14339" y="87137"/>
                </a:lnTo>
                <a:lnTo>
                  <a:pt x="16696" y="134096"/>
                </a:lnTo>
                <a:lnTo>
                  <a:pt x="17018" y="157860"/>
                </a:lnTo>
                <a:lnTo>
                  <a:pt x="15966" y="174296"/>
                </a:lnTo>
                <a:lnTo>
                  <a:pt x="12985" y="189217"/>
                </a:lnTo>
                <a:lnTo>
                  <a:pt x="7766" y="203166"/>
                </a:lnTo>
                <a:lnTo>
                  <a:pt x="0" y="216687"/>
                </a:lnTo>
              </a:path>
            </a:pathLst>
          </a:custGeom>
          <a:ln w="12496">
            <a:solidFill>
              <a:srgbClr val="006FC0"/>
            </a:solidFill>
          </a:ln>
        </p:spPr>
        <p:txBody>
          <a:bodyPr wrap="square" lIns="0" tIns="0" rIns="0" bIns="0" rtlCol="0"/>
          <a:lstStyle/>
          <a:p>
            <a:endParaRPr/>
          </a:p>
        </p:txBody>
      </p:sp>
      <p:sp>
        <p:nvSpPr>
          <p:cNvPr id="90" name="object 90"/>
          <p:cNvSpPr/>
          <p:nvPr/>
        </p:nvSpPr>
        <p:spPr>
          <a:xfrm>
            <a:off x="8325611" y="5635713"/>
            <a:ext cx="338455" cy="167005"/>
          </a:xfrm>
          <a:custGeom>
            <a:avLst/>
            <a:gdLst/>
            <a:ahLst/>
            <a:cxnLst/>
            <a:rect l="l" t="t" r="r" b="b"/>
            <a:pathLst>
              <a:path w="338454" h="167004">
                <a:moveTo>
                  <a:pt x="0" y="16497"/>
                </a:moveTo>
                <a:lnTo>
                  <a:pt x="18734" y="16021"/>
                </a:lnTo>
                <a:lnTo>
                  <a:pt x="36814" y="12915"/>
                </a:lnTo>
                <a:lnTo>
                  <a:pt x="54774" y="8782"/>
                </a:lnTo>
                <a:lnTo>
                  <a:pt x="73152" y="5219"/>
                </a:lnTo>
                <a:lnTo>
                  <a:pt x="95763" y="2224"/>
                </a:lnTo>
                <a:lnTo>
                  <a:pt x="120507" y="0"/>
                </a:lnTo>
                <a:lnTo>
                  <a:pt x="145035" y="1147"/>
                </a:lnTo>
                <a:lnTo>
                  <a:pt x="186912" y="27089"/>
                </a:lnTo>
                <a:lnTo>
                  <a:pt x="208430" y="69061"/>
                </a:lnTo>
                <a:lnTo>
                  <a:pt x="220702" y="106103"/>
                </a:lnTo>
                <a:lnTo>
                  <a:pt x="227076" y="124396"/>
                </a:lnTo>
                <a:lnTo>
                  <a:pt x="234848" y="118362"/>
                </a:lnTo>
                <a:lnTo>
                  <a:pt x="239918" y="111556"/>
                </a:lnTo>
                <a:lnTo>
                  <a:pt x="244346" y="103779"/>
                </a:lnTo>
                <a:lnTo>
                  <a:pt x="250190" y="94830"/>
                </a:lnTo>
                <a:lnTo>
                  <a:pt x="257034" y="87048"/>
                </a:lnTo>
                <a:lnTo>
                  <a:pt x="265890" y="78981"/>
                </a:lnTo>
                <a:lnTo>
                  <a:pt x="275818" y="72971"/>
                </a:lnTo>
                <a:lnTo>
                  <a:pt x="285877" y="71361"/>
                </a:lnTo>
                <a:lnTo>
                  <a:pt x="297140" y="73971"/>
                </a:lnTo>
                <a:lnTo>
                  <a:pt x="327191" y="108151"/>
                </a:lnTo>
                <a:lnTo>
                  <a:pt x="337693" y="149085"/>
                </a:lnTo>
                <a:lnTo>
                  <a:pt x="338284" y="159077"/>
                </a:lnTo>
                <a:lnTo>
                  <a:pt x="337185" y="164782"/>
                </a:lnTo>
                <a:lnTo>
                  <a:pt x="333513" y="166830"/>
                </a:lnTo>
                <a:lnTo>
                  <a:pt x="326390" y="165849"/>
                </a:lnTo>
              </a:path>
            </a:pathLst>
          </a:custGeom>
          <a:ln w="12496">
            <a:solidFill>
              <a:srgbClr val="006FC0"/>
            </a:solidFill>
          </a:ln>
        </p:spPr>
        <p:txBody>
          <a:bodyPr wrap="square" lIns="0" tIns="0" rIns="0" bIns="0" rtlCol="0"/>
          <a:lstStyle/>
          <a:p>
            <a:endParaRPr/>
          </a:p>
        </p:txBody>
      </p:sp>
      <p:sp>
        <p:nvSpPr>
          <p:cNvPr id="91" name="object 91"/>
          <p:cNvSpPr/>
          <p:nvPr/>
        </p:nvSpPr>
        <p:spPr>
          <a:xfrm>
            <a:off x="8598661" y="5601919"/>
            <a:ext cx="29209" cy="37465"/>
          </a:xfrm>
          <a:custGeom>
            <a:avLst/>
            <a:gdLst/>
            <a:ahLst/>
            <a:cxnLst/>
            <a:rect l="l" t="t" r="r" b="b"/>
            <a:pathLst>
              <a:path w="29209" h="37464">
                <a:moveTo>
                  <a:pt x="0" y="12496"/>
                </a:moveTo>
                <a:lnTo>
                  <a:pt x="1016" y="6095"/>
                </a:lnTo>
                <a:lnTo>
                  <a:pt x="1270" y="3962"/>
                </a:lnTo>
                <a:lnTo>
                  <a:pt x="1016" y="0"/>
                </a:lnTo>
                <a:lnTo>
                  <a:pt x="8717" y="6305"/>
                </a:lnTo>
                <a:lnTo>
                  <a:pt x="14144" y="13411"/>
                </a:lnTo>
                <a:lnTo>
                  <a:pt x="18786" y="21431"/>
                </a:lnTo>
                <a:lnTo>
                  <a:pt x="24130" y="30479"/>
                </a:lnTo>
                <a:lnTo>
                  <a:pt x="25654" y="32613"/>
                </a:lnTo>
                <a:lnTo>
                  <a:pt x="27178" y="34442"/>
                </a:lnTo>
                <a:lnTo>
                  <a:pt x="28956" y="36880"/>
                </a:lnTo>
              </a:path>
            </a:pathLst>
          </a:custGeom>
          <a:ln w="12496">
            <a:solidFill>
              <a:srgbClr val="006FC0"/>
            </a:solidFill>
          </a:ln>
        </p:spPr>
        <p:txBody>
          <a:bodyPr wrap="square" lIns="0" tIns="0" rIns="0" bIns="0" rtlCol="0"/>
          <a:lstStyle/>
          <a:p>
            <a:endParaRPr/>
          </a:p>
        </p:txBody>
      </p:sp>
      <p:sp>
        <p:nvSpPr>
          <p:cNvPr id="92" name="object 92"/>
          <p:cNvSpPr/>
          <p:nvPr/>
        </p:nvSpPr>
        <p:spPr>
          <a:xfrm>
            <a:off x="8772143" y="5630875"/>
            <a:ext cx="142240" cy="133350"/>
          </a:xfrm>
          <a:custGeom>
            <a:avLst/>
            <a:gdLst/>
            <a:ahLst/>
            <a:cxnLst/>
            <a:rect l="l" t="t" r="r" b="b"/>
            <a:pathLst>
              <a:path w="142240" h="133350">
                <a:moveTo>
                  <a:pt x="0" y="0"/>
                </a:moveTo>
                <a:lnTo>
                  <a:pt x="34754" y="25331"/>
                </a:lnTo>
                <a:lnTo>
                  <a:pt x="77533" y="65570"/>
                </a:lnTo>
                <a:lnTo>
                  <a:pt x="92654" y="81805"/>
                </a:lnTo>
                <a:lnTo>
                  <a:pt x="108203" y="97840"/>
                </a:lnTo>
                <a:lnTo>
                  <a:pt x="116943" y="106618"/>
                </a:lnTo>
                <a:lnTo>
                  <a:pt x="125349" y="115252"/>
                </a:lnTo>
                <a:lnTo>
                  <a:pt x="133564" y="123944"/>
                </a:lnTo>
                <a:lnTo>
                  <a:pt x="141731" y="132892"/>
                </a:lnTo>
              </a:path>
            </a:pathLst>
          </a:custGeom>
          <a:ln w="12496">
            <a:solidFill>
              <a:srgbClr val="006FC0"/>
            </a:solidFill>
          </a:ln>
        </p:spPr>
        <p:txBody>
          <a:bodyPr wrap="square" lIns="0" tIns="0" rIns="0" bIns="0" rtlCol="0"/>
          <a:lstStyle/>
          <a:p>
            <a:endParaRPr/>
          </a:p>
        </p:txBody>
      </p:sp>
      <p:sp>
        <p:nvSpPr>
          <p:cNvPr id="93" name="object 93"/>
          <p:cNvSpPr/>
          <p:nvPr/>
        </p:nvSpPr>
        <p:spPr>
          <a:xfrm>
            <a:off x="8816975" y="5642457"/>
            <a:ext cx="98425" cy="105410"/>
          </a:xfrm>
          <a:custGeom>
            <a:avLst/>
            <a:gdLst/>
            <a:ahLst/>
            <a:cxnLst/>
            <a:rect l="l" t="t" r="r" b="b"/>
            <a:pathLst>
              <a:path w="98425" h="105410">
                <a:moveTo>
                  <a:pt x="98171" y="0"/>
                </a:moveTo>
                <a:lnTo>
                  <a:pt x="90221" y="13844"/>
                </a:lnTo>
                <a:lnTo>
                  <a:pt x="81629" y="25488"/>
                </a:lnTo>
                <a:lnTo>
                  <a:pt x="71846" y="36047"/>
                </a:lnTo>
                <a:lnTo>
                  <a:pt x="60325" y="46634"/>
                </a:lnTo>
                <a:lnTo>
                  <a:pt x="48684" y="60217"/>
                </a:lnTo>
                <a:lnTo>
                  <a:pt x="13716" y="101193"/>
                </a:lnTo>
                <a:lnTo>
                  <a:pt x="4572" y="103936"/>
                </a:lnTo>
                <a:lnTo>
                  <a:pt x="0" y="104851"/>
                </a:lnTo>
              </a:path>
            </a:pathLst>
          </a:custGeom>
          <a:ln w="12496">
            <a:solidFill>
              <a:srgbClr val="006FC0"/>
            </a:solidFill>
          </a:ln>
        </p:spPr>
        <p:txBody>
          <a:bodyPr wrap="square" lIns="0" tIns="0" rIns="0" bIns="0" rtlCol="0"/>
          <a:lstStyle/>
          <a:p>
            <a:endParaRPr/>
          </a:p>
        </p:txBody>
      </p:sp>
      <p:sp>
        <p:nvSpPr>
          <p:cNvPr id="94" name="object 94"/>
          <p:cNvSpPr/>
          <p:nvPr/>
        </p:nvSpPr>
        <p:spPr>
          <a:xfrm>
            <a:off x="1495044" y="6052413"/>
            <a:ext cx="14604" cy="99060"/>
          </a:xfrm>
          <a:custGeom>
            <a:avLst/>
            <a:gdLst/>
            <a:ahLst/>
            <a:cxnLst/>
            <a:rect l="l" t="t" r="r" b="b"/>
            <a:pathLst>
              <a:path w="14605" h="99060">
                <a:moveTo>
                  <a:pt x="14605" y="0"/>
                </a:moveTo>
                <a:lnTo>
                  <a:pt x="7957" y="6096"/>
                </a:lnTo>
                <a:lnTo>
                  <a:pt x="3714" y="11963"/>
                </a:lnTo>
                <a:lnTo>
                  <a:pt x="1424" y="18859"/>
                </a:lnTo>
                <a:lnTo>
                  <a:pt x="634" y="28041"/>
                </a:lnTo>
                <a:lnTo>
                  <a:pt x="940" y="40752"/>
                </a:lnTo>
                <a:lnTo>
                  <a:pt x="1936" y="53606"/>
                </a:lnTo>
                <a:lnTo>
                  <a:pt x="2885" y="66403"/>
                </a:lnTo>
                <a:lnTo>
                  <a:pt x="3047" y="78943"/>
                </a:lnTo>
                <a:lnTo>
                  <a:pt x="889" y="89001"/>
                </a:lnTo>
                <a:lnTo>
                  <a:pt x="0" y="92049"/>
                </a:lnTo>
                <a:lnTo>
                  <a:pt x="3047" y="98450"/>
                </a:lnTo>
              </a:path>
            </a:pathLst>
          </a:custGeom>
          <a:ln w="12801">
            <a:solidFill>
              <a:srgbClr val="006FC0"/>
            </a:solidFill>
          </a:ln>
        </p:spPr>
        <p:txBody>
          <a:bodyPr wrap="square" lIns="0" tIns="0" rIns="0" bIns="0" rtlCol="0"/>
          <a:lstStyle/>
          <a:p>
            <a:endParaRPr/>
          </a:p>
        </p:txBody>
      </p:sp>
      <p:sp>
        <p:nvSpPr>
          <p:cNvPr id="95" name="object 95"/>
          <p:cNvSpPr/>
          <p:nvPr/>
        </p:nvSpPr>
        <p:spPr>
          <a:xfrm>
            <a:off x="1614805" y="6016142"/>
            <a:ext cx="182245" cy="133350"/>
          </a:xfrm>
          <a:custGeom>
            <a:avLst/>
            <a:gdLst/>
            <a:ahLst/>
            <a:cxnLst/>
            <a:rect l="l" t="t" r="r" b="b"/>
            <a:pathLst>
              <a:path w="182244" h="133350">
                <a:moveTo>
                  <a:pt x="0" y="0"/>
                </a:moveTo>
                <a:lnTo>
                  <a:pt x="3611" y="16725"/>
                </a:lnTo>
                <a:lnTo>
                  <a:pt x="6413" y="32994"/>
                </a:lnTo>
                <a:lnTo>
                  <a:pt x="8072" y="49377"/>
                </a:lnTo>
                <a:lnTo>
                  <a:pt x="8254" y="66446"/>
                </a:lnTo>
                <a:lnTo>
                  <a:pt x="7725" y="78695"/>
                </a:lnTo>
                <a:lnTo>
                  <a:pt x="7064" y="90830"/>
                </a:lnTo>
                <a:lnTo>
                  <a:pt x="6236" y="102965"/>
                </a:lnTo>
                <a:lnTo>
                  <a:pt x="5206" y="115214"/>
                </a:lnTo>
                <a:lnTo>
                  <a:pt x="5206" y="124663"/>
                </a:lnTo>
                <a:lnTo>
                  <a:pt x="5206" y="127406"/>
                </a:lnTo>
                <a:lnTo>
                  <a:pt x="6095" y="133197"/>
                </a:lnTo>
                <a:lnTo>
                  <a:pt x="39385" y="108980"/>
                </a:lnTo>
                <a:lnTo>
                  <a:pt x="62233" y="86415"/>
                </a:lnTo>
                <a:lnTo>
                  <a:pt x="75311" y="73037"/>
                </a:lnTo>
                <a:lnTo>
                  <a:pt x="112367" y="44496"/>
                </a:lnTo>
                <a:lnTo>
                  <a:pt x="132028" y="39952"/>
                </a:lnTo>
                <a:lnTo>
                  <a:pt x="141477" y="44196"/>
                </a:lnTo>
                <a:lnTo>
                  <a:pt x="149532" y="53697"/>
                </a:lnTo>
                <a:lnTo>
                  <a:pt x="155527" y="65570"/>
                </a:lnTo>
                <a:lnTo>
                  <a:pt x="160212" y="78185"/>
                </a:lnTo>
                <a:lnTo>
                  <a:pt x="164337" y="89916"/>
                </a:lnTo>
                <a:lnTo>
                  <a:pt x="167939" y="98674"/>
                </a:lnTo>
                <a:lnTo>
                  <a:pt x="171815" y="106260"/>
                </a:lnTo>
                <a:lnTo>
                  <a:pt x="176428" y="113447"/>
                </a:lnTo>
                <a:lnTo>
                  <a:pt x="182244" y="121005"/>
                </a:lnTo>
              </a:path>
            </a:pathLst>
          </a:custGeom>
          <a:ln w="12801">
            <a:solidFill>
              <a:srgbClr val="006FC0"/>
            </a:solidFill>
          </a:ln>
        </p:spPr>
        <p:txBody>
          <a:bodyPr wrap="square" lIns="0" tIns="0" rIns="0" bIns="0" rtlCol="0"/>
          <a:lstStyle/>
          <a:p>
            <a:endParaRPr/>
          </a:p>
        </p:txBody>
      </p:sp>
      <p:sp>
        <p:nvSpPr>
          <p:cNvPr id="96" name="object 96"/>
          <p:cNvSpPr/>
          <p:nvPr/>
        </p:nvSpPr>
        <p:spPr>
          <a:xfrm>
            <a:off x="4461692" y="5978652"/>
            <a:ext cx="69215" cy="151130"/>
          </a:xfrm>
          <a:custGeom>
            <a:avLst/>
            <a:gdLst/>
            <a:ahLst/>
            <a:cxnLst/>
            <a:rect l="l" t="t" r="r" b="b"/>
            <a:pathLst>
              <a:path w="69214" h="151129">
                <a:moveTo>
                  <a:pt x="68905" y="0"/>
                </a:moveTo>
                <a:lnTo>
                  <a:pt x="56971" y="11920"/>
                </a:lnTo>
                <a:lnTo>
                  <a:pt x="45061" y="23812"/>
                </a:lnTo>
                <a:lnTo>
                  <a:pt x="33865" y="36218"/>
                </a:lnTo>
                <a:lnTo>
                  <a:pt x="24074" y="49682"/>
                </a:lnTo>
                <a:lnTo>
                  <a:pt x="12763" y="69437"/>
                </a:lnTo>
                <a:lnTo>
                  <a:pt x="4357" y="89077"/>
                </a:lnTo>
                <a:lnTo>
                  <a:pt x="0" y="109518"/>
                </a:lnTo>
                <a:lnTo>
                  <a:pt x="833" y="131673"/>
                </a:lnTo>
                <a:lnTo>
                  <a:pt x="6683" y="145480"/>
                </a:lnTo>
                <a:lnTo>
                  <a:pt x="16486" y="150914"/>
                </a:lnTo>
                <a:lnTo>
                  <a:pt x="28908" y="150918"/>
                </a:lnTo>
                <a:lnTo>
                  <a:pt x="42616" y="148437"/>
                </a:lnTo>
              </a:path>
            </a:pathLst>
          </a:custGeom>
          <a:ln w="12801">
            <a:solidFill>
              <a:srgbClr val="006FC0"/>
            </a:solidFill>
          </a:ln>
        </p:spPr>
        <p:txBody>
          <a:bodyPr wrap="square" lIns="0" tIns="0" rIns="0" bIns="0" rtlCol="0"/>
          <a:lstStyle/>
          <a:p>
            <a:endParaRPr/>
          </a:p>
        </p:txBody>
      </p:sp>
      <p:sp>
        <p:nvSpPr>
          <p:cNvPr id="97" name="object 97"/>
          <p:cNvSpPr/>
          <p:nvPr/>
        </p:nvSpPr>
        <p:spPr>
          <a:xfrm>
            <a:off x="4576826" y="5974689"/>
            <a:ext cx="149225" cy="207010"/>
          </a:xfrm>
          <a:custGeom>
            <a:avLst/>
            <a:gdLst/>
            <a:ahLst/>
            <a:cxnLst/>
            <a:rect l="l" t="t" r="r" b="b"/>
            <a:pathLst>
              <a:path w="149225" h="207010">
                <a:moveTo>
                  <a:pt x="5587" y="77419"/>
                </a:moveTo>
                <a:lnTo>
                  <a:pt x="3428" y="85448"/>
                </a:lnTo>
                <a:lnTo>
                  <a:pt x="1650" y="92964"/>
                </a:lnTo>
                <a:lnTo>
                  <a:pt x="444" y="100479"/>
                </a:lnTo>
                <a:lnTo>
                  <a:pt x="0" y="108508"/>
                </a:lnTo>
                <a:lnTo>
                  <a:pt x="12622" y="113218"/>
                </a:lnTo>
                <a:lnTo>
                  <a:pt x="24495" y="115328"/>
                </a:lnTo>
                <a:lnTo>
                  <a:pt x="36629" y="114638"/>
                </a:lnTo>
                <a:lnTo>
                  <a:pt x="89471" y="92163"/>
                </a:lnTo>
                <a:lnTo>
                  <a:pt x="123189" y="65836"/>
                </a:lnTo>
                <a:lnTo>
                  <a:pt x="148818" y="21345"/>
                </a:lnTo>
                <a:lnTo>
                  <a:pt x="146938" y="6096"/>
                </a:lnTo>
                <a:lnTo>
                  <a:pt x="144525" y="4267"/>
                </a:lnTo>
                <a:lnTo>
                  <a:pt x="141477" y="2133"/>
                </a:lnTo>
                <a:lnTo>
                  <a:pt x="139064" y="0"/>
                </a:lnTo>
                <a:lnTo>
                  <a:pt x="97377" y="13296"/>
                </a:lnTo>
                <a:lnTo>
                  <a:pt x="61595" y="40538"/>
                </a:lnTo>
                <a:lnTo>
                  <a:pt x="22082" y="85229"/>
                </a:lnTo>
                <a:lnTo>
                  <a:pt x="3428" y="142036"/>
                </a:lnTo>
                <a:lnTo>
                  <a:pt x="4833" y="166582"/>
                </a:lnTo>
                <a:lnTo>
                  <a:pt x="13430" y="186613"/>
                </a:lnTo>
                <a:lnTo>
                  <a:pt x="29503" y="200586"/>
                </a:lnTo>
                <a:lnTo>
                  <a:pt x="53339" y="206959"/>
                </a:lnTo>
                <a:lnTo>
                  <a:pt x="60467" y="206273"/>
                </a:lnTo>
                <a:lnTo>
                  <a:pt x="67595" y="205587"/>
                </a:lnTo>
                <a:lnTo>
                  <a:pt x="74771" y="204901"/>
                </a:lnTo>
                <a:lnTo>
                  <a:pt x="82041" y="204216"/>
                </a:lnTo>
              </a:path>
            </a:pathLst>
          </a:custGeom>
          <a:ln w="12801">
            <a:solidFill>
              <a:srgbClr val="006FC0"/>
            </a:solidFill>
          </a:ln>
        </p:spPr>
        <p:txBody>
          <a:bodyPr wrap="square" lIns="0" tIns="0" rIns="0" bIns="0" rtlCol="0"/>
          <a:lstStyle/>
          <a:p>
            <a:endParaRPr/>
          </a:p>
        </p:txBody>
      </p:sp>
      <p:sp>
        <p:nvSpPr>
          <p:cNvPr id="98" name="object 98"/>
          <p:cNvSpPr/>
          <p:nvPr/>
        </p:nvSpPr>
        <p:spPr>
          <a:xfrm>
            <a:off x="4866132" y="6119469"/>
            <a:ext cx="32384" cy="182880"/>
          </a:xfrm>
          <a:custGeom>
            <a:avLst/>
            <a:gdLst/>
            <a:ahLst/>
            <a:cxnLst/>
            <a:rect l="l" t="t" r="r" b="b"/>
            <a:pathLst>
              <a:path w="32385" h="182879">
                <a:moveTo>
                  <a:pt x="15875" y="0"/>
                </a:moveTo>
                <a:lnTo>
                  <a:pt x="22806" y="8291"/>
                </a:lnTo>
                <a:lnTo>
                  <a:pt x="27701" y="16497"/>
                </a:lnTo>
                <a:lnTo>
                  <a:pt x="30716" y="25674"/>
                </a:lnTo>
                <a:lnTo>
                  <a:pt x="32003" y="36880"/>
                </a:lnTo>
                <a:lnTo>
                  <a:pt x="31781" y="55468"/>
                </a:lnTo>
                <a:lnTo>
                  <a:pt x="23494" y="110032"/>
                </a:lnTo>
                <a:lnTo>
                  <a:pt x="7814" y="158210"/>
                </a:lnTo>
                <a:lnTo>
                  <a:pt x="2412" y="174040"/>
                </a:lnTo>
                <a:lnTo>
                  <a:pt x="1523" y="176783"/>
                </a:lnTo>
                <a:lnTo>
                  <a:pt x="888" y="179831"/>
                </a:lnTo>
                <a:lnTo>
                  <a:pt x="0" y="182270"/>
                </a:lnTo>
              </a:path>
            </a:pathLst>
          </a:custGeom>
          <a:ln w="12496">
            <a:solidFill>
              <a:srgbClr val="006FC0"/>
            </a:solidFill>
          </a:ln>
        </p:spPr>
        <p:txBody>
          <a:bodyPr wrap="square" lIns="0" tIns="0" rIns="0" bIns="0" rtlCol="0"/>
          <a:lstStyle/>
          <a:p>
            <a:endParaRPr/>
          </a:p>
        </p:txBody>
      </p:sp>
      <p:sp>
        <p:nvSpPr>
          <p:cNvPr id="99" name="object 99"/>
          <p:cNvSpPr/>
          <p:nvPr/>
        </p:nvSpPr>
        <p:spPr>
          <a:xfrm>
            <a:off x="5280914" y="5911596"/>
            <a:ext cx="599440" cy="259715"/>
          </a:xfrm>
          <a:custGeom>
            <a:avLst/>
            <a:gdLst/>
            <a:ahLst/>
            <a:cxnLst/>
            <a:rect l="l" t="t" r="r" b="b"/>
            <a:pathLst>
              <a:path w="599439" h="259714">
                <a:moveTo>
                  <a:pt x="0" y="34442"/>
                </a:moveTo>
                <a:lnTo>
                  <a:pt x="7364" y="25717"/>
                </a:lnTo>
                <a:lnTo>
                  <a:pt x="14716" y="16992"/>
                </a:lnTo>
                <a:lnTo>
                  <a:pt x="21949" y="8381"/>
                </a:lnTo>
                <a:lnTo>
                  <a:pt x="28956" y="0"/>
                </a:lnTo>
                <a:lnTo>
                  <a:pt x="33331" y="20235"/>
                </a:lnTo>
                <a:lnTo>
                  <a:pt x="34813" y="40728"/>
                </a:lnTo>
                <a:lnTo>
                  <a:pt x="34510" y="61507"/>
                </a:lnTo>
                <a:lnTo>
                  <a:pt x="33527" y="82600"/>
                </a:lnTo>
                <a:lnTo>
                  <a:pt x="32313" y="115190"/>
                </a:lnTo>
                <a:lnTo>
                  <a:pt x="31051" y="147637"/>
                </a:lnTo>
                <a:lnTo>
                  <a:pt x="29884" y="180027"/>
                </a:lnTo>
                <a:lnTo>
                  <a:pt x="28956" y="212445"/>
                </a:lnTo>
                <a:lnTo>
                  <a:pt x="29061" y="228480"/>
                </a:lnTo>
                <a:lnTo>
                  <a:pt x="30178" y="241515"/>
                </a:lnTo>
                <a:lnTo>
                  <a:pt x="32367" y="251750"/>
                </a:lnTo>
                <a:lnTo>
                  <a:pt x="35687" y="259384"/>
                </a:lnTo>
                <a:lnTo>
                  <a:pt x="44475" y="244554"/>
                </a:lnTo>
                <a:lnTo>
                  <a:pt x="53038" y="229438"/>
                </a:lnTo>
                <a:lnTo>
                  <a:pt x="61529" y="214207"/>
                </a:lnTo>
                <a:lnTo>
                  <a:pt x="70103" y="199034"/>
                </a:lnTo>
                <a:lnTo>
                  <a:pt x="78468" y="183880"/>
                </a:lnTo>
                <a:lnTo>
                  <a:pt x="90249" y="165582"/>
                </a:lnTo>
                <a:lnTo>
                  <a:pt x="104911" y="151285"/>
                </a:lnTo>
                <a:lnTo>
                  <a:pt x="121920" y="148132"/>
                </a:lnTo>
                <a:lnTo>
                  <a:pt x="139229" y="157119"/>
                </a:lnTo>
                <a:lnTo>
                  <a:pt x="155241" y="172021"/>
                </a:lnTo>
                <a:lnTo>
                  <a:pt x="170372" y="188466"/>
                </a:lnTo>
                <a:lnTo>
                  <a:pt x="185038" y="202082"/>
                </a:lnTo>
                <a:lnTo>
                  <a:pt x="228853" y="221551"/>
                </a:lnTo>
                <a:lnTo>
                  <a:pt x="273812" y="209702"/>
                </a:lnTo>
                <a:lnTo>
                  <a:pt x="287295" y="167825"/>
                </a:lnTo>
                <a:lnTo>
                  <a:pt x="260318" y="147332"/>
                </a:lnTo>
                <a:lnTo>
                  <a:pt x="249761" y="151747"/>
                </a:lnTo>
                <a:lnTo>
                  <a:pt x="225361" y="196291"/>
                </a:lnTo>
                <a:lnTo>
                  <a:pt x="230759" y="236219"/>
                </a:lnTo>
                <a:lnTo>
                  <a:pt x="263207" y="256146"/>
                </a:lnTo>
                <a:lnTo>
                  <a:pt x="283265" y="254350"/>
                </a:lnTo>
                <a:lnTo>
                  <a:pt x="319577" y="237053"/>
                </a:lnTo>
                <a:lnTo>
                  <a:pt x="352276" y="210678"/>
                </a:lnTo>
                <a:lnTo>
                  <a:pt x="367030" y="196291"/>
                </a:lnTo>
                <a:lnTo>
                  <a:pt x="376380" y="187175"/>
                </a:lnTo>
                <a:lnTo>
                  <a:pt x="384587" y="180289"/>
                </a:lnTo>
                <a:lnTo>
                  <a:pt x="393319" y="174774"/>
                </a:lnTo>
                <a:lnTo>
                  <a:pt x="404240" y="169773"/>
                </a:lnTo>
                <a:lnTo>
                  <a:pt x="410616" y="181332"/>
                </a:lnTo>
                <a:lnTo>
                  <a:pt x="415051" y="191833"/>
                </a:lnTo>
                <a:lnTo>
                  <a:pt x="418653" y="202734"/>
                </a:lnTo>
                <a:lnTo>
                  <a:pt x="422528" y="215493"/>
                </a:lnTo>
                <a:lnTo>
                  <a:pt x="424052" y="223723"/>
                </a:lnTo>
                <a:lnTo>
                  <a:pt x="424052" y="226161"/>
                </a:lnTo>
                <a:lnTo>
                  <a:pt x="427100" y="231038"/>
                </a:lnTo>
                <a:lnTo>
                  <a:pt x="463931" y="205739"/>
                </a:lnTo>
                <a:lnTo>
                  <a:pt x="479006" y="190728"/>
                </a:lnTo>
                <a:lnTo>
                  <a:pt x="494712" y="175945"/>
                </a:lnTo>
                <a:lnTo>
                  <a:pt x="511347" y="162191"/>
                </a:lnTo>
                <a:lnTo>
                  <a:pt x="529209" y="150266"/>
                </a:lnTo>
                <a:lnTo>
                  <a:pt x="541559" y="143636"/>
                </a:lnTo>
                <a:lnTo>
                  <a:pt x="552862" y="140207"/>
                </a:lnTo>
                <a:lnTo>
                  <a:pt x="564213" y="140665"/>
                </a:lnTo>
                <a:lnTo>
                  <a:pt x="576707" y="145694"/>
                </a:lnTo>
                <a:lnTo>
                  <a:pt x="586757" y="158138"/>
                </a:lnTo>
                <a:lnTo>
                  <a:pt x="591296" y="176212"/>
                </a:lnTo>
                <a:lnTo>
                  <a:pt x="593048" y="195029"/>
                </a:lnTo>
                <a:lnTo>
                  <a:pt x="594740" y="209702"/>
                </a:lnTo>
                <a:lnTo>
                  <a:pt x="596264" y="213359"/>
                </a:lnTo>
                <a:lnTo>
                  <a:pt x="597788" y="216712"/>
                </a:lnTo>
                <a:lnTo>
                  <a:pt x="598932" y="220065"/>
                </a:lnTo>
              </a:path>
            </a:pathLst>
          </a:custGeom>
          <a:ln w="12801">
            <a:solidFill>
              <a:srgbClr val="006FC0"/>
            </a:solidFill>
          </a:ln>
        </p:spPr>
        <p:txBody>
          <a:bodyPr wrap="square" lIns="0" tIns="0" rIns="0" bIns="0" rtlCol="0"/>
          <a:lstStyle/>
          <a:p>
            <a:endParaRPr/>
          </a:p>
        </p:txBody>
      </p:sp>
      <p:sp>
        <p:nvSpPr>
          <p:cNvPr id="100" name="object 100"/>
          <p:cNvSpPr/>
          <p:nvPr/>
        </p:nvSpPr>
        <p:spPr>
          <a:xfrm>
            <a:off x="5963624" y="6004864"/>
            <a:ext cx="57785" cy="138430"/>
          </a:xfrm>
          <a:custGeom>
            <a:avLst/>
            <a:gdLst/>
            <a:ahLst/>
            <a:cxnLst/>
            <a:rect l="l" t="t" r="r" b="b"/>
            <a:pathLst>
              <a:path w="57785" h="138429">
                <a:moveTo>
                  <a:pt x="57699" y="0"/>
                </a:moveTo>
                <a:lnTo>
                  <a:pt x="52637" y="9758"/>
                </a:lnTo>
                <a:lnTo>
                  <a:pt x="44539" y="17945"/>
                </a:lnTo>
                <a:lnTo>
                  <a:pt x="35178" y="25846"/>
                </a:lnTo>
                <a:lnTo>
                  <a:pt x="26330" y="34747"/>
                </a:lnTo>
                <a:lnTo>
                  <a:pt x="4327" y="86353"/>
                </a:lnTo>
                <a:lnTo>
                  <a:pt x="0" y="118019"/>
                </a:lnTo>
                <a:lnTo>
                  <a:pt x="1295" y="125463"/>
                </a:lnTo>
                <a:lnTo>
                  <a:pt x="6187" y="131135"/>
                </a:lnTo>
                <a:lnTo>
                  <a:pt x="15662" y="138379"/>
                </a:lnTo>
              </a:path>
            </a:pathLst>
          </a:custGeom>
          <a:ln w="12801">
            <a:solidFill>
              <a:srgbClr val="006FC0"/>
            </a:solidFill>
          </a:ln>
        </p:spPr>
        <p:txBody>
          <a:bodyPr wrap="square" lIns="0" tIns="0" rIns="0" bIns="0" rtlCol="0"/>
          <a:lstStyle/>
          <a:p>
            <a:endParaRPr/>
          </a:p>
        </p:txBody>
      </p:sp>
      <p:sp>
        <p:nvSpPr>
          <p:cNvPr id="101" name="object 101"/>
          <p:cNvSpPr/>
          <p:nvPr/>
        </p:nvSpPr>
        <p:spPr>
          <a:xfrm>
            <a:off x="6091682" y="5979871"/>
            <a:ext cx="143510" cy="144780"/>
          </a:xfrm>
          <a:custGeom>
            <a:avLst/>
            <a:gdLst/>
            <a:ahLst/>
            <a:cxnLst/>
            <a:rect l="l" t="t" r="r" b="b"/>
            <a:pathLst>
              <a:path w="143510" h="144779">
                <a:moveTo>
                  <a:pt x="0" y="84124"/>
                </a:moveTo>
                <a:lnTo>
                  <a:pt x="11031" y="90092"/>
                </a:lnTo>
                <a:lnTo>
                  <a:pt x="20621" y="93002"/>
                </a:lnTo>
                <a:lnTo>
                  <a:pt x="30664" y="92997"/>
                </a:lnTo>
                <a:lnTo>
                  <a:pt x="76025" y="76581"/>
                </a:lnTo>
                <a:lnTo>
                  <a:pt x="116145" y="46105"/>
                </a:lnTo>
                <a:lnTo>
                  <a:pt x="143255" y="7315"/>
                </a:lnTo>
                <a:lnTo>
                  <a:pt x="143001" y="4571"/>
                </a:lnTo>
                <a:lnTo>
                  <a:pt x="143001" y="2133"/>
                </a:lnTo>
                <a:lnTo>
                  <a:pt x="111261" y="32318"/>
                </a:lnTo>
                <a:lnTo>
                  <a:pt x="96091" y="87591"/>
                </a:lnTo>
                <a:lnTo>
                  <a:pt x="95696" y="108284"/>
                </a:lnTo>
                <a:lnTo>
                  <a:pt x="101600" y="127406"/>
                </a:lnTo>
                <a:lnTo>
                  <a:pt x="108719" y="135045"/>
                </a:lnTo>
                <a:lnTo>
                  <a:pt x="114363" y="140055"/>
                </a:lnTo>
                <a:lnTo>
                  <a:pt x="120102" y="143008"/>
                </a:lnTo>
                <a:lnTo>
                  <a:pt x="127507" y="144475"/>
                </a:lnTo>
              </a:path>
            </a:pathLst>
          </a:custGeom>
          <a:ln w="12496">
            <a:solidFill>
              <a:srgbClr val="006FC0"/>
            </a:solidFill>
          </a:ln>
        </p:spPr>
        <p:txBody>
          <a:bodyPr wrap="square" lIns="0" tIns="0" rIns="0" bIns="0" rtlCol="0"/>
          <a:lstStyle/>
          <a:p>
            <a:endParaRPr/>
          </a:p>
        </p:txBody>
      </p:sp>
      <p:sp>
        <p:nvSpPr>
          <p:cNvPr id="102" name="object 102"/>
          <p:cNvSpPr/>
          <p:nvPr/>
        </p:nvSpPr>
        <p:spPr>
          <a:xfrm>
            <a:off x="6532118" y="6021628"/>
            <a:ext cx="213360" cy="310515"/>
          </a:xfrm>
          <a:custGeom>
            <a:avLst/>
            <a:gdLst/>
            <a:ahLst/>
            <a:cxnLst/>
            <a:rect l="l" t="t" r="r" b="b"/>
            <a:pathLst>
              <a:path w="213359" h="310514">
                <a:moveTo>
                  <a:pt x="0" y="0"/>
                </a:moveTo>
                <a:lnTo>
                  <a:pt x="20827" y="43586"/>
                </a:lnTo>
                <a:lnTo>
                  <a:pt x="64261" y="95288"/>
                </a:lnTo>
                <a:lnTo>
                  <a:pt x="125602" y="115214"/>
                </a:lnTo>
                <a:lnTo>
                  <a:pt x="139801" y="109670"/>
                </a:lnTo>
                <a:lnTo>
                  <a:pt x="170179" y="75895"/>
                </a:lnTo>
                <a:lnTo>
                  <a:pt x="182625" y="33527"/>
                </a:lnTo>
                <a:lnTo>
                  <a:pt x="189569" y="47777"/>
                </a:lnTo>
                <a:lnTo>
                  <a:pt x="201802" y="95097"/>
                </a:lnTo>
                <a:lnTo>
                  <a:pt x="210534" y="150228"/>
                </a:lnTo>
                <a:lnTo>
                  <a:pt x="212840" y="178293"/>
                </a:lnTo>
                <a:lnTo>
                  <a:pt x="212216" y="206044"/>
                </a:lnTo>
                <a:lnTo>
                  <a:pt x="199199" y="253288"/>
                </a:lnTo>
                <a:lnTo>
                  <a:pt x="168655" y="291388"/>
                </a:lnTo>
                <a:lnTo>
                  <a:pt x="127063" y="310362"/>
                </a:lnTo>
                <a:lnTo>
                  <a:pt x="104362" y="309562"/>
                </a:lnTo>
                <a:lnTo>
                  <a:pt x="82041" y="301447"/>
                </a:lnTo>
                <a:lnTo>
                  <a:pt x="76834" y="297484"/>
                </a:lnTo>
                <a:lnTo>
                  <a:pt x="71120" y="293217"/>
                </a:lnTo>
                <a:lnTo>
                  <a:pt x="65531" y="288950"/>
                </a:lnTo>
              </a:path>
            </a:pathLst>
          </a:custGeom>
          <a:ln w="12496">
            <a:solidFill>
              <a:srgbClr val="006FC0"/>
            </a:solidFill>
          </a:ln>
        </p:spPr>
        <p:txBody>
          <a:bodyPr wrap="square" lIns="0" tIns="0" rIns="0" bIns="0" rtlCol="0"/>
          <a:lstStyle/>
          <a:p>
            <a:endParaRPr/>
          </a:p>
        </p:txBody>
      </p:sp>
      <p:sp>
        <p:nvSpPr>
          <p:cNvPr id="103" name="object 103"/>
          <p:cNvSpPr/>
          <p:nvPr/>
        </p:nvSpPr>
        <p:spPr>
          <a:xfrm>
            <a:off x="6569964" y="5832347"/>
            <a:ext cx="210820" cy="121920"/>
          </a:xfrm>
          <a:custGeom>
            <a:avLst/>
            <a:gdLst/>
            <a:ahLst/>
            <a:cxnLst/>
            <a:rect l="l" t="t" r="r" b="b"/>
            <a:pathLst>
              <a:path w="210820" h="121920">
                <a:moveTo>
                  <a:pt x="0" y="116738"/>
                </a:moveTo>
                <a:lnTo>
                  <a:pt x="5429" y="121186"/>
                </a:lnTo>
                <a:lnTo>
                  <a:pt x="15430" y="121919"/>
                </a:lnTo>
                <a:lnTo>
                  <a:pt x="28003" y="120596"/>
                </a:lnTo>
                <a:lnTo>
                  <a:pt x="41147" y="118871"/>
                </a:lnTo>
                <a:lnTo>
                  <a:pt x="62819" y="116471"/>
                </a:lnTo>
                <a:lnTo>
                  <a:pt x="84407" y="113842"/>
                </a:lnTo>
                <a:lnTo>
                  <a:pt x="105923" y="110985"/>
                </a:lnTo>
                <a:lnTo>
                  <a:pt x="127380" y="107899"/>
                </a:lnTo>
                <a:lnTo>
                  <a:pt x="145401" y="105341"/>
                </a:lnTo>
                <a:lnTo>
                  <a:pt x="182727" y="97140"/>
                </a:lnTo>
                <a:lnTo>
                  <a:pt x="210391" y="71627"/>
                </a:lnTo>
                <a:lnTo>
                  <a:pt x="205944" y="62264"/>
                </a:lnTo>
                <a:lnTo>
                  <a:pt x="197865" y="53644"/>
                </a:lnTo>
                <a:lnTo>
                  <a:pt x="187096" y="45038"/>
                </a:lnTo>
                <a:lnTo>
                  <a:pt x="175720" y="37376"/>
                </a:lnTo>
                <a:lnTo>
                  <a:pt x="164272" y="29770"/>
                </a:lnTo>
                <a:lnTo>
                  <a:pt x="153288" y="21335"/>
                </a:lnTo>
                <a:lnTo>
                  <a:pt x="146427" y="15087"/>
                </a:lnTo>
                <a:lnTo>
                  <a:pt x="141636" y="10210"/>
                </a:lnTo>
                <a:lnTo>
                  <a:pt x="138037" y="5562"/>
                </a:lnTo>
                <a:lnTo>
                  <a:pt x="134746" y="0"/>
                </a:lnTo>
              </a:path>
            </a:pathLst>
          </a:custGeom>
          <a:ln w="12496">
            <a:solidFill>
              <a:srgbClr val="006FC0"/>
            </a:solidFill>
          </a:ln>
        </p:spPr>
        <p:txBody>
          <a:bodyPr wrap="square" lIns="0" tIns="0" rIns="0" bIns="0" rtlCol="0"/>
          <a:lstStyle/>
          <a:p>
            <a:endParaRPr/>
          </a:p>
        </p:txBody>
      </p:sp>
      <p:sp>
        <p:nvSpPr>
          <p:cNvPr id="104" name="object 104"/>
          <p:cNvSpPr/>
          <p:nvPr/>
        </p:nvSpPr>
        <p:spPr>
          <a:xfrm>
            <a:off x="7032625" y="5906719"/>
            <a:ext cx="237490" cy="229870"/>
          </a:xfrm>
          <a:custGeom>
            <a:avLst/>
            <a:gdLst/>
            <a:ahLst/>
            <a:cxnLst/>
            <a:rect l="l" t="t" r="r" b="b"/>
            <a:pathLst>
              <a:path w="237490" h="229870">
                <a:moveTo>
                  <a:pt x="0" y="26517"/>
                </a:moveTo>
                <a:lnTo>
                  <a:pt x="4357" y="17402"/>
                </a:lnTo>
                <a:lnTo>
                  <a:pt x="8477" y="10744"/>
                </a:lnTo>
                <a:lnTo>
                  <a:pt x="14073" y="5343"/>
                </a:lnTo>
                <a:lnTo>
                  <a:pt x="22859" y="0"/>
                </a:lnTo>
                <a:lnTo>
                  <a:pt x="32581" y="19883"/>
                </a:lnTo>
                <a:lnTo>
                  <a:pt x="40880" y="59536"/>
                </a:lnTo>
                <a:lnTo>
                  <a:pt x="44223" y="109513"/>
                </a:lnTo>
                <a:lnTo>
                  <a:pt x="45275" y="137121"/>
                </a:lnTo>
                <a:lnTo>
                  <a:pt x="46708" y="164672"/>
                </a:lnTo>
                <a:lnTo>
                  <a:pt x="51014" y="203244"/>
                </a:lnTo>
                <a:lnTo>
                  <a:pt x="72517" y="229819"/>
                </a:lnTo>
                <a:lnTo>
                  <a:pt x="85254" y="224185"/>
                </a:lnTo>
                <a:lnTo>
                  <a:pt x="116204" y="190195"/>
                </a:lnTo>
                <a:lnTo>
                  <a:pt x="141652" y="155105"/>
                </a:lnTo>
                <a:lnTo>
                  <a:pt x="156656" y="138031"/>
                </a:lnTo>
                <a:lnTo>
                  <a:pt x="173100" y="127101"/>
                </a:lnTo>
                <a:lnTo>
                  <a:pt x="182939" y="127968"/>
                </a:lnTo>
                <a:lnTo>
                  <a:pt x="189611" y="135864"/>
                </a:lnTo>
                <a:lnTo>
                  <a:pt x="193996" y="146389"/>
                </a:lnTo>
                <a:lnTo>
                  <a:pt x="196976" y="155143"/>
                </a:lnTo>
                <a:lnTo>
                  <a:pt x="202277" y="170387"/>
                </a:lnTo>
                <a:lnTo>
                  <a:pt x="226441" y="214579"/>
                </a:lnTo>
                <a:lnTo>
                  <a:pt x="233552" y="217322"/>
                </a:lnTo>
                <a:lnTo>
                  <a:pt x="237108" y="218846"/>
                </a:lnTo>
              </a:path>
            </a:pathLst>
          </a:custGeom>
          <a:ln w="12496">
            <a:solidFill>
              <a:srgbClr val="006FC0"/>
            </a:solidFill>
          </a:ln>
        </p:spPr>
        <p:txBody>
          <a:bodyPr wrap="square" lIns="0" tIns="0" rIns="0" bIns="0" rtlCol="0"/>
          <a:lstStyle/>
          <a:p>
            <a:endParaRPr/>
          </a:p>
        </p:txBody>
      </p:sp>
      <p:sp>
        <p:nvSpPr>
          <p:cNvPr id="105" name="object 105"/>
          <p:cNvSpPr/>
          <p:nvPr/>
        </p:nvSpPr>
        <p:spPr>
          <a:xfrm>
            <a:off x="7375588" y="6008827"/>
            <a:ext cx="112395" cy="141605"/>
          </a:xfrm>
          <a:custGeom>
            <a:avLst/>
            <a:gdLst/>
            <a:ahLst/>
            <a:cxnLst/>
            <a:rect l="l" t="t" r="r" b="b"/>
            <a:pathLst>
              <a:path w="112395" h="141604">
                <a:moveTo>
                  <a:pt x="39941" y="0"/>
                </a:moveTo>
                <a:lnTo>
                  <a:pt x="31315" y="13763"/>
                </a:lnTo>
                <a:lnTo>
                  <a:pt x="21320" y="27127"/>
                </a:lnTo>
                <a:lnTo>
                  <a:pt x="11777" y="40719"/>
                </a:lnTo>
                <a:lnTo>
                  <a:pt x="4508" y="55168"/>
                </a:lnTo>
                <a:lnTo>
                  <a:pt x="920" y="69308"/>
                </a:lnTo>
                <a:lnTo>
                  <a:pt x="0" y="85077"/>
                </a:lnTo>
                <a:lnTo>
                  <a:pt x="2794" y="100217"/>
                </a:lnTo>
                <a:lnTo>
                  <a:pt x="10350" y="112471"/>
                </a:lnTo>
                <a:lnTo>
                  <a:pt x="22796" y="120015"/>
                </a:lnTo>
                <a:lnTo>
                  <a:pt x="36290" y="121158"/>
                </a:lnTo>
                <a:lnTo>
                  <a:pt x="49926" y="117957"/>
                </a:lnTo>
                <a:lnTo>
                  <a:pt x="85804" y="94183"/>
                </a:lnTo>
                <a:lnTo>
                  <a:pt x="103854" y="53606"/>
                </a:lnTo>
                <a:lnTo>
                  <a:pt x="104270" y="46591"/>
                </a:lnTo>
                <a:lnTo>
                  <a:pt x="103949" y="39319"/>
                </a:lnTo>
                <a:lnTo>
                  <a:pt x="103124" y="52997"/>
                </a:lnTo>
                <a:lnTo>
                  <a:pt x="102679" y="66675"/>
                </a:lnTo>
                <a:lnTo>
                  <a:pt x="102235" y="80467"/>
                </a:lnTo>
                <a:lnTo>
                  <a:pt x="101409" y="94488"/>
                </a:lnTo>
                <a:lnTo>
                  <a:pt x="100718" y="107946"/>
                </a:lnTo>
                <a:lnTo>
                  <a:pt x="101314" y="119634"/>
                </a:lnTo>
                <a:lnTo>
                  <a:pt x="104624" y="130406"/>
                </a:lnTo>
                <a:lnTo>
                  <a:pt x="112077" y="141122"/>
                </a:lnTo>
              </a:path>
            </a:pathLst>
          </a:custGeom>
          <a:ln w="12496">
            <a:solidFill>
              <a:srgbClr val="006FC0"/>
            </a:solidFill>
          </a:ln>
        </p:spPr>
        <p:txBody>
          <a:bodyPr wrap="square" lIns="0" tIns="0" rIns="0" bIns="0" rtlCol="0"/>
          <a:lstStyle/>
          <a:p>
            <a:endParaRPr/>
          </a:p>
        </p:txBody>
      </p:sp>
      <p:sp>
        <p:nvSpPr>
          <p:cNvPr id="106" name="object 106"/>
          <p:cNvSpPr/>
          <p:nvPr/>
        </p:nvSpPr>
        <p:spPr>
          <a:xfrm>
            <a:off x="7574915" y="5995415"/>
            <a:ext cx="119380" cy="211454"/>
          </a:xfrm>
          <a:custGeom>
            <a:avLst/>
            <a:gdLst/>
            <a:ahLst/>
            <a:cxnLst/>
            <a:rect l="l" t="t" r="r" b="b"/>
            <a:pathLst>
              <a:path w="119379" h="211454">
                <a:moveTo>
                  <a:pt x="119125" y="0"/>
                </a:moveTo>
                <a:lnTo>
                  <a:pt x="116431" y="12453"/>
                </a:lnTo>
                <a:lnTo>
                  <a:pt x="111759" y="23050"/>
                </a:lnTo>
                <a:lnTo>
                  <a:pt x="106803" y="33475"/>
                </a:lnTo>
                <a:lnTo>
                  <a:pt x="103250" y="45415"/>
                </a:lnTo>
                <a:lnTo>
                  <a:pt x="102931" y="65022"/>
                </a:lnTo>
                <a:lnTo>
                  <a:pt x="106886" y="84543"/>
                </a:lnTo>
                <a:lnTo>
                  <a:pt x="111627" y="104008"/>
                </a:lnTo>
                <a:lnTo>
                  <a:pt x="113664" y="123444"/>
                </a:lnTo>
                <a:lnTo>
                  <a:pt x="91340" y="172435"/>
                </a:lnTo>
                <a:lnTo>
                  <a:pt x="61132" y="196438"/>
                </a:lnTo>
                <a:lnTo>
                  <a:pt x="21330" y="208621"/>
                </a:lnTo>
                <a:lnTo>
                  <a:pt x="0" y="211226"/>
                </a:lnTo>
              </a:path>
            </a:pathLst>
          </a:custGeom>
          <a:ln w="12496">
            <a:solidFill>
              <a:srgbClr val="006FC0"/>
            </a:solidFill>
          </a:ln>
        </p:spPr>
        <p:txBody>
          <a:bodyPr wrap="square" lIns="0" tIns="0" rIns="0" bIns="0" rtlCol="0"/>
          <a:lstStyle/>
          <a:p>
            <a:endParaRPr/>
          </a:p>
        </p:txBody>
      </p:sp>
      <p:sp>
        <p:nvSpPr>
          <p:cNvPr id="107" name="object 107"/>
          <p:cNvSpPr/>
          <p:nvPr/>
        </p:nvSpPr>
        <p:spPr>
          <a:xfrm>
            <a:off x="4572478" y="6377635"/>
            <a:ext cx="45720" cy="263525"/>
          </a:xfrm>
          <a:custGeom>
            <a:avLst/>
            <a:gdLst/>
            <a:ahLst/>
            <a:cxnLst/>
            <a:rect l="l" t="t" r="r" b="b"/>
            <a:pathLst>
              <a:path w="45720" h="263525">
                <a:moveTo>
                  <a:pt x="12983" y="0"/>
                </a:moveTo>
                <a:lnTo>
                  <a:pt x="4607" y="17840"/>
                </a:lnTo>
                <a:lnTo>
                  <a:pt x="839" y="36880"/>
                </a:lnTo>
                <a:lnTo>
                  <a:pt x="0" y="56835"/>
                </a:lnTo>
                <a:lnTo>
                  <a:pt x="410" y="77419"/>
                </a:lnTo>
                <a:lnTo>
                  <a:pt x="5173" y="143751"/>
                </a:lnTo>
                <a:lnTo>
                  <a:pt x="20222" y="208483"/>
                </a:lnTo>
                <a:lnTo>
                  <a:pt x="37689" y="250274"/>
                </a:lnTo>
                <a:lnTo>
                  <a:pt x="45241" y="263347"/>
                </a:lnTo>
              </a:path>
            </a:pathLst>
          </a:custGeom>
          <a:ln w="12496">
            <a:solidFill>
              <a:srgbClr val="006FC0"/>
            </a:solidFill>
          </a:ln>
        </p:spPr>
        <p:txBody>
          <a:bodyPr wrap="square" lIns="0" tIns="0" rIns="0" bIns="0" rtlCol="0"/>
          <a:lstStyle/>
          <a:p>
            <a:endParaRPr/>
          </a:p>
        </p:txBody>
      </p:sp>
      <p:sp>
        <p:nvSpPr>
          <p:cNvPr id="108" name="object 108"/>
          <p:cNvSpPr/>
          <p:nvPr/>
        </p:nvSpPr>
        <p:spPr>
          <a:xfrm>
            <a:off x="4553965" y="6488034"/>
            <a:ext cx="262890" cy="144145"/>
          </a:xfrm>
          <a:custGeom>
            <a:avLst/>
            <a:gdLst/>
            <a:ahLst/>
            <a:cxnLst/>
            <a:rect l="l" t="t" r="r" b="b"/>
            <a:pathLst>
              <a:path w="262889" h="144145">
                <a:moveTo>
                  <a:pt x="0" y="90158"/>
                </a:moveTo>
                <a:lnTo>
                  <a:pt x="10546" y="99302"/>
                </a:lnTo>
                <a:lnTo>
                  <a:pt x="24368" y="102960"/>
                </a:lnTo>
                <a:lnTo>
                  <a:pt x="41022" y="103189"/>
                </a:lnTo>
                <a:lnTo>
                  <a:pt x="60071" y="102046"/>
                </a:lnTo>
                <a:lnTo>
                  <a:pt x="114014" y="93778"/>
                </a:lnTo>
                <a:lnTo>
                  <a:pt x="165862" y="77052"/>
                </a:lnTo>
                <a:lnTo>
                  <a:pt x="206263" y="56097"/>
                </a:lnTo>
                <a:lnTo>
                  <a:pt x="238379" y="23712"/>
                </a:lnTo>
                <a:lnTo>
                  <a:pt x="244221" y="13044"/>
                </a:lnTo>
                <a:lnTo>
                  <a:pt x="245999" y="10606"/>
                </a:lnTo>
                <a:lnTo>
                  <a:pt x="245110" y="2376"/>
                </a:lnTo>
                <a:lnTo>
                  <a:pt x="228971" y="0"/>
                </a:lnTo>
                <a:lnTo>
                  <a:pt x="215915" y="2566"/>
                </a:lnTo>
                <a:lnTo>
                  <a:pt x="179579" y="39652"/>
                </a:lnTo>
                <a:lnTo>
                  <a:pt x="164248" y="76981"/>
                </a:lnTo>
                <a:lnTo>
                  <a:pt x="163703" y="97474"/>
                </a:lnTo>
                <a:lnTo>
                  <a:pt x="169564" y="116462"/>
                </a:lnTo>
                <a:lnTo>
                  <a:pt x="181546" y="131192"/>
                </a:lnTo>
                <a:lnTo>
                  <a:pt x="198100" y="140722"/>
                </a:lnTo>
                <a:lnTo>
                  <a:pt x="217678" y="144108"/>
                </a:lnTo>
                <a:lnTo>
                  <a:pt x="231898" y="140927"/>
                </a:lnTo>
                <a:lnTo>
                  <a:pt x="242855" y="138317"/>
                </a:lnTo>
                <a:lnTo>
                  <a:pt x="252432" y="135707"/>
                </a:lnTo>
                <a:lnTo>
                  <a:pt x="262509" y="132526"/>
                </a:lnTo>
              </a:path>
            </a:pathLst>
          </a:custGeom>
          <a:ln w="12496">
            <a:solidFill>
              <a:srgbClr val="006FC0"/>
            </a:solidFill>
          </a:ln>
        </p:spPr>
        <p:txBody>
          <a:bodyPr wrap="square" lIns="0" tIns="0" rIns="0" bIns="0" rtlCol="0"/>
          <a:lstStyle/>
          <a:p>
            <a:endParaRPr/>
          </a:p>
        </p:txBody>
      </p:sp>
      <p:sp>
        <p:nvSpPr>
          <p:cNvPr id="109" name="object 109"/>
          <p:cNvSpPr/>
          <p:nvPr/>
        </p:nvSpPr>
        <p:spPr>
          <a:xfrm>
            <a:off x="4888390" y="6300825"/>
            <a:ext cx="308610" cy="358775"/>
          </a:xfrm>
          <a:custGeom>
            <a:avLst/>
            <a:gdLst/>
            <a:ahLst/>
            <a:cxnLst/>
            <a:rect l="l" t="t" r="r" b="b"/>
            <a:pathLst>
              <a:path w="308610" h="358775">
                <a:moveTo>
                  <a:pt x="112742" y="204520"/>
                </a:moveTo>
                <a:lnTo>
                  <a:pt x="98448" y="214107"/>
                </a:lnTo>
                <a:lnTo>
                  <a:pt x="83738" y="222923"/>
                </a:lnTo>
                <a:lnTo>
                  <a:pt x="69147" y="231909"/>
                </a:lnTo>
                <a:lnTo>
                  <a:pt x="23413" y="271157"/>
                </a:lnTo>
                <a:lnTo>
                  <a:pt x="1236" y="307848"/>
                </a:lnTo>
                <a:lnTo>
                  <a:pt x="0" y="324935"/>
                </a:lnTo>
                <a:lnTo>
                  <a:pt x="5919" y="338480"/>
                </a:lnTo>
                <a:lnTo>
                  <a:pt x="17720" y="347452"/>
                </a:lnTo>
                <a:lnTo>
                  <a:pt x="34129" y="350824"/>
                </a:lnTo>
                <a:lnTo>
                  <a:pt x="59628" y="346790"/>
                </a:lnTo>
                <a:lnTo>
                  <a:pt x="106102" y="320778"/>
                </a:lnTo>
                <a:lnTo>
                  <a:pt x="150074" y="274462"/>
                </a:lnTo>
                <a:lnTo>
                  <a:pt x="184161" y="207273"/>
                </a:lnTo>
                <a:lnTo>
                  <a:pt x="196562" y="170992"/>
                </a:lnTo>
                <a:lnTo>
                  <a:pt x="213770" y="102336"/>
                </a:lnTo>
                <a:lnTo>
                  <a:pt x="225264" y="32308"/>
                </a:lnTo>
                <a:lnTo>
                  <a:pt x="226655" y="21174"/>
                </a:lnTo>
                <a:lnTo>
                  <a:pt x="227629" y="13411"/>
                </a:lnTo>
                <a:lnTo>
                  <a:pt x="228246" y="7019"/>
                </a:lnTo>
                <a:lnTo>
                  <a:pt x="228566" y="0"/>
                </a:lnTo>
                <a:lnTo>
                  <a:pt x="232616" y="30508"/>
                </a:lnTo>
                <a:lnTo>
                  <a:pt x="236011" y="61188"/>
                </a:lnTo>
                <a:lnTo>
                  <a:pt x="239335" y="91982"/>
                </a:lnTo>
                <a:lnTo>
                  <a:pt x="243171" y="122834"/>
                </a:lnTo>
                <a:lnTo>
                  <a:pt x="250449" y="170711"/>
                </a:lnTo>
                <a:lnTo>
                  <a:pt x="259109" y="218503"/>
                </a:lnTo>
                <a:lnTo>
                  <a:pt x="269960" y="265780"/>
                </a:lnTo>
                <a:lnTo>
                  <a:pt x="283811" y="312115"/>
                </a:lnTo>
                <a:lnTo>
                  <a:pt x="300813" y="349577"/>
                </a:lnTo>
                <a:lnTo>
                  <a:pt x="308195" y="358444"/>
                </a:lnTo>
              </a:path>
            </a:pathLst>
          </a:custGeom>
          <a:ln w="12496">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61864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600" y="131698"/>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1571878" y="2589910"/>
            <a:ext cx="6350" cy="29845"/>
          </a:xfrm>
          <a:custGeom>
            <a:avLst/>
            <a:gdLst/>
            <a:ahLst/>
            <a:cxnLst/>
            <a:rect l="l" t="t" r="r" b="b"/>
            <a:pathLst>
              <a:path w="6350" h="29844">
                <a:moveTo>
                  <a:pt x="6096" y="29844"/>
                </a:moveTo>
                <a:lnTo>
                  <a:pt x="5085" y="22092"/>
                </a:lnTo>
                <a:lnTo>
                  <a:pt x="3921" y="14684"/>
                </a:lnTo>
                <a:lnTo>
                  <a:pt x="2541" y="7395"/>
                </a:lnTo>
                <a:lnTo>
                  <a:pt x="889" y="0"/>
                </a:lnTo>
                <a:lnTo>
                  <a:pt x="254" y="9398"/>
                </a:lnTo>
                <a:lnTo>
                  <a:pt x="0" y="12446"/>
                </a:lnTo>
                <a:lnTo>
                  <a:pt x="1524" y="18541"/>
                </a:lnTo>
              </a:path>
            </a:pathLst>
          </a:custGeom>
          <a:ln w="12801">
            <a:solidFill>
              <a:srgbClr val="006FC0"/>
            </a:solidFill>
          </a:ln>
        </p:spPr>
        <p:txBody>
          <a:bodyPr wrap="square" lIns="0" tIns="0" rIns="0" bIns="0" rtlCol="0"/>
          <a:lstStyle/>
          <a:p>
            <a:endParaRPr/>
          </a:p>
        </p:txBody>
      </p:sp>
      <p:sp>
        <p:nvSpPr>
          <p:cNvPr id="30" name="object 30"/>
          <p:cNvSpPr/>
          <p:nvPr/>
        </p:nvSpPr>
        <p:spPr>
          <a:xfrm>
            <a:off x="421233" y="2577338"/>
            <a:ext cx="52705" cy="287655"/>
          </a:xfrm>
          <a:custGeom>
            <a:avLst/>
            <a:gdLst/>
            <a:ahLst/>
            <a:cxnLst/>
            <a:rect l="l" t="t" r="r" b="b"/>
            <a:pathLst>
              <a:path w="52704" h="287655">
                <a:moveTo>
                  <a:pt x="0" y="0"/>
                </a:moveTo>
                <a:lnTo>
                  <a:pt x="23702" y="43773"/>
                </a:lnTo>
                <a:lnTo>
                  <a:pt x="38471" y="87760"/>
                </a:lnTo>
                <a:lnTo>
                  <a:pt x="48472" y="144410"/>
                </a:lnTo>
                <a:lnTo>
                  <a:pt x="52254" y="202475"/>
                </a:lnTo>
                <a:lnTo>
                  <a:pt x="52349" y="230489"/>
                </a:lnTo>
                <a:lnTo>
                  <a:pt x="51415" y="258478"/>
                </a:lnTo>
                <a:lnTo>
                  <a:pt x="49682" y="287147"/>
                </a:lnTo>
              </a:path>
            </a:pathLst>
          </a:custGeom>
          <a:ln w="12801">
            <a:solidFill>
              <a:srgbClr val="006FC0"/>
            </a:solidFill>
          </a:ln>
        </p:spPr>
        <p:txBody>
          <a:bodyPr wrap="square" lIns="0" tIns="0" rIns="0" bIns="0" rtlCol="0"/>
          <a:lstStyle/>
          <a:p>
            <a:endParaRPr/>
          </a:p>
        </p:txBody>
      </p:sp>
      <p:sp>
        <p:nvSpPr>
          <p:cNvPr id="31" name="object 31"/>
          <p:cNvSpPr/>
          <p:nvPr/>
        </p:nvSpPr>
        <p:spPr>
          <a:xfrm>
            <a:off x="393539" y="2542032"/>
            <a:ext cx="178435" cy="243204"/>
          </a:xfrm>
          <a:custGeom>
            <a:avLst/>
            <a:gdLst/>
            <a:ahLst/>
            <a:cxnLst/>
            <a:rect l="l" t="t" r="r" b="b"/>
            <a:pathLst>
              <a:path w="178434" h="243205">
                <a:moveTo>
                  <a:pt x="871" y="45084"/>
                </a:moveTo>
                <a:lnTo>
                  <a:pt x="0" y="32325"/>
                </a:lnTo>
                <a:lnTo>
                  <a:pt x="71" y="18065"/>
                </a:lnTo>
                <a:lnTo>
                  <a:pt x="4429" y="6044"/>
                </a:lnTo>
                <a:lnTo>
                  <a:pt x="16416" y="0"/>
                </a:lnTo>
                <a:lnTo>
                  <a:pt x="39190" y="1942"/>
                </a:lnTo>
                <a:lnTo>
                  <a:pt x="81310" y="22877"/>
                </a:lnTo>
                <a:lnTo>
                  <a:pt x="121134" y="53847"/>
                </a:lnTo>
                <a:lnTo>
                  <a:pt x="159805" y="96758"/>
                </a:lnTo>
                <a:lnTo>
                  <a:pt x="177888" y="141093"/>
                </a:lnTo>
                <a:lnTo>
                  <a:pt x="177007" y="160591"/>
                </a:lnTo>
                <a:lnTo>
                  <a:pt x="159672" y="195706"/>
                </a:lnTo>
                <a:lnTo>
                  <a:pt x="125915" y="221551"/>
                </a:lnTo>
                <a:lnTo>
                  <a:pt x="86215" y="237108"/>
                </a:lnTo>
                <a:lnTo>
                  <a:pt x="56683" y="242752"/>
                </a:lnTo>
                <a:lnTo>
                  <a:pt x="46286" y="243204"/>
                </a:lnTo>
              </a:path>
            </a:pathLst>
          </a:custGeom>
          <a:ln w="12801">
            <a:solidFill>
              <a:srgbClr val="006FC0"/>
            </a:solidFill>
          </a:ln>
        </p:spPr>
        <p:txBody>
          <a:bodyPr wrap="square" lIns="0" tIns="0" rIns="0" bIns="0" rtlCol="0"/>
          <a:lstStyle/>
          <a:p>
            <a:endParaRPr/>
          </a:p>
        </p:txBody>
      </p:sp>
      <p:sp>
        <p:nvSpPr>
          <p:cNvPr id="32" name="object 32"/>
          <p:cNvSpPr/>
          <p:nvPr/>
        </p:nvSpPr>
        <p:spPr>
          <a:xfrm>
            <a:off x="619658" y="2722014"/>
            <a:ext cx="189865" cy="140970"/>
          </a:xfrm>
          <a:custGeom>
            <a:avLst/>
            <a:gdLst/>
            <a:ahLst/>
            <a:cxnLst/>
            <a:rect l="l" t="t" r="r" b="b"/>
            <a:pathLst>
              <a:path w="189865" h="140969">
                <a:moveTo>
                  <a:pt x="20726" y="97639"/>
                </a:moveTo>
                <a:lnTo>
                  <a:pt x="21093" y="110353"/>
                </a:lnTo>
                <a:lnTo>
                  <a:pt x="20459" y="120578"/>
                </a:lnTo>
                <a:lnTo>
                  <a:pt x="17597" y="129875"/>
                </a:lnTo>
                <a:lnTo>
                  <a:pt x="11277" y="139803"/>
                </a:lnTo>
                <a:lnTo>
                  <a:pt x="6300" y="127698"/>
                </a:lnTo>
                <a:lnTo>
                  <a:pt x="2781" y="115546"/>
                </a:lnTo>
                <a:lnTo>
                  <a:pt x="690" y="103012"/>
                </a:lnTo>
                <a:lnTo>
                  <a:pt x="0" y="89765"/>
                </a:lnTo>
                <a:lnTo>
                  <a:pt x="1328" y="73253"/>
                </a:lnTo>
                <a:lnTo>
                  <a:pt x="19202" y="29694"/>
                </a:lnTo>
                <a:lnTo>
                  <a:pt x="58335" y="6709"/>
                </a:lnTo>
                <a:lnTo>
                  <a:pt x="101993" y="515"/>
                </a:lnTo>
                <a:lnTo>
                  <a:pt x="115904" y="0"/>
                </a:lnTo>
                <a:lnTo>
                  <a:pt x="129844" y="103"/>
                </a:lnTo>
                <a:lnTo>
                  <a:pt x="139293" y="738"/>
                </a:lnTo>
                <a:lnTo>
                  <a:pt x="142036" y="1119"/>
                </a:lnTo>
                <a:lnTo>
                  <a:pt x="148132" y="103"/>
                </a:lnTo>
                <a:lnTo>
                  <a:pt x="118300" y="28392"/>
                </a:lnTo>
                <a:lnTo>
                  <a:pt x="100355" y="73302"/>
                </a:lnTo>
                <a:lnTo>
                  <a:pt x="98774" y="90378"/>
                </a:lnTo>
                <a:lnTo>
                  <a:pt x="100279" y="107418"/>
                </a:lnTo>
                <a:lnTo>
                  <a:pt x="104289" y="120439"/>
                </a:lnTo>
                <a:lnTo>
                  <a:pt x="111328" y="131389"/>
                </a:lnTo>
                <a:lnTo>
                  <a:pt x="121453" y="138672"/>
                </a:lnTo>
                <a:lnTo>
                  <a:pt x="134721" y="140692"/>
                </a:lnTo>
                <a:lnTo>
                  <a:pt x="150166" y="135546"/>
                </a:lnTo>
                <a:lnTo>
                  <a:pt x="179527" y="97131"/>
                </a:lnTo>
                <a:lnTo>
                  <a:pt x="189299" y="51518"/>
                </a:lnTo>
                <a:lnTo>
                  <a:pt x="187451" y="36171"/>
                </a:lnTo>
                <a:lnTo>
                  <a:pt x="184689" y="26820"/>
                </a:lnTo>
                <a:lnTo>
                  <a:pt x="181584" y="22328"/>
                </a:lnTo>
                <a:lnTo>
                  <a:pt x="176993" y="21455"/>
                </a:lnTo>
                <a:lnTo>
                  <a:pt x="169773" y="22963"/>
                </a:lnTo>
              </a:path>
            </a:pathLst>
          </a:custGeom>
          <a:ln w="12801">
            <a:solidFill>
              <a:srgbClr val="006FC0"/>
            </a:solidFill>
          </a:ln>
        </p:spPr>
        <p:txBody>
          <a:bodyPr wrap="square" lIns="0" tIns="0" rIns="0" bIns="0" rtlCol="0"/>
          <a:lstStyle/>
          <a:p>
            <a:endParaRPr/>
          </a:p>
        </p:txBody>
      </p:sp>
      <p:sp>
        <p:nvSpPr>
          <p:cNvPr id="33" name="object 33"/>
          <p:cNvSpPr/>
          <p:nvPr/>
        </p:nvSpPr>
        <p:spPr>
          <a:xfrm>
            <a:off x="811072" y="2742439"/>
            <a:ext cx="81915" cy="220979"/>
          </a:xfrm>
          <a:custGeom>
            <a:avLst/>
            <a:gdLst/>
            <a:ahLst/>
            <a:cxnLst/>
            <a:rect l="l" t="t" r="r" b="b"/>
            <a:pathLst>
              <a:path w="81915" h="220980">
                <a:moveTo>
                  <a:pt x="35966" y="1014"/>
                </a:moveTo>
                <a:lnTo>
                  <a:pt x="74980" y="21842"/>
                </a:lnTo>
                <a:lnTo>
                  <a:pt x="81305" y="77864"/>
                </a:lnTo>
                <a:lnTo>
                  <a:pt x="77381" y="106656"/>
                </a:lnTo>
                <a:lnTo>
                  <a:pt x="64279" y="154364"/>
                </a:lnTo>
                <a:lnTo>
                  <a:pt x="43410" y="198937"/>
                </a:lnTo>
                <a:lnTo>
                  <a:pt x="13373" y="220676"/>
                </a:lnTo>
                <a:lnTo>
                  <a:pt x="6929" y="217408"/>
                </a:lnTo>
                <a:lnTo>
                  <a:pt x="0" y="212342"/>
                </a:lnTo>
              </a:path>
            </a:pathLst>
          </a:custGeom>
          <a:ln w="12801">
            <a:solidFill>
              <a:srgbClr val="006FC0"/>
            </a:solidFill>
          </a:ln>
        </p:spPr>
        <p:txBody>
          <a:bodyPr wrap="square" lIns="0" tIns="0" rIns="0" bIns="0" rtlCol="0"/>
          <a:lstStyle/>
          <a:p>
            <a:endParaRPr/>
          </a:p>
        </p:txBody>
      </p:sp>
      <p:sp>
        <p:nvSpPr>
          <p:cNvPr id="34" name="object 34"/>
          <p:cNvSpPr/>
          <p:nvPr/>
        </p:nvSpPr>
        <p:spPr>
          <a:xfrm>
            <a:off x="836980" y="2608833"/>
            <a:ext cx="23495" cy="45085"/>
          </a:xfrm>
          <a:custGeom>
            <a:avLst/>
            <a:gdLst/>
            <a:ahLst/>
            <a:cxnLst/>
            <a:rect l="l" t="t" r="r" b="b"/>
            <a:pathLst>
              <a:path w="23494" h="45085">
                <a:moveTo>
                  <a:pt x="0" y="44703"/>
                </a:moveTo>
                <a:lnTo>
                  <a:pt x="3367" y="33593"/>
                </a:lnTo>
                <a:lnTo>
                  <a:pt x="6591" y="22494"/>
                </a:lnTo>
                <a:lnTo>
                  <a:pt x="9644" y="11324"/>
                </a:lnTo>
                <a:lnTo>
                  <a:pt x="12496" y="0"/>
                </a:lnTo>
                <a:lnTo>
                  <a:pt x="16221" y="6181"/>
                </a:lnTo>
                <a:lnTo>
                  <a:pt x="18973" y="12017"/>
                </a:lnTo>
                <a:lnTo>
                  <a:pt x="21155" y="18162"/>
                </a:lnTo>
                <a:lnTo>
                  <a:pt x="23164" y="25273"/>
                </a:lnTo>
              </a:path>
            </a:pathLst>
          </a:custGeom>
          <a:ln w="12801">
            <a:solidFill>
              <a:srgbClr val="006FC0"/>
            </a:solidFill>
          </a:ln>
        </p:spPr>
        <p:txBody>
          <a:bodyPr wrap="square" lIns="0" tIns="0" rIns="0" bIns="0" rtlCol="0"/>
          <a:lstStyle/>
          <a:p>
            <a:endParaRPr/>
          </a:p>
        </p:txBody>
      </p:sp>
      <p:sp>
        <p:nvSpPr>
          <p:cNvPr id="35" name="object 35"/>
          <p:cNvSpPr/>
          <p:nvPr/>
        </p:nvSpPr>
        <p:spPr>
          <a:xfrm>
            <a:off x="991514" y="2703782"/>
            <a:ext cx="114300" cy="114300"/>
          </a:xfrm>
          <a:custGeom>
            <a:avLst/>
            <a:gdLst/>
            <a:ahLst/>
            <a:cxnLst/>
            <a:rect l="l" t="t" r="r" b="b"/>
            <a:pathLst>
              <a:path w="114300" h="114300">
                <a:moveTo>
                  <a:pt x="0" y="56181"/>
                </a:moveTo>
                <a:lnTo>
                  <a:pt x="42448" y="67829"/>
                </a:lnTo>
                <a:lnTo>
                  <a:pt x="76033" y="40413"/>
                </a:lnTo>
                <a:lnTo>
                  <a:pt x="69875" y="0"/>
                </a:lnTo>
                <a:lnTo>
                  <a:pt x="58759" y="1712"/>
                </a:lnTo>
                <a:lnTo>
                  <a:pt x="27165" y="24161"/>
                </a:lnTo>
                <a:lnTo>
                  <a:pt x="21678" y="67437"/>
                </a:lnTo>
                <a:lnTo>
                  <a:pt x="54254" y="105584"/>
                </a:lnTo>
                <a:lnTo>
                  <a:pt x="98702" y="114264"/>
                </a:lnTo>
                <a:lnTo>
                  <a:pt x="114300" y="113839"/>
                </a:lnTo>
              </a:path>
            </a:pathLst>
          </a:custGeom>
          <a:ln w="12801">
            <a:solidFill>
              <a:srgbClr val="006FC0"/>
            </a:solidFill>
          </a:ln>
        </p:spPr>
        <p:txBody>
          <a:bodyPr wrap="square" lIns="0" tIns="0" rIns="0" bIns="0" rtlCol="0"/>
          <a:lstStyle/>
          <a:p>
            <a:endParaRPr/>
          </a:p>
        </p:txBody>
      </p:sp>
      <p:sp>
        <p:nvSpPr>
          <p:cNvPr id="36" name="object 36"/>
          <p:cNvSpPr/>
          <p:nvPr/>
        </p:nvSpPr>
        <p:spPr>
          <a:xfrm>
            <a:off x="1219547" y="2677906"/>
            <a:ext cx="58419" cy="121920"/>
          </a:xfrm>
          <a:custGeom>
            <a:avLst/>
            <a:gdLst/>
            <a:ahLst/>
            <a:cxnLst/>
            <a:rect l="l" t="t" r="r" b="b"/>
            <a:pathLst>
              <a:path w="58419" h="121919">
                <a:moveTo>
                  <a:pt x="57818" y="3063"/>
                </a:moveTo>
                <a:lnTo>
                  <a:pt x="43355" y="0"/>
                </a:lnTo>
                <a:lnTo>
                  <a:pt x="32221" y="2555"/>
                </a:lnTo>
                <a:lnTo>
                  <a:pt x="22849" y="10636"/>
                </a:lnTo>
                <a:lnTo>
                  <a:pt x="13673" y="24145"/>
                </a:lnTo>
                <a:lnTo>
                  <a:pt x="6715" y="37925"/>
                </a:lnTo>
                <a:lnTo>
                  <a:pt x="1900" y="53133"/>
                </a:lnTo>
                <a:lnTo>
                  <a:pt x="0" y="68865"/>
                </a:lnTo>
                <a:lnTo>
                  <a:pt x="1785" y="84216"/>
                </a:lnTo>
                <a:lnTo>
                  <a:pt x="6557" y="98353"/>
                </a:lnTo>
                <a:lnTo>
                  <a:pt x="13673" y="109966"/>
                </a:lnTo>
                <a:lnTo>
                  <a:pt x="23988" y="118006"/>
                </a:lnTo>
                <a:lnTo>
                  <a:pt x="38361" y="121427"/>
                </a:lnTo>
                <a:lnTo>
                  <a:pt x="43543" y="120792"/>
                </a:lnTo>
                <a:lnTo>
                  <a:pt x="48420" y="120157"/>
                </a:lnTo>
                <a:lnTo>
                  <a:pt x="53627" y="119522"/>
                </a:lnTo>
              </a:path>
            </a:pathLst>
          </a:custGeom>
          <a:ln w="12801">
            <a:solidFill>
              <a:srgbClr val="006FC0"/>
            </a:solidFill>
          </a:ln>
        </p:spPr>
        <p:txBody>
          <a:bodyPr wrap="square" lIns="0" tIns="0" rIns="0" bIns="0" rtlCol="0"/>
          <a:lstStyle/>
          <a:p>
            <a:endParaRPr/>
          </a:p>
        </p:txBody>
      </p:sp>
      <p:sp>
        <p:nvSpPr>
          <p:cNvPr id="37" name="object 37"/>
          <p:cNvSpPr/>
          <p:nvPr/>
        </p:nvSpPr>
        <p:spPr>
          <a:xfrm>
            <a:off x="1381013" y="2547239"/>
            <a:ext cx="85090" cy="272415"/>
          </a:xfrm>
          <a:custGeom>
            <a:avLst/>
            <a:gdLst/>
            <a:ahLst/>
            <a:cxnLst/>
            <a:rect l="l" t="t" r="r" b="b"/>
            <a:pathLst>
              <a:path w="85090" h="272414">
                <a:moveTo>
                  <a:pt x="7096" y="0"/>
                </a:moveTo>
                <a:lnTo>
                  <a:pt x="1875" y="7546"/>
                </a:lnTo>
                <a:lnTo>
                  <a:pt x="0" y="21796"/>
                </a:lnTo>
                <a:lnTo>
                  <a:pt x="148" y="39022"/>
                </a:lnTo>
                <a:lnTo>
                  <a:pt x="3252" y="85105"/>
                </a:lnTo>
                <a:lnTo>
                  <a:pt x="13805" y="143081"/>
                </a:lnTo>
                <a:lnTo>
                  <a:pt x="29247" y="195026"/>
                </a:lnTo>
                <a:lnTo>
                  <a:pt x="49865" y="238892"/>
                </a:lnTo>
                <a:lnTo>
                  <a:pt x="74152" y="266700"/>
                </a:lnTo>
                <a:lnTo>
                  <a:pt x="76565" y="269366"/>
                </a:lnTo>
                <a:lnTo>
                  <a:pt x="84820" y="271907"/>
                </a:lnTo>
              </a:path>
            </a:pathLst>
          </a:custGeom>
          <a:ln w="12801">
            <a:solidFill>
              <a:srgbClr val="006FC0"/>
            </a:solidFill>
          </a:ln>
        </p:spPr>
        <p:txBody>
          <a:bodyPr wrap="square" lIns="0" tIns="0" rIns="0" bIns="0" rtlCol="0"/>
          <a:lstStyle/>
          <a:p>
            <a:endParaRPr/>
          </a:p>
        </p:txBody>
      </p:sp>
      <p:sp>
        <p:nvSpPr>
          <p:cNvPr id="38" name="object 38"/>
          <p:cNvSpPr/>
          <p:nvPr/>
        </p:nvSpPr>
        <p:spPr>
          <a:xfrm>
            <a:off x="1325625" y="2699291"/>
            <a:ext cx="217804" cy="133350"/>
          </a:xfrm>
          <a:custGeom>
            <a:avLst/>
            <a:gdLst/>
            <a:ahLst/>
            <a:cxnLst/>
            <a:rect l="l" t="t" r="r" b="b"/>
            <a:pathLst>
              <a:path w="217805" h="133350">
                <a:moveTo>
                  <a:pt x="20701" y="11015"/>
                </a:moveTo>
                <a:lnTo>
                  <a:pt x="9652" y="13682"/>
                </a:lnTo>
                <a:lnTo>
                  <a:pt x="6604" y="14317"/>
                </a:lnTo>
                <a:lnTo>
                  <a:pt x="0" y="16730"/>
                </a:lnTo>
                <a:lnTo>
                  <a:pt x="16063" y="19415"/>
                </a:lnTo>
                <a:lnTo>
                  <a:pt x="32019" y="20302"/>
                </a:lnTo>
                <a:lnTo>
                  <a:pt x="48095" y="19784"/>
                </a:lnTo>
                <a:lnTo>
                  <a:pt x="105267" y="12666"/>
                </a:lnTo>
                <a:lnTo>
                  <a:pt x="145923" y="5554"/>
                </a:lnTo>
                <a:lnTo>
                  <a:pt x="157438" y="3210"/>
                </a:lnTo>
                <a:lnTo>
                  <a:pt x="169275" y="902"/>
                </a:lnTo>
                <a:lnTo>
                  <a:pt x="205676" y="15730"/>
                </a:lnTo>
                <a:lnTo>
                  <a:pt x="213153" y="69149"/>
                </a:lnTo>
                <a:lnTo>
                  <a:pt x="214445" y="86048"/>
                </a:lnTo>
                <a:lnTo>
                  <a:pt x="215773" y="102709"/>
                </a:lnTo>
                <a:lnTo>
                  <a:pt x="216100" y="110253"/>
                </a:lnTo>
                <a:lnTo>
                  <a:pt x="216296" y="117822"/>
                </a:lnTo>
                <a:lnTo>
                  <a:pt x="216612" y="125390"/>
                </a:lnTo>
                <a:lnTo>
                  <a:pt x="217297" y="132935"/>
                </a:lnTo>
              </a:path>
            </a:pathLst>
          </a:custGeom>
          <a:ln w="12801">
            <a:solidFill>
              <a:srgbClr val="006FC0"/>
            </a:solidFill>
          </a:ln>
        </p:spPr>
        <p:txBody>
          <a:bodyPr wrap="square" lIns="0" tIns="0" rIns="0" bIns="0" rtlCol="0"/>
          <a:lstStyle/>
          <a:p>
            <a:endParaRPr/>
          </a:p>
        </p:txBody>
      </p:sp>
      <p:sp>
        <p:nvSpPr>
          <p:cNvPr id="39" name="object 39"/>
          <p:cNvSpPr/>
          <p:nvPr/>
        </p:nvSpPr>
        <p:spPr>
          <a:xfrm>
            <a:off x="1612997" y="2667000"/>
            <a:ext cx="321310" cy="133350"/>
          </a:xfrm>
          <a:custGeom>
            <a:avLst/>
            <a:gdLst/>
            <a:ahLst/>
            <a:cxnLst/>
            <a:rect l="l" t="t" r="r" b="b"/>
            <a:pathLst>
              <a:path w="321310" h="133350">
                <a:moveTo>
                  <a:pt x="20730" y="0"/>
                </a:moveTo>
                <a:lnTo>
                  <a:pt x="16948" y="13011"/>
                </a:lnTo>
                <a:lnTo>
                  <a:pt x="12856" y="25796"/>
                </a:lnTo>
                <a:lnTo>
                  <a:pt x="9050" y="38701"/>
                </a:lnTo>
                <a:lnTo>
                  <a:pt x="6125" y="52070"/>
                </a:lnTo>
                <a:lnTo>
                  <a:pt x="3290" y="67375"/>
                </a:lnTo>
                <a:lnTo>
                  <a:pt x="299" y="88788"/>
                </a:lnTo>
                <a:lnTo>
                  <a:pt x="0" y="109845"/>
                </a:lnTo>
                <a:lnTo>
                  <a:pt x="5236" y="124078"/>
                </a:lnTo>
                <a:lnTo>
                  <a:pt x="8538" y="125222"/>
                </a:lnTo>
                <a:lnTo>
                  <a:pt x="12221" y="126491"/>
                </a:lnTo>
                <a:lnTo>
                  <a:pt x="15523" y="127380"/>
                </a:lnTo>
                <a:lnTo>
                  <a:pt x="25568" y="118685"/>
                </a:lnTo>
                <a:lnTo>
                  <a:pt x="34256" y="109061"/>
                </a:lnTo>
                <a:lnTo>
                  <a:pt x="42277" y="98627"/>
                </a:lnTo>
                <a:lnTo>
                  <a:pt x="50321" y="87502"/>
                </a:lnTo>
                <a:lnTo>
                  <a:pt x="61144" y="72431"/>
                </a:lnTo>
                <a:lnTo>
                  <a:pt x="74229" y="55991"/>
                </a:lnTo>
                <a:lnTo>
                  <a:pt x="89362" y="42193"/>
                </a:lnTo>
                <a:lnTo>
                  <a:pt x="106328" y="35051"/>
                </a:lnTo>
                <a:lnTo>
                  <a:pt x="117536" y="37593"/>
                </a:lnTo>
                <a:lnTo>
                  <a:pt x="141501" y="82288"/>
                </a:lnTo>
                <a:lnTo>
                  <a:pt x="147093" y="110228"/>
                </a:lnTo>
                <a:lnTo>
                  <a:pt x="150270" y="124078"/>
                </a:lnTo>
                <a:lnTo>
                  <a:pt x="157567" y="110698"/>
                </a:lnTo>
                <a:lnTo>
                  <a:pt x="164066" y="96948"/>
                </a:lnTo>
                <a:lnTo>
                  <a:pt x="170684" y="83270"/>
                </a:lnTo>
                <a:lnTo>
                  <a:pt x="198006" y="44846"/>
                </a:lnTo>
                <a:lnTo>
                  <a:pt x="225200" y="29210"/>
                </a:lnTo>
                <a:lnTo>
                  <a:pt x="239813" y="30366"/>
                </a:lnTo>
                <a:lnTo>
                  <a:pt x="251521" y="37893"/>
                </a:lnTo>
                <a:lnTo>
                  <a:pt x="260990" y="49016"/>
                </a:lnTo>
                <a:lnTo>
                  <a:pt x="268888" y="60960"/>
                </a:lnTo>
                <a:lnTo>
                  <a:pt x="280556" y="80799"/>
                </a:lnTo>
                <a:lnTo>
                  <a:pt x="291558" y="99472"/>
                </a:lnTo>
                <a:lnTo>
                  <a:pt x="304178" y="116859"/>
                </a:lnTo>
                <a:lnTo>
                  <a:pt x="320704" y="132841"/>
                </a:lnTo>
              </a:path>
            </a:pathLst>
          </a:custGeom>
          <a:ln w="12801">
            <a:solidFill>
              <a:srgbClr val="006FC0"/>
            </a:solidFill>
          </a:ln>
        </p:spPr>
        <p:txBody>
          <a:bodyPr wrap="square" lIns="0" tIns="0" rIns="0" bIns="0" rtlCol="0"/>
          <a:lstStyle/>
          <a:p>
            <a:endParaRPr/>
          </a:p>
        </p:txBody>
      </p:sp>
      <p:sp>
        <p:nvSpPr>
          <p:cNvPr id="40" name="object 40"/>
          <p:cNvSpPr/>
          <p:nvPr/>
        </p:nvSpPr>
        <p:spPr>
          <a:xfrm>
            <a:off x="2243963" y="2719070"/>
            <a:ext cx="33020" cy="116205"/>
          </a:xfrm>
          <a:custGeom>
            <a:avLst/>
            <a:gdLst/>
            <a:ahLst/>
            <a:cxnLst/>
            <a:rect l="l" t="t" r="r" b="b"/>
            <a:pathLst>
              <a:path w="33019" h="116205">
                <a:moveTo>
                  <a:pt x="0" y="0"/>
                </a:moveTo>
                <a:lnTo>
                  <a:pt x="1766" y="11275"/>
                </a:lnTo>
                <a:lnTo>
                  <a:pt x="2984" y="21716"/>
                </a:lnTo>
                <a:lnTo>
                  <a:pt x="4393" y="31968"/>
                </a:lnTo>
                <a:lnTo>
                  <a:pt x="6731" y="42671"/>
                </a:lnTo>
                <a:lnTo>
                  <a:pt x="10765" y="56348"/>
                </a:lnTo>
                <a:lnTo>
                  <a:pt x="15097" y="69976"/>
                </a:lnTo>
                <a:lnTo>
                  <a:pt x="19500" y="83605"/>
                </a:lnTo>
                <a:lnTo>
                  <a:pt x="23749" y="97281"/>
                </a:lnTo>
                <a:lnTo>
                  <a:pt x="26543" y="107060"/>
                </a:lnTo>
                <a:lnTo>
                  <a:pt x="28067" y="110743"/>
                </a:lnTo>
                <a:lnTo>
                  <a:pt x="32893" y="116204"/>
                </a:lnTo>
              </a:path>
            </a:pathLst>
          </a:custGeom>
          <a:ln w="12801">
            <a:solidFill>
              <a:srgbClr val="006FC0"/>
            </a:solidFill>
          </a:ln>
        </p:spPr>
        <p:txBody>
          <a:bodyPr wrap="square" lIns="0" tIns="0" rIns="0" bIns="0" rtlCol="0"/>
          <a:lstStyle/>
          <a:p>
            <a:endParaRPr/>
          </a:p>
        </p:txBody>
      </p:sp>
      <p:sp>
        <p:nvSpPr>
          <p:cNvPr id="41" name="object 41"/>
          <p:cNvSpPr/>
          <p:nvPr/>
        </p:nvSpPr>
        <p:spPr>
          <a:xfrm>
            <a:off x="2227833" y="2593213"/>
            <a:ext cx="22860" cy="46990"/>
          </a:xfrm>
          <a:custGeom>
            <a:avLst/>
            <a:gdLst/>
            <a:ahLst/>
            <a:cxnLst/>
            <a:rect l="l" t="t" r="r" b="b"/>
            <a:pathLst>
              <a:path w="22860" h="46989">
                <a:moveTo>
                  <a:pt x="22860" y="46989"/>
                </a:moveTo>
                <a:lnTo>
                  <a:pt x="18472" y="31325"/>
                </a:lnTo>
                <a:lnTo>
                  <a:pt x="14430" y="13208"/>
                </a:lnTo>
                <a:lnTo>
                  <a:pt x="9269" y="234"/>
                </a:lnTo>
                <a:lnTo>
                  <a:pt x="1524" y="0"/>
                </a:lnTo>
                <a:lnTo>
                  <a:pt x="889" y="3937"/>
                </a:lnTo>
                <a:lnTo>
                  <a:pt x="254" y="8254"/>
                </a:lnTo>
                <a:lnTo>
                  <a:pt x="0" y="12573"/>
                </a:lnTo>
              </a:path>
            </a:pathLst>
          </a:custGeom>
          <a:ln w="12801">
            <a:solidFill>
              <a:srgbClr val="006FC0"/>
            </a:solidFill>
          </a:ln>
        </p:spPr>
        <p:txBody>
          <a:bodyPr wrap="square" lIns="0" tIns="0" rIns="0" bIns="0" rtlCol="0"/>
          <a:lstStyle/>
          <a:p>
            <a:endParaRPr/>
          </a:p>
        </p:txBody>
      </p:sp>
      <p:sp>
        <p:nvSpPr>
          <p:cNvPr id="42" name="object 42"/>
          <p:cNvSpPr/>
          <p:nvPr/>
        </p:nvSpPr>
        <p:spPr>
          <a:xfrm>
            <a:off x="2322322" y="2677922"/>
            <a:ext cx="155575" cy="159385"/>
          </a:xfrm>
          <a:custGeom>
            <a:avLst/>
            <a:gdLst/>
            <a:ahLst/>
            <a:cxnLst/>
            <a:rect l="l" t="t" r="r" b="b"/>
            <a:pathLst>
              <a:path w="155575" h="159385">
                <a:moveTo>
                  <a:pt x="0" y="159130"/>
                </a:moveTo>
                <a:lnTo>
                  <a:pt x="20319" y="122936"/>
                </a:lnTo>
                <a:lnTo>
                  <a:pt x="22844" y="91820"/>
                </a:lnTo>
                <a:lnTo>
                  <a:pt x="22552" y="76358"/>
                </a:lnTo>
                <a:lnTo>
                  <a:pt x="21843" y="60705"/>
                </a:lnTo>
                <a:lnTo>
                  <a:pt x="21843" y="49149"/>
                </a:lnTo>
                <a:lnTo>
                  <a:pt x="21843" y="46354"/>
                </a:lnTo>
                <a:lnTo>
                  <a:pt x="22859" y="39115"/>
                </a:lnTo>
                <a:lnTo>
                  <a:pt x="35790" y="43868"/>
                </a:lnTo>
                <a:lnTo>
                  <a:pt x="45529" y="52085"/>
                </a:lnTo>
                <a:lnTo>
                  <a:pt x="54221" y="62708"/>
                </a:lnTo>
                <a:lnTo>
                  <a:pt x="64007" y="74675"/>
                </a:lnTo>
                <a:lnTo>
                  <a:pt x="78976" y="91515"/>
                </a:lnTo>
                <a:lnTo>
                  <a:pt x="95837" y="107664"/>
                </a:lnTo>
                <a:lnTo>
                  <a:pt x="114817" y="120431"/>
                </a:lnTo>
                <a:lnTo>
                  <a:pt x="136144" y="127126"/>
                </a:lnTo>
                <a:lnTo>
                  <a:pt x="148530" y="125364"/>
                </a:lnTo>
                <a:lnTo>
                  <a:pt x="153987" y="117697"/>
                </a:lnTo>
                <a:lnTo>
                  <a:pt x="155253" y="106838"/>
                </a:lnTo>
                <a:lnTo>
                  <a:pt x="155066" y="95503"/>
                </a:lnTo>
                <a:lnTo>
                  <a:pt x="147405" y="52587"/>
                </a:lnTo>
                <a:lnTo>
                  <a:pt x="139376" y="29779"/>
                </a:lnTo>
                <a:lnTo>
                  <a:pt x="136763" y="20304"/>
                </a:lnTo>
                <a:lnTo>
                  <a:pt x="136602" y="10995"/>
                </a:lnTo>
                <a:lnTo>
                  <a:pt x="140715" y="2793"/>
                </a:lnTo>
                <a:lnTo>
                  <a:pt x="142620" y="1904"/>
                </a:lnTo>
                <a:lnTo>
                  <a:pt x="144779" y="1015"/>
                </a:lnTo>
                <a:lnTo>
                  <a:pt x="146811" y="0"/>
                </a:lnTo>
              </a:path>
            </a:pathLst>
          </a:custGeom>
          <a:ln w="12801">
            <a:solidFill>
              <a:srgbClr val="006FC0"/>
            </a:solidFill>
          </a:ln>
        </p:spPr>
        <p:txBody>
          <a:bodyPr wrap="square" lIns="0" tIns="0" rIns="0" bIns="0" rtlCol="0"/>
          <a:lstStyle/>
          <a:p>
            <a:endParaRPr/>
          </a:p>
        </p:txBody>
      </p:sp>
      <p:sp>
        <p:nvSpPr>
          <p:cNvPr id="43" name="object 43"/>
          <p:cNvSpPr/>
          <p:nvPr/>
        </p:nvSpPr>
        <p:spPr>
          <a:xfrm>
            <a:off x="2573782" y="2589910"/>
            <a:ext cx="27305" cy="212725"/>
          </a:xfrm>
          <a:custGeom>
            <a:avLst/>
            <a:gdLst/>
            <a:ahLst/>
            <a:cxnLst/>
            <a:rect l="l" t="t" r="r" b="b"/>
            <a:pathLst>
              <a:path w="27305" h="212725">
                <a:moveTo>
                  <a:pt x="0" y="0"/>
                </a:moveTo>
                <a:lnTo>
                  <a:pt x="7104" y="577"/>
                </a:lnTo>
                <a:lnTo>
                  <a:pt x="10064" y="9001"/>
                </a:lnTo>
                <a:lnTo>
                  <a:pt x="10787" y="21591"/>
                </a:lnTo>
                <a:lnTo>
                  <a:pt x="11175" y="34671"/>
                </a:lnTo>
                <a:lnTo>
                  <a:pt x="13259" y="59666"/>
                </a:lnTo>
                <a:lnTo>
                  <a:pt x="15271" y="84709"/>
                </a:lnTo>
                <a:lnTo>
                  <a:pt x="17141" y="109751"/>
                </a:lnTo>
                <a:lnTo>
                  <a:pt x="18795" y="134747"/>
                </a:lnTo>
                <a:lnTo>
                  <a:pt x="20242" y="154338"/>
                </a:lnTo>
                <a:lnTo>
                  <a:pt x="21891" y="173656"/>
                </a:lnTo>
                <a:lnTo>
                  <a:pt x="23993" y="192950"/>
                </a:lnTo>
                <a:lnTo>
                  <a:pt x="26797" y="212471"/>
                </a:lnTo>
              </a:path>
            </a:pathLst>
          </a:custGeom>
          <a:ln w="12801">
            <a:solidFill>
              <a:srgbClr val="006FC0"/>
            </a:solidFill>
          </a:ln>
        </p:spPr>
        <p:txBody>
          <a:bodyPr wrap="square" lIns="0" tIns="0" rIns="0" bIns="0" rtlCol="0"/>
          <a:lstStyle/>
          <a:p>
            <a:endParaRPr/>
          </a:p>
        </p:txBody>
      </p:sp>
      <p:sp>
        <p:nvSpPr>
          <p:cNvPr id="44" name="object 44"/>
          <p:cNvSpPr/>
          <p:nvPr/>
        </p:nvSpPr>
        <p:spPr>
          <a:xfrm>
            <a:off x="2540254" y="2655448"/>
            <a:ext cx="248285" cy="107950"/>
          </a:xfrm>
          <a:custGeom>
            <a:avLst/>
            <a:gdLst/>
            <a:ahLst/>
            <a:cxnLst/>
            <a:rect l="l" t="t" r="r" b="b"/>
            <a:pathLst>
              <a:path w="248285" h="107950">
                <a:moveTo>
                  <a:pt x="6984" y="67050"/>
                </a:moveTo>
                <a:lnTo>
                  <a:pt x="4571" y="64637"/>
                </a:lnTo>
                <a:lnTo>
                  <a:pt x="2412" y="62097"/>
                </a:lnTo>
                <a:lnTo>
                  <a:pt x="0" y="59430"/>
                </a:lnTo>
                <a:lnTo>
                  <a:pt x="9628" y="56288"/>
                </a:lnTo>
                <a:lnTo>
                  <a:pt x="19113" y="54588"/>
                </a:lnTo>
                <a:lnTo>
                  <a:pt x="28789" y="53625"/>
                </a:lnTo>
                <a:lnTo>
                  <a:pt x="38988" y="52699"/>
                </a:lnTo>
                <a:lnTo>
                  <a:pt x="59455" y="50464"/>
                </a:lnTo>
                <a:lnTo>
                  <a:pt x="80327" y="48063"/>
                </a:lnTo>
                <a:lnTo>
                  <a:pt x="101103" y="45090"/>
                </a:lnTo>
                <a:lnTo>
                  <a:pt x="121284" y="41142"/>
                </a:lnTo>
                <a:lnTo>
                  <a:pt x="133675" y="38094"/>
                </a:lnTo>
                <a:lnTo>
                  <a:pt x="143351" y="37236"/>
                </a:lnTo>
                <a:lnTo>
                  <a:pt x="150217" y="41284"/>
                </a:lnTo>
                <a:lnTo>
                  <a:pt x="154177" y="52953"/>
                </a:lnTo>
                <a:lnTo>
                  <a:pt x="155739" y="64285"/>
                </a:lnTo>
                <a:lnTo>
                  <a:pt x="157622" y="74177"/>
                </a:lnTo>
                <a:lnTo>
                  <a:pt x="186642" y="106308"/>
                </a:lnTo>
                <a:lnTo>
                  <a:pt x="198495" y="107648"/>
                </a:lnTo>
                <a:lnTo>
                  <a:pt x="210312" y="105404"/>
                </a:lnTo>
                <a:lnTo>
                  <a:pt x="242405" y="78918"/>
                </a:lnTo>
                <a:lnTo>
                  <a:pt x="248284" y="52149"/>
                </a:lnTo>
                <a:lnTo>
                  <a:pt x="244982" y="38300"/>
                </a:lnTo>
                <a:lnTo>
                  <a:pt x="216292" y="7044"/>
                </a:lnTo>
                <a:lnTo>
                  <a:pt x="187455" y="0"/>
                </a:lnTo>
                <a:lnTo>
                  <a:pt x="172465" y="883"/>
                </a:lnTo>
                <a:lnTo>
                  <a:pt x="160908" y="2661"/>
                </a:lnTo>
                <a:lnTo>
                  <a:pt x="156971" y="6725"/>
                </a:lnTo>
                <a:lnTo>
                  <a:pt x="151764" y="15234"/>
                </a:lnTo>
              </a:path>
            </a:pathLst>
          </a:custGeom>
          <a:ln w="12801">
            <a:solidFill>
              <a:srgbClr val="006FC0"/>
            </a:solidFill>
          </a:ln>
        </p:spPr>
        <p:txBody>
          <a:bodyPr wrap="square" lIns="0" tIns="0" rIns="0" bIns="0" rtlCol="0"/>
          <a:lstStyle/>
          <a:p>
            <a:endParaRPr/>
          </a:p>
        </p:txBody>
      </p:sp>
      <p:sp>
        <p:nvSpPr>
          <p:cNvPr id="45" name="object 45"/>
          <p:cNvSpPr/>
          <p:nvPr/>
        </p:nvSpPr>
        <p:spPr>
          <a:xfrm>
            <a:off x="3050641" y="2560919"/>
            <a:ext cx="92710" cy="200025"/>
          </a:xfrm>
          <a:custGeom>
            <a:avLst/>
            <a:gdLst/>
            <a:ahLst/>
            <a:cxnLst/>
            <a:rect l="l" t="t" r="r" b="b"/>
            <a:pathLst>
              <a:path w="92710" h="200025">
                <a:moveTo>
                  <a:pt x="23901" y="60360"/>
                </a:moveTo>
                <a:lnTo>
                  <a:pt x="11709" y="63154"/>
                </a:lnTo>
                <a:lnTo>
                  <a:pt x="8280" y="64678"/>
                </a:lnTo>
                <a:lnTo>
                  <a:pt x="660" y="60360"/>
                </a:lnTo>
                <a:lnTo>
                  <a:pt x="21828" y="17399"/>
                </a:lnTo>
                <a:lnTo>
                  <a:pt x="64077" y="0"/>
                </a:lnTo>
                <a:lnTo>
                  <a:pt x="72447" y="3020"/>
                </a:lnTo>
                <a:lnTo>
                  <a:pt x="91830" y="56439"/>
                </a:lnTo>
                <a:lnTo>
                  <a:pt x="92277" y="76706"/>
                </a:lnTo>
                <a:lnTo>
                  <a:pt x="91211" y="95412"/>
                </a:lnTo>
                <a:lnTo>
                  <a:pt x="85988" y="140005"/>
                </a:lnTo>
                <a:lnTo>
                  <a:pt x="75717" y="183550"/>
                </a:lnTo>
                <a:lnTo>
                  <a:pt x="70764" y="194218"/>
                </a:lnTo>
                <a:lnTo>
                  <a:pt x="68351" y="199679"/>
                </a:lnTo>
              </a:path>
            </a:pathLst>
          </a:custGeom>
          <a:ln w="12801">
            <a:solidFill>
              <a:srgbClr val="006FC0"/>
            </a:solidFill>
          </a:ln>
        </p:spPr>
        <p:txBody>
          <a:bodyPr wrap="square" lIns="0" tIns="0" rIns="0" bIns="0" rtlCol="0"/>
          <a:lstStyle/>
          <a:p>
            <a:endParaRPr/>
          </a:p>
        </p:txBody>
      </p:sp>
      <p:sp>
        <p:nvSpPr>
          <p:cNvPr id="46" name="object 46"/>
          <p:cNvSpPr/>
          <p:nvPr/>
        </p:nvSpPr>
        <p:spPr>
          <a:xfrm>
            <a:off x="3036061" y="2756661"/>
            <a:ext cx="198755" cy="19050"/>
          </a:xfrm>
          <a:custGeom>
            <a:avLst/>
            <a:gdLst/>
            <a:ahLst/>
            <a:cxnLst/>
            <a:rect l="l" t="t" r="r" b="b"/>
            <a:pathLst>
              <a:path w="198755" h="19050">
                <a:moveTo>
                  <a:pt x="0" y="18541"/>
                </a:moveTo>
                <a:lnTo>
                  <a:pt x="42362" y="11291"/>
                </a:lnTo>
                <a:lnTo>
                  <a:pt x="98837" y="9445"/>
                </a:lnTo>
                <a:lnTo>
                  <a:pt x="119816" y="8983"/>
                </a:lnTo>
                <a:lnTo>
                  <a:pt x="140843" y="8127"/>
                </a:lnTo>
                <a:lnTo>
                  <a:pt x="155410" y="6875"/>
                </a:lnTo>
                <a:lnTo>
                  <a:pt x="169846" y="4968"/>
                </a:lnTo>
                <a:lnTo>
                  <a:pt x="184259" y="2609"/>
                </a:lnTo>
                <a:lnTo>
                  <a:pt x="198755" y="0"/>
                </a:lnTo>
              </a:path>
            </a:pathLst>
          </a:custGeom>
          <a:ln w="12801">
            <a:solidFill>
              <a:srgbClr val="006FC0"/>
            </a:solidFill>
          </a:ln>
        </p:spPr>
        <p:txBody>
          <a:bodyPr wrap="square" lIns="0" tIns="0" rIns="0" bIns="0" rtlCol="0"/>
          <a:lstStyle/>
          <a:p>
            <a:endParaRPr/>
          </a:p>
        </p:txBody>
      </p:sp>
      <p:sp>
        <p:nvSpPr>
          <p:cNvPr id="47" name="object 47"/>
          <p:cNvSpPr/>
          <p:nvPr/>
        </p:nvSpPr>
        <p:spPr>
          <a:xfrm>
            <a:off x="3286633" y="2668777"/>
            <a:ext cx="80010" cy="6985"/>
          </a:xfrm>
          <a:custGeom>
            <a:avLst/>
            <a:gdLst/>
            <a:ahLst/>
            <a:cxnLst/>
            <a:rect l="l" t="t" r="r" b="b"/>
            <a:pathLst>
              <a:path w="80010" h="6985">
                <a:moveTo>
                  <a:pt x="19812" y="381"/>
                </a:moveTo>
                <a:lnTo>
                  <a:pt x="10032" y="0"/>
                </a:lnTo>
                <a:lnTo>
                  <a:pt x="6476" y="0"/>
                </a:lnTo>
                <a:lnTo>
                  <a:pt x="0" y="0"/>
                </a:lnTo>
                <a:lnTo>
                  <a:pt x="11771" y="1337"/>
                </a:lnTo>
                <a:lnTo>
                  <a:pt x="23399" y="2889"/>
                </a:lnTo>
                <a:lnTo>
                  <a:pt x="35075" y="4393"/>
                </a:lnTo>
                <a:lnTo>
                  <a:pt x="46989" y="5587"/>
                </a:lnTo>
                <a:lnTo>
                  <a:pt x="57398" y="6480"/>
                </a:lnTo>
                <a:lnTo>
                  <a:pt x="65389" y="6826"/>
                </a:lnTo>
                <a:lnTo>
                  <a:pt x="72403" y="6552"/>
                </a:lnTo>
                <a:lnTo>
                  <a:pt x="79882" y="5587"/>
                </a:lnTo>
              </a:path>
            </a:pathLst>
          </a:custGeom>
          <a:ln w="12801">
            <a:solidFill>
              <a:srgbClr val="006FC0"/>
            </a:solidFill>
          </a:ln>
        </p:spPr>
        <p:txBody>
          <a:bodyPr wrap="square" lIns="0" tIns="0" rIns="0" bIns="0" rtlCol="0"/>
          <a:lstStyle/>
          <a:p>
            <a:endParaRPr/>
          </a:p>
        </p:txBody>
      </p:sp>
      <p:sp>
        <p:nvSpPr>
          <p:cNvPr id="48" name="object 48"/>
          <p:cNvSpPr/>
          <p:nvPr/>
        </p:nvSpPr>
        <p:spPr>
          <a:xfrm>
            <a:off x="3472307" y="2619501"/>
            <a:ext cx="90170" cy="160020"/>
          </a:xfrm>
          <a:custGeom>
            <a:avLst/>
            <a:gdLst/>
            <a:ahLst/>
            <a:cxnLst/>
            <a:rect l="l" t="t" r="r" b="b"/>
            <a:pathLst>
              <a:path w="90170" h="160019">
                <a:moveTo>
                  <a:pt x="66420" y="0"/>
                </a:moveTo>
                <a:lnTo>
                  <a:pt x="25907" y="9144"/>
                </a:lnTo>
                <a:lnTo>
                  <a:pt x="0" y="33782"/>
                </a:lnTo>
                <a:lnTo>
                  <a:pt x="4504" y="43072"/>
                </a:lnTo>
                <a:lnTo>
                  <a:pt x="14509" y="50482"/>
                </a:lnTo>
                <a:lnTo>
                  <a:pt x="26181" y="56177"/>
                </a:lnTo>
                <a:lnTo>
                  <a:pt x="35687" y="60325"/>
                </a:lnTo>
                <a:lnTo>
                  <a:pt x="50379" y="67685"/>
                </a:lnTo>
                <a:lnTo>
                  <a:pt x="67595" y="77200"/>
                </a:lnTo>
                <a:lnTo>
                  <a:pt x="82478" y="89167"/>
                </a:lnTo>
                <a:lnTo>
                  <a:pt x="90169" y="103886"/>
                </a:lnTo>
                <a:lnTo>
                  <a:pt x="88066" y="115968"/>
                </a:lnTo>
                <a:lnTo>
                  <a:pt x="79248" y="125015"/>
                </a:lnTo>
                <a:lnTo>
                  <a:pt x="67667" y="131943"/>
                </a:lnTo>
                <a:lnTo>
                  <a:pt x="57276" y="137668"/>
                </a:lnTo>
                <a:lnTo>
                  <a:pt x="46307" y="144018"/>
                </a:lnTo>
                <a:lnTo>
                  <a:pt x="35242" y="149606"/>
                </a:lnTo>
                <a:lnTo>
                  <a:pt x="23987" y="154813"/>
                </a:lnTo>
                <a:lnTo>
                  <a:pt x="12445" y="160020"/>
                </a:lnTo>
              </a:path>
            </a:pathLst>
          </a:custGeom>
          <a:ln w="12801">
            <a:solidFill>
              <a:srgbClr val="006FC0"/>
            </a:solidFill>
          </a:ln>
        </p:spPr>
        <p:txBody>
          <a:bodyPr wrap="square" lIns="0" tIns="0" rIns="0" bIns="0" rtlCol="0"/>
          <a:lstStyle/>
          <a:p>
            <a:endParaRPr/>
          </a:p>
        </p:txBody>
      </p:sp>
      <p:sp>
        <p:nvSpPr>
          <p:cNvPr id="49" name="object 49"/>
          <p:cNvSpPr/>
          <p:nvPr/>
        </p:nvSpPr>
        <p:spPr>
          <a:xfrm>
            <a:off x="3618458" y="2652395"/>
            <a:ext cx="107314" cy="304800"/>
          </a:xfrm>
          <a:custGeom>
            <a:avLst/>
            <a:gdLst/>
            <a:ahLst/>
            <a:cxnLst/>
            <a:rect l="l" t="t" r="r" b="b"/>
            <a:pathLst>
              <a:path w="107314" h="304800">
                <a:moveTo>
                  <a:pt x="74447" y="296290"/>
                </a:moveTo>
                <a:lnTo>
                  <a:pt x="73558" y="299338"/>
                </a:lnTo>
                <a:lnTo>
                  <a:pt x="73304" y="302005"/>
                </a:lnTo>
                <a:lnTo>
                  <a:pt x="72415" y="304800"/>
                </a:lnTo>
                <a:lnTo>
                  <a:pt x="35204" y="271271"/>
                </a:lnTo>
                <a:lnTo>
                  <a:pt x="13757" y="217741"/>
                </a:lnTo>
                <a:lnTo>
                  <a:pt x="1930" y="161543"/>
                </a:lnTo>
                <a:lnTo>
                  <a:pt x="0" y="131581"/>
                </a:lnTo>
                <a:lnTo>
                  <a:pt x="1533" y="101584"/>
                </a:lnTo>
                <a:lnTo>
                  <a:pt x="17805" y="44195"/>
                </a:lnTo>
                <a:lnTo>
                  <a:pt x="56328" y="3512"/>
                </a:lnTo>
                <a:lnTo>
                  <a:pt x="75082" y="0"/>
                </a:lnTo>
                <a:lnTo>
                  <a:pt x="88709" y="3702"/>
                </a:lnTo>
                <a:lnTo>
                  <a:pt x="98752" y="12382"/>
                </a:lnTo>
                <a:lnTo>
                  <a:pt x="104961" y="24395"/>
                </a:lnTo>
                <a:lnTo>
                  <a:pt x="107086" y="38100"/>
                </a:lnTo>
                <a:lnTo>
                  <a:pt x="105685" y="55524"/>
                </a:lnTo>
                <a:lnTo>
                  <a:pt x="101022" y="71866"/>
                </a:lnTo>
                <a:lnTo>
                  <a:pt x="93835" y="87231"/>
                </a:lnTo>
                <a:lnTo>
                  <a:pt x="84861" y="101726"/>
                </a:lnTo>
                <a:lnTo>
                  <a:pt x="77876" y="112394"/>
                </a:lnTo>
                <a:lnTo>
                  <a:pt x="76352" y="114934"/>
                </a:lnTo>
                <a:lnTo>
                  <a:pt x="71780" y="121538"/>
                </a:lnTo>
              </a:path>
            </a:pathLst>
          </a:custGeom>
          <a:ln w="12801">
            <a:solidFill>
              <a:srgbClr val="006FC0"/>
            </a:solidFill>
          </a:ln>
        </p:spPr>
        <p:txBody>
          <a:bodyPr wrap="square" lIns="0" tIns="0" rIns="0" bIns="0" rtlCol="0"/>
          <a:lstStyle/>
          <a:p>
            <a:endParaRPr/>
          </a:p>
        </p:txBody>
      </p:sp>
      <p:sp>
        <p:nvSpPr>
          <p:cNvPr id="50" name="object 50"/>
          <p:cNvSpPr/>
          <p:nvPr/>
        </p:nvSpPr>
        <p:spPr>
          <a:xfrm>
            <a:off x="3803384" y="2643842"/>
            <a:ext cx="133350" cy="94615"/>
          </a:xfrm>
          <a:custGeom>
            <a:avLst/>
            <a:gdLst/>
            <a:ahLst/>
            <a:cxnLst/>
            <a:rect l="l" t="t" r="r" b="b"/>
            <a:pathLst>
              <a:path w="133350" h="94614">
                <a:moveTo>
                  <a:pt x="77989" y="6393"/>
                </a:moveTo>
                <a:lnTo>
                  <a:pt x="71116" y="0"/>
                </a:lnTo>
                <a:lnTo>
                  <a:pt x="62813" y="11"/>
                </a:lnTo>
                <a:lnTo>
                  <a:pt x="53558" y="4357"/>
                </a:lnTo>
                <a:lnTo>
                  <a:pt x="18807" y="32428"/>
                </a:lnTo>
                <a:lnTo>
                  <a:pt x="0" y="70846"/>
                </a:lnTo>
                <a:lnTo>
                  <a:pt x="2996" y="79323"/>
                </a:lnTo>
                <a:lnTo>
                  <a:pt x="10183" y="84990"/>
                </a:lnTo>
                <a:lnTo>
                  <a:pt x="20966" y="87419"/>
                </a:lnTo>
                <a:lnTo>
                  <a:pt x="36419" y="85971"/>
                </a:lnTo>
                <a:lnTo>
                  <a:pt x="79513" y="65575"/>
                </a:lnTo>
                <a:lnTo>
                  <a:pt x="111178" y="38357"/>
                </a:lnTo>
                <a:lnTo>
                  <a:pt x="121550" y="28999"/>
                </a:lnTo>
                <a:lnTo>
                  <a:pt x="123963" y="26840"/>
                </a:lnTo>
                <a:lnTo>
                  <a:pt x="126376" y="24935"/>
                </a:lnTo>
                <a:lnTo>
                  <a:pt x="129170" y="22903"/>
                </a:lnTo>
                <a:lnTo>
                  <a:pt x="129508" y="31613"/>
                </a:lnTo>
                <a:lnTo>
                  <a:pt x="129202" y="41144"/>
                </a:lnTo>
                <a:lnTo>
                  <a:pt x="128277" y="50603"/>
                </a:lnTo>
                <a:lnTo>
                  <a:pt x="126757" y="59098"/>
                </a:lnTo>
                <a:lnTo>
                  <a:pt x="125178" y="69201"/>
                </a:lnTo>
                <a:lnTo>
                  <a:pt x="125360" y="77529"/>
                </a:lnTo>
                <a:lnTo>
                  <a:pt x="127829" y="85405"/>
                </a:lnTo>
                <a:lnTo>
                  <a:pt x="133107" y="94150"/>
                </a:lnTo>
              </a:path>
            </a:pathLst>
          </a:custGeom>
          <a:ln w="12801">
            <a:solidFill>
              <a:srgbClr val="006FC0"/>
            </a:solidFill>
          </a:ln>
        </p:spPr>
        <p:txBody>
          <a:bodyPr wrap="square" lIns="0" tIns="0" rIns="0" bIns="0" rtlCol="0"/>
          <a:lstStyle/>
          <a:p>
            <a:endParaRPr/>
          </a:p>
        </p:txBody>
      </p:sp>
      <p:sp>
        <p:nvSpPr>
          <p:cNvPr id="51" name="object 51"/>
          <p:cNvSpPr/>
          <p:nvPr/>
        </p:nvSpPr>
        <p:spPr>
          <a:xfrm>
            <a:off x="4059682" y="2632582"/>
            <a:ext cx="51435" cy="113030"/>
          </a:xfrm>
          <a:custGeom>
            <a:avLst/>
            <a:gdLst/>
            <a:ahLst/>
            <a:cxnLst/>
            <a:rect l="l" t="t" r="r" b="b"/>
            <a:pathLst>
              <a:path w="51435" h="113030">
                <a:moveTo>
                  <a:pt x="47751" y="7238"/>
                </a:moveTo>
                <a:lnTo>
                  <a:pt x="48767" y="4825"/>
                </a:lnTo>
                <a:lnTo>
                  <a:pt x="50291" y="2412"/>
                </a:lnTo>
                <a:lnTo>
                  <a:pt x="51180" y="0"/>
                </a:lnTo>
                <a:lnTo>
                  <a:pt x="19176" y="27431"/>
                </a:lnTo>
                <a:lnTo>
                  <a:pt x="156" y="71973"/>
                </a:lnTo>
                <a:lnTo>
                  <a:pt x="0" y="88391"/>
                </a:lnTo>
                <a:lnTo>
                  <a:pt x="1944" y="97184"/>
                </a:lnTo>
                <a:lnTo>
                  <a:pt x="5270" y="103108"/>
                </a:lnTo>
                <a:lnTo>
                  <a:pt x="10215" y="107769"/>
                </a:lnTo>
                <a:lnTo>
                  <a:pt x="17017" y="112775"/>
                </a:lnTo>
              </a:path>
            </a:pathLst>
          </a:custGeom>
          <a:ln w="12801">
            <a:solidFill>
              <a:srgbClr val="006FC0"/>
            </a:solidFill>
          </a:ln>
        </p:spPr>
        <p:txBody>
          <a:bodyPr wrap="square" lIns="0" tIns="0" rIns="0" bIns="0" rtlCol="0"/>
          <a:lstStyle/>
          <a:p>
            <a:endParaRPr/>
          </a:p>
        </p:txBody>
      </p:sp>
      <p:sp>
        <p:nvSpPr>
          <p:cNvPr id="52" name="object 52"/>
          <p:cNvSpPr/>
          <p:nvPr/>
        </p:nvSpPr>
        <p:spPr>
          <a:xfrm>
            <a:off x="4185158" y="2593594"/>
            <a:ext cx="197485" cy="140970"/>
          </a:xfrm>
          <a:custGeom>
            <a:avLst/>
            <a:gdLst/>
            <a:ahLst/>
            <a:cxnLst/>
            <a:rect l="l" t="t" r="r" b="b"/>
            <a:pathLst>
              <a:path w="197485" h="140969">
                <a:moveTo>
                  <a:pt x="0" y="90423"/>
                </a:moveTo>
                <a:lnTo>
                  <a:pt x="7306" y="92382"/>
                </a:lnTo>
                <a:lnTo>
                  <a:pt x="13112" y="96948"/>
                </a:lnTo>
                <a:lnTo>
                  <a:pt x="19538" y="102157"/>
                </a:lnTo>
                <a:lnTo>
                  <a:pt x="28701" y="106044"/>
                </a:lnTo>
                <a:lnTo>
                  <a:pt x="69939" y="96686"/>
                </a:lnTo>
                <a:lnTo>
                  <a:pt x="109108" y="67294"/>
                </a:lnTo>
                <a:lnTo>
                  <a:pt x="130274" y="25860"/>
                </a:lnTo>
                <a:lnTo>
                  <a:pt x="112521" y="0"/>
                </a:lnTo>
                <a:lnTo>
                  <a:pt x="96781" y="517"/>
                </a:lnTo>
                <a:lnTo>
                  <a:pt x="56133" y="28575"/>
                </a:lnTo>
                <a:lnTo>
                  <a:pt x="46079" y="80331"/>
                </a:lnTo>
                <a:lnTo>
                  <a:pt x="71461" y="113710"/>
                </a:lnTo>
                <a:lnTo>
                  <a:pt x="118483" y="133709"/>
                </a:lnTo>
                <a:lnTo>
                  <a:pt x="159525" y="139475"/>
                </a:lnTo>
                <a:lnTo>
                  <a:pt x="184493" y="140392"/>
                </a:lnTo>
                <a:lnTo>
                  <a:pt x="196976" y="140207"/>
                </a:lnTo>
              </a:path>
            </a:pathLst>
          </a:custGeom>
          <a:ln w="12801">
            <a:solidFill>
              <a:srgbClr val="006FC0"/>
            </a:solidFill>
          </a:ln>
        </p:spPr>
        <p:txBody>
          <a:bodyPr wrap="square" lIns="0" tIns="0" rIns="0" bIns="0" rtlCol="0"/>
          <a:lstStyle/>
          <a:p>
            <a:endParaRPr/>
          </a:p>
        </p:txBody>
      </p:sp>
      <p:sp>
        <p:nvSpPr>
          <p:cNvPr id="53" name="object 53"/>
          <p:cNvSpPr/>
          <p:nvPr/>
        </p:nvSpPr>
        <p:spPr>
          <a:xfrm>
            <a:off x="5488575" y="3059938"/>
            <a:ext cx="84455" cy="114300"/>
          </a:xfrm>
          <a:custGeom>
            <a:avLst/>
            <a:gdLst/>
            <a:ahLst/>
            <a:cxnLst/>
            <a:rect l="l" t="t" r="r" b="b"/>
            <a:pathLst>
              <a:path w="84454" h="114300">
                <a:moveTo>
                  <a:pt x="84058" y="22225"/>
                </a:moveTo>
                <a:lnTo>
                  <a:pt x="76126" y="12823"/>
                </a:lnTo>
                <a:lnTo>
                  <a:pt x="67659" y="4921"/>
                </a:lnTo>
                <a:lnTo>
                  <a:pt x="57644" y="115"/>
                </a:lnTo>
                <a:lnTo>
                  <a:pt x="45069" y="0"/>
                </a:lnTo>
                <a:lnTo>
                  <a:pt x="35153" y="3911"/>
                </a:lnTo>
                <a:lnTo>
                  <a:pt x="2863" y="41624"/>
                </a:lnTo>
                <a:lnTo>
                  <a:pt x="0" y="54578"/>
                </a:lnTo>
                <a:lnTo>
                  <a:pt x="398" y="67865"/>
                </a:lnTo>
                <a:lnTo>
                  <a:pt x="3667" y="81914"/>
                </a:lnTo>
                <a:lnTo>
                  <a:pt x="10481" y="94595"/>
                </a:lnTo>
                <a:lnTo>
                  <a:pt x="20653" y="103060"/>
                </a:lnTo>
                <a:lnTo>
                  <a:pt x="33063" y="108954"/>
                </a:lnTo>
                <a:lnTo>
                  <a:pt x="46593" y="113919"/>
                </a:lnTo>
              </a:path>
            </a:pathLst>
          </a:custGeom>
          <a:ln w="12801">
            <a:solidFill>
              <a:srgbClr val="006FC0"/>
            </a:solidFill>
          </a:ln>
        </p:spPr>
        <p:txBody>
          <a:bodyPr wrap="square" lIns="0" tIns="0" rIns="0" bIns="0" rtlCol="0"/>
          <a:lstStyle/>
          <a:p>
            <a:endParaRPr/>
          </a:p>
        </p:txBody>
      </p:sp>
      <p:sp>
        <p:nvSpPr>
          <p:cNvPr id="54" name="object 54"/>
          <p:cNvSpPr/>
          <p:nvPr/>
        </p:nvSpPr>
        <p:spPr>
          <a:xfrm>
            <a:off x="5640323" y="3005582"/>
            <a:ext cx="28575" cy="144145"/>
          </a:xfrm>
          <a:custGeom>
            <a:avLst/>
            <a:gdLst/>
            <a:ahLst/>
            <a:cxnLst/>
            <a:rect l="l" t="t" r="r" b="b"/>
            <a:pathLst>
              <a:path w="28575" h="144144">
                <a:moveTo>
                  <a:pt x="0" y="0"/>
                </a:moveTo>
                <a:lnTo>
                  <a:pt x="9786" y="39308"/>
                </a:lnTo>
                <a:lnTo>
                  <a:pt x="15779" y="86994"/>
                </a:lnTo>
                <a:lnTo>
                  <a:pt x="18200" y="103874"/>
                </a:lnTo>
                <a:lnTo>
                  <a:pt x="21336" y="120776"/>
                </a:lnTo>
                <a:lnTo>
                  <a:pt x="24384" y="132587"/>
                </a:lnTo>
                <a:lnTo>
                  <a:pt x="25018" y="136270"/>
                </a:lnTo>
                <a:lnTo>
                  <a:pt x="28066" y="143890"/>
                </a:lnTo>
              </a:path>
            </a:pathLst>
          </a:custGeom>
          <a:ln w="12801">
            <a:solidFill>
              <a:srgbClr val="006FC0"/>
            </a:solidFill>
          </a:ln>
        </p:spPr>
        <p:txBody>
          <a:bodyPr wrap="square" lIns="0" tIns="0" rIns="0" bIns="0" rtlCol="0"/>
          <a:lstStyle/>
          <a:p>
            <a:endParaRPr/>
          </a:p>
        </p:txBody>
      </p:sp>
      <p:sp>
        <p:nvSpPr>
          <p:cNvPr id="55" name="object 55"/>
          <p:cNvSpPr/>
          <p:nvPr/>
        </p:nvSpPr>
        <p:spPr>
          <a:xfrm>
            <a:off x="5743321" y="3054985"/>
            <a:ext cx="88265" cy="82550"/>
          </a:xfrm>
          <a:custGeom>
            <a:avLst/>
            <a:gdLst/>
            <a:ahLst/>
            <a:cxnLst/>
            <a:rect l="l" t="t" r="r" b="b"/>
            <a:pathLst>
              <a:path w="88264" h="82550">
                <a:moveTo>
                  <a:pt x="53086" y="0"/>
                </a:moveTo>
                <a:lnTo>
                  <a:pt x="18668" y="18034"/>
                </a:lnTo>
                <a:lnTo>
                  <a:pt x="0" y="55752"/>
                </a:lnTo>
                <a:lnTo>
                  <a:pt x="3552" y="64769"/>
                </a:lnTo>
                <a:lnTo>
                  <a:pt x="10795" y="70643"/>
                </a:lnTo>
                <a:lnTo>
                  <a:pt x="20038" y="73898"/>
                </a:lnTo>
                <a:lnTo>
                  <a:pt x="29590" y="75056"/>
                </a:lnTo>
                <a:lnTo>
                  <a:pt x="40088" y="73663"/>
                </a:lnTo>
                <a:lnTo>
                  <a:pt x="74421" y="50673"/>
                </a:lnTo>
                <a:lnTo>
                  <a:pt x="80771" y="41148"/>
                </a:lnTo>
                <a:lnTo>
                  <a:pt x="82805" y="49946"/>
                </a:lnTo>
                <a:lnTo>
                  <a:pt x="84470" y="58578"/>
                </a:lnTo>
                <a:lnTo>
                  <a:pt x="85969" y="67258"/>
                </a:lnTo>
                <a:lnTo>
                  <a:pt x="87502" y="76200"/>
                </a:lnTo>
                <a:lnTo>
                  <a:pt x="87502" y="78359"/>
                </a:lnTo>
                <a:lnTo>
                  <a:pt x="87756" y="80517"/>
                </a:lnTo>
                <a:lnTo>
                  <a:pt x="88137" y="82295"/>
                </a:lnTo>
              </a:path>
            </a:pathLst>
          </a:custGeom>
          <a:ln w="12801">
            <a:solidFill>
              <a:srgbClr val="006FC0"/>
            </a:solidFill>
          </a:ln>
        </p:spPr>
        <p:txBody>
          <a:bodyPr wrap="square" lIns="0" tIns="0" rIns="0" bIns="0" rtlCol="0"/>
          <a:lstStyle/>
          <a:p>
            <a:endParaRPr/>
          </a:p>
        </p:txBody>
      </p:sp>
      <p:sp>
        <p:nvSpPr>
          <p:cNvPr id="56" name="object 56"/>
          <p:cNvSpPr/>
          <p:nvPr/>
        </p:nvSpPr>
        <p:spPr>
          <a:xfrm>
            <a:off x="5850890" y="3051381"/>
            <a:ext cx="80010" cy="71755"/>
          </a:xfrm>
          <a:custGeom>
            <a:avLst/>
            <a:gdLst/>
            <a:ahLst/>
            <a:cxnLst/>
            <a:rect l="l" t="t" r="r" b="b"/>
            <a:pathLst>
              <a:path w="80010" h="71755">
                <a:moveTo>
                  <a:pt x="30225" y="5508"/>
                </a:moveTo>
                <a:lnTo>
                  <a:pt x="22002" y="1629"/>
                </a:lnTo>
                <a:lnTo>
                  <a:pt x="15589" y="0"/>
                </a:lnTo>
                <a:lnTo>
                  <a:pt x="8937" y="490"/>
                </a:lnTo>
                <a:lnTo>
                  <a:pt x="0" y="2968"/>
                </a:lnTo>
                <a:lnTo>
                  <a:pt x="6369" y="14360"/>
                </a:lnTo>
                <a:lnTo>
                  <a:pt x="44039" y="41253"/>
                </a:lnTo>
                <a:lnTo>
                  <a:pt x="58848" y="46862"/>
                </a:lnTo>
                <a:lnTo>
                  <a:pt x="72681" y="53544"/>
                </a:lnTo>
                <a:lnTo>
                  <a:pt x="79883" y="60880"/>
                </a:lnTo>
                <a:lnTo>
                  <a:pt x="78232" y="66811"/>
                </a:lnTo>
                <a:lnTo>
                  <a:pt x="71532" y="69754"/>
                </a:lnTo>
                <a:lnTo>
                  <a:pt x="63452" y="70864"/>
                </a:lnTo>
                <a:lnTo>
                  <a:pt x="57658" y="71294"/>
                </a:lnTo>
              </a:path>
            </a:pathLst>
          </a:custGeom>
          <a:ln w="12801">
            <a:solidFill>
              <a:srgbClr val="006FC0"/>
            </a:solidFill>
          </a:ln>
        </p:spPr>
        <p:txBody>
          <a:bodyPr wrap="square" lIns="0" tIns="0" rIns="0" bIns="0" rtlCol="0"/>
          <a:lstStyle/>
          <a:p>
            <a:endParaRPr/>
          </a:p>
        </p:txBody>
      </p:sp>
      <p:sp>
        <p:nvSpPr>
          <p:cNvPr id="57" name="object 57"/>
          <p:cNvSpPr/>
          <p:nvPr/>
        </p:nvSpPr>
        <p:spPr>
          <a:xfrm>
            <a:off x="5938139" y="3052317"/>
            <a:ext cx="33020" cy="90170"/>
          </a:xfrm>
          <a:custGeom>
            <a:avLst/>
            <a:gdLst/>
            <a:ahLst/>
            <a:cxnLst/>
            <a:rect l="l" t="t" r="r" b="b"/>
            <a:pathLst>
              <a:path w="33020" h="90169">
                <a:moveTo>
                  <a:pt x="32638" y="6604"/>
                </a:moveTo>
                <a:lnTo>
                  <a:pt x="31623" y="4572"/>
                </a:lnTo>
                <a:lnTo>
                  <a:pt x="30734" y="2032"/>
                </a:lnTo>
                <a:lnTo>
                  <a:pt x="29845" y="0"/>
                </a:lnTo>
                <a:lnTo>
                  <a:pt x="21865" y="4351"/>
                </a:lnTo>
                <a:lnTo>
                  <a:pt x="16017" y="9477"/>
                </a:lnTo>
                <a:lnTo>
                  <a:pt x="12574" y="16341"/>
                </a:lnTo>
                <a:lnTo>
                  <a:pt x="11811" y="25908"/>
                </a:lnTo>
                <a:lnTo>
                  <a:pt x="13128" y="33561"/>
                </a:lnTo>
                <a:lnTo>
                  <a:pt x="15589" y="40751"/>
                </a:lnTo>
                <a:lnTo>
                  <a:pt x="18383" y="47821"/>
                </a:lnTo>
                <a:lnTo>
                  <a:pt x="20700" y="55118"/>
                </a:lnTo>
                <a:lnTo>
                  <a:pt x="20716" y="66006"/>
                </a:lnTo>
                <a:lnTo>
                  <a:pt x="16065" y="75168"/>
                </a:lnTo>
                <a:lnTo>
                  <a:pt x="8556" y="83067"/>
                </a:lnTo>
                <a:lnTo>
                  <a:pt x="0" y="90170"/>
                </a:lnTo>
              </a:path>
            </a:pathLst>
          </a:custGeom>
          <a:ln w="12801">
            <a:solidFill>
              <a:srgbClr val="006FC0"/>
            </a:solidFill>
          </a:ln>
        </p:spPr>
        <p:txBody>
          <a:bodyPr wrap="square" lIns="0" tIns="0" rIns="0" bIns="0" rtlCol="0"/>
          <a:lstStyle/>
          <a:p>
            <a:endParaRPr/>
          </a:p>
        </p:txBody>
      </p:sp>
      <p:sp>
        <p:nvSpPr>
          <p:cNvPr id="58" name="object 58"/>
          <p:cNvSpPr/>
          <p:nvPr/>
        </p:nvSpPr>
        <p:spPr>
          <a:xfrm>
            <a:off x="6064148" y="3021838"/>
            <a:ext cx="21590" cy="86360"/>
          </a:xfrm>
          <a:custGeom>
            <a:avLst/>
            <a:gdLst/>
            <a:ahLst/>
            <a:cxnLst/>
            <a:rect l="l" t="t" r="r" b="b"/>
            <a:pathLst>
              <a:path w="21589" h="86360">
                <a:moveTo>
                  <a:pt x="21437" y="0"/>
                </a:moveTo>
                <a:lnTo>
                  <a:pt x="19198" y="9163"/>
                </a:lnTo>
                <a:lnTo>
                  <a:pt x="16484" y="18256"/>
                </a:lnTo>
                <a:lnTo>
                  <a:pt x="13293" y="27110"/>
                </a:lnTo>
                <a:lnTo>
                  <a:pt x="9626" y="35560"/>
                </a:lnTo>
                <a:lnTo>
                  <a:pt x="5655" y="45604"/>
                </a:lnTo>
                <a:lnTo>
                  <a:pt x="2149" y="56864"/>
                </a:lnTo>
                <a:lnTo>
                  <a:pt x="0" y="68456"/>
                </a:lnTo>
                <a:lnTo>
                  <a:pt x="101" y="79501"/>
                </a:lnTo>
                <a:lnTo>
                  <a:pt x="1117" y="81661"/>
                </a:lnTo>
                <a:lnTo>
                  <a:pt x="2006" y="84074"/>
                </a:lnTo>
                <a:lnTo>
                  <a:pt x="2895" y="86233"/>
                </a:lnTo>
              </a:path>
            </a:pathLst>
          </a:custGeom>
          <a:ln w="12801">
            <a:solidFill>
              <a:srgbClr val="006FC0"/>
            </a:solidFill>
          </a:ln>
        </p:spPr>
        <p:txBody>
          <a:bodyPr wrap="square" lIns="0" tIns="0" rIns="0" bIns="0" rtlCol="0"/>
          <a:lstStyle/>
          <a:p>
            <a:endParaRPr/>
          </a:p>
        </p:txBody>
      </p:sp>
      <p:sp>
        <p:nvSpPr>
          <p:cNvPr id="59" name="object 59"/>
          <p:cNvSpPr/>
          <p:nvPr/>
        </p:nvSpPr>
        <p:spPr>
          <a:xfrm>
            <a:off x="6816050" y="3042539"/>
            <a:ext cx="55880" cy="90170"/>
          </a:xfrm>
          <a:custGeom>
            <a:avLst/>
            <a:gdLst/>
            <a:ahLst/>
            <a:cxnLst/>
            <a:rect l="l" t="t" r="r" b="b"/>
            <a:pathLst>
              <a:path w="55879" h="90169">
                <a:moveTo>
                  <a:pt x="55665" y="0"/>
                </a:moveTo>
                <a:lnTo>
                  <a:pt x="15787" y="14605"/>
                </a:lnTo>
                <a:lnTo>
                  <a:pt x="0" y="41536"/>
                </a:lnTo>
                <a:lnTo>
                  <a:pt x="547" y="52070"/>
                </a:lnTo>
                <a:lnTo>
                  <a:pt x="5187" y="63956"/>
                </a:lnTo>
                <a:lnTo>
                  <a:pt x="12517" y="74771"/>
                </a:lnTo>
                <a:lnTo>
                  <a:pt x="22086" y="83538"/>
                </a:lnTo>
                <a:lnTo>
                  <a:pt x="33440" y="89281"/>
                </a:lnTo>
                <a:lnTo>
                  <a:pt x="38012" y="89281"/>
                </a:lnTo>
                <a:lnTo>
                  <a:pt x="41949" y="89535"/>
                </a:lnTo>
                <a:lnTo>
                  <a:pt x="46521" y="89915"/>
                </a:lnTo>
              </a:path>
            </a:pathLst>
          </a:custGeom>
          <a:ln w="12496">
            <a:solidFill>
              <a:srgbClr val="006FC0"/>
            </a:solidFill>
          </a:ln>
        </p:spPr>
        <p:txBody>
          <a:bodyPr wrap="square" lIns="0" tIns="0" rIns="0" bIns="0" rtlCol="0"/>
          <a:lstStyle/>
          <a:p>
            <a:endParaRPr/>
          </a:p>
        </p:txBody>
      </p:sp>
      <p:sp>
        <p:nvSpPr>
          <p:cNvPr id="60" name="object 60"/>
          <p:cNvSpPr/>
          <p:nvPr/>
        </p:nvSpPr>
        <p:spPr>
          <a:xfrm>
            <a:off x="6969886" y="2980338"/>
            <a:ext cx="20955" cy="113030"/>
          </a:xfrm>
          <a:custGeom>
            <a:avLst/>
            <a:gdLst/>
            <a:ahLst/>
            <a:cxnLst/>
            <a:rect l="l" t="t" r="r" b="b"/>
            <a:pathLst>
              <a:path w="20954" h="113030">
                <a:moveTo>
                  <a:pt x="0" y="4923"/>
                </a:moveTo>
                <a:lnTo>
                  <a:pt x="2635" y="42084"/>
                </a:lnTo>
                <a:lnTo>
                  <a:pt x="4159" y="57326"/>
                </a:lnTo>
                <a:lnTo>
                  <a:pt x="13628" y="96097"/>
                </a:lnTo>
                <a:lnTo>
                  <a:pt x="17851" y="107217"/>
                </a:lnTo>
                <a:lnTo>
                  <a:pt x="20701" y="112492"/>
                </a:lnTo>
              </a:path>
            </a:pathLst>
          </a:custGeom>
          <a:ln w="12496">
            <a:solidFill>
              <a:srgbClr val="006FC0"/>
            </a:solidFill>
          </a:ln>
        </p:spPr>
        <p:txBody>
          <a:bodyPr wrap="square" lIns="0" tIns="0" rIns="0" bIns="0" rtlCol="0"/>
          <a:lstStyle/>
          <a:p>
            <a:endParaRPr/>
          </a:p>
        </p:txBody>
      </p:sp>
      <p:sp>
        <p:nvSpPr>
          <p:cNvPr id="61" name="object 61"/>
          <p:cNvSpPr/>
          <p:nvPr/>
        </p:nvSpPr>
        <p:spPr>
          <a:xfrm>
            <a:off x="7040836" y="3040379"/>
            <a:ext cx="97155" cy="63500"/>
          </a:xfrm>
          <a:custGeom>
            <a:avLst/>
            <a:gdLst/>
            <a:ahLst/>
            <a:cxnLst/>
            <a:rect l="l" t="t" r="r" b="b"/>
            <a:pathLst>
              <a:path w="97154" h="63500">
                <a:moveTo>
                  <a:pt x="46017" y="0"/>
                </a:moveTo>
                <a:lnTo>
                  <a:pt x="9822" y="14350"/>
                </a:lnTo>
                <a:lnTo>
                  <a:pt x="0" y="41586"/>
                </a:lnTo>
                <a:lnTo>
                  <a:pt x="3980" y="50927"/>
                </a:lnTo>
                <a:lnTo>
                  <a:pt x="12870" y="59187"/>
                </a:lnTo>
                <a:lnTo>
                  <a:pt x="23189" y="62912"/>
                </a:lnTo>
                <a:lnTo>
                  <a:pt x="34413" y="63374"/>
                </a:lnTo>
                <a:lnTo>
                  <a:pt x="46017" y="61849"/>
                </a:lnTo>
                <a:lnTo>
                  <a:pt x="86657" y="36830"/>
                </a:lnTo>
                <a:lnTo>
                  <a:pt x="94277" y="21971"/>
                </a:lnTo>
                <a:lnTo>
                  <a:pt x="96944" y="15240"/>
                </a:lnTo>
                <a:lnTo>
                  <a:pt x="92045" y="25019"/>
                </a:lnTo>
                <a:lnTo>
                  <a:pt x="88324" y="33750"/>
                </a:lnTo>
                <a:lnTo>
                  <a:pt x="85961" y="42814"/>
                </a:lnTo>
                <a:lnTo>
                  <a:pt x="85133" y="53594"/>
                </a:lnTo>
              </a:path>
            </a:pathLst>
          </a:custGeom>
          <a:ln w="12496">
            <a:solidFill>
              <a:srgbClr val="006FC0"/>
            </a:solidFill>
          </a:ln>
        </p:spPr>
        <p:txBody>
          <a:bodyPr wrap="square" lIns="0" tIns="0" rIns="0" bIns="0" rtlCol="0"/>
          <a:lstStyle/>
          <a:p>
            <a:endParaRPr/>
          </a:p>
        </p:txBody>
      </p:sp>
      <p:sp>
        <p:nvSpPr>
          <p:cNvPr id="62" name="object 62"/>
          <p:cNvSpPr/>
          <p:nvPr/>
        </p:nvSpPr>
        <p:spPr>
          <a:xfrm>
            <a:off x="7176769" y="3014217"/>
            <a:ext cx="50165" cy="81280"/>
          </a:xfrm>
          <a:custGeom>
            <a:avLst/>
            <a:gdLst/>
            <a:ahLst/>
            <a:cxnLst/>
            <a:rect l="l" t="t" r="r" b="b"/>
            <a:pathLst>
              <a:path w="50165" h="81280">
                <a:moveTo>
                  <a:pt x="16763" y="13335"/>
                </a:moveTo>
                <a:lnTo>
                  <a:pt x="14731" y="3937"/>
                </a:lnTo>
                <a:lnTo>
                  <a:pt x="14731" y="889"/>
                </a:lnTo>
                <a:lnTo>
                  <a:pt x="7111" y="0"/>
                </a:lnTo>
                <a:lnTo>
                  <a:pt x="31496" y="40512"/>
                </a:lnTo>
                <a:lnTo>
                  <a:pt x="37806" y="46243"/>
                </a:lnTo>
                <a:lnTo>
                  <a:pt x="45497" y="54260"/>
                </a:lnTo>
                <a:lnTo>
                  <a:pt x="49998" y="63087"/>
                </a:lnTo>
                <a:lnTo>
                  <a:pt x="46735" y="71247"/>
                </a:lnTo>
                <a:lnTo>
                  <a:pt x="36200" y="77204"/>
                </a:lnTo>
                <a:lnTo>
                  <a:pt x="24177" y="80137"/>
                </a:lnTo>
                <a:lnTo>
                  <a:pt x="11749" y="81069"/>
                </a:lnTo>
                <a:lnTo>
                  <a:pt x="0" y="81026"/>
                </a:lnTo>
              </a:path>
            </a:pathLst>
          </a:custGeom>
          <a:ln w="12496">
            <a:solidFill>
              <a:srgbClr val="006FC0"/>
            </a:solidFill>
          </a:ln>
        </p:spPr>
        <p:txBody>
          <a:bodyPr wrap="square" lIns="0" tIns="0" rIns="0" bIns="0" rtlCol="0"/>
          <a:lstStyle/>
          <a:p>
            <a:endParaRPr/>
          </a:p>
        </p:txBody>
      </p:sp>
      <p:sp>
        <p:nvSpPr>
          <p:cNvPr id="63" name="object 63"/>
          <p:cNvSpPr/>
          <p:nvPr/>
        </p:nvSpPr>
        <p:spPr>
          <a:xfrm>
            <a:off x="7252342" y="3008629"/>
            <a:ext cx="55880" cy="105410"/>
          </a:xfrm>
          <a:custGeom>
            <a:avLst/>
            <a:gdLst/>
            <a:ahLst/>
            <a:cxnLst/>
            <a:rect l="l" t="t" r="r" b="b"/>
            <a:pathLst>
              <a:path w="55879" h="105410">
                <a:moveTo>
                  <a:pt x="53078" y="0"/>
                </a:moveTo>
                <a:lnTo>
                  <a:pt x="15359" y="18923"/>
                </a:lnTo>
                <a:lnTo>
                  <a:pt x="0" y="42033"/>
                </a:lnTo>
                <a:lnTo>
                  <a:pt x="4691" y="51816"/>
                </a:lnTo>
                <a:lnTo>
                  <a:pt x="11775" y="56866"/>
                </a:lnTo>
                <a:lnTo>
                  <a:pt x="21264" y="60404"/>
                </a:lnTo>
                <a:lnTo>
                  <a:pt x="31230" y="63013"/>
                </a:lnTo>
                <a:lnTo>
                  <a:pt x="39743" y="65278"/>
                </a:lnTo>
                <a:lnTo>
                  <a:pt x="48508" y="68552"/>
                </a:lnTo>
                <a:lnTo>
                  <a:pt x="54236" y="73564"/>
                </a:lnTo>
                <a:lnTo>
                  <a:pt x="55512" y="80529"/>
                </a:lnTo>
                <a:lnTo>
                  <a:pt x="50919" y="89662"/>
                </a:lnTo>
                <a:lnTo>
                  <a:pt x="41267" y="98171"/>
                </a:lnTo>
                <a:lnTo>
                  <a:pt x="39108" y="100965"/>
                </a:lnTo>
                <a:lnTo>
                  <a:pt x="31488" y="104902"/>
                </a:lnTo>
              </a:path>
            </a:pathLst>
          </a:custGeom>
          <a:ln w="12496">
            <a:solidFill>
              <a:srgbClr val="006FC0"/>
            </a:solidFill>
          </a:ln>
        </p:spPr>
        <p:txBody>
          <a:bodyPr wrap="square" lIns="0" tIns="0" rIns="0" bIns="0" rtlCol="0"/>
          <a:lstStyle/>
          <a:p>
            <a:endParaRPr/>
          </a:p>
        </p:txBody>
      </p:sp>
      <p:sp>
        <p:nvSpPr>
          <p:cNvPr id="64" name="object 64"/>
          <p:cNvSpPr/>
          <p:nvPr/>
        </p:nvSpPr>
        <p:spPr>
          <a:xfrm>
            <a:off x="7442327" y="2976935"/>
            <a:ext cx="169545" cy="157480"/>
          </a:xfrm>
          <a:custGeom>
            <a:avLst/>
            <a:gdLst/>
            <a:ahLst/>
            <a:cxnLst/>
            <a:rect l="l" t="t" r="r" b="b"/>
            <a:pathLst>
              <a:path w="169545" h="157480">
                <a:moveTo>
                  <a:pt x="10287" y="22931"/>
                </a:moveTo>
                <a:lnTo>
                  <a:pt x="47498" y="1595"/>
                </a:lnTo>
                <a:lnTo>
                  <a:pt x="61680" y="0"/>
                </a:lnTo>
                <a:lnTo>
                  <a:pt x="76374" y="261"/>
                </a:lnTo>
                <a:lnTo>
                  <a:pt x="118917" y="12368"/>
                </a:lnTo>
                <a:lnTo>
                  <a:pt x="138938" y="50998"/>
                </a:lnTo>
                <a:lnTo>
                  <a:pt x="132076" y="65752"/>
                </a:lnTo>
                <a:lnTo>
                  <a:pt x="92964" y="94559"/>
                </a:lnTo>
                <a:lnTo>
                  <a:pt x="38028" y="106971"/>
                </a:lnTo>
                <a:lnTo>
                  <a:pt x="18923" y="106370"/>
                </a:lnTo>
                <a:lnTo>
                  <a:pt x="8254" y="104846"/>
                </a:lnTo>
                <a:lnTo>
                  <a:pt x="5206" y="104846"/>
                </a:lnTo>
                <a:lnTo>
                  <a:pt x="0" y="100274"/>
                </a:lnTo>
                <a:lnTo>
                  <a:pt x="8840" y="91213"/>
                </a:lnTo>
                <a:lnTo>
                  <a:pt x="19192" y="87415"/>
                </a:lnTo>
                <a:lnTo>
                  <a:pt x="31378" y="87094"/>
                </a:lnTo>
                <a:lnTo>
                  <a:pt x="45720" y="88463"/>
                </a:lnTo>
                <a:lnTo>
                  <a:pt x="92614" y="101465"/>
                </a:lnTo>
                <a:lnTo>
                  <a:pt x="135890" y="125039"/>
                </a:lnTo>
                <a:lnTo>
                  <a:pt x="161464" y="148720"/>
                </a:lnTo>
                <a:lnTo>
                  <a:pt x="169418" y="157297"/>
                </a:lnTo>
              </a:path>
            </a:pathLst>
          </a:custGeom>
          <a:ln w="12496">
            <a:solidFill>
              <a:srgbClr val="006FC0"/>
            </a:solidFill>
          </a:ln>
        </p:spPr>
        <p:txBody>
          <a:bodyPr wrap="square" lIns="0" tIns="0" rIns="0" bIns="0" rtlCol="0"/>
          <a:lstStyle/>
          <a:p>
            <a:endParaRPr/>
          </a:p>
        </p:txBody>
      </p:sp>
      <p:sp>
        <p:nvSpPr>
          <p:cNvPr id="65" name="object 65"/>
          <p:cNvSpPr/>
          <p:nvPr/>
        </p:nvSpPr>
        <p:spPr>
          <a:xfrm>
            <a:off x="3364738" y="3561588"/>
            <a:ext cx="12065" cy="14604"/>
          </a:xfrm>
          <a:custGeom>
            <a:avLst/>
            <a:gdLst/>
            <a:ahLst/>
            <a:cxnLst/>
            <a:rect l="l" t="t" r="r" b="b"/>
            <a:pathLst>
              <a:path w="12064" h="14604">
                <a:moveTo>
                  <a:pt x="0" y="0"/>
                </a:moveTo>
                <a:lnTo>
                  <a:pt x="7620" y="6096"/>
                </a:lnTo>
                <a:lnTo>
                  <a:pt x="10033" y="7620"/>
                </a:lnTo>
                <a:lnTo>
                  <a:pt x="11811" y="14350"/>
                </a:lnTo>
              </a:path>
            </a:pathLst>
          </a:custGeom>
          <a:ln w="12801">
            <a:solidFill>
              <a:srgbClr val="006FC0"/>
            </a:solidFill>
          </a:ln>
        </p:spPr>
        <p:txBody>
          <a:bodyPr wrap="square" lIns="0" tIns="0" rIns="0" bIns="0" rtlCol="0"/>
          <a:lstStyle/>
          <a:p>
            <a:endParaRPr/>
          </a:p>
        </p:txBody>
      </p:sp>
      <p:sp>
        <p:nvSpPr>
          <p:cNvPr id="66" name="object 66"/>
          <p:cNvSpPr/>
          <p:nvPr/>
        </p:nvSpPr>
        <p:spPr>
          <a:xfrm>
            <a:off x="3452748" y="3573779"/>
            <a:ext cx="10160" cy="5080"/>
          </a:xfrm>
          <a:custGeom>
            <a:avLst/>
            <a:gdLst/>
            <a:ahLst/>
            <a:cxnLst/>
            <a:rect l="l" t="t" r="r" b="b"/>
            <a:pathLst>
              <a:path w="10160" h="5079">
                <a:moveTo>
                  <a:pt x="0" y="0"/>
                </a:moveTo>
                <a:lnTo>
                  <a:pt x="3428" y="1524"/>
                </a:lnTo>
                <a:lnTo>
                  <a:pt x="6730" y="3048"/>
                </a:lnTo>
                <a:lnTo>
                  <a:pt x="10033" y="4825"/>
                </a:lnTo>
              </a:path>
            </a:pathLst>
          </a:custGeom>
          <a:ln w="12801">
            <a:solidFill>
              <a:srgbClr val="006FC0"/>
            </a:solidFill>
          </a:ln>
        </p:spPr>
        <p:txBody>
          <a:bodyPr wrap="square" lIns="0" tIns="0" rIns="0" bIns="0" rtlCol="0"/>
          <a:lstStyle/>
          <a:p>
            <a:endParaRPr/>
          </a:p>
        </p:txBody>
      </p:sp>
      <p:sp>
        <p:nvSpPr>
          <p:cNvPr id="67" name="object 67"/>
          <p:cNvSpPr/>
          <p:nvPr/>
        </p:nvSpPr>
        <p:spPr>
          <a:xfrm>
            <a:off x="705612" y="3415284"/>
            <a:ext cx="254635" cy="277495"/>
          </a:xfrm>
          <a:custGeom>
            <a:avLst/>
            <a:gdLst/>
            <a:ahLst/>
            <a:cxnLst/>
            <a:rect l="l" t="t" r="r" b="b"/>
            <a:pathLst>
              <a:path w="254634" h="277495">
                <a:moveTo>
                  <a:pt x="0" y="0"/>
                </a:moveTo>
                <a:lnTo>
                  <a:pt x="42962" y="39876"/>
                </a:lnTo>
                <a:lnTo>
                  <a:pt x="58483" y="60531"/>
                </a:lnTo>
                <a:lnTo>
                  <a:pt x="91439" y="100329"/>
                </a:lnTo>
                <a:lnTo>
                  <a:pt x="138950" y="148970"/>
                </a:lnTo>
                <a:lnTo>
                  <a:pt x="163148" y="172981"/>
                </a:lnTo>
                <a:lnTo>
                  <a:pt x="187147" y="197230"/>
                </a:lnTo>
                <a:lnTo>
                  <a:pt x="219951" y="231346"/>
                </a:lnTo>
                <a:lnTo>
                  <a:pt x="249326" y="268223"/>
                </a:lnTo>
                <a:lnTo>
                  <a:pt x="252679" y="274065"/>
                </a:lnTo>
                <a:lnTo>
                  <a:pt x="254507" y="277113"/>
                </a:lnTo>
              </a:path>
            </a:pathLst>
          </a:custGeom>
          <a:ln w="12801">
            <a:solidFill>
              <a:srgbClr val="006FC0"/>
            </a:solidFill>
          </a:ln>
        </p:spPr>
        <p:txBody>
          <a:bodyPr wrap="square" lIns="0" tIns="0" rIns="0" bIns="0" rtlCol="0"/>
          <a:lstStyle/>
          <a:p>
            <a:endParaRPr/>
          </a:p>
        </p:txBody>
      </p:sp>
      <p:sp>
        <p:nvSpPr>
          <p:cNvPr id="68" name="object 68"/>
          <p:cNvSpPr/>
          <p:nvPr/>
        </p:nvSpPr>
        <p:spPr>
          <a:xfrm>
            <a:off x="764743" y="3378708"/>
            <a:ext cx="116839" cy="285115"/>
          </a:xfrm>
          <a:custGeom>
            <a:avLst/>
            <a:gdLst/>
            <a:ahLst/>
            <a:cxnLst/>
            <a:rect l="l" t="t" r="r" b="b"/>
            <a:pathLst>
              <a:path w="116840" h="285114">
                <a:moveTo>
                  <a:pt x="107289" y="46354"/>
                </a:moveTo>
                <a:lnTo>
                  <a:pt x="109451" y="34647"/>
                </a:lnTo>
                <a:lnTo>
                  <a:pt x="112014" y="23177"/>
                </a:lnTo>
                <a:lnTo>
                  <a:pt x="114576" y="11707"/>
                </a:lnTo>
                <a:lnTo>
                  <a:pt x="116738" y="0"/>
                </a:lnTo>
                <a:lnTo>
                  <a:pt x="116528" y="17849"/>
                </a:lnTo>
                <a:lnTo>
                  <a:pt x="113233" y="33734"/>
                </a:lnTo>
                <a:lnTo>
                  <a:pt x="89554" y="91388"/>
                </a:lnTo>
                <a:lnTo>
                  <a:pt x="64065" y="137989"/>
                </a:lnTo>
                <a:lnTo>
                  <a:pt x="50292" y="161289"/>
                </a:lnTo>
                <a:lnTo>
                  <a:pt x="38247" y="182074"/>
                </a:lnTo>
                <a:lnTo>
                  <a:pt x="16559" y="224119"/>
                </a:lnTo>
                <a:lnTo>
                  <a:pt x="0" y="269874"/>
                </a:lnTo>
                <a:lnTo>
                  <a:pt x="2543" y="280979"/>
                </a:lnTo>
                <a:lnTo>
                  <a:pt x="13716" y="284987"/>
                </a:lnTo>
                <a:lnTo>
                  <a:pt x="17068" y="283463"/>
                </a:lnTo>
                <a:lnTo>
                  <a:pt x="20726" y="281939"/>
                </a:lnTo>
                <a:lnTo>
                  <a:pt x="24384" y="280161"/>
                </a:lnTo>
              </a:path>
            </a:pathLst>
          </a:custGeom>
          <a:ln w="12801">
            <a:solidFill>
              <a:srgbClr val="006FC0"/>
            </a:solidFill>
          </a:ln>
        </p:spPr>
        <p:txBody>
          <a:bodyPr wrap="square" lIns="0" tIns="0" rIns="0" bIns="0" rtlCol="0"/>
          <a:lstStyle/>
          <a:p>
            <a:endParaRPr/>
          </a:p>
        </p:txBody>
      </p:sp>
      <p:sp>
        <p:nvSpPr>
          <p:cNvPr id="69" name="object 69"/>
          <p:cNvSpPr/>
          <p:nvPr/>
        </p:nvSpPr>
        <p:spPr>
          <a:xfrm>
            <a:off x="1213408" y="3407664"/>
            <a:ext cx="182245" cy="17145"/>
          </a:xfrm>
          <a:custGeom>
            <a:avLst/>
            <a:gdLst/>
            <a:ahLst/>
            <a:cxnLst/>
            <a:rect l="l" t="t" r="r" b="b"/>
            <a:pathLst>
              <a:path w="182244" h="17145">
                <a:moveTo>
                  <a:pt x="0" y="0"/>
                </a:moveTo>
                <a:lnTo>
                  <a:pt x="37754" y="16787"/>
                </a:lnTo>
                <a:lnTo>
                  <a:pt x="52289" y="15906"/>
                </a:lnTo>
                <a:lnTo>
                  <a:pt x="66809" y="14692"/>
                </a:lnTo>
                <a:lnTo>
                  <a:pt x="81356" y="13715"/>
                </a:lnTo>
                <a:lnTo>
                  <a:pt x="98398" y="13100"/>
                </a:lnTo>
                <a:lnTo>
                  <a:pt x="115296" y="12319"/>
                </a:lnTo>
                <a:lnTo>
                  <a:pt x="132148" y="11537"/>
                </a:lnTo>
                <a:lnTo>
                  <a:pt x="149047" y="10922"/>
                </a:lnTo>
                <a:lnTo>
                  <a:pt x="157200" y="10533"/>
                </a:lnTo>
                <a:lnTo>
                  <a:pt x="165319" y="9906"/>
                </a:lnTo>
                <a:lnTo>
                  <a:pt x="173460" y="9278"/>
                </a:lnTo>
                <a:lnTo>
                  <a:pt x="181686" y="8889"/>
                </a:lnTo>
              </a:path>
            </a:pathLst>
          </a:custGeom>
          <a:ln w="12801">
            <a:solidFill>
              <a:srgbClr val="006FC0"/>
            </a:solidFill>
          </a:ln>
        </p:spPr>
        <p:txBody>
          <a:bodyPr wrap="square" lIns="0" tIns="0" rIns="0" bIns="0" rtlCol="0"/>
          <a:lstStyle/>
          <a:p>
            <a:endParaRPr/>
          </a:p>
        </p:txBody>
      </p:sp>
      <p:sp>
        <p:nvSpPr>
          <p:cNvPr id="70" name="object 70"/>
          <p:cNvSpPr/>
          <p:nvPr/>
        </p:nvSpPr>
        <p:spPr>
          <a:xfrm>
            <a:off x="1232916" y="3471926"/>
            <a:ext cx="154305" cy="12700"/>
          </a:xfrm>
          <a:custGeom>
            <a:avLst/>
            <a:gdLst/>
            <a:ahLst/>
            <a:cxnLst/>
            <a:rect l="l" t="t" r="r" b="b"/>
            <a:pathLst>
              <a:path w="154305" h="12700">
                <a:moveTo>
                  <a:pt x="0" y="7112"/>
                </a:moveTo>
                <a:lnTo>
                  <a:pt x="8805" y="11467"/>
                </a:lnTo>
                <a:lnTo>
                  <a:pt x="17183" y="12620"/>
                </a:lnTo>
                <a:lnTo>
                  <a:pt x="26188" y="11844"/>
                </a:lnTo>
                <a:lnTo>
                  <a:pt x="36880" y="10413"/>
                </a:lnTo>
                <a:lnTo>
                  <a:pt x="55758" y="7868"/>
                </a:lnTo>
                <a:lnTo>
                  <a:pt x="74841" y="5095"/>
                </a:lnTo>
                <a:lnTo>
                  <a:pt x="93980" y="2538"/>
                </a:lnTo>
                <a:lnTo>
                  <a:pt x="113030" y="635"/>
                </a:lnTo>
                <a:lnTo>
                  <a:pt x="123209" y="214"/>
                </a:lnTo>
                <a:lnTo>
                  <a:pt x="133508" y="127"/>
                </a:lnTo>
                <a:lnTo>
                  <a:pt x="143855" y="134"/>
                </a:lnTo>
                <a:lnTo>
                  <a:pt x="154178" y="0"/>
                </a:lnTo>
              </a:path>
            </a:pathLst>
          </a:custGeom>
          <a:ln w="12801">
            <a:solidFill>
              <a:srgbClr val="006FC0"/>
            </a:solidFill>
          </a:ln>
        </p:spPr>
        <p:txBody>
          <a:bodyPr wrap="square" lIns="0" tIns="0" rIns="0" bIns="0" rtlCol="0"/>
          <a:lstStyle/>
          <a:p>
            <a:endParaRPr/>
          </a:p>
        </p:txBody>
      </p:sp>
      <p:sp>
        <p:nvSpPr>
          <p:cNvPr id="71" name="object 71"/>
          <p:cNvSpPr/>
          <p:nvPr/>
        </p:nvSpPr>
        <p:spPr>
          <a:xfrm>
            <a:off x="1585594" y="3218688"/>
            <a:ext cx="132715" cy="334010"/>
          </a:xfrm>
          <a:custGeom>
            <a:avLst/>
            <a:gdLst/>
            <a:ahLst/>
            <a:cxnLst/>
            <a:rect l="l" t="t" r="r" b="b"/>
            <a:pathLst>
              <a:path w="132714" h="334010">
                <a:moveTo>
                  <a:pt x="102107" y="2794"/>
                </a:moveTo>
                <a:lnTo>
                  <a:pt x="110871" y="2159"/>
                </a:lnTo>
                <a:lnTo>
                  <a:pt x="113665" y="1777"/>
                </a:lnTo>
                <a:lnTo>
                  <a:pt x="119125" y="0"/>
                </a:lnTo>
                <a:lnTo>
                  <a:pt x="108950" y="6963"/>
                </a:lnTo>
                <a:lnTo>
                  <a:pt x="98488" y="13319"/>
                </a:lnTo>
                <a:lnTo>
                  <a:pt x="87836" y="19270"/>
                </a:lnTo>
                <a:lnTo>
                  <a:pt x="77088" y="25019"/>
                </a:lnTo>
                <a:lnTo>
                  <a:pt x="62557" y="33440"/>
                </a:lnTo>
                <a:lnTo>
                  <a:pt x="23749" y="63373"/>
                </a:lnTo>
                <a:lnTo>
                  <a:pt x="15113" y="78724"/>
                </a:lnTo>
                <a:lnTo>
                  <a:pt x="17641" y="85679"/>
                </a:lnTo>
                <a:lnTo>
                  <a:pt x="25908" y="91694"/>
                </a:lnTo>
                <a:lnTo>
                  <a:pt x="51542" y="100204"/>
                </a:lnTo>
                <a:lnTo>
                  <a:pt x="78676" y="104346"/>
                </a:lnTo>
                <a:lnTo>
                  <a:pt x="106096" y="107749"/>
                </a:lnTo>
                <a:lnTo>
                  <a:pt x="132587" y="114046"/>
                </a:lnTo>
                <a:lnTo>
                  <a:pt x="109263" y="149961"/>
                </a:lnTo>
                <a:lnTo>
                  <a:pt x="74842" y="171368"/>
                </a:lnTo>
                <a:lnTo>
                  <a:pt x="55054" y="183054"/>
                </a:lnTo>
                <a:lnTo>
                  <a:pt x="35552" y="195193"/>
                </a:lnTo>
                <a:lnTo>
                  <a:pt x="16764" y="208534"/>
                </a:lnTo>
                <a:lnTo>
                  <a:pt x="6985" y="217042"/>
                </a:lnTo>
                <a:lnTo>
                  <a:pt x="4571" y="219201"/>
                </a:lnTo>
                <a:lnTo>
                  <a:pt x="0" y="225806"/>
                </a:lnTo>
                <a:lnTo>
                  <a:pt x="10433" y="233332"/>
                </a:lnTo>
                <a:lnTo>
                  <a:pt x="20700" y="236966"/>
                </a:lnTo>
                <a:lnTo>
                  <a:pt x="32111" y="238003"/>
                </a:lnTo>
                <a:lnTo>
                  <a:pt x="45974" y="237744"/>
                </a:lnTo>
                <a:lnTo>
                  <a:pt x="54768" y="237547"/>
                </a:lnTo>
                <a:lnTo>
                  <a:pt x="63373" y="237410"/>
                </a:lnTo>
                <a:lnTo>
                  <a:pt x="71977" y="237440"/>
                </a:lnTo>
                <a:lnTo>
                  <a:pt x="80772" y="237744"/>
                </a:lnTo>
                <a:lnTo>
                  <a:pt x="79609" y="247380"/>
                </a:lnTo>
                <a:lnTo>
                  <a:pt x="76231" y="255015"/>
                </a:lnTo>
                <a:lnTo>
                  <a:pt x="71377" y="262461"/>
                </a:lnTo>
                <a:lnTo>
                  <a:pt x="65786" y="271525"/>
                </a:lnTo>
                <a:lnTo>
                  <a:pt x="60797" y="280777"/>
                </a:lnTo>
                <a:lnTo>
                  <a:pt x="56356" y="290766"/>
                </a:lnTo>
                <a:lnTo>
                  <a:pt x="53963" y="301136"/>
                </a:lnTo>
                <a:lnTo>
                  <a:pt x="55118" y="311531"/>
                </a:lnTo>
                <a:lnTo>
                  <a:pt x="59894" y="320932"/>
                </a:lnTo>
                <a:lnTo>
                  <a:pt x="66468" y="327691"/>
                </a:lnTo>
                <a:lnTo>
                  <a:pt x="74924" y="331926"/>
                </a:lnTo>
                <a:lnTo>
                  <a:pt x="85343" y="333756"/>
                </a:lnTo>
                <a:lnTo>
                  <a:pt x="89916" y="333501"/>
                </a:lnTo>
                <a:lnTo>
                  <a:pt x="94487" y="333501"/>
                </a:lnTo>
                <a:lnTo>
                  <a:pt x="99313" y="333121"/>
                </a:lnTo>
              </a:path>
            </a:pathLst>
          </a:custGeom>
          <a:ln w="12801">
            <a:solidFill>
              <a:srgbClr val="006FC0"/>
            </a:solidFill>
          </a:ln>
        </p:spPr>
        <p:txBody>
          <a:bodyPr wrap="square" lIns="0" tIns="0" rIns="0" bIns="0" rtlCol="0"/>
          <a:lstStyle/>
          <a:p>
            <a:endParaRPr/>
          </a:p>
        </p:txBody>
      </p:sp>
      <p:sp>
        <p:nvSpPr>
          <p:cNvPr id="72" name="object 72"/>
          <p:cNvSpPr/>
          <p:nvPr/>
        </p:nvSpPr>
        <p:spPr>
          <a:xfrm>
            <a:off x="1927860" y="3438715"/>
            <a:ext cx="172720" cy="116839"/>
          </a:xfrm>
          <a:custGeom>
            <a:avLst/>
            <a:gdLst/>
            <a:ahLst/>
            <a:cxnLst/>
            <a:rect l="l" t="t" r="r" b="b"/>
            <a:pathLst>
              <a:path w="172719" h="116839">
                <a:moveTo>
                  <a:pt x="0" y="2476"/>
                </a:moveTo>
                <a:lnTo>
                  <a:pt x="11283" y="0"/>
                </a:lnTo>
                <a:lnTo>
                  <a:pt x="19399" y="857"/>
                </a:lnTo>
                <a:lnTo>
                  <a:pt x="26896" y="5191"/>
                </a:lnTo>
                <a:lnTo>
                  <a:pt x="36321" y="13144"/>
                </a:lnTo>
                <a:lnTo>
                  <a:pt x="51665" y="26519"/>
                </a:lnTo>
                <a:lnTo>
                  <a:pt x="66865" y="39941"/>
                </a:lnTo>
                <a:lnTo>
                  <a:pt x="82256" y="53078"/>
                </a:lnTo>
                <a:lnTo>
                  <a:pt x="98170" y="65595"/>
                </a:lnTo>
                <a:lnTo>
                  <a:pt x="116566" y="78682"/>
                </a:lnTo>
                <a:lnTo>
                  <a:pt x="135127" y="91519"/>
                </a:lnTo>
                <a:lnTo>
                  <a:pt x="153785" y="104189"/>
                </a:lnTo>
                <a:lnTo>
                  <a:pt x="172465" y="116776"/>
                </a:lnTo>
              </a:path>
            </a:pathLst>
          </a:custGeom>
          <a:ln w="12801">
            <a:solidFill>
              <a:srgbClr val="006FC0"/>
            </a:solidFill>
          </a:ln>
        </p:spPr>
        <p:txBody>
          <a:bodyPr wrap="square" lIns="0" tIns="0" rIns="0" bIns="0" rtlCol="0"/>
          <a:lstStyle/>
          <a:p>
            <a:endParaRPr/>
          </a:p>
        </p:txBody>
      </p:sp>
      <p:sp>
        <p:nvSpPr>
          <p:cNvPr id="73" name="object 73"/>
          <p:cNvSpPr/>
          <p:nvPr/>
        </p:nvSpPr>
        <p:spPr>
          <a:xfrm>
            <a:off x="1989454" y="3420745"/>
            <a:ext cx="104775" cy="182245"/>
          </a:xfrm>
          <a:custGeom>
            <a:avLst/>
            <a:gdLst/>
            <a:ahLst/>
            <a:cxnLst/>
            <a:rect l="l" t="t" r="r" b="b"/>
            <a:pathLst>
              <a:path w="104775" h="182245">
                <a:moveTo>
                  <a:pt x="78612" y="0"/>
                </a:moveTo>
                <a:lnTo>
                  <a:pt x="89965" y="1682"/>
                </a:lnTo>
                <a:lnTo>
                  <a:pt x="98663" y="5746"/>
                </a:lnTo>
                <a:lnTo>
                  <a:pt x="103812" y="13573"/>
                </a:lnTo>
                <a:lnTo>
                  <a:pt x="104520" y="26542"/>
                </a:lnTo>
                <a:lnTo>
                  <a:pt x="99641" y="46281"/>
                </a:lnTo>
                <a:lnTo>
                  <a:pt x="79928" y="83139"/>
                </a:lnTo>
                <a:lnTo>
                  <a:pt x="56260" y="117719"/>
                </a:lnTo>
                <a:lnTo>
                  <a:pt x="28400" y="151116"/>
                </a:lnTo>
                <a:lnTo>
                  <a:pt x="13969" y="167385"/>
                </a:lnTo>
                <a:lnTo>
                  <a:pt x="7238" y="175640"/>
                </a:lnTo>
                <a:lnTo>
                  <a:pt x="5461" y="178053"/>
                </a:lnTo>
                <a:lnTo>
                  <a:pt x="0" y="181990"/>
                </a:lnTo>
              </a:path>
            </a:pathLst>
          </a:custGeom>
          <a:ln w="12801">
            <a:solidFill>
              <a:srgbClr val="006FC0"/>
            </a:solidFill>
          </a:ln>
        </p:spPr>
        <p:txBody>
          <a:bodyPr wrap="square" lIns="0" tIns="0" rIns="0" bIns="0" rtlCol="0"/>
          <a:lstStyle/>
          <a:p>
            <a:endParaRPr/>
          </a:p>
        </p:txBody>
      </p:sp>
      <p:sp>
        <p:nvSpPr>
          <p:cNvPr id="74" name="object 74"/>
          <p:cNvSpPr/>
          <p:nvPr/>
        </p:nvSpPr>
        <p:spPr>
          <a:xfrm>
            <a:off x="2214626" y="3537839"/>
            <a:ext cx="27305" cy="84455"/>
          </a:xfrm>
          <a:custGeom>
            <a:avLst/>
            <a:gdLst/>
            <a:ahLst/>
            <a:cxnLst/>
            <a:rect l="l" t="t" r="r" b="b"/>
            <a:pathLst>
              <a:path w="27305" h="84454">
                <a:moveTo>
                  <a:pt x="0" y="0"/>
                </a:moveTo>
                <a:lnTo>
                  <a:pt x="19304" y="38353"/>
                </a:lnTo>
                <a:lnTo>
                  <a:pt x="21480" y="48265"/>
                </a:lnTo>
                <a:lnTo>
                  <a:pt x="23764" y="58308"/>
                </a:lnTo>
                <a:lnTo>
                  <a:pt x="25786" y="68375"/>
                </a:lnTo>
                <a:lnTo>
                  <a:pt x="27178" y="78359"/>
                </a:lnTo>
                <a:lnTo>
                  <a:pt x="27178" y="80391"/>
                </a:lnTo>
                <a:lnTo>
                  <a:pt x="27178" y="82296"/>
                </a:lnTo>
                <a:lnTo>
                  <a:pt x="27178" y="84455"/>
                </a:lnTo>
              </a:path>
            </a:pathLst>
          </a:custGeom>
          <a:ln w="12801">
            <a:solidFill>
              <a:srgbClr val="006FC0"/>
            </a:solidFill>
          </a:ln>
        </p:spPr>
        <p:txBody>
          <a:bodyPr wrap="square" lIns="0" tIns="0" rIns="0" bIns="0" rtlCol="0"/>
          <a:lstStyle/>
          <a:p>
            <a:endParaRPr/>
          </a:p>
        </p:txBody>
      </p:sp>
      <p:sp>
        <p:nvSpPr>
          <p:cNvPr id="75" name="object 75"/>
          <p:cNvSpPr/>
          <p:nvPr/>
        </p:nvSpPr>
        <p:spPr>
          <a:xfrm>
            <a:off x="1964182" y="3306190"/>
            <a:ext cx="158750" cy="83820"/>
          </a:xfrm>
          <a:custGeom>
            <a:avLst/>
            <a:gdLst/>
            <a:ahLst/>
            <a:cxnLst/>
            <a:rect l="l" t="t" r="r" b="b"/>
            <a:pathLst>
              <a:path w="158750" h="83820">
                <a:moveTo>
                  <a:pt x="0" y="68580"/>
                </a:moveTo>
                <a:lnTo>
                  <a:pt x="48369" y="82996"/>
                </a:lnTo>
                <a:lnTo>
                  <a:pt x="63674" y="83423"/>
                </a:lnTo>
                <a:lnTo>
                  <a:pt x="78956" y="83254"/>
                </a:lnTo>
                <a:lnTo>
                  <a:pt x="120745" y="79136"/>
                </a:lnTo>
                <a:lnTo>
                  <a:pt x="153927" y="59559"/>
                </a:lnTo>
                <a:lnTo>
                  <a:pt x="158396" y="36897"/>
                </a:lnTo>
                <a:lnTo>
                  <a:pt x="154178" y="25019"/>
                </a:lnTo>
                <a:lnTo>
                  <a:pt x="148292" y="16555"/>
                </a:lnTo>
                <a:lnTo>
                  <a:pt x="140525" y="8842"/>
                </a:lnTo>
                <a:lnTo>
                  <a:pt x="131425" y="2962"/>
                </a:lnTo>
                <a:lnTo>
                  <a:pt x="121538" y="0"/>
                </a:lnTo>
                <a:lnTo>
                  <a:pt x="112317" y="1595"/>
                </a:lnTo>
                <a:lnTo>
                  <a:pt x="107489" y="7715"/>
                </a:lnTo>
                <a:lnTo>
                  <a:pt x="105590" y="16073"/>
                </a:lnTo>
                <a:lnTo>
                  <a:pt x="105156" y="24384"/>
                </a:lnTo>
              </a:path>
            </a:pathLst>
          </a:custGeom>
          <a:ln w="12801">
            <a:solidFill>
              <a:srgbClr val="006FC0"/>
            </a:solidFill>
          </a:ln>
        </p:spPr>
        <p:txBody>
          <a:bodyPr wrap="square" lIns="0" tIns="0" rIns="0" bIns="0" rtlCol="0"/>
          <a:lstStyle/>
          <a:p>
            <a:endParaRPr/>
          </a:p>
        </p:txBody>
      </p:sp>
      <p:sp>
        <p:nvSpPr>
          <p:cNvPr id="76" name="object 76"/>
          <p:cNvSpPr/>
          <p:nvPr/>
        </p:nvSpPr>
        <p:spPr>
          <a:xfrm>
            <a:off x="2386329" y="3523488"/>
            <a:ext cx="45085" cy="142875"/>
          </a:xfrm>
          <a:custGeom>
            <a:avLst/>
            <a:gdLst/>
            <a:ahLst/>
            <a:cxnLst/>
            <a:rect l="l" t="t" r="r" b="b"/>
            <a:pathLst>
              <a:path w="45085" h="142875">
                <a:moveTo>
                  <a:pt x="44703" y="6731"/>
                </a:moveTo>
                <a:lnTo>
                  <a:pt x="42671" y="4572"/>
                </a:lnTo>
                <a:lnTo>
                  <a:pt x="40512" y="2412"/>
                </a:lnTo>
                <a:lnTo>
                  <a:pt x="38353" y="0"/>
                </a:lnTo>
                <a:lnTo>
                  <a:pt x="38891" y="11985"/>
                </a:lnTo>
                <a:lnTo>
                  <a:pt x="38655" y="23495"/>
                </a:lnTo>
                <a:lnTo>
                  <a:pt x="37728" y="35004"/>
                </a:lnTo>
                <a:lnTo>
                  <a:pt x="27733" y="81629"/>
                </a:lnTo>
                <a:lnTo>
                  <a:pt x="9822" y="124132"/>
                </a:lnTo>
                <a:lnTo>
                  <a:pt x="3544" y="136384"/>
                </a:lnTo>
                <a:lnTo>
                  <a:pt x="0" y="142367"/>
                </a:lnTo>
              </a:path>
            </a:pathLst>
          </a:custGeom>
          <a:ln w="12801">
            <a:solidFill>
              <a:srgbClr val="006FC0"/>
            </a:solidFill>
          </a:ln>
        </p:spPr>
        <p:txBody>
          <a:bodyPr wrap="square" lIns="0" tIns="0" rIns="0" bIns="0" rtlCol="0"/>
          <a:lstStyle/>
          <a:p>
            <a:endParaRPr/>
          </a:p>
        </p:txBody>
      </p:sp>
      <p:sp>
        <p:nvSpPr>
          <p:cNvPr id="77" name="object 77"/>
          <p:cNvSpPr/>
          <p:nvPr/>
        </p:nvSpPr>
        <p:spPr>
          <a:xfrm>
            <a:off x="2610866" y="3448811"/>
            <a:ext cx="147955" cy="121285"/>
          </a:xfrm>
          <a:custGeom>
            <a:avLst/>
            <a:gdLst/>
            <a:ahLst/>
            <a:cxnLst/>
            <a:rect l="l" t="t" r="r" b="b"/>
            <a:pathLst>
              <a:path w="147955" h="121285">
                <a:moveTo>
                  <a:pt x="0" y="0"/>
                </a:moveTo>
                <a:lnTo>
                  <a:pt x="34162" y="26542"/>
                </a:lnTo>
                <a:lnTo>
                  <a:pt x="46464" y="39719"/>
                </a:lnTo>
                <a:lnTo>
                  <a:pt x="58753" y="52705"/>
                </a:lnTo>
                <a:lnTo>
                  <a:pt x="95386" y="88268"/>
                </a:lnTo>
                <a:lnTo>
                  <a:pt x="132587" y="117093"/>
                </a:lnTo>
                <a:lnTo>
                  <a:pt x="140588" y="119761"/>
                </a:lnTo>
                <a:lnTo>
                  <a:pt x="143001" y="121030"/>
                </a:lnTo>
                <a:lnTo>
                  <a:pt x="147573" y="116459"/>
                </a:lnTo>
              </a:path>
            </a:pathLst>
          </a:custGeom>
          <a:ln w="12801">
            <a:solidFill>
              <a:srgbClr val="006FC0"/>
            </a:solidFill>
          </a:ln>
        </p:spPr>
        <p:txBody>
          <a:bodyPr wrap="square" lIns="0" tIns="0" rIns="0" bIns="0" rtlCol="0"/>
          <a:lstStyle/>
          <a:p>
            <a:endParaRPr/>
          </a:p>
        </p:txBody>
      </p:sp>
      <p:sp>
        <p:nvSpPr>
          <p:cNvPr id="78" name="object 78"/>
          <p:cNvSpPr/>
          <p:nvPr/>
        </p:nvSpPr>
        <p:spPr>
          <a:xfrm>
            <a:off x="2638932" y="3433317"/>
            <a:ext cx="83185" cy="187325"/>
          </a:xfrm>
          <a:custGeom>
            <a:avLst/>
            <a:gdLst/>
            <a:ahLst/>
            <a:cxnLst/>
            <a:rect l="l" t="t" r="r" b="b"/>
            <a:pathLst>
              <a:path w="83185" h="187325">
                <a:moveTo>
                  <a:pt x="82677" y="0"/>
                </a:moveTo>
                <a:lnTo>
                  <a:pt x="75289" y="8691"/>
                </a:lnTo>
                <a:lnTo>
                  <a:pt x="70723" y="18573"/>
                </a:lnTo>
                <a:lnTo>
                  <a:pt x="67085" y="29360"/>
                </a:lnTo>
                <a:lnTo>
                  <a:pt x="62484" y="40767"/>
                </a:lnTo>
                <a:lnTo>
                  <a:pt x="52562" y="59374"/>
                </a:lnTo>
                <a:lnTo>
                  <a:pt x="42164" y="78089"/>
                </a:lnTo>
                <a:lnTo>
                  <a:pt x="32337" y="96970"/>
                </a:lnTo>
                <a:lnTo>
                  <a:pt x="24130" y="116078"/>
                </a:lnTo>
                <a:lnTo>
                  <a:pt x="17698" y="130758"/>
                </a:lnTo>
                <a:lnTo>
                  <a:pt x="10017" y="147510"/>
                </a:lnTo>
                <a:lnTo>
                  <a:pt x="3359" y="164548"/>
                </a:lnTo>
                <a:lnTo>
                  <a:pt x="0" y="180086"/>
                </a:lnTo>
                <a:lnTo>
                  <a:pt x="889" y="182245"/>
                </a:lnTo>
                <a:lnTo>
                  <a:pt x="1524" y="184912"/>
                </a:lnTo>
                <a:lnTo>
                  <a:pt x="2159" y="187071"/>
                </a:lnTo>
              </a:path>
            </a:pathLst>
          </a:custGeom>
          <a:ln w="12801">
            <a:solidFill>
              <a:srgbClr val="006FC0"/>
            </a:solidFill>
          </a:ln>
        </p:spPr>
        <p:txBody>
          <a:bodyPr wrap="square" lIns="0" tIns="0" rIns="0" bIns="0" rtlCol="0"/>
          <a:lstStyle/>
          <a:p>
            <a:endParaRPr/>
          </a:p>
        </p:txBody>
      </p:sp>
      <p:sp>
        <p:nvSpPr>
          <p:cNvPr id="79" name="object 79"/>
          <p:cNvSpPr/>
          <p:nvPr/>
        </p:nvSpPr>
        <p:spPr>
          <a:xfrm>
            <a:off x="2796285" y="3553886"/>
            <a:ext cx="126364" cy="113030"/>
          </a:xfrm>
          <a:custGeom>
            <a:avLst/>
            <a:gdLst/>
            <a:ahLst/>
            <a:cxnLst/>
            <a:rect l="l" t="t" r="r" b="b"/>
            <a:pathLst>
              <a:path w="126364" h="113029">
                <a:moveTo>
                  <a:pt x="0" y="4018"/>
                </a:moveTo>
                <a:lnTo>
                  <a:pt x="13243" y="2028"/>
                </a:lnTo>
                <a:lnTo>
                  <a:pt x="25939" y="668"/>
                </a:lnTo>
                <a:lnTo>
                  <a:pt x="38683" y="0"/>
                </a:lnTo>
                <a:lnTo>
                  <a:pt x="52069" y="81"/>
                </a:lnTo>
                <a:lnTo>
                  <a:pt x="62120" y="863"/>
                </a:lnTo>
                <a:lnTo>
                  <a:pt x="69421" y="3097"/>
                </a:lnTo>
                <a:lnTo>
                  <a:pt x="75983" y="7189"/>
                </a:lnTo>
                <a:lnTo>
                  <a:pt x="83819" y="13543"/>
                </a:lnTo>
                <a:lnTo>
                  <a:pt x="73745" y="25011"/>
                </a:lnTo>
                <a:lnTo>
                  <a:pt x="63039" y="35657"/>
                </a:lnTo>
                <a:lnTo>
                  <a:pt x="52119" y="46136"/>
                </a:lnTo>
                <a:lnTo>
                  <a:pt x="41401" y="57104"/>
                </a:lnTo>
                <a:lnTo>
                  <a:pt x="34178" y="65403"/>
                </a:lnTo>
                <a:lnTo>
                  <a:pt x="26193" y="75773"/>
                </a:lnTo>
                <a:lnTo>
                  <a:pt x="20256" y="87000"/>
                </a:lnTo>
                <a:lnTo>
                  <a:pt x="19176" y="97871"/>
                </a:lnTo>
                <a:lnTo>
                  <a:pt x="24909" y="106102"/>
                </a:lnTo>
                <a:lnTo>
                  <a:pt x="35321" y="110952"/>
                </a:lnTo>
                <a:lnTo>
                  <a:pt x="47091" y="112944"/>
                </a:lnTo>
                <a:lnTo>
                  <a:pt x="56895" y="112603"/>
                </a:lnTo>
                <a:lnTo>
                  <a:pt x="101758" y="94922"/>
                </a:lnTo>
                <a:lnTo>
                  <a:pt x="118237" y="82631"/>
                </a:lnTo>
                <a:lnTo>
                  <a:pt x="122174" y="79075"/>
                </a:lnTo>
                <a:lnTo>
                  <a:pt x="125856" y="75646"/>
                </a:lnTo>
              </a:path>
            </a:pathLst>
          </a:custGeom>
          <a:ln w="12801">
            <a:solidFill>
              <a:srgbClr val="006FC0"/>
            </a:solidFill>
          </a:ln>
        </p:spPr>
        <p:txBody>
          <a:bodyPr wrap="square" lIns="0" tIns="0" rIns="0" bIns="0" rtlCol="0"/>
          <a:lstStyle/>
          <a:p>
            <a:endParaRPr/>
          </a:p>
        </p:txBody>
      </p:sp>
      <p:sp>
        <p:nvSpPr>
          <p:cNvPr id="80" name="object 80"/>
          <p:cNvSpPr/>
          <p:nvPr/>
        </p:nvSpPr>
        <p:spPr>
          <a:xfrm>
            <a:off x="2545079" y="3238593"/>
            <a:ext cx="283845" cy="124460"/>
          </a:xfrm>
          <a:custGeom>
            <a:avLst/>
            <a:gdLst/>
            <a:ahLst/>
            <a:cxnLst/>
            <a:rect l="l" t="t" r="r" b="b"/>
            <a:pathLst>
              <a:path w="283844" h="124460">
                <a:moveTo>
                  <a:pt x="0" y="98331"/>
                </a:moveTo>
                <a:lnTo>
                  <a:pt x="53078" y="115780"/>
                </a:lnTo>
                <a:lnTo>
                  <a:pt x="94505" y="122554"/>
                </a:lnTo>
                <a:lnTo>
                  <a:pt x="139975" y="124217"/>
                </a:lnTo>
                <a:lnTo>
                  <a:pt x="163068" y="122715"/>
                </a:lnTo>
                <a:lnTo>
                  <a:pt x="207581" y="116206"/>
                </a:lnTo>
                <a:lnTo>
                  <a:pt x="250189" y="102268"/>
                </a:lnTo>
                <a:lnTo>
                  <a:pt x="281783" y="74497"/>
                </a:lnTo>
                <a:lnTo>
                  <a:pt x="283718" y="59977"/>
                </a:lnTo>
                <a:lnTo>
                  <a:pt x="278955" y="45255"/>
                </a:lnTo>
                <a:lnTo>
                  <a:pt x="242950" y="12733"/>
                </a:lnTo>
                <a:lnTo>
                  <a:pt x="198570" y="0"/>
                </a:lnTo>
                <a:lnTo>
                  <a:pt x="185038" y="2954"/>
                </a:lnTo>
                <a:lnTo>
                  <a:pt x="179212" y="8856"/>
                </a:lnTo>
                <a:lnTo>
                  <a:pt x="179196" y="15686"/>
                </a:lnTo>
                <a:lnTo>
                  <a:pt x="182324" y="22850"/>
                </a:lnTo>
                <a:lnTo>
                  <a:pt x="185927" y="29751"/>
                </a:lnTo>
              </a:path>
            </a:pathLst>
          </a:custGeom>
          <a:ln w="12801">
            <a:solidFill>
              <a:srgbClr val="006FC0"/>
            </a:solidFill>
          </a:ln>
        </p:spPr>
        <p:txBody>
          <a:bodyPr wrap="square" lIns="0" tIns="0" rIns="0" bIns="0" rtlCol="0"/>
          <a:lstStyle/>
          <a:p>
            <a:endParaRPr/>
          </a:p>
        </p:txBody>
      </p:sp>
      <p:sp>
        <p:nvSpPr>
          <p:cNvPr id="81" name="object 81"/>
          <p:cNvSpPr/>
          <p:nvPr/>
        </p:nvSpPr>
        <p:spPr>
          <a:xfrm>
            <a:off x="3015107" y="3533266"/>
            <a:ext cx="82550" cy="175260"/>
          </a:xfrm>
          <a:custGeom>
            <a:avLst/>
            <a:gdLst/>
            <a:ahLst/>
            <a:cxnLst/>
            <a:rect l="l" t="t" r="r" b="b"/>
            <a:pathLst>
              <a:path w="82550" h="175260">
                <a:moveTo>
                  <a:pt x="71628" y="0"/>
                </a:moveTo>
                <a:lnTo>
                  <a:pt x="76825" y="8570"/>
                </a:lnTo>
                <a:lnTo>
                  <a:pt x="80438" y="16652"/>
                </a:lnTo>
                <a:lnTo>
                  <a:pt x="82218" y="25235"/>
                </a:lnTo>
                <a:lnTo>
                  <a:pt x="81915" y="35306"/>
                </a:lnTo>
                <a:lnTo>
                  <a:pt x="69723" y="76120"/>
                </a:lnTo>
                <a:lnTo>
                  <a:pt x="48387" y="113030"/>
                </a:lnTo>
                <a:lnTo>
                  <a:pt x="38457" y="127438"/>
                </a:lnTo>
                <a:lnTo>
                  <a:pt x="28765" y="141716"/>
                </a:lnTo>
                <a:lnTo>
                  <a:pt x="18597" y="155588"/>
                </a:lnTo>
                <a:lnTo>
                  <a:pt x="7238" y="168783"/>
                </a:lnTo>
                <a:lnTo>
                  <a:pt x="4572" y="170942"/>
                </a:lnTo>
                <a:lnTo>
                  <a:pt x="2159" y="173355"/>
                </a:lnTo>
                <a:lnTo>
                  <a:pt x="0" y="175260"/>
                </a:lnTo>
              </a:path>
            </a:pathLst>
          </a:custGeom>
          <a:ln w="12801">
            <a:solidFill>
              <a:srgbClr val="006FC0"/>
            </a:solidFill>
          </a:ln>
        </p:spPr>
        <p:txBody>
          <a:bodyPr wrap="square" lIns="0" tIns="0" rIns="0" bIns="0" rtlCol="0"/>
          <a:lstStyle/>
          <a:p>
            <a:endParaRPr/>
          </a:p>
        </p:txBody>
      </p:sp>
      <p:sp>
        <p:nvSpPr>
          <p:cNvPr id="82" name="object 82"/>
          <p:cNvSpPr/>
          <p:nvPr/>
        </p:nvSpPr>
        <p:spPr>
          <a:xfrm>
            <a:off x="3240023" y="3562858"/>
            <a:ext cx="26034" cy="15875"/>
          </a:xfrm>
          <a:custGeom>
            <a:avLst/>
            <a:gdLst/>
            <a:ahLst/>
            <a:cxnLst/>
            <a:rect l="l" t="t" r="r" b="b"/>
            <a:pathLst>
              <a:path w="26035" h="15875">
                <a:moveTo>
                  <a:pt x="16128" y="0"/>
                </a:moveTo>
                <a:lnTo>
                  <a:pt x="25949" y="2706"/>
                </a:lnTo>
                <a:lnTo>
                  <a:pt x="20875" y="7175"/>
                </a:lnTo>
                <a:lnTo>
                  <a:pt x="9396" y="11930"/>
                </a:lnTo>
                <a:lnTo>
                  <a:pt x="0" y="15493"/>
                </a:lnTo>
              </a:path>
            </a:pathLst>
          </a:custGeom>
          <a:ln w="12801">
            <a:solidFill>
              <a:srgbClr val="006FC0"/>
            </a:solidFill>
          </a:ln>
        </p:spPr>
        <p:txBody>
          <a:bodyPr wrap="square" lIns="0" tIns="0" rIns="0" bIns="0" rtlCol="0"/>
          <a:lstStyle/>
          <a:p>
            <a:endParaRPr/>
          </a:p>
        </p:txBody>
      </p:sp>
      <p:sp>
        <p:nvSpPr>
          <p:cNvPr id="83" name="object 83"/>
          <p:cNvSpPr/>
          <p:nvPr/>
        </p:nvSpPr>
        <p:spPr>
          <a:xfrm>
            <a:off x="662330" y="3404316"/>
            <a:ext cx="347345" cy="20320"/>
          </a:xfrm>
          <a:custGeom>
            <a:avLst/>
            <a:gdLst/>
            <a:ahLst/>
            <a:cxnLst/>
            <a:rect l="l" t="t" r="r" b="b"/>
            <a:pathLst>
              <a:path w="347344" h="20320">
                <a:moveTo>
                  <a:pt x="0" y="18587"/>
                </a:moveTo>
                <a:lnTo>
                  <a:pt x="13511" y="19847"/>
                </a:lnTo>
                <a:lnTo>
                  <a:pt x="27165" y="18952"/>
                </a:lnTo>
                <a:lnTo>
                  <a:pt x="41105" y="17176"/>
                </a:lnTo>
                <a:lnTo>
                  <a:pt x="55473" y="15793"/>
                </a:lnTo>
                <a:lnTo>
                  <a:pt x="86791" y="13696"/>
                </a:lnTo>
                <a:lnTo>
                  <a:pt x="118110" y="11205"/>
                </a:lnTo>
                <a:lnTo>
                  <a:pt x="149428" y="8596"/>
                </a:lnTo>
                <a:lnTo>
                  <a:pt x="180746" y="6141"/>
                </a:lnTo>
                <a:lnTo>
                  <a:pt x="212431" y="3907"/>
                </a:lnTo>
                <a:lnTo>
                  <a:pt x="244030" y="2268"/>
                </a:lnTo>
                <a:lnTo>
                  <a:pt x="275686" y="1105"/>
                </a:lnTo>
                <a:lnTo>
                  <a:pt x="307543" y="299"/>
                </a:lnTo>
                <a:lnTo>
                  <a:pt x="318015" y="0"/>
                </a:lnTo>
                <a:lnTo>
                  <a:pt x="327317" y="283"/>
                </a:lnTo>
                <a:lnTo>
                  <a:pt x="336561" y="1496"/>
                </a:lnTo>
                <a:lnTo>
                  <a:pt x="346862" y="3982"/>
                </a:lnTo>
              </a:path>
            </a:pathLst>
          </a:custGeom>
          <a:ln w="12801">
            <a:solidFill>
              <a:srgbClr val="006FC0"/>
            </a:solidFill>
          </a:ln>
        </p:spPr>
        <p:txBody>
          <a:bodyPr wrap="square" lIns="0" tIns="0" rIns="0" bIns="0" rtlCol="0"/>
          <a:lstStyle/>
          <a:p>
            <a:endParaRPr/>
          </a:p>
        </p:txBody>
      </p:sp>
      <p:sp>
        <p:nvSpPr>
          <p:cNvPr id="84" name="object 84"/>
          <p:cNvSpPr/>
          <p:nvPr/>
        </p:nvSpPr>
        <p:spPr>
          <a:xfrm>
            <a:off x="651052" y="3679190"/>
            <a:ext cx="423545" cy="48895"/>
          </a:xfrm>
          <a:custGeom>
            <a:avLst/>
            <a:gdLst/>
            <a:ahLst/>
            <a:cxnLst/>
            <a:rect l="l" t="t" r="r" b="b"/>
            <a:pathLst>
              <a:path w="423544" h="48895">
                <a:moveTo>
                  <a:pt x="0" y="46736"/>
                </a:moveTo>
                <a:lnTo>
                  <a:pt x="17968" y="48577"/>
                </a:lnTo>
                <a:lnTo>
                  <a:pt x="35852" y="47752"/>
                </a:lnTo>
                <a:lnTo>
                  <a:pt x="53792" y="45021"/>
                </a:lnTo>
                <a:lnTo>
                  <a:pt x="71932" y="41148"/>
                </a:lnTo>
                <a:lnTo>
                  <a:pt x="111537" y="33313"/>
                </a:lnTo>
                <a:lnTo>
                  <a:pt x="151256" y="26384"/>
                </a:lnTo>
                <a:lnTo>
                  <a:pt x="191090" y="20073"/>
                </a:lnTo>
                <a:lnTo>
                  <a:pt x="231038" y="14097"/>
                </a:lnTo>
                <a:lnTo>
                  <a:pt x="305904" y="4095"/>
                </a:lnTo>
                <a:lnTo>
                  <a:pt x="380999" y="0"/>
                </a:lnTo>
                <a:lnTo>
                  <a:pt x="391558" y="267"/>
                </a:lnTo>
                <a:lnTo>
                  <a:pt x="402145" y="1000"/>
                </a:lnTo>
                <a:lnTo>
                  <a:pt x="412675" y="2089"/>
                </a:lnTo>
                <a:lnTo>
                  <a:pt x="423062" y="3429"/>
                </a:lnTo>
              </a:path>
            </a:pathLst>
          </a:custGeom>
          <a:ln w="12801">
            <a:solidFill>
              <a:srgbClr val="006FC0"/>
            </a:solidFill>
          </a:ln>
        </p:spPr>
        <p:txBody>
          <a:bodyPr wrap="square" lIns="0" tIns="0" rIns="0" bIns="0" rtlCol="0"/>
          <a:lstStyle/>
          <a:p>
            <a:endParaRPr/>
          </a:p>
        </p:txBody>
      </p:sp>
      <p:sp>
        <p:nvSpPr>
          <p:cNvPr id="85" name="object 85"/>
          <p:cNvSpPr/>
          <p:nvPr/>
        </p:nvSpPr>
        <p:spPr>
          <a:xfrm>
            <a:off x="3856354" y="3354599"/>
            <a:ext cx="254635" cy="182880"/>
          </a:xfrm>
          <a:custGeom>
            <a:avLst/>
            <a:gdLst/>
            <a:ahLst/>
            <a:cxnLst/>
            <a:rect l="l" t="t" r="r" b="b"/>
            <a:pathLst>
              <a:path w="254635" h="182879">
                <a:moveTo>
                  <a:pt x="0" y="7090"/>
                </a:moveTo>
                <a:lnTo>
                  <a:pt x="7008" y="3917"/>
                </a:lnTo>
                <a:lnTo>
                  <a:pt x="15112" y="1327"/>
                </a:lnTo>
                <a:lnTo>
                  <a:pt x="23502" y="0"/>
                </a:lnTo>
                <a:lnTo>
                  <a:pt x="31369" y="613"/>
                </a:lnTo>
                <a:lnTo>
                  <a:pt x="76463" y="23062"/>
                </a:lnTo>
                <a:lnTo>
                  <a:pt x="119304" y="54965"/>
                </a:lnTo>
                <a:lnTo>
                  <a:pt x="177319" y="101232"/>
                </a:lnTo>
                <a:lnTo>
                  <a:pt x="216751" y="137642"/>
                </a:lnTo>
                <a:lnTo>
                  <a:pt x="248666" y="176254"/>
                </a:lnTo>
                <a:lnTo>
                  <a:pt x="250571" y="178032"/>
                </a:lnTo>
                <a:lnTo>
                  <a:pt x="252603" y="180191"/>
                </a:lnTo>
                <a:lnTo>
                  <a:pt x="254508" y="182350"/>
                </a:lnTo>
              </a:path>
            </a:pathLst>
          </a:custGeom>
          <a:ln w="12801">
            <a:solidFill>
              <a:srgbClr val="006FC0"/>
            </a:solidFill>
          </a:ln>
        </p:spPr>
        <p:txBody>
          <a:bodyPr wrap="square" lIns="0" tIns="0" rIns="0" bIns="0" rtlCol="0"/>
          <a:lstStyle/>
          <a:p>
            <a:endParaRPr/>
          </a:p>
        </p:txBody>
      </p:sp>
      <p:sp>
        <p:nvSpPr>
          <p:cNvPr id="86" name="object 86"/>
          <p:cNvSpPr/>
          <p:nvPr/>
        </p:nvSpPr>
        <p:spPr>
          <a:xfrm>
            <a:off x="3929507" y="3329304"/>
            <a:ext cx="177165" cy="236854"/>
          </a:xfrm>
          <a:custGeom>
            <a:avLst/>
            <a:gdLst/>
            <a:ahLst/>
            <a:cxnLst/>
            <a:rect l="l" t="t" r="r" b="b"/>
            <a:pathLst>
              <a:path w="177164" h="236854">
                <a:moveTo>
                  <a:pt x="177037" y="0"/>
                </a:moveTo>
                <a:lnTo>
                  <a:pt x="165006" y="12844"/>
                </a:lnTo>
                <a:lnTo>
                  <a:pt x="153463" y="26177"/>
                </a:lnTo>
                <a:lnTo>
                  <a:pt x="142372" y="39915"/>
                </a:lnTo>
                <a:lnTo>
                  <a:pt x="131698" y="53975"/>
                </a:lnTo>
                <a:lnTo>
                  <a:pt x="113452" y="77309"/>
                </a:lnTo>
                <a:lnTo>
                  <a:pt x="94694" y="100345"/>
                </a:lnTo>
                <a:lnTo>
                  <a:pt x="75674" y="123215"/>
                </a:lnTo>
                <a:lnTo>
                  <a:pt x="56641" y="146050"/>
                </a:lnTo>
                <a:lnTo>
                  <a:pt x="42580" y="162732"/>
                </a:lnTo>
                <a:lnTo>
                  <a:pt x="28257" y="180260"/>
                </a:lnTo>
                <a:lnTo>
                  <a:pt x="15172" y="198431"/>
                </a:lnTo>
                <a:lnTo>
                  <a:pt x="4825" y="217043"/>
                </a:lnTo>
                <a:lnTo>
                  <a:pt x="1523" y="227457"/>
                </a:lnTo>
                <a:lnTo>
                  <a:pt x="0" y="230124"/>
                </a:lnTo>
                <a:lnTo>
                  <a:pt x="2412" y="236855"/>
                </a:lnTo>
              </a:path>
            </a:pathLst>
          </a:custGeom>
          <a:ln w="12801">
            <a:solidFill>
              <a:srgbClr val="006FC0"/>
            </a:solidFill>
          </a:ln>
        </p:spPr>
        <p:txBody>
          <a:bodyPr wrap="square" lIns="0" tIns="0" rIns="0" bIns="0" rtlCol="0"/>
          <a:lstStyle/>
          <a:p>
            <a:endParaRPr/>
          </a:p>
        </p:txBody>
      </p:sp>
      <p:sp>
        <p:nvSpPr>
          <p:cNvPr id="87" name="object 87"/>
          <p:cNvSpPr/>
          <p:nvPr/>
        </p:nvSpPr>
        <p:spPr>
          <a:xfrm>
            <a:off x="4214748" y="3528695"/>
            <a:ext cx="144780" cy="139065"/>
          </a:xfrm>
          <a:custGeom>
            <a:avLst/>
            <a:gdLst/>
            <a:ahLst/>
            <a:cxnLst/>
            <a:rect l="l" t="t" r="r" b="b"/>
            <a:pathLst>
              <a:path w="144779" h="139064">
                <a:moveTo>
                  <a:pt x="0" y="138937"/>
                </a:moveTo>
                <a:lnTo>
                  <a:pt x="16883" y="92374"/>
                </a:lnTo>
                <a:lnTo>
                  <a:pt x="18026" y="68208"/>
                </a:lnTo>
                <a:lnTo>
                  <a:pt x="18668" y="56387"/>
                </a:lnTo>
                <a:lnTo>
                  <a:pt x="19176" y="47878"/>
                </a:lnTo>
                <a:lnTo>
                  <a:pt x="20447" y="40766"/>
                </a:lnTo>
                <a:lnTo>
                  <a:pt x="22860" y="32638"/>
                </a:lnTo>
                <a:lnTo>
                  <a:pt x="32990" y="36044"/>
                </a:lnTo>
                <a:lnTo>
                  <a:pt x="40370" y="41592"/>
                </a:lnTo>
                <a:lnTo>
                  <a:pt x="46773" y="49141"/>
                </a:lnTo>
                <a:lnTo>
                  <a:pt x="53975" y="58546"/>
                </a:lnTo>
                <a:lnTo>
                  <a:pt x="67694" y="75682"/>
                </a:lnTo>
                <a:lnTo>
                  <a:pt x="82676" y="92376"/>
                </a:lnTo>
                <a:lnTo>
                  <a:pt x="99373" y="107142"/>
                </a:lnTo>
                <a:lnTo>
                  <a:pt x="118237" y="118490"/>
                </a:lnTo>
                <a:lnTo>
                  <a:pt x="128393" y="120604"/>
                </a:lnTo>
                <a:lnTo>
                  <a:pt x="136239" y="117776"/>
                </a:lnTo>
                <a:lnTo>
                  <a:pt x="141561" y="110829"/>
                </a:lnTo>
                <a:lnTo>
                  <a:pt x="144145" y="100583"/>
                </a:lnTo>
                <a:lnTo>
                  <a:pt x="144456" y="87782"/>
                </a:lnTo>
                <a:lnTo>
                  <a:pt x="142827" y="74755"/>
                </a:lnTo>
                <a:lnTo>
                  <a:pt x="131063" y="27939"/>
                </a:lnTo>
                <a:lnTo>
                  <a:pt x="120396" y="5206"/>
                </a:lnTo>
                <a:lnTo>
                  <a:pt x="119506" y="2412"/>
                </a:lnTo>
                <a:lnTo>
                  <a:pt x="118237" y="0"/>
                </a:lnTo>
              </a:path>
            </a:pathLst>
          </a:custGeom>
          <a:ln w="12801">
            <a:solidFill>
              <a:srgbClr val="006FC0"/>
            </a:solidFill>
          </a:ln>
        </p:spPr>
        <p:txBody>
          <a:bodyPr wrap="square" lIns="0" tIns="0" rIns="0" bIns="0" rtlCol="0"/>
          <a:lstStyle/>
          <a:p>
            <a:endParaRPr/>
          </a:p>
        </p:txBody>
      </p:sp>
      <p:sp>
        <p:nvSpPr>
          <p:cNvPr id="88" name="object 88"/>
          <p:cNvSpPr/>
          <p:nvPr/>
        </p:nvSpPr>
        <p:spPr>
          <a:xfrm>
            <a:off x="3830446" y="3185160"/>
            <a:ext cx="307975" cy="100330"/>
          </a:xfrm>
          <a:custGeom>
            <a:avLst/>
            <a:gdLst/>
            <a:ahLst/>
            <a:cxnLst/>
            <a:rect l="l" t="t" r="r" b="b"/>
            <a:pathLst>
              <a:path w="307975" h="100329">
                <a:moveTo>
                  <a:pt x="18923" y="100329"/>
                </a:moveTo>
                <a:lnTo>
                  <a:pt x="8254" y="98170"/>
                </a:lnTo>
                <a:lnTo>
                  <a:pt x="4572" y="97281"/>
                </a:lnTo>
                <a:lnTo>
                  <a:pt x="0" y="90804"/>
                </a:lnTo>
                <a:lnTo>
                  <a:pt x="12684" y="89618"/>
                </a:lnTo>
                <a:lnTo>
                  <a:pt x="25272" y="88645"/>
                </a:lnTo>
                <a:lnTo>
                  <a:pt x="37861" y="87768"/>
                </a:lnTo>
                <a:lnTo>
                  <a:pt x="50545" y="86867"/>
                </a:lnTo>
                <a:lnTo>
                  <a:pt x="72949" y="85649"/>
                </a:lnTo>
                <a:lnTo>
                  <a:pt x="95376" y="84550"/>
                </a:lnTo>
                <a:lnTo>
                  <a:pt x="117804" y="83403"/>
                </a:lnTo>
                <a:lnTo>
                  <a:pt x="140207" y="82041"/>
                </a:lnTo>
                <a:lnTo>
                  <a:pt x="165054" y="80466"/>
                </a:lnTo>
                <a:lnTo>
                  <a:pt x="189912" y="79152"/>
                </a:lnTo>
                <a:lnTo>
                  <a:pt x="214842" y="78362"/>
                </a:lnTo>
                <a:lnTo>
                  <a:pt x="239902" y="78359"/>
                </a:lnTo>
                <a:lnTo>
                  <a:pt x="255168" y="78680"/>
                </a:lnTo>
                <a:lnTo>
                  <a:pt x="270494" y="79025"/>
                </a:lnTo>
                <a:lnTo>
                  <a:pt x="285890" y="79037"/>
                </a:lnTo>
                <a:lnTo>
                  <a:pt x="301370" y="78359"/>
                </a:lnTo>
                <a:lnTo>
                  <a:pt x="303275" y="78359"/>
                </a:lnTo>
                <a:lnTo>
                  <a:pt x="305688" y="77977"/>
                </a:lnTo>
                <a:lnTo>
                  <a:pt x="307848" y="77724"/>
                </a:lnTo>
                <a:lnTo>
                  <a:pt x="306288" y="68520"/>
                </a:lnTo>
                <a:lnTo>
                  <a:pt x="302037" y="61531"/>
                </a:lnTo>
                <a:lnTo>
                  <a:pt x="295739" y="55399"/>
                </a:lnTo>
                <a:lnTo>
                  <a:pt x="288036" y="48767"/>
                </a:lnTo>
                <a:lnTo>
                  <a:pt x="274077" y="36558"/>
                </a:lnTo>
                <a:lnTo>
                  <a:pt x="258572" y="22431"/>
                </a:lnTo>
                <a:lnTo>
                  <a:pt x="247352" y="9280"/>
                </a:lnTo>
                <a:lnTo>
                  <a:pt x="246252" y="0"/>
                </a:lnTo>
              </a:path>
            </a:pathLst>
          </a:custGeom>
          <a:ln w="12801">
            <a:solidFill>
              <a:srgbClr val="006FC0"/>
            </a:solidFill>
          </a:ln>
        </p:spPr>
        <p:txBody>
          <a:bodyPr wrap="square" lIns="0" tIns="0" rIns="0" bIns="0" rtlCol="0"/>
          <a:lstStyle/>
          <a:p>
            <a:endParaRPr/>
          </a:p>
        </p:txBody>
      </p:sp>
      <p:sp>
        <p:nvSpPr>
          <p:cNvPr id="89" name="object 89"/>
          <p:cNvSpPr/>
          <p:nvPr/>
        </p:nvSpPr>
        <p:spPr>
          <a:xfrm>
            <a:off x="4431791" y="3210734"/>
            <a:ext cx="190500" cy="375920"/>
          </a:xfrm>
          <a:custGeom>
            <a:avLst/>
            <a:gdLst/>
            <a:ahLst/>
            <a:cxnLst/>
            <a:rect l="l" t="t" r="r" b="b"/>
            <a:pathLst>
              <a:path w="190500" h="375920">
                <a:moveTo>
                  <a:pt x="9779" y="333"/>
                </a:moveTo>
                <a:lnTo>
                  <a:pt x="6350" y="2746"/>
                </a:lnTo>
                <a:lnTo>
                  <a:pt x="3302" y="5159"/>
                </a:lnTo>
                <a:lnTo>
                  <a:pt x="0" y="7699"/>
                </a:lnTo>
                <a:lnTo>
                  <a:pt x="41987" y="2127"/>
                </a:lnTo>
                <a:lnTo>
                  <a:pt x="89915" y="0"/>
                </a:lnTo>
                <a:lnTo>
                  <a:pt x="106715" y="633"/>
                </a:lnTo>
                <a:lnTo>
                  <a:pt x="123444" y="2492"/>
                </a:lnTo>
                <a:lnTo>
                  <a:pt x="135461" y="6107"/>
                </a:lnTo>
                <a:lnTo>
                  <a:pt x="139954" y="11890"/>
                </a:lnTo>
                <a:lnTo>
                  <a:pt x="138160" y="19673"/>
                </a:lnTo>
                <a:lnTo>
                  <a:pt x="131318" y="29289"/>
                </a:lnTo>
                <a:lnTo>
                  <a:pt x="121031" y="39691"/>
                </a:lnTo>
                <a:lnTo>
                  <a:pt x="110172" y="49450"/>
                </a:lnTo>
                <a:lnTo>
                  <a:pt x="99314" y="59257"/>
                </a:lnTo>
                <a:lnTo>
                  <a:pt x="89027" y="69802"/>
                </a:lnTo>
                <a:lnTo>
                  <a:pt x="82042" y="78708"/>
                </a:lnTo>
                <a:lnTo>
                  <a:pt x="76866" y="88376"/>
                </a:lnTo>
                <a:lnTo>
                  <a:pt x="75168" y="98663"/>
                </a:lnTo>
                <a:lnTo>
                  <a:pt x="78612" y="109426"/>
                </a:lnTo>
                <a:lnTo>
                  <a:pt x="112063" y="134572"/>
                </a:lnTo>
                <a:lnTo>
                  <a:pt x="136824" y="146385"/>
                </a:lnTo>
                <a:lnTo>
                  <a:pt x="152320" y="154051"/>
                </a:lnTo>
                <a:lnTo>
                  <a:pt x="165887" y="163883"/>
                </a:lnTo>
                <a:lnTo>
                  <a:pt x="172847" y="176228"/>
                </a:lnTo>
                <a:lnTo>
                  <a:pt x="172989" y="184163"/>
                </a:lnTo>
                <a:lnTo>
                  <a:pt x="171227" y="191135"/>
                </a:lnTo>
                <a:lnTo>
                  <a:pt x="168275" y="197891"/>
                </a:lnTo>
                <a:lnTo>
                  <a:pt x="164846" y="205184"/>
                </a:lnTo>
                <a:lnTo>
                  <a:pt x="160156" y="215788"/>
                </a:lnTo>
                <a:lnTo>
                  <a:pt x="157241" y="225536"/>
                </a:lnTo>
                <a:lnTo>
                  <a:pt x="156541" y="235616"/>
                </a:lnTo>
                <a:lnTo>
                  <a:pt x="158496" y="247221"/>
                </a:lnTo>
                <a:lnTo>
                  <a:pt x="162673" y="258143"/>
                </a:lnTo>
                <a:lnTo>
                  <a:pt x="167909" y="268589"/>
                </a:lnTo>
                <a:lnTo>
                  <a:pt x="173551" y="278796"/>
                </a:lnTo>
                <a:lnTo>
                  <a:pt x="178943" y="289004"/>
                </a:lnTo>
                <a:lnTo>
                  <a:pt x="184713" y="302881"/>
                </a:lnTo>
                <a:lnTo>
                  <a:pt x="189198" y="318389"/>
                </a:lnTo>
                <a:lnTo>
                  <a:pt x="190301" y="334063"/>
                </a:lnTo>
                <a:lnTo>
                  <a:pt x="185928" y="348440"/>
                </a:lnTo>
                <a:lnTo>
                  <a:pt x="152654" y="370411"/>
                </a:lnTo>
                <a:lnTo>
                  <a:pt x="141732" y="374602"/>
                </a:lnTo>
                <a:lnTo>
                  <a:pt x="135890" y="375872"/>
                </a:lnTo>
              </a:path>
            </a:pathLst>
          </a:custGeom>
          <a:ln w="12801">
            <a:solidFill>
              <a:srgbClr val="006FC0"/>
            </a:solidFill>
          </a:ln>
        </p:spPr>
        <p:txBody>
          <a:bodyPr wrap="square" lIns="0" tIns="0" rIns="0" bIns="0" rtlCol="0"/>
          <a:lstStyle/>
          <a:p>
            <a:endParaRPr/>
          </a:p>
        </p:txBody>
      </p:sp>
      <p:sp>
        <p:nvSpPr>
          <p:cNvPr id="90" name="object 90"/>
          <p:cNvSpPr/>
          <p:nvPr/>
        </p:nvSpPr>
        <p:spPr>
          <a:xfrm>
            <a:off x="3696334" y="3555238"/>
            <a:ext cx="33020" cy="106045"/>
          </a:xfrm>
          <a:custGeom>
            <a:avLst/>
            <a:gdLst/>
            <a:ahLst/>
            <a:cxnLst/>
            <a:rect l="l" t="t" r="r" b="b"/>
            <a:pathLst>
              <a:path w="33020" h="106045">
                <a:moveTo>
                  <a:pt x="11302" y="0"/>
                </a:moveTo>
                <a:lnTo>
                  <a:pt x="19565" y="2391"/>
                </a:lnTo>
                <a:lnTo>
                  <a:pt x="26257" y="6175"/>
                </a:lnTo>
                <a:lnTo>
                  <a:pt x="30805" y="12269"/>
                </a:lnTo>
                <a:lnTo>
                  <a:pt x="32638" y="21589"/>
                </a:lnTo>
                <a:lnTo>
                  <a:pt x="30807" y="35470"/>
                </a:lnTo>
                <a:lnTo>
                  <a:pt x="14859" y="76707"/>
                </a:lnTo>
                <a:lnTo>
                  <a:pt x="3911" y="99550"/>
                </a:lnTo>
                <a:lnTo>
                  <a:pt x="0" y="106044"/>
                </a:lnTo>
              </a:path>
            </a:pathLst>
          </a:custGeom>
          <a:ln w="12801">
            <a:solidFill>
              <a:srgbClr val="006FC0"/>
            </a:solidFill>
          </a:ln>
        </p:spPr>
        <p:txBody>
          <a:bodyPr wrap="square" lIns="0" tIns="0" rIns="0" bIns="0" rtlCol="0"/>
          <a:lstStyle/>
          <a:p>
            <a:endParaRPr/>
          </a:p>
        </p:txBody>
      </p:sp>
      <p:sp>
        <p:nvSpPr>
          <p:cNvPr id="91" name="object 91"/>
          <p:cNvSpPr/>
          <p:nvPr/>
        </p:nvSpPr>
        <p:spPr>
          <a:xfrm>
            <a:off x="4903743" y="3440938"/>
            <a:ext cx="173355" cy="6350"/>
          </a:xfrm>
          <a:custGeom>
            <a:avLst/>
            <a:gdLst/>
            <a:ahLst/>
            <a:cxnLst/>
            <a:rect l="l" t="t" r="r" b="b"/>
            <a:pathLst>
              <a:path w="173354" h="6350">
                <a:moveTo>
                  <a:pt x="5060" y="0"/>
                </a:moveTo>
                <a:lnTo>
                  <a:pt x="0" y="4847"/>
                </a:lnTo>
                <a:lnTo>
                  <a:pt x="7631" y="5730"/>
                </a:lnTo>
                <a:lnTo>
                  <a:pt x="20454" y="4732"/>
                </a:lnTo>
                <a:lnTo>
                  <a:pt x="30968" y="3937"/>
                </a:lnTo>
                <a:lnTo>
                  <a:pt x="48390" y="4544"/>
                </a:lnTo>
                <a:lnTo>
                  <a:pt x="66147" y="5080"/>
                </a:lnTo>
                <a:lnTo>
                  <a:pt x="83903" y="5044"/>
                </a:lnTo>
                <a:lnTo>
                  <a:pt x="101326" y="3937"/>
                </a:lnTo>
                <a:lnTo>
                  <a:pt x="116871" y="2446"/>
                </a:lnTo>
                <a:lnTo>
                  <a:pt x="132345" y="1254"/>
                </a:lnTo>
                <a:lnTo>
                  <a:pt x="147867" y="418"/>
                </a:lnTo>
                <a:lnTo>
                  <a:pt x="163556" y="0"/>
                </a:lnTo>
                <a:lnTo>
                  <a:pt x="166604" y="0"/>
                </a:lnTo>
                <a:lnTo>
                  <a:pt x="169906" y="0"/>
                </a:lnTo>
                <a:lnTo>
                  <a:pt x="172954" y="0"/>
                </a:lnTo>
              </a:path>
            </a:pathLst>
          </a:custGeom>
          <a:ln w="12801">
            <a:solidFill>
              <a:srgbClr val="006FC0"/>
            </a:solidFill>
          </a:ln>
        </p:spPr>
        <p:txBody>
          <a:bodyPr wrap="square" lIns="0" tIns="0" rIns="0" bIns="0" rtlCol="0"/>
          <a:lstStyle/>
          <a:p>
            <a:endParaRPr/>
          </a:p>
        </p:txBody>
      </p:sp>
      <p:sp>
        <p:nvSpPr>
          <p:cNvPr id="92" name="object 92"/>
          <p:cNvSpPr/>
          <p:nvPr/>
        </p:nvSpPr>
        <p:spPr>
          <a:xfrm>
            <a:off x="4921630" y="3502152"/>
            <a:ext cx="259079" cy="21590"/>
          </a:xfrm>
          <a:custGeom>
            <a:avLst/>
            <a:gdLst/>
            <a:ahLst/>
            <a:cxnLst/>
            <a:rect l="l" t="t" r="r" b="b"/>
            <a:pathLst>
              <a:path w="259079" h="21589">
                <a:moveTo>
                  <a:pt x="0" y="21082"/>
                </a:moveTo>
                <a:lnTo>
                  <a:pt x="13719" y="19089"/>
                </a:lnTo>
                <a:lnTo>
                  <a:pt x="27463" y="16383"/>
                </a:lnTo>
                <a:lnTo>
                  <a:pt x="41255" y="13581"/>
                </a:lnTo>
                <a:lnTo>
                  <a:pt x="55118" y="11302"/>
                </a:lnTo>
                <a:lnTo>
                  <a:pt x="79563" y="8675"/>
                </a:lnTo>
                <a:lnTo>
                  <a:pt x="103711" y="7239"/>
                </a:lnTo>
                <a:lnTo>
                  <a:pt x="127787" y="6373"/>
                </a:lnTo>
                <a:lnTo>
                  <a:pt x="152019" y="5461"/>
                </a:lnTo>
                <a:lnTo>
                  <a:pt x="174879" y="4314"/>
                </a:lnTo>
                <a:lnTo>
                  <a:pt x="197739" y="3143"/>
                </a:lnTo>
                <a:lnTo>
                  <a:pt x="220599" y="1924"/>
                </a:lnTo>
                <a:lnTo>
                  <a:pt x="243459" y="635"/>
                </a:lnTo>
                <a:lnTo>
                  <a:pt x="248666" y="635"/>
                </a:lnTo>
                <a:lnTo>
                  <a:pt x="253873" y="0"/>
                </a:lnTo>
                <a:lnTo>
                  <a:pt x="259080" y="0"/>
                </a:lnTo>
              </a:path>
            </a:pathLst>
          </a:custGeom>
          <a:ln w="12801">
            <a:solidFill>
              <a:srgbClr val="006FC0"/>
            </a:solidFill>
          </a:ln>
        </p:spPr>
        <p:txBody>
          <a:bodyPr wrap="square" lIns="0" tIns="0" rIns="0" bIns="0" rtlCol="0"/>
          <a:lstStyle/>
          <a:p>
            <a:endParaRPr/>
          </a:p>
        </p:txBody>
      </p:sp>
      <p:sp>
        <p:nvSpPr>
          <p:cNvPr id="93" name="object 93"/>
          <p:cNvSpPr/>
          <p:nvPr/>
        </p:nvSpPr>
        <p:spPr>
          <a:xfrm>
            <a:off x="5659246" y="3326937"/>
            <a:ext cx="223520" cy="230504"/>
          </a:xfrm>
          <a:custGeom>
            <a:avLst/>
            <a:gdLst/>
            <a:ahLst/>
            <a:cxnLst/>
            <a:rect l="l" t="t" r="r" b="b"/>
            <a:pathLst>
              <a:path w="223520" h="230504">
                <a:moveTo>
                  <a:pt x="0" y="843"/>
                </a:moveTo>
                <a:lnTo>
                  <a:pt x="40512" y="18877"/>
                </a:lnTo>
                <a:lnTo>
                  <a:pt x="66357" y="46892"/>
                </a:lnTo>
                <a:lnTo>
                  <a:pt x="90868" y="76408"/>
                </a:lnTo>
                <a:lnTo>
                  <a:pt x="114808" y="106495"/>
                </a:lnTo>
                <a:lnTo>
                  <a:pt x="138937" y="136225"/>
                </a:lnTo>
                <a:lnTo>
                  <a:pt x="159720" y="160016"/>
                </a:lnTo>
                <a:lnTo>
                  <a:pt x="180800" y="183485"/>
                </a:lnTo>
                <a:lnTo>
                  <a:pt x="201999" y="206787"/>
                </a:lnTo>
                <a:lnTo>
                  <a:pt x="223138" y="230078"/>
                </a:lnTo>
              </a:path>
            </a:pathLst>
          </a:custGeom>
          <a:ln w="12801">
            <a:solidFill>
              <a:srgbClr val="006FC0"/>
            </a:solidFill>
          </a:ln>
        </p:spPr>
        <p:txBody>
          <a:bodyPr wrap="square" lIns="0" tIns="0" rIns="0" bIns="0" rtlCol="0"/>
          <a:lstStyle/>
          <a:p>
            <a:endParaRPr/>
          </a:p>
        </p:txBody>
      </p:sp>
      <p:sp>
        <p:nvSpPr>
          <p:cNvPr id="94" name="object 94"/>
          <p:cNvSpPr/>
          <p:nvPr/>
        </p:nvSpPr>
        <p:spPr>
          <a:xfrm>
            <a:off x="5730875" y="3339084"/>
            <a:ext cx="144780" cy="257175"/>
          </a:xfrm>
          <a:custGeom>
            <a:avLst/>
            <a:gdLst/>
            <a:ahLst/>
            <a:cxnLst/>
            <a:rect l="l" t="t" r="r" b="b"/>
            <a:pathLst>
              <a:path w="144779" h="257175">
                <a:moveTo>
                  <a:pt x="144399" y="0"/>
                </a:moveTo>
                <a:lnTo>
                  <a:pt x="135437" y="19311"/>
                </a:lnTo>
                <a:lnTo>
                  <a:pt x="125666" y="37814"/>
                </a:lnTo>
                <a:lnTo>
                  <a:pt x="115609" y="56078"/>
                </a:lnTo>
                <a:lnTo>
                  <a:pt x="105790" y="74675"/>
                </a:lnTo>
                <a:lnTo>
                  <a:pt x="92211" y="101040"/>
                </a:lnTo>
                <a:lnTo>
                  <a:pt x="78597" y="127381"/>
                </a:lnTo>
                <a:lnTo>
                  <a:pt x="64482" y="153435"/>
                </a:lnTo>
                <a:lnTo>
                  <a:pt x="49402" y="178942"/>
                </a:lnTo>
                <a:lnTo>
                  <a:pt x="39171" y="196639"/>
                </a:lnTo>
                <a:lnTo>
                  <a:pt x="19042" y="232842"/>
                </a:lnTo>
                <a:lnTo>
                  <a:pt x="2412" y="254253"/>
                </a:lnTo>
                <a:lnTo>
                  <a:pt x="0" y="256666"/>
                </a:lnTo>
              </a:path>
            </a:pathLst>
          </a:custGeom>
          <a:ln w="12801">
            <a:solidFill>
              <a:srgbClr val="006FC0"/>
            </a:solidFill>
          </a:ln>
        </p:spPr>
        <p:txBody>
          <a:bodyPr wrap="square" lIns="0" tIns="0" rIns="0" bIns="0" rtlCol="0"/>
          <a:lstStyle/>
          <a:p>
            <a:endParaRPr/>
          </a:p>
        </p:txBody>
      </p:sp>
      <p:sp>
        <p:nvSpPr>
          <p:cNvPr id="95" name="object 95"/>
          <p:cNvSpPr/>
          <p:nvPr/>
        </p:nvSpPr>
        <p:spPr>
          <a:xfrm>
            <a:off x="5610173" y="3317589"/>
            <a:ext cx="414655" cy="29209"/>
          </a:xfrm>
          <a:custGeom>
            <a:avLst/>
            <a:gdLst/>
            <a:ahLst/>
            <a:cxnLst/>
            <a:rect l="l" t="t" r="r" b="b"/>
            <a:pathLst>
              <a:path w="414654" h="29210">
                <a:moveTo>
                  <a:pt x="13386" y="12350"/>
                </a:moveTo>
                <a:lnTo>
                  <a:pt x="0" y="17851"/>
                </a:lnTo>
                <a:lnTo>
                  <a:pt x="6306" y="17684"/>
                </a:lnTo>
                <a:lnTo>
                  <a:pt x="21709" y="14851"/>
                </a:lnTo>
                <a:lnTo>
                  <a:pt x="35611" y="12350"/>
                </a:lnTo>
                <a:lnTo>
                  <a:pt x="109747" y="5032"/>
                </a:lnTo>
                <a:lnTo>
                  <a:pt x="184074" y="1428"/>
                </a:lnTo>
                <a:lnTo>
                  <a:pt x="224353" y="273"/>
                </a:lnTo>
                <a:lnTo>
                  <a:pt x="264941" y="0"/>
                </a:lnTo>
                <a:lnTo>
                  <a:pt x="305482" y="1107"/>
                </a:lnTo>
                <a:lnTo>
                  <a:pt x="345618" y="4095"/>
                </a:lnTo>
                <a:lnTo>
                  <a:pt x="364763" y="6518"/>
                </a:lnTo>
                <a:lnTo>
                  <a:pt x="383147" y="10525"/>
                </a:lnTo>
                <a:lnTo>
                  <a:pt x="399911" y="17508"/>
                </a:lnTo>
                <a:lnTo>
                  <a:pt x="414198" y="28860"/>
                </a:lnTo>
              </a:path>
            </a:pathLst>
          </a:custGeom>
          <a:ln w="12801">
            <a:solidFill>
              <a:srgbClr val="006FC0"/>
            </a:solidFill>
          </a:ln>
        </p:spPr>
        <p:txBody>
          <a:bodyPr wrap="square" lIns="0" tIns="0" rIns="0" bIns="0" rtlCol="0"/>
          <a:lstStyle/>
          <a:p>
            <a:endParaRPr/>
          </a:p>
        </p:txBody>
      </p:sp>
      <p:sp>
        <p:nvSpPr>
          <p:cNvPr id="96" name="object 96"/>
          <p:cNvSpPr/>
          <p:nvPr/>
        </p:nvSpPr>
        <p:spPr>
          <a:xfrm>
            <a:off x="5673216" y="3594935"/>
            <a:ext cx="330200" cy="19685"/>
          </a:xfrm>
          <a:custGeom>
            <a:avLst/>
            <a:gdLst/>
            <a:ahLst/>
            <a:cxnLst/>
            <a:rect l="l" t="t" r="r" b="b"/>
            <a:pathLst>
              <a:path w="330200" h="19685">
                <a:moveTo>
                  <a:pt x="0" y="14531"/>
                </a:moveTo>
                <a:lnTo>
                  <a:pt x="8509" y="19681"/>
                </a:lnTo>
                <a:lnTo>
                  <a:pt x="23113" y="19436"/>
                </a:lnTo>
                <a:lnTo>
                  <a:pt x="40576" y="16263"/>
                </a:lnTo>
                <a:lnTo>
                  <a:pt x="57658" y="12626"/>
                </a:lnTo>
                <a:lnTo>
                  <a:pt x="87909" y="7752"/>
                </a:lnTo>
                <a:lnTo>
                  <a:pt x="118316" y="4022"/>
                </a:lnTo>
                <a:lnTo>
                  <a:pt x="148937" y="1482"/>
                </a:lnTo>
                <a:lnTo>
                  <a:pt x="179832" y="180"/>
                </a:lnTo>
                <a:lnTo>
                  <a:pt x="207353" y="0"/>
                </a:lnTo>
                <a:lnTo>
                  <a:pt x="234362" y="926"/>
                </a:lnTo>
                <a:lnTo>
                  <a:pt x="288417" y="6911"/>
                </a:lnTo>
                <a:lnTo>
                  <a:pt x="319528" y="12501"/>
                </a:lnTo>
                <a:lnTo>
                  <a:pt x="329819" y="14531"/>
                </a:lnTo>
              </a:path>
            </a:pathLst>
          </a:custGeom>
          <a:ln w="12801">
            <a:solidFill>
              <a:srgbClr val="006FC0"/>
            </a:solidFill>
          </a:ln>
        </p:spPr>
        <p:txBody>
          <a:bodyPr wrap="square" lIns="0" tIns="0" rIns="0" bIns="0" rtlCol="0"/>
          <a:lstStyle/>
          <a:p>
            <a:endParaRPr/>
          </a:p>
        </p:txBody>
      </p:sp>
      <p:sp>
        <p:nvSpPr>
          <p:cNvPr id="97" name="object 97"/>
          <p:cNvSpPr/>
          <p:nvPr/>
        </p:nvSpPr>
        <p:spPr>
          <a:xfrm>
            <a:off x="6085332" y="3563111"/>
            <a:ext cx="24130" cy="109855"/>
          </a:xfrm>
          <a:custGeom>
            <a:avLst/>
            <a:gdLst/>
            <a:ahLst/>
            <a:cxnLst/>
            <a:rect l="l" t="t" r="r" b="b"/>
            <a:pathLst>
              <a:path w="24129" h="109854">
                <a:moveTo>
                  <a:pt x="0" y="0"/>
                </a:moveTo>
                <a:lnTo>
                  <a:pt x="10122" y="152"/>
                </a:lnTo>
                <a:lnTo>
                  <a:pt x="17351" y="2746"/>
                </a:lnTo>
                <a:lnTo>
                  <a:pt x="21842" y="8983"/>
                </a:lnTo>
                <a:lnTo>
                  <a:pt x="23748" y="20065"/>
                </a:lnTo>
                <a:lnTo>
                  <a:pt x="22899" y="33186"/>
                </a:lnTo>
                <a:lnTo>
                  <a:pt x="20002" y="46545"/>
                </a:lnTo>
                <a:lnTo>
                  <a:pt x="16533" y="59713"/>
                </a:lnTo>
                <a:lnTo>
                  <a:pt x="13969" y="72262"/>
                </a:lnTo>
                <a:lnTo>
                  <a:pt x="13342" y="81506"/>
                </a:lnTo>
                <a:lnTo>
                  <a:pt x="13525" y="90868"/>
                </a:lnTo>
                <a:lnTo>
                  <a:pt x="14184" y="100230"/>
                </a:lnTo>
                <a:lnTo>
                  <a:pt x="14985" y="109474"/>
                </a:lnTo>
              </a:path>
            </a:pathLst>
          </a:custGeom>
          <a:ln w="12801">
            <a:solidFill>
              <a:srgbClr val="006FC0"/>
            </a:solidFill>
          </a:ln>
        </p:spPr>
        <p:txBody>
          <a:bodyPr wrap="square" lIns="0" tIns="0" rIns="0" bIns="0" rtlCol="0"/>
          <a:lstStyle/>
          <a:p>
            <a:endParaRPr/>
          </a:p>
        </p:txBody>
      </p:sp>
      <p:sp>
        <p:nvSpPr>
          <p:cNvPr id="98" name="object 98"/>
          <p:cNvSpPr/>
          <p:nvPr/>
        </p:nvSpPr>
        <p:spPr>
          <a:xfrm>
            <a:off x="6283698" y="3313810"/>
            <a:ext cx="181610" cy="186055"/>
          </a:xfrm>
          <a:custGeom>
            <a:avLst/>
            <a:gdLst/>
            <a:ahLst/>
            <a:cxnLst/>
            <a:rect l="l" t="t" r="r" b="b"/>
            <a:pathLst>
              <a:path w="181610" h="186054">
                <a:moveTo>
                  <a:pt x="1277" y="52069"/>
                </a:moveTo>
                <a:lnTo>
                  <a:pt x="0" y="41723"/>
                </a:lnTo>
                <a:lnTo>
                  <a:pt x="388" y="33591"/>
                </a:lnTo>
                <a:lnTo>
                  <a:pt x="1920" y="26316"/>
                </a:lnTo>
                <a:lnTo>
                  <a:pt x="4071" y="18541"/>
                </a:lnTo>
                <a:lnTo>
                  <a:pt x="7119" y="7238"/>
                </a:lnTo>
                <a:lnTo>
                  <a:pt x="9786" y="3048"/>
                </a:lnTo>
                <a:lnTo>
                  <a:pt x="19311" y="0"/>
                </a:lnTo>
                <a:lnTo>
                  <a:pt x="21609" y="9372"/>
                </a:lnTo>
                <a:lnTo>
                  <a:pt x="21597" y="18113"/>
                </a:lnTo>
                <a:lnTo>
                  <a:pt x="20347" y="27164"/>
                </a:lnTo>
                <a:lnTo>
                  <a:pt x="18930" y="37464"/>
                </a:lnTo>
                <a:lnTo>
                  <a:pt x="17192" y="53887"/>
                </a:lnTo>
                <a:lnTo>
                  <a:pt x="16168" y="70262"/>
                </a:lnTo>
                <a:lnTo>
                  <a:pt x="16144" y="86685"/>
                </a:lnTo>
                <a:lnTo>
                  <a:pt x="17406" y="103250"/>
                </a:lnTo>
                <a:lnTo>
                  <a:pt x="31890" y="151114"/>
                </a:lnTo>
                <a:lnTo>
                  <a:pt x="67381" y="181689"/>
                </a:lnTo>
                <a:lnTo>
                  <a:pt x="97543" y="185547"/>
                </a:lnTo>
                <a:lnTo>
                  <a:pt x="115117" y="182844"/>
                </a:lnTo>
                <a:lnTo>
                  <a:pt x="156979" y="155448"/>
                </a:lnTo>
                <a:lnTo>
                  <a:pt x="179625" y="110710"/>
                </a:lnTo>
                <a:lnTo>
                  <a:pt x="181363" y="93852"/>
                </a:lnTo>
                <a:lnTo>
                  <a:pt x="181157" y="81188"/>
                </a:lnTo>
                <a:lnTo>
                  <a:pt x="164961" y="38736"/>
                </a:lnTo>
                <a:lnTo>
                  <a:pt x="161075" y="36147"/>
                </a:lnTo>
                <a:lnTo>
                  <a:pt x="161047" y="38915"/>
                </a:lnTo>
                <a:lnTo>
                  <a:pt x="167139" y="46862"/>
                </a:lnTo>
              </a:path>
            </a:pathLst>
          </a:custGeom>
          <a:ln w="12496">
            <a:solidFill>
              <a:srgbClr val="006FC0"/>
            </a:solidFill>
          </a:ln>
        </p:spPr>
        <p:txBody>
          <a:bodyPr wrap="square" lIns="0" tIns="0" rIns="0" bIns="0" rtlCol="0"/>
          <a:lstStyle/>
          <a:p>
            <a:endParaRPr/>
          </a:p>
        </p:txBody>
      </p:sp>
      <p:sp>
        <p:nvSpPr>
          <p:cNvPr id="99" name="object 99"/>
          <p:cNvSpPr/>
          <p:nvPr/>
        </p:nvSpPr>
        <p:spPr>
          <a:xfrm>
            <a:off x="6765670" y="3313429"/>
            <a:ext cx="243204" cy="204470"/>
          </a:xfrm>
          <a:custGeom>
            <a:avLst/>
            <a:gdLst/>
            <a:ahLst/>
            <a:cxnLst/>
            <a:rect l="l" t="t" r="r" b="b"/>
            <a:pathLst>
              <a:path w="243204" h="204470">
                <a:moveTo>
                  <a:pt x="6350" y="2159"/>
                </a:moveTo>
                <a:lnTo>
                  <a:pt x="3936" y="1524"/>
                </a:lnTo>
                <a:lnTo>
                  <a:pt x="1777" y="635"/>
                </a:lnTo>
                <a:lnTo>
                  <a:pt x="0" y="0"/>
                </a:lnTo>
                <a:lnTo>
                  <a:pt x="44830" y="25908"/>
                </a:lnTo>
                <a:lnTo>
                  <a:pt x="70617" y="48813"/>
                </a:lnTo>
                <a:lnTo>
                  <a:pt x="96440" y="71707"/>
                </a:lnTo>
                <a:lnTo>
                  <a:pt x="122429" y="94434"/>
                </a:lnTo>
                <a:lnTo>
                  <a:pt x="148717" y="116840"/>
                </a:lnTo>
                <a:lnTo>
                  <a:pt x="168876" y="133076"/>
                </a:lnTo>
                <a:lnTo>
                  <a:pt x="188928" y="149574"/>
                </a:lnTo>
                <a:lnTo>
                  <a:pt x="208528" y="166596"/>
                </a:lnTo>
                <a:lnTo>
                  <a:pt x="227329" y="184404"/>
                </a:lnTo>
                <a:lnTo>
                  <a:pt x="236220" y="194564"/>
                </a:lnTo>
                <a:lnTo>
                  <a:pt x="238632" y="197612"/>
                </a:lnTo>
                <a:lnTo>
                  <a:pt x="243204" y="204216"/>
                </a:lnTo>
              </a:path>
            </a:pathLst>
          </a:custGeom>
          <a:ln w="12496">
            <a:solidFill>
              <a:srgbClr val="006FC0"/>
            </a:solidFill>
          </a:ln>
        </p:spPr>
        <p:txBody>
          <a:bodyPr wrap="square" lIns="0" tIns="0" rIns="0" bIns="0" rtlCol="0"/>
          <a:lstStyle/>
          <a:p>
            <a:endParaRPr/>
          </a:p>
        </p:txBody>
      </p:sp>
      <p:sp>
        <p:nvSpPr>
          <p:cNvPr id="100" name="object 100"/>
          <p:cNvSpPr/>
          <p:nvPr/>
        </p:nvSpPr>
        <p:spPr>
          <a:xfrm>
            <a:off x="6844030" y="3276600"/>
            <a:ext cx="175260" cy="288290"/>
          </a:xfrm>
          <a:custGeom>
            <a:avLst/>
            <a:gdLst/>
            <a:ahLst/>
            <a:cxnLst/>
            <a:rect l="l" t="t" r="r" b="b"/>
            <a:pathLst>
              <a:path w="175259" h="288289">
                <a:moveTo>
                  <a:pt x="158115" y="25019"/>
                </a:moveTo>
                <a:lnTo>
                  <a:pt x="162050" y="18823"/>
                </a:lnTo>
                <a:lnTo>
                  <a:pt x="165973" y="12604"/>
                </a:lnTo>
                <a:lnTo>
                  <a:pt x="169777" y="6338"/>
                </a:lnTo>
                <a:lnTo>
                  <a:pt x="173354" y="0"/>
                </a:lnTo>
                <a:lnTo>
                  <a:pt x="174807" y="11894"/>
                </a:lnTo>
                <a:lnTo>
                  <a:pt x="170973" y="24002"/>
                </a:lnTo>
                <a:lnTo>
                  <a:pt x="164139" y="36683"/>
                </a:lnTo>
                <a:lnTo>
                  <a:pt x="156591" y="50291"/>
                </a:lnTo>
                <a:lnTo>
                  <a:pt x="142605" y="77114"/>
                </a:lnTo>
                <a:lnTo>
                  <a:pt x="127380" y="103044"/>
                </a:lnTo>
                <a:lnTo>
                  <a:pt x="111299" y="128569"/>
                </a:lnTo>
                <a:lnTo>
                  <a:pt x="94742" y="154177"/>
                </a:lnTo>
                <a:lnTo>
                  <a:pt x="79311" y="178925"/>
                </a:lnTo>
                <a:lnTo>
                  <a:pt x="47736" y="229562"/>
                </a:lnTo>
                <a:lnTo>
                  <a:pt x="23377" y="262175"/>
                </a:lnTo>
                <a:lnTo>
                  <a:pt x="7713" y="279669"/>
                </a:lnTo>
                <a:lnTo>
                  <a:pt x="0" y="288036"/>
                </a:lnTo>
              </a:path>
            </a:pathLst>
          </a:custGeom>
          <a:ln w="12496">
            <a:solidFill>
              <a:srgbClr val="006FC0"/>
            </a:solidFill>
          </a:ln>
        </p:spPr>
        <p:txBody>
          <a:bodyPr wrap="square" lIns="0" tIns="0" rIns="0" bIns="0" rtlCol="0"/>
          <a:lstStyle/>
          <a:p>
            <a:endParaRPr/>
          </a:p>
        </p:txBody>
      </p:sp>
      <p:sp>
        <p:nvSpPr>
          <p:cNvPr id="101" name="object 101"/>
          <p:cNvSpPr/>
          <p:nvPr/>
        </p:nvSpPr>
        <p:spPr>
          <a:xfrm>
            <a:off x="6749795" y="3270868"/>
            <a:ext cx="403225" cy="43180"/>
          </a:xfrm>
          <a:custGeom>
            <a:avLst/>
            <a:gdLst/>
            <a:ahLst/>
            <a:cxnLst/>
            <a:rect l="l" t="t" r="r" b="b"/>
            <a:pathLst>
              <a:path w="403225" h="43179">
                <a:moveTo>
                  <a:pt x="19176" y="37099"/>
                </a:moveTo>
                <a:lnTo>
                  <a:pt x="8889" y="39893"/>
                </a:lnTo>
                <a:lnTo>
                  <a:pt x="6096" y="40782"/>
                </a:lnTo>
                <a:lnTo>
                  <a:pt x="0" y="42560"/>
                </a:lnTo>
                <a:lnTo>
                  <a:pt x="44783" y="28305"/>
                </a:lnTo>
                <a:lnTo>
                  <a:pt x="91185" y="18811"/>
                </a:lnTo>
                <a:lnTo>
                  <a:pt x="131282" y="11789"/>
                </a:lnTo>
                <a:lnTo>
                  <a:pt x="171926" y="5873"/>
                </a:lnTo>
                <a:lnTo>
                  <a:pt x="212808" y="1791"/>
                </a:lnTo>
                <a:lnTo>
                  <a:pt x="253619" y="269"/>
                </a:lnTo>
                <a:lnTo>
                  <a:pt x="285230" y="0"/>
                </a:lnTo>
                <a:lnTo>
                  <a:pt x="318198" y="873"/>
                </a:lnTo>
                <a:lnTo>
                  <a:pt x="381634" y="12715"/>
                </a:lnTo>
                <a:lnTo>
                  <a:pt x="399583" y="24342"/>
                </a:lnTo>
                <a:lnTo>
                  <a:pt x="402971" y="29225"/>
                </a:lnTo>
              </a:path>
            </a:pathLst>
          </a:custGeom>
          <a:ln w="12496">
            <a:solidFill>
              <a:srgbClr val="006FC0"/>
            </a:solidFill>
          </a:ln>
        </p:spPr>
        <p:txBody>
          <a:bodyPr wrap="square" lIns="0" tIns="0" rIns="0" bIns="0" rtlCol="0"/>
          <a:lstStyle/>
          <a:p>
            <a:endParaRPr/>
          </a:p>
        </p:txBody>
      </p:sp>
      <p:sp>
        <p:nvSpPr>
          <p:cNvPr id="102" name="object 102"/>
          <p:cNvSpPr/>
          <p:nvPr/>
        </p:nvSpPr>
        <p:spPr>
          <a:xfrm>
            <a:off x="6785482" y="3528314"/>
            <a:ext cx="301625" cy="26670"/>
          </a:xfrm>
          <a:custGeom>
            <a:avLst/>
            <a:gdLst/>
            <a:ahLst/>
            <a:cxnLst/>
            <a:rect l="l" t="t" r="r" b="b"/>
            <a:pathLst>
              <a:path w="301625" h="26670">
                <a:moveTo>
                  <a:pt x="0" y="11937"/>
                </a:moveTo>
                <a:lnTo>
                  <a:pt x="2295" y="22947"/>
                </a:lnTo>
                <a:lnTo>
                  <a:pt x="9318" y="26479"/>
                </a:lnTo>
                <a:lnTo>
                  <a:pt x="19841" y="25725"/>
                </a:lnTo>
                <a:lnTo>
                  <a:pt x="32639" y="23875"/>
                </a:lnTo>
                <a:lnTo>
                  <a:pt x="58868" y="20710"/>
                </a:lnTo>
                <a:lnTo>
                  <a:pt x="111184" y="14142"/>
                </a:lnTo>
                <a:lnTo>
                  <a:pt x="165939" y="8455"/>
                </a:lnTo>
                <a:lnTo>
                  <a:pt x="222656" y="4316"/>
                </a:lnTo>
                <a:lnTo>
                  <a:pt x="263669" y="2196"/>
                </a:lnTo>
                <a:lnTo>
                  <a:pt x="276240" y="1635"/>
                </a:lnTo>
                <a:lnTo>
                  <a:pt x="288740" y="954"/>
                </a:lnTo>
                <a:lnTo>
                  <a:pt x="301371" y="0"/>
                </a:lnTo>
              </a:path>
            </a:pathLst>
          </a:custGeom>
          <a:ln w="12496">
            <a:solidFill>
              <a:srgbClr val="006FC0"/>
            </a:solidFill>
          </a:ln>
        </p:spPr>
        <p:txBody>
          <a:bodyPr wrap="square" lIns="0" tIns="0" rIns="0" bIns="0" rtlCol="0"/>
          <a:lstStyle/>
          <a:p>
            <a:endParaRPr/>
          </a:p>
        </p:txBody>
      </p:sp>
      <p:sp>
        <p:nvSpPr>
          <p:cNvPr id="103" name="object 103"/>
          <p:cNvSpPr/>
          <p:nvPr/>
        </p:nvSpPr>
        <p:spPr>
          <a:xfrm>
            <a:off x="7136003" y="3497326"/>
            <a:ext cx="228600" cy="151130"/>
          </a:xfrm>
          <a:custGeom>
            <a:avLst/>
            <a:gdLst/>
            <a:ahLst/>
            <a:cxnLst/>
            <a:rect l="l" t="t" r="r" b="b"/>
            <a:pathLst>
              <a:path w="228600" h="151129">
                <a:moveTo>
                  <a:pt x="0" y="0"/>
                </a:moveTo>
                <a:lnTo>
                  <a:pt x="9709" y="773"/>
                </a:lnTo>
                <a:lnTo>
                  <a:pt x="19573" y="857"/>
                </a:lnTo>
                <a:lnTo>
                  <a:pt x="29557" y="892"/>
                </a:lnTo>
                <a:lnTo>
                  <a:pt x="39624" y="1524"/>
                </a:lnTo>
                <a:lnTo>
                  <a:pt x="90987" y="16543"/>
                </a:lnTo>
                <a:lnTo>
                  <a:pt x="106993" y="39036"/>
                </a:lnTo>
                <a:lnTo>
                  <a:pt x="104140" y="50419"/>
                </a:lnTo>
                <a:lnTo>
                  <a:pt x="76759" y="81297"/>
                </a:lnTo>
                <a:lnTo>
                  <a:pt x="47414" y="102526"/>
                </a:lnTo>
                <a:lnTo>
                  <a:pt x="33147" y="113284"/>
                </a:lnTo>
                <a:lnTo>
                  <a:pt x="23741" y="120530"/>
                </a:lnTo>
                <a:lnTo>
                  <a:pt x="16097" y="127444"/>
                </a:lnTo>
                <a:lnTo>
                  <a:pt x="11644" y="135215"/>
                </a:lnTo>
                <a:lnTo>
                  <a:pt x="11811" y="145034"/>
                </a:lnTo>
                <a:lnTo>
                  <a:pt x="27765" y="149187"/>
                </a:lnTo>
                <a:lnTo>
                  <a:pt x="43433" y="150828"/>
                </a:lnTo>
                <a:lnTo>
                  <a:pt x="59388" y="150874"/>
                </a:lnTo>
                <a:lnTo>
                  <a:pt x="76200" y="150241"/>
                </a:lnTo>
                <a:lnTo>
                  <a:pt x="130349" y="145081"/>
                </a:lnTo>
                <a:lnTo>
                  <a:pt x="184023" y="135636"/>
                </a:lnTo>
                <a:lnTo>
                  <a:pt x="218580" y="126920"/>
                </a:lnTo>
                <a:lnTo>
                  <a:pt x="228219" y="122809"/>
                </a:lnTo>
              </a:path>
            </a:pathLst>
          </a:custGeom>
          <a:ln w="12496">
            <a:solidFill>
              <a:srgbClr val="006FC0"/>
            </a:solidFill>
          </a:ln>
        </p:spPr>
        <p:txBody>
          <a:bodyPr wrap="square" lIns="0" tIns="0" rIns="0" bIns="0" rtlCol="0"/>
          <a:lstStyle/>
          <a:p>
            <a:endParaRPr/>
          </a:p>
        </p:txBody>
      </p:sp>
      <p:sp>
        <p:nvSpPr>
          <p:cNvPr id="104" name="object 104"/>
          <p:cNvSpPr/>
          <p:nvPr/>
        </p:nvSpPr>
        <p:spPr>
          <a:xfrm>
            <a:off x="717804" y="3978919"/>
            <a:ext cx="229870" cy="328295"/>
          </a:xfrm>
          <a:custGeom>
            <a:avLst/>
            <a:gdLst/>
            <a:ahLst/>
            <a:cxnLst/>
            <a:rect l="l" t="t" r="r" b="b"/>
            <a:pathLst>
              <a:path w="229869" h="328295">
                <a:moveTo>
                  <a:pt x="0" y="288534"/>
                </a:moveTo>
                <a:lnTo>
                  <a:pt x="32003" y="320284"/>
                </a:lnTo>
                <a:lnTo>
                  <a:pt x="68008" y="328267"/>
                </a:lnTo>
                <a:lnTo>
                  <a:pt x="80467" y="327269"/>
                </a:lnTo>
                <a:lnTo>
                  <a:pt x="122529" y="301996"/>
                </a:lnTo>
                <a:lnTo>
                  <a:pt x="131711" y="268658"/>
                </a:lnTo>
                <a:lnTo>
                  <a:pt x="130459" y="250846"/>
                </a:lnTo>
                <a:lnTo>
                  <a:pt x="127406" y="233416"/>
                </a:lnTo>
                <a:lnTo>
                  <a:pt x="121181" y="208563"/>
                </a:lnTo>
                <a:lnTo>
                  <a:pt x="113271" y="184140"/>
                </a:lnTo>
                <a:lnTo>
                  <a:pt x="104732" y="159906"/>
                </a:lnTo>
                <a:lnTo>
                  <a:pt x="96621" y="135626"/>
                </a:lnTo>
                <a:lnTo>
                  <a:pt x="89258" y="110859"/>
                </a:lnTo>
                <a:lnTo>
                  <a:pt x="84124" y="85699"/>
                </a:lnTo>
                <a:lnTo>
                  <a:pt x="83334" y="60420"/>
                </a:lnTo>
                <a:lnTo>
                  <a:pt x="89001" y="35296"/>
                </a:lnTo>
                <a:lnTo>
                  <a:pt x="117590" y="4006"/>
                </a:lnTo>
                <a:lnTo>
                  <a:pt x="148637" y="0"/>
                </a:lnTo>
                <a:lnTo>
                  <a:pt x="165963" y="1815"/>
                </a:lnTo>
                <a:lnTo>
                  <a:pt x="209802" y="15176"/>
                </a:lnTo>
                <a:lnTo>
                  <a:pt x="223261" y="21609"/>
                </a:lnTo>
                <a:lnTo>
                  <a:pt x="229819" y="25517"/>
                </a:lnTo>
              </a:path>
            </a:pathLst>
          </a:custGeom>
          <a:ln w="12801">
            <a:solidFill>
              <a:srgbClr val="006FC0"/>
            </a:solidFill>
          </a:ln>
        </p:spPr>
        <p:txBody>
          <a:bodyPr wrap="square" lIns="0" tIns="0" rIns="0" bIns="0" rtlCol="0"/>
          <a:lstStyle/>
          <a:p>
            <a:endParaRPr/>
          </a:p>
        </p:txBody>
      </p:sp>
      <p:sp>
        <p:nvSpPr>
          <p:cNvPr id="105" name="object 105"/>
          <p:cNvSpPr/>
          <p:nvPr/>
        </p:nvSpPr>
        <p:spPr>
          <a:xfrm>
            <a:off x="759561" y="4126991"/>
            <a:ext cx="448945" cy="152400"/>
          </a:xfrm>
          <a:custGeom>
            <a:avLst/>
            <a:gdLst/>
            <a:ahLst/>
            <a:cxnLst/>
            <a:rect l="l" t="t" r="r" b="b"/>
            <a:pathLst>
              <a:path w="448944" h="152400">
                <a:moveTo>
                  <a:pt x="28956" y="2412"/>
                </a:moveTo>
                <a:lnTo>
                  <a:pt x="21688" y="6258"/>
                </a:lnTo>
                <a:lnTo>
                  <a:pt x="14477" y="10032"/>
                </a:lnTo>
                <a:lnTo>
                  <a:pt x="7267" y="13807"/>
                </a:lnTo>
                <a:lnTo>
                  <a:pt x="0" y="17652"/>
                </a:lnTo>
                <a:lnTo>
                  <a:pt x="26398" y="12604"/>
                </a:lnTo>
                <a:lnTo>
                  <a:pt x="52997" y="9842"/>
                </a:lnTo>
                <a:lnTo>
                  <a:pt x="79767" y="8794"/>
                </a:lnTo>
                <a:lnTo>
                  <a:pt x="106679" y="8889"/>
                </a:lnTo>
                <a:lnTo>
                  <a:pt x="127120" y="9211"/>
                </a:lnTo>
                <a:lnTo>
                  <a:pt x="147675" y="9556"/>
                </a:lnTo>
                <a:lnTo>
                  <a:pt x="168230" y="9568"/>
                </a:lnTo>
                <a:lnTo>
                  <a:pt x="188671" y="8889"/>
                </a:lnTo>
                <a:lnTo>
                  <a:pt x="197081" y="8274"/>
                </a:lnTo>
                <a:lnTo>
                  <a:pt x="205435" y="7492"/>
                </a:lnTo>
                <a:lnTo>
                  <a:pt x="213788" y="6711"/>
                </a:lnTo>
                <a:lnTo>
                  <a:pt x="222199" y="6095"/>
                </a:lnTo>
                <a:lnTo>
                  <a:pt x="213383" y="12509"/>
                </a:lnTo>
                <a:lnTo>
                  <a:pt x="204939" y="19303"/>
                </a:lnTo>
                <a:lnTo>
                  <a:pt x="181751" y="50909"/>
                </a:lnTo>
                <a:lnTo>
                  <a:pt x="170992" y="101218"/>
                </a:lnTo>
                <a:lnTo>
                  <a:pt x="175626" y="118776"/>
                </a:lnTo>
                <a:lnTo>
                  <a:pt x="185432" y="133381"/>
                </a:lnTo>
                <a:lnTo>
                  <a:pt x="199753" y="142795"/>
                </a:lnTo>
                <a:lnTo>
                  <a:pt x="217932" y="144779"/>
                </a:lnTo>
                <a:lnTo>
                  <a:pt x="238039" y="137493"/>
                </a:lnTo>
                <a:lnTo>
                  <a:pt x="252602" y="123158"/>
                </a:lnTo>
                <a:lnTo>
                  <a:pt x="262937" y="104774"/>
                </a:lnTo>
                <a:lnTo>
                  <a:pt x="270357" y="85343"/>
                </a:lnTo>
                <a:lnTo>
                  <a:pt x="273205" y="77702"/>
                </a:lnTo>
                <a:lnTo>
                  <a:pt x="276224" y="70310"/>
                </a:lnTo>
                <a:lnTo>
                  <a:pt x="279358" y="63037"/>
                </a:lnTo>
                <a:lnTo>
                  <a:pt x="282549" y="55752"/>
                </a:lnTo>
                <a:lnTo>
                  <a:pt x="289302" y="68197"/>
                </a:lnTo>
                <a:lnTo>
                  <a:pt x="295198" y="80819"/>
                </a:lnTo>
                <a:lnTo>
                  <a:pt x="300637" y="93704"/>
                </a:lnTo>
                <a:lnTo>
                  <a:pt x="306019" y="106933"/>
                </a:lnTo>
                <a:lnTo>
                  <a:pt x="310791" y="119038"/>
                </a:lnTo>
                <a:lnTo>
                  <a:pt x="315848" y="130619"/>
                </a:lnTo>
                <a:lnTo>
                  <a:pt x="321706" y="141724"/>
                </a:lnTo>
                <a:lnTo>
                  <a:pt x="328879" y="152399"/>
                </a:lnTo>
                <a:lnTo>
                  <a:pt x="330765" y="139467"/>
                </a:lnTo>
                <a:lnTo>
                  <a:pt x="331622" y="126285"/>
                </a:lnTo>
                <a:lnTo>
                  <a:pt x="332479" y="112984"/>
                </a:lnTo>
                <a:lnTo>
                  <a:pt x="334365" y="99694"/>
                </a:lnTo>
                <a:lnTo>
                  <a:pt x="348272" y="63261"/>
                </a:lnTo>
                <a:lnTo>
                  <a:pt x="371551" y="32638"/>
                </a:lnTo>
                <a:lnTo>
                  <a:pt x="406184" y="8985"/>
                </a:lnTo>
                <a:lnTo>
                  <a:pt x="426200" y="3813"/>
                </a:lnTo>
                <a:lnTo>
                  <a:pt x="448360" y="0"/>
                </a:lnTo>
              </a:path>
            </a:pathLst>
          </a:custGeom>
          <a:ln w="12801">
            <a:solidFill>
              <a:srgbClr val="006FC0"/>
            </a:solidFill>
          </a:ln>
        </p:spPr>
        <p:txBody>
          <a:bodyPr wrap="square" lIns="0" tIns="0" rIns="0" bIns="0" rtlCol="0"/>
          <a:lstStyle/>
          <a:p>
            <a:endParaRPr/>
          </a:p>
        </p:txBody>
      </p:sp>
      <p:sp>
        <p:nvSpPr>
          <p:cNvPr id="106" name="object 106"/>
          <p:cNvSpPr/>
          <p:nvPr/>
        </p:nvSpPr>
        <p:spPr>
          <a:xfrm>
            <a:off x="1478280" y="4114800"/>
            <a:ext cx="113030" cy="197485"/>
          </a:xfrm>
          <a:custGeom>
            <a:avLst/>
            <a:gdLst/>
            <a:ahLst/>
            <a:cxnLst/>
            <a:rect l="l" t="t" r="r" b="b"/>
            <a:pathLst>
              <a:path w="113030" h="197485">
                <a:moveTo>
                  <a:pt x="0" y="88137"/>
                </a:moveTo>
                <a:lnTo>
                  <a:pt x="38754" y="75368"/>
                </a:lnTo>
                <a:lnTo>
                  <a:pt x="76565" y="49307"/>
                </a:lnTo>
                <a:lnTo>
                  <a:pt x="99827" y="18645"/>
                </a:lnTo>
                <a:lnTo>
                  <a:pt x="100980" y="12382"/>
                </a:lnTo>
                <a:lnTo>
                  <a:pt x="100633" y="6405"/>
                </a:lnTo>
                <a:lnTo>
                  <a:pt x="99059" y="0"/>
                </a:lnTo>
                <a:lnTo>
                  <a:pt x="82024" y="5385"/>
                </a:lnTo>
                <a:lnTo>
                  <a:pt x="46608" y="38354"/>
                </a:lnTo>
                <a:lnTo>
                  <a:pt x="23288" y="79803"/>
                </a:lnTo>
                <a:lnTo>
                  <a:pt x="15493" y="126492"/>
                </a:lnTo>
                <a:lnTo>
                  <a:pt x="33746" y="177069"/>
                </a:lnTo>
                <a:lnTo>
                  <a:pt x="80327" y="197008"/>
                </a:lnTo>
                <a:lnTo>
                  <a:pt x="95853" y="193726"/>
                </a:lnTo>
                <a:lnTo>
                  <a:pt x="112522" y="187706"/>
                </a:lnTo>
              </a:path>
            </a:pathLst>
          </a:custGeom>
          <a:ln w="12801">
            <a:solidFill>
              <a:srgbClr val="006FC0"/>
            </a:solidFill>
          </a:ln>
        </p:spPr>
        <p:txBody>
          <a:bodyPr wrap="square" lIns="0" tIns="0" rIns="0" bIns="0" rtlCol="0"/>
          <a:lstStyle/>
          <a:p>
            <a:endParaRPr/>
          </a:p>
        </p:txBody>
      </p:sp>
      <p:sp>
        <p:nvSpPr>
          <p:cNvPr id="107" name="object 107"/>
          <p:cNvSpPr/>
          <p:nvPr/>
        </p:nvSpPr>
        <p:spPr>
          <a:xfrm>
            <a:off x="1668526" y="4142232"/>
            <a:ext cx="124460" cy="195580"/>
          </a:xfrm>
          <a:custGeom>
            <a:avLst/>
            <a:gdLst/>
            <a:ahLst/>
            <a:cxnLst/>
            <a:rect l="l" t="t" r="r" b="b"/>
            <a:pathLst>
              <a:path w="124460" h="195579">
                <a:moveTo>
                  <a:pt x="75818" y="33528"/>
                </a:moveTo>
                <a:lnTo>
                  <a:pt x="74838" y="23074"/>
                </a:lnTo>
                <a:lnTo>
                  <a:pt x="73025" y="15240"/>
                </a:lnTo>
                <a:lnTo>
                  <a:pt x="69496" y="8167"/>
                </a:lnTo>
                <a:lnTo>
                  <a:pt x="63373" y="0"/>
                </a:lnTo>
                <a:lnTo>
                  <a:pt x="52500" y="2827"/>
                </a:lnTo>
                <a:lnTo>
                  <a:pt x="15876" y="43060"/>
                </a:lnTo>
                <a:lnTo>
                  <a:pt x="2244" y="85463"/>
                </a:lnTo>
                <a:lnTo>
                  <a:pt x="0" y="106426"/>
                </a:lnTo>
                <a:lnTo>
                  <a:pt x="728" y="123517"/>
                </a:lnTo>
                <a:lnTo>
                  <a:pt x="24892" y="167005"/>
                </a:lnTo>
                <a:lnTo>
                  <a:pt x="73151" y="162179"/>
                </a:lnTo>
                <a:lnTo>
                  <a:pt x="93475" y="127138"/>
                </a:lnTo>
                <a:lnTo>
                  <a:pt x="93853" y="83820"/>
                </a:lnTo>
                <a:lnTo>
                  <a:pt x="89281" y="132334"/>
                </a:lnTo>
                <a:lnTo>
                  <a:pt x="103157" y="176160"/>
                </a:lnTo>
                <a:lnTo>
                  <a:pt x="120396" y="192913"/>
                </a:lnTo>
                <a:lnTo>
                  <a:pt x="123951" y="195326"/>
                </a:lnTo>
              </a:path>
            </a:pathLst>
          </a:custGeom>
          <a:ln w="12801">
            <a:solidFill>
              <a:srgbClr val="006FC0"/>
            </a:solidFill>
          </a:ln>
        </p:spPr>
        <p:txBody>
          <a:bodyPr wrap="square" lIns="0" tIns="0" rIns="0" bIns="0" rtlCol="0"/>
          <a:lstStyle/>
          <a:p>
            <a:endParaRPr/>
          </a:p>
        </p:txBody>
      </p:sp>
      <p:sp>
        <p:nvSpPr>
          <p:cNvPr id="108" name="object 108"/>
          <p:cNvSpPr/>
          <p:nvPr/>
        </p:nvSpPr>
        <p:spPr>
          <a:xfrm>
            <a:off x="1866133" y="4169862"/>
            <a:ext cx="85725" cy="151765"/>
          </a:xfrm>
          <a:custGeom>
            <a:avLst/>
            <a:gdLst/>
            <a:ahLst/>
            <a:cxnLst/>
            <a:rect l="l" t="t" r="r" b="b"/>
            <a:pathLst>
              <a:path w="85725" h="151764">
                <a:moveTo>
                  <a:pt x="71123" y="20502"/>
                </a:moveTo>
                <a:lnTo>
                  <a:pt x="68242" y="11366"/>
                </a:lnTo>
                <a:lnTo>
                  <a:pt x="63599" y="3897"/>
                </a:lnTo>
                <a:lnTo>
                  <a:pt x="56336" y="0"/>
                </a:lnTo>
                <a:lnTo>
                  <a:pt x="45596" y="1579"/>
                </a:lnTo>
                <a:lnTo>
                  <a:pt x="11360" y="41995"/>
                </a:lnTo>
                <a:lnTo>
                  <a:pt x="0" y="77392"/>
                </a:lnTo>
                <a:lnTo>
                  <a:pt x="226" y="96591"/>
                </a:lnTo>
                <a:lnTo>
                  <a:pt x="5548" y="114956"/>
                </a:lnTo>
                <a:lnTo>
                  <a:pt x="15751" y="133024"/>
                </a:lnTo>
                <a:lnTo>
                  <a:pt x="30124" y="146438"/>
                </a:lnTo>
                <a:lnTo>
                  <a:pt x="47295" y="151376"/>
                </a:lnTo>
                <a:lnTo>
                  <a:pt x="66061" y="151169"/>
                </a:lnTo>
                <a:lnTo>
                  <a:pt x="85220" y="149153"/>
                </a:lnTo>
              </a:path>
            </a:pathLst>
          </a:custGeom>
          <a:ln w="12801">
            <a:solidFill>
              <a:srgbClr val="006FC0"/>
            </a:solidFill>
          </a:ln>
        </p:spPr>
        <p:txBody>
          <a:bodyPr wrap="square" lIns="0" tIns="0" rIns="0" bIns="0" rtlCol="0"/>
          <a:lstStyle/>
          <a:p>
            <a:endParaRPr/>
          </a:p>
        </p:txBody>
      </p:sp>
      <p:sp>
        <p:nvSpPr>
          <p:cNvPr id="109" name="object 109"/>
          <p:cNvSpPr/>
          <p:nvPr/>
        </p:nvSpPr>
        <p:spPr>
          <a:xfrm>
            <a:off x="1989454" y="4082160"/>
            <a:ext cx="222250" cy="254000"/>
          </a:xfrm>
          <a:custGeom>
            <a:avLst/>
            <a:gdLst/>
            <a:ahLst/>
            <a:cxnLst/>
            <a:rect l="l" t="t" r="r" b="b"/>
            <a:pathLst>
              <a:path w="222250" h="254000">
                <a:moveTo>
                  <a:pt x="0" y="0"/>
                </a:moveTo>
                <a:lnTo>
                  <a:pt x="6667" y="39766"/>
                </a:lnTo>
                <a:lnTo>
                  <a:pt x="14858" y="79247"/>
                </a:lnTo>
                <a:lnTo>
                  <a:pt x="27860" y="132191"/>
                </a:lnTo>
                <a:lnTo>
                  <a:pt x="34343" y="158597"/>
                </a:lnTo>
                <a:lnTo>
                  <a:pt x="40767" y="185038"/>
                </a:lnTo>
                <a:lnTo>
                  <a:pt x="43420" y="196014"/>
                </a:lnTo>
                <a:lnTo>
                  <a:pt x="46370" y="206359"/>
                </a:lnTo>
                <a:lnTo>
                  <a:pt x="49821" y="216489"/>
                </a:lnTo>
                <a:lnTo>
                  <a:pt x="53975" y="226821"/>
                </a:lnTo>
                <a:lnTo>
                  <a:pt x="64488" y="220779"/>
                </a:lnTo>
                <a:lnTo>
                  <a:pt x="72072" y="213153"/>
                </a:lnTo>
                <a:lnTo>
                  <a:pt x="78513" y="203979"/>
                </a:lnTo>
                <a:lnTo>
                  <a:pt x="85597" y="193294"/>
                </a:lnTo>
                <a:lnTo>
                  <a:pt x="95583" y="179228"/>
                </a:lnTo>
                <a:lnTo>
                  <a:pt x="107187" y="166211"/>
                </a:lnTo>
                <a:lnTo>
                  <a:pt x="121173" y="157432"/>
                </a:lnTo>
                <a:lnTo>
                  <a:pt x="138302" y="156082"/>
                </a:lnTo>
                <a:lnTo>
                  <a:pt x="151177" y="161887"/>
                </a:lnTo>
                <a:lnTo>
                  <a:pt x="177037" y="197231"/>
                </a:lnTo>
                <a:lnTo>
                  <a:pt x="189325" y="226155"/>
                </a:lnTo>
                <a:lnTo>
                  <a:pt x="197612" y="240236"/>
                </a:lnTo>
                <a:lnTo>
                  <a:pt x="209042" y="250316"/>
                </a:lnTo>
                <a:lnTo>
                  <a:pt x="213613" y="251459"/>
                </a:lnTo>
                <a:lnTo>
                  <a:pt x="217931" y="252730"/>
                </a:lnTo>
                <a:lnTo>
                  <a:pt x="222122" y="253872"/>
                </a:lnTo>
              </a:path>
            </a:pathLst>
          </a:custGeom>
          <a:ln w="12801">
            <a:solidFill>
              <a:srgbClr val="006FC0"/>
            </a:solidFill>
          </a:ln>
        </p:spPr>
        <p:txBody>
          <a:bodyPr wrap="square" lIns="0" tIns="0" rIns="0" bIns="0" rtlCol="0"/>
          <a:lstStyle/>
          <a:p>
            <a:endParaRPr/>
          </a:p>
        </p:txBody>
      </p:sp>
      <p:sp>
        <p:nvSpPr>
          <p:cNvPr id="110" name="object 110"/>
          <p:cNvSpPr/>
          <p:nvPr/>
        </p:nvSpPr>
        <p:spPr>
          <a:xfrm>
            <a:off x="2497201" y="4102861"/>
            <a:ext cx="161290" cy="205104"/>
          </a:xfrm>
          <a:custGeom>
            <a:avLst/>
            <a:gdLst/>
            <a:ahLst/>
            <a:cxnLst/>
            <a:rect l="l" t="t" r="r" b="b"/>
            <a:pathLst>
              <a:path w="161289" h="205104">
                <a:moveTo>
                  <a:pt x="0" y="0"/>
                </a:moveTo>
                <a:lnTo>
                  <a:pt x="8832" y="4224"/>
                </a:lnTo>
                <a:lnTo>
                  <a:pt x="16081" y="10842"/>
                </a:lnTo>
                <a:lnTo>
                  <a:pt x="22306" y="19055"/>
                </a:lnTo>
                <a:lnTo>
                  <a:pt x="28067" y="28067"/>
                </a:lnTo>
                <a:lnTo>
                  <a:pt x="39274" y="45569"/>
                </a:lnTo>
                <a:lnTo>
                  <a:pt x="50577" y="62833"/>
                </a:lnTo>
                <a:lnTo>
                  <a:pt x="62214" y="79859"/>
                </a:lnTo>
                <a:lnTo>
                  <a:pt x="74422" y="96646"/>
                </a:lnTo>
                <a:lnTo>
                  <a:pt x="87691" y="115159"/>
                </a:lnTo>
                <a:lnTo>
                  <a:pt x="114944" y="152421"/>
                </a:lnTo>
                <a:lnTo>
                  <a:pt x="144716" y="187610"/>
                </a:lnTo>
                <a:lnTo>
                  <a:pt x="152896" y="196115"/>
                </a:lnTo>
                <a:lnTo>
                  <a:pt x="161290" y="204596"/>
                </a:lnTo>
              </a:path>
            </a:pathLst>
          </a:custGeom>
          <a:ln w="12801">
            <a:solidFill>
              <a:srgbClr val="006FC0"/>
            </a:solidFill>
          </a:ln>
        </p:spPr>
        <p:txBody>
          <a:bodyPr wrap="square" lIns="0" tIns="0" rIns="0" bIns="0" rtlCol="0"/>
          <a:lstStyle/>
          <a:p>
            <a:endParaRPr/>
          </a:p>
        </p:txBody>
      </p:sp>
      <p:sp>
        <p:nvSpPr>
          <p:cNvPr id="111" name="object 111"/>
          <p:cNvSpPr/>
          <p:nvPr/>
        </p:nvSpPr>
        <p:spPr>
          <a:xfrm>
            <a:off x="2516123" y="4123576"/>
            <a:ext cx="116839" cy="225425"/>
          </a:xfrm>
          <a:custGeom>
            <a:avLst/>
            <a:gdLst/>
            <a:ahLst/>
            <a:cxnLst/>
            <a:rect l="l" t="t" r="r" b="b"/>
            <a:pathLst>
              <a:path w="116839" h="225425">
                <a:moveTo>
                  <a:pt x="116458" y="2145"/>
                </a:moveTo>
                <a:lnTo>
                  <a:pt x="110474" y="0"/>
                </a:lnTo>
                <a:lnTo>
                  <a:pt x="105060" y="10225"/>
                </a:lnTo>
                <a:lnTo>
                  <a:pt x="100456" y="24951"/>
                </a:lnTo>
                <a:lnTo>
                  <a:pt x="96900" y="36308"/>
                </a:lnTo>
                <a:lnTo>
                  <a:pt x="86318" y="60580"/>
                </a:lnTo>
                <a:lnTo>
                  <a:pt x="75580" y="84853"/>
                </a:lnTo>
                <a:lnTo>
                  <a:pt x="64771" y="109174"/>
                </a:lnTo>
                <a:lnTo>
                  <a:pt x="53975" y="133590"/>
                </a:lnTo>
                <a:lnTo>
                  <a:pt x="35099" y="173499"/>
                </a:lnTo>
                <a:lnTo>
                  <a:pt x="14605" y="212457"/>
                </a:lnTo>
                <a:lnTo>
                  <a:pt x="9398" y="221982"/>
                </a:lnTo>
                <a:lnTo>
                  <a:pt x="8255" y="225030"/>
                </a:lnTo>
                <a:lnTo>
                  <a:pt x="0" y="225030"/>
                </a:lnTo>
              </a:path>
            </a:pathLst>
          </a:custGeom>
          <a:ln w="12801">
            <a:solidFill>
              <a:srgbClr val="006FC0"/>
            </a:solidFill>
          </a:ln>
        </p:spPr>
        <p:txBody>
          <a:bodyPr wrap="square" lIns="0" tIns="0" rIns="0" bIns="0" rtlCol="0"/>
          <a:lstStyle/>
          <a:p>
            <a:endParaRPr/>
          </a:p>
        </p:txBody>
      </p:sp>
      <p:sp>
        <p:nvSpPr>
          <p:cNvPr id="112" name="object 112"/>
          <p:cNvSpPr/>
          <p:nvPr/>
        </p:nvSpPr>
        <p:spPr>
          <a:xfrm>
            <a:off x="2404483" y="3963183"/>
            <a:ext cx="290195" cy="80645"/>
          </a:xfrm>
          <a:custGeom>
            <a:avLst/>
            <a:gdLst/>
            <a:ahLst/>
            <a:cxnLst/>
            <a:rect l="l" t="t" r="r" b="b"/>
            <a:pathLst>
              <a:path w="290194" h="80645">
                <a:moveTo>
                  <a:pt x="5214" y="70209"/>
                </a:moveTo>
                <a:lnTo>
                  <a:pt x="0" y="68143"/>
                </a:lnTo>
                <a:lnTo>
                  <a:pt x="8072" y="67208"/>
                </a:lnTo>
                <a:lnTo>
                  <a:pt x="20431" y="67012"/>
                </a:lnTo>
                <a:lnTo>
                  <a:pt x="28074" y="67161"/>
                </a:lnTo>
                <a:lnTo>
                  <a:pt x="47103" y="68355"/>
                </a:lnTo>
                <a:lnTo>
                  <a:pt x="66095" y="69955"/>
                </a:lnTo>
                <a:lnTo>
                  <a:pt x="85064" y="71840"/>
                </a:lnTo>
                <a:lnTo>
                  <a:pt x="104020" y="73892"/>
                </a:lnTo>
                <a:lnTo>
                  <a:pt x="134788" y="76991"/>
                </a:lnTo>
                <a:lnTo>
                  <a:pt x="165473" y="79257"/>
                </a:lnTo>
                <a:lnTo>
                  <a:pt x="196228" y="80428"/>
                </a:lnTo>
                <a:lnTo>
                  <a:pt x="227210" y="80242"/>
                </a:lnTo>
                <a:lnTo>
                  <a:pt x="242839" y="80277"/>
                </a:lnTo>
                <a:lnTo>
                  <a:pt x="263183" y="79003"/>
                </a:lnTo>
                <a:lnTo>
                  <a:pt x="281289" y="73777"/>
                </a:lnTo>
                <a:lnTo>
                  <a:pt x="290202" y="61954"/>
                </a:lnTo>
                <a:lnTo>
                  <a:pt x="287224" y="53167"/>
                </a:lnTo>
                <a:lnTo>
                  <a:pt x="278947" y="44047"/>
                </a:lnTo>
                <a:lnTo>
                  <a:pt x="269218" y="35879"/>
                </a:lnTo>
                <a:lnTo>
                  <a:pt x="261881" y="29950"/>
                </a:lnTo>
                <a:lnTo>
                  <a:pt x="249733" y="18649"/>
                </a:lnTo>
                <a:lnTo>
                  <a:pt x="237656" y="7360"/>
                </a:lnTo>
                <a:lnTo>
                  <a:pt x="227341" y="0"/>
                </a:lnTo>
                <a:lnTo>
                  <a:pt x="220479" y="486"/>
                </a:lnTo>
              </a:path>
            </a:pathLst>
          </a:custGeom>
          <a:ln w="12801">
            <a:solidFill>
              <a:srgbClr val="006FC0"/>
            </a:solidFill>
          </a:ln>
        </p:spPr>
        <p:txBody>
          <a:bodyPr wrap="square" lIns="0" tIns="0" rIns="0" bIns="0" rtlCol="0"/>
          <a:lstStyle/>
          <a:p>
            <a:endParaRPr/>
          </a:p>
        </p:txBody>
      </p:sp>
      <p:sp>
        <p:nvSpPr>
          <p:cNvPr id="113" name="object 113"/>
          <p:cNvSpPr/>
          <p:nvPr/>
        </p:nvSpPr>
        <p:spPr>
          <a:xfrm>
            <a:off x="2761488" y="4319904"/>
            <a:ext cx="59690" cy="104775"/>
          </a:xfrm>
          <a:custGeom>
            <a:avLst/>
            <a:gdLst/>
            <a:ahLst/>
            <a:cxnLst/>
            <a:rect l="l" t="t" r="r" b="b"/>
            <a:pathLst>
              <a:path w="59689" h="104775">
                <a:moveTo>
                  <a:pt x="0" y="0"/>
                </a:moveTo>
                <a:lnTo>
                  <a:pt x="867" y="9888"/>
                </a:lnTo>
                <a:lnTo>
                  <a:pt x="1222" y="19478"/>
                </a:lnTo>
                <a:lnTo>
                  <a:pt x="1125" y="28950"/>
                </a:lnTo>
                <a:lnTo>
                  <a:pt x="635" y="38481"/>
                </a:lnTo>
                <a:lnTo>
                  <a:pt x="686" y="49599"/>
                </a:lnTo>
                <a:lnTo>
                  <a:pt x="13997" y="91898"/>
                </a:lnTo>
                <a:lnTo>
                  <a:pt x="30261" y="104356"/>
                </a:lnTo>
                <a:lnTo>
                  <a:pt x="42037" y="103632"/>
                </a:lnTo>
                <a:lnTo>
                  <a:pt x="48992" y="99583"/>
                </a:lnTo>
                <a:lnTo>
                  <a:pt x="53768" y="92678"/>
                </a:lnTo>
                <a:lnTo>
                  <a:pt x="57092" y="84772"/>
                </a:lnTo>
                <a:lnTo>
                  <a:pt x="59689" y="77724"/>
                </a:lnTo>
              </a:path>
            </a:pathLst>
          </a:custGeom>
          <a:ln w="12801">
            <a:solidFill>
              <a:srgbClr val="006FC0"/>
            </a:solidFill>
          </a:ln>
        </p:spPr>
        <p:txBody>
          <a:bodyPr wrap="square" lIns="0" tIns="0" rIns="0" bIns="0" rtlCol="0"/>
          <a:lstStyle/>
          <a:p>
            <a:endParaRPr/>
          </a:p>
        </p:txBody>
      </p:sp>
      <p:sp>
        <p:nvSpPr>
          <p:cNvPr id="114" name="object 114"/>
          <p:cNvSpPr/>
          <p:nvPr/>
        </p:nvSpPr>
        <p:spPr>
          <a:xfrm>
            <a:off x="2773029" y="4168140"/>
            <a:ext cx="13970" cy="16510"/>
          </a:xfrm>
          <a:custGeom>
            <a:avLst/>
            <a:gdLst/>
            <a:ahLst/>
            <a:cxnLst/>
            <a:rect l="l" t="t" r="r" b="b"/>
            <a:pathLst>
              <a:path w="13969" h="16510">
                <a:moveTo>
                  <a:pt x="13477" y="16129"/>
                </a:moveTo>
                <a:lnTo>
                  <a:pt x="4137" y="9876"/>
                </a:lnTo>
                <a:lnTo>
                  <a:pt x="0" y="6111"/>
                </a:lnTo>
                <a:lnTo>
                  <a:pt x="2601" y="3323"/>
                </a:lnTo>
                <a:lnTo>
                  <a:pt x="13477" y="0"/>
                </a:lnTo>
              </a:path>
            </a:pathLst>
          </a:custGeom>
          <a:ln w="12801">
            <a:solidFill>
              <a:srgbClr val="006FC0"/>
            </a:solidFill>
          </a:ln>
        </p:spPr>
        <p:txBody>
          <a:bodyPr wrap="square" lIns="0" tIns="0" rIns="0" bIns="0" rtlCol="0"/>
          <a:lstStyle/>
          <a:p>
            <a:endParaRPr/>
          </a:p>
        </p:txBody>
      </p:sp>
      <p:sp>
        <p:nvSpPr>
          <p:cNvPr id="115" name="object 115"/>
          <p:cNvSpPr/>
          <p:nvPr/>
        </p:nvSpPr>
        <p:spPr>
          <a:xfrm>
            <a:off x="3275423" y="4128111"/>
            <a:ext cx="93980" cy="178435"/>
          </a:xfrm>
          <a:custGeom>
            <a:avLst/>
            <a:gdLst/>
            <a:ahLst/>
            <a:cxnLst/>
            <a:rect l="l" t="t" r="r" b="b"/>
            <a:pathLst>
              <a:path w="93979" h="178435">
                <a:moveTo>
                  <a:pt x="51468" y="43965"/>
                </a:moveTo>
                <a:lnTo>
                  <a:pt x="51468" y="404"/>
                </a:lnTo>
                <a:lnTo>
                  <a:pt x="42005" y="0"/>
                </a:lnTo>
                <a:lnTo>
                  <a:pt x="31863" y="5357"/>
                </a:lnTo>
                <a:lnTo>
                  <a:pt x="8520" y="37228"/>
                </a:lnTo>
                <a:lnTo>
                  <a:pt x="0" y="74920"/>
                </a:lnTo>
                <a:lnTo>
                  <a:pt x="287" y="94003"/>
                </a:lnTo>
                <a:lnTo>
                  <a:pt x="11892" y="133865"/>
                </a:lnTo>
                <a:lnTo>
                  <a:pt x="38641" y="165250"/>
                </a:lnTo>
                <a:lnTo>
                  <a:pt x="78557" y="177841"/>
                </a:lnTo>
                <a:lnTo>
                  <a:pt x="93505" y="177823"/>
                </a:lnTo>
              </a:path>
            </a:pathLst>
          </a:custGeom>
          <a:ln w="12801">
            <a:solidFill>
              <a:srgbClr val="006FC0"/>
            </a:solidFill>
          </a:ln>
        </p:spPr>
        <p:txBody>
          <a:bodyPr wrap="square" lIns="0" tIns="0" rIns="0" bIns="0" rtlCol="0"/>
          <a:lstStyle/>
          <a:p>
            <a:endParaRPr/>
          </a:p>
        </p:txBody>
      </p:sp>
      <p:sp>
        <p:nvSpPr>
          <p:cNvPr id="116" name="object 116"/>
          <p:cNvSpPr/>
          <p:nvPr/>
        </p:nvSpPr>
        <p:spPr>
          <a:xfrm>
            <a:off x="3450335" y="4137025"/>
            <a:ext cx="135255" cy="163830"/>
          </a:xfrm>
          <a:custGeom>
            <a:avLst/>
            <a:gdLst/>
            <a:ahLst/>
            <a:cxnLst/>
            <a:rect l="l" t="t" r="r" b="b"/>
            <a:pathLst>
              <a:path w="135254" h="163829">
                <a:moveTo>
                  <a:pt x="21589" y="12192"/>
                </a:moveTo>
                <a:lnTo>
                  <a:pt x="8608" y="13573"/>
                </a:lnTo>
                <a:lnTo>
                  <a:pt x="2317" y="19812"/>
                </a:lnTo>
                <a:lnTo>
                  <a:pt x="265" y="30622"/>
                </a:lnTo>
                <a:lnTo>
                  <a:pt x="0" y="45719"/>
                </a:lnTo>
                <a:lnTo>
                  <a:pt x="402" y="65718"/>
                </a:lnTo>
                <a:lnTo>
                  <a:pt x="5589" y="105048"/>
                </a:lnTo>
                <a:lnTo>
                  <a:pt x="20637" y="147589"/>
                </a:lnTo>
                <a:lnTo>
                  <a:pt x="38353" y="163702"/>
                </a:lnTo>
                <a:lnTo>
                  <a:pt x="40893" y="163449"/>
                </a:lnTo>
                <a:lnTo>
                  <a:pt x="42925" y="163068"/>
                </a:lnTo>
                <a:lnTo>
                  <a:pt x="45465" y="162813"/>
                </a:lnTo>
                <a:lnTo>
                  <a:pt x="57912" y="121285"/>
                </a:lnTo>
                <a:lnTo>
                  <a:pt x="60059" y="103056"/>
                </a:lnTo>
                <a:lnTo>
                  <a:pt x="62515" y="84423"/>
                </a:lnTo>
                <a:lnTo>
                  <a:pt x="77864" y="34555"/>
                </a:lnTo>
                <a:lnTo>
                  <a:pt x="108458" y="2158"/>
                </a:lnTo>
                <a:lnTo>
                  <a:pt x="117052" y="1571"/>
                </a:lnTo>
                <a:lnTo>
                  <a:pt x="123491" y="1079"/>
                </a:lnTo>
                <a:lnTo>
                  <a:pt x="129049" y="587"/>
                </a:lnTo>
                <a:lnTo>
                  <a:pt x="135000" y="0"/>
                </a:lnTo>
              </a:path>
            </a:pathLst>
          </a:custGeom>
          <a:ln w="12801">
            <a:solidFill>
              <a:srgbClr val="006FC0"/>
            </a:solidFill>
          </a:ln>
        </p:spPr>
        <p:txBody>
          <a:bodyPr wrap="square" lIns="0" tIns="0" rIns="0" bIns="0" rtlCol="0"/>
          <a:lstStyle/>
          <a:p>
            <a:endParaRPr/>
          </a:p>
        </p:txBody>
      </p:sp>
      <p:sp>
        <p:nvSpPr>
          <p:cNvPr id="117" name="object 117"/>
          <p:cNvSpPr/>
          <p:nvPr/>
        </p:nvSpPr>
        <p:spPr>
          <a:xfrm>
            <a:off x="3660394" y="4142073"/>
            <a:ext cx="105410" cy="163830"/>
          </a:xfrm>
          <a:custGeom>
            <a:avLst/>
            <a:gdLst/>
            <a:ahLst/>
            <a:cxnLst/>
            <a:rect l="l" t="t" r="r" b="b"/>
            <a:pathLst>
              <a:path w="105410" h="163829">
                <a:moveTo>
                  <a:pt x="0" y="104425"/>
                </a:moveTo>
                <a:lnTo>
                  <a:pt x="42412" y="97436"/>
                </a:lnTo>
                <a:lnTo>
                  <a:pt x="79755" y="62896"/>
                </a:lnTo>
                <a:lnTo>
                  <a:pt x="103044" y="26820"/>
                </a:lnTo>
                <a:lnTo>
                  <a:pt x="105155" y="12350"/>
                </a:lnTo>
                <a:lnTo>
                  <a:pt x="102092" y="3782"/>
                </a:lnTo>
                <a:lnTo>
                  <a:pt x="94646" y="0"/>
                </a:lnTo>
                <a:lnTo>
                  <a:pt x="85439" y="170"/>
                </a:lnTo>
                <a:lnTo>
                  <a:pt x="51831" y="29781"/>
                </a:lnTo>
                <a:lnTo>
                  <a:pt x="34768" y="84232"/>
                </a:lnTo>
                <a:lnTo>
                  <a:pt x="41915" y="126110"/>
                </a:lnTo>
                <a:lnTo>
                  <a:pt x="69214" y="156686"/>
                </a:lnTo>
                <a:lnTo>
                  <a:pt x="76469" y="160456"/>
                </a:lnTo>
                <a:lnTo>
                  <a:pt x="84962" y="163226"/>
                </a:lnTo>
              </a:path>
            </a:pathLst>
          </a:custGeom>
          <a:ln w="12801">
            <a:solidFill>
              <a:srgbClr val="006FC0"/>
            </a:solidFill>
          </a:ln>
        </p:spPr>
        <p:txBody>
          <a:bodyPr wrap="square" lIns="0" tIns="0" rIns="0" bIns="0" rtlCol="0"/>
          <a:lstStyle/>
          <a:p>
            <a:endParaRPr/>
          </a:p>
        </p:txBody>
      </p:sp>
      <p:sp>
        <p:nvSpPr>
          <p:cNvPr id="118" name="object 118"/>
          <p:cNvSpPr/>
          <p:nvPr/>
        </p:nvSpPr>
        <p:spPr>
          <a:xfrm>
            <a:off x="3849370" y="4159073"/>
            <a:ext cx="146685" cy="135255"/>
          </a:xfrm>
          <a:custGeom>
            <a:avLst/>
            <a:gdLst/>
            <a:ahLst/>
            <a:cxnLst/>
            <a:rect l="l" t="t" r="r" b="b"/>
            <a:pathLst>
              <a:path w="146685" h="135254">
                <a:moveTo>
                  <a:pt x="73151" y="1700"/>
                </a:moveTo>
                <a:lnTo>
                  <a:pt x="59942" y="0"/>
                </a:lnTo>
                <a:lnTo>
                  <a:pt x="49101" y="1240"/>
                </a:lnTo>
                <a:lnTo>
                  <a:pt x="39237" y="6076"/>
                </a:lnTo>
                <a:lnTo>
                  <a:pt x="8191" y="48452"/>
                </a:lnTo>
                <a:lnTo>
                  <a:pt x="0" y="86790"/>
                </a:lnTo>
                <a:lnTo>
                  <a:pt x="2266" y="103258"/>
                </a:lnTo>
                <a:lnTo>
                  <a:pt x="8985" y="117762"/>
                </a:lnTo>
                <a:lnTo>
                  <a:pt x="20038" y="128813"/>
                </a:lnTo>
                <a:lnTo>
                  <a:pt x="35305" y="134923"/>
                </a:lnTo>
                <a:lnTo>
                  <a:pt x="53494" y="135010"/>
                </a:lnTo>
                <a:lnTo>
                  <a:pt x="71088" y="129621"/>
                </a:lnTo>
                <a:lnTo>
                  <a:pt x="115571" y="96478"/>
                </a:lnTo>
                <a:lnTo>
                  <a:pt x="146557" y="49579"/>
                </a:lnTo>
                <a:lnTo>
                  <a:pt x="144305" y="64123"/>
                </a:lnTo>
                <a:lnTo>
                  <a:pt x="142541" y="77916"/>
                </a:lnTo>
                <a:lnTo>
                  <a:pt x="141325" y="91638"/>
                </a:lnTo>
                <a:lnTo>
                  <a:pt x="140715" y="105967"/>
                </a:lnTo>
                <a:lnTo>
                  <a:pt x="139572" y="117270"/>
                </a:lnTo>
                <a:lnTo>
                  <a:pt x="139191" y="120953"/>
                </a:lnTo>
                <a:lnTo>
                  <a:pt x="142875" y="128192"/>
                </a:lnTo>
              </a:path>
            </a:pathLst>
          </a:custGeom>
          <a:ln w="12801">
            <a:solidFill>
              <a:srgbClr val="006FC0"/>
            </a:solidFill>
          </a:ln>
        </p:spPr>
        <p:txBody>
          <a:bodyPr wrap="square" lIns="0" tIns="0" rIns="0" bIns="0" rtlCol="0"/>
          <a:lstStyle/>
          <a:p>
            <a:endParaRPr/>
          </a:p>
        </p:txBody>
      </p:sp>
      <p:sp>
        <p:nvSpPr>
          <p:cNvPr id="119" name="object 119"/>
          <p:cNvSpPr/>
          <p:nvPr/>
        </p:nvSpPr>
        <p:spPr>
          <a:xfrm>
            <a:off x="4115689" y="4022379"/>
            <a:ext cx="35560" cy="261620"/>
          </a:xfrm>
          <a:custGeom>
            <a:avLst/>
            <a:gdLst/>
            <a:ahLst/>
            <a:cxnLst/>
            <a:rect l="l" t="t" r="r" b="b"/>
            <a:pathLst>
              <a:path w="35560" h="261620">
                <a:moveTo>
                  <a:pt x="0" y="980"/>
                </a:moveTo>
                <a:lnTo>
                  <a:pt x="7217" y="0"/>
                </a:lnTo>
                <a:lnTo>
                  <a:pt x="11064" y="8568"/>
                </a:lnTo>
                <a:lnTo>
                  <a:pt x="13126" y="21947"/>
                </a:lnTo>
                <a:lnTo>
                  <a:pt x="14986" y="35397"/>
                </a:lnTo>
                <a:lnTo>
                  <a:pt x="19772" y="65085"/>
                </a:lnTo>
                <a:lnTo>
                  <a:pt x="23939" y="95357"/>
                </a:lnTo>
                <a:lnTo>
                  <a:pt x="27344" y="125747"/>
                </a:lnTo>
                <a:lnTo>
                  <a:pt x="29845" y="155793"/>
                </a:lnTo>
                <a:lnTo>
                  <a:pt x="31898" y="179435"/>
                </a:lnTo>
                <a:lnTo>
                  <a:pt x="34083" y="203672"/>
                </a:lnTo>
                <a:lnTo>
                  <a:pt x="35292" y="227909"/>
                </a:lnTo>
                <a:lnTo>
                  <a:pt x="34416" y="251551"/>
                </a:lnTo>
                <a:lnTo>
                  <a:pt x="33274" y="254853"/>
                </a:lnTo>
                <a:lnTo>
                  <a:pt x="32385" y="257901"/>
                </a:lnTo>
                <a:lnTo>
                  <a:pt x="31369" y="261330"/>
                </a:lnTo>
              </a:path>
            </a:pathLst>
          </a:custGeom>
          <a:ln w="12801">
            <a:solidFill>
              <a:srgbClr val="006FC0"/>
            </a:solidFill>
          </a:ln>
        </p:spPr>
        <p:txBody>
          <a:bodyPr wrap="square" lIns="0" tIns="0" rIns="0" bIns="0" rtlCol="0"/>
          <a:lstStyle/>
          <a:p>
            <a:endParaRPr/>
          </a:p>
        </p:txBody>
      </p:sp>
      <p:sp>
        <p:nvSpPr>
          <p:cNvPr id="120" name="object 120"/>
          <p:cNvSpPr/>
          <p:nvPr/>
        </p:nvSpPr>
        <p:spPr>
          <a:xfrm>
            <a:off x="4089780" y="4103870"/>
            <a:ext cx="236854" cy="148590"/>
          </a:xfrm>
          <a:custGeom>
            <a:avLst/>
            <a:gdLst/>
            <a:ahLst/>
            <a:cxnLst/>
            <a:rect l="l" t="t" r="r" b="b"/>
            <a:pathLst>
              <a:path w="236854" h="148589">
                <a:moveTo>
                  <a:pt x="15240" y="148343"/>
                </a:moveTo>
                <a:lnTo>
                  <a:pt x="10465" y="138743"/>
                </a:lnTo>
                <a:lnTo>
                  <a:pt x="6476" y="129547"/>
                </a:lnTo>
                <a:lnTo>
                  <a:pt x="3059" y="120161"/>
                </a:lnTo>
                <a:lnTo>
                  <a:pt x="0" y="109989"/>
                </a:lnTo>
                <a:lnTo>
                  <a:pt x="11652" y="102002"/>
                </a:lnTo>
                <a:lnTo>
                  <a:pt x="22352" y="99337"/>
                </a:lnTo>
                <a:lnTo>
                  <a:pt x="34290" y="99649"/>
                </a:lnTo>
                <a:lnTo>
                  <a:pt x="49657" y="100591"/>
                </a:lnTo>
                <a:lnTo>
                  <a:pt x="68512" y="100714"/>
                </a:lnTo>
                <a:lnTo>
                  <a:pt x="122555" y="90177"/>
                </a:lnTo>
                <a:lnTo>
                  <a:pt x="161077" y="55584"/>
                </a:lnTo>
                <a:lnTo>
                  <a:pt x="169783" y="17343"/>
                </a:lnTo>
                <a:lnTo>
                  <a:pt x="143045" y="0"/>
                </a:lnTo>
                <a:lnTo>
                  <a:pt x="131159" y="6738"/>
                </a:lnTo>
                <a:lnTo>
                  <a:pt x="108082" y="62936"/>
                </a:lnTo>
                <a:lnTo>
                  <a:pt x="137098" y="117657"/>
                </a:lnTo>
                <a:lnTo>
                  <a:pt x="188559" y="139658"/>
                </a:lnTo>
                <a:lnTo>
                  <a:pt x="220364" y="143178"/>
                </a:lnTo>
                <a:lnTo>
                  <a:pt x="236601" y="141104"/>
                </a:lnTo>
              </a:path>
            </a:pathLst>
          </a:custGeom>
          <a:ln w="12801">
            <a:solidFill>
              <a:srgbClr val="006FC0"/>
            </a:solidFill>
          </a:ln>
        </p:spPr>
        <p:txBody>
          <a:bodyPr wrap="square" lIns="0" tIns="0" rIns="0" bIns="0" rtlCol="0"/>
          <a:lstStyle/>
          <a:p>
            <a:endParaRPr/>
          </a:p>
        </p:txBody>
      </p:sp>
      <p:sp>
        <p:nvSpPr>
          <p:cNvPr id="121" name="object 121"/>
          <p:cNvSpPr/>
          <p:nvPr/>
        </p:nvSpPr>
        <p:spPr>
          <a:xfrm>
            <a:off x="4820411" y="4159250"/>
            <a:ext cx="236854" cy="322580"/>
          </a:xfrm>
          <a:custGeom>
            <a:avLst/>
            <a:gdLst/>
            <a:ahLst/>
            <a:cxnLst/>
            <a:rect l="l" t="t" r="r" b="b"/>
            <a:pathLst>
              <a:path w="236854" h="322579">
                <a:moveTo>
                  <a:pt x="0" y="20827"/>
                </a:moveTo>
                <a:lnTo>
                  <a:pt x="3301" y="13716"/>
                </a:lnTo>
                <a:lnTo>
                  <a:pt x="6985" y="7366"/>
                </a:lnTo>
                <a:lnTo>
                  <a:pt x="9778" y="0"/>
                </a:lnTo>
                <a:lnTo>
                  <a:pt x="12648" y="11751"/>
                </a:lnTo>
                <a:lnTo>
                  <a:pt x="14160" y="24002"/>
                </a:lnTo>
                <a:lnTo>
                  <a:pt x="15386" y="36540"/>
                </a:lnTo>
                <a:lnTo>
                  <a:pt x="17399" y="49149"/>
                </a:lnTo>
                <a:lnTo>
                  <a:pt x="29305" y="90328"/>
                </a:lnTo>
                <a:lnTo>
                  <a:pt x="50546" y="127126"/>
                </a:lnTo>
                <a:lnTo>
                  <a:pt x="91344" y="150844"/>
                </a:lnTo>
                <a:lnTo>
                  <a:pt x="138049" y="143891"/>
                </a:lnTo>
                <a:lnTo>
                  <a:pt x="184356" y="101504"/>
                </a:lnTo>
                <a:lnTo>
                  <a:pt x="201802" y="40639"/>
                </a:lnTo>
                <a:lnTo>
                  <a:pt x="200278" y="32638"/>
                </a:lnTo>
                <a:lnTo>
                  <a:pt x="197121" y="51357"/>
                </a:lnTo>
                <a:lnTo>
                  <a:pt x="203962" y="107061"/>
                </a:lnTo>
                <a:lnTo>
                  <a:pt x="221964" y="176815"/>
                </a:lnTo>
                <a:lnTo>
                  <a:pt x="230501" y="211931"/>
                </a:lnTo>
                <a:lnTo>
                  <a:pt x="235965" y="247523"/>
                </a:lnTo>
                <a:lnTo>
                  <a:pt x="236616" y="267043"/>
                </a:lnTo>
                <a:lnTo>
                  <a:pt x="233933" y="285480"/>
                </a:lnTo>
                <a:lnTo>
                  <a:pt x="226393" y="301797"/>
                </a:lnTo>
                <a:lnTo>
                  <a:pt x="212471" y="314960"/>
                </a:lnTo>
                <a:lnTo>
                  <a:pt x="197520" y="320770"/>
                </a:lnTo>
                <a:lnTo>
                  <a:pt x="180022" y="322579"/>
                </a:lnTo>
                <a:lnTo>
                  <a:pt x="162429" y="320960"/>
                </a:lnTo>
                <a:lnTo>
                  <a:pt x="147192" y="316483"/>
                </a:lnTo>
                <a:lnTo>
                  <a:pt x="132294" y="308685"/>
                </a:lnTo>
                <a:lnTo>
                  <a:pt x="120681" y="299434"/>
                </a:lnTo>
                <a:lnTo>
                  <a:pt x="111974" y="287944"/>
                </a:lnTo>
                <a:lnTo>
                  <a:pt x="105790" y="273431"/>
                </a:lnTo>
              </a:path>
            </a:pathLst>
          </a:custGeom>
          <a:ln w="12801">
            <a:solidFill>
              <a:srgbClr val="006FC0"/>
            </a:solidFill>
          </a:ln>
        </p:spPr>
        <p:txBody>
          <a:bodyPr wrap="square" lIns="0" tIns="0" rIns="0" bIns="0" rtlCol="0"/>
          <a:lstStyle/>
          <a:p>
            <a:endParaRPr/>
          </a:p>
        </p:txBody>
      </p:sp>
      <p:sp>
        <p:nvSpPr>
          <p:cNvPr id="122" name="object 122"/>
          <p:cNvSpPr/>
          <p:nvPr/>
        </p:nvSpPr>
        <p:spPr>
          <a:xfrm>
            <a:off x="5189854" y="4348226"/>
            <a:ext cx="107950" cy="94615"/>
          </a:xfrm>
          <a:custGeom>
            <a:avLst/>
            <a:gdLst/>
            <a:ahLst/>
            <a:cxnLst/>
            <a:rect l="l" t="t" r="r" b="b"/>
            <a:pathLst>
              <a:path w="107950" h="94614">
                <a:moveTo>
                  <a:pt x="0" y="4953"/>
                </a:moveTo>
                <a:lnTo>
                  <a:pt x="1778" y="3429"/>
                </a:lnTo>
                <a:lnTo>
                  <a:pt x="3937" y="1524"/>
                </a:lnTo>
                <a:lnTo>
                  <a:pt x="6096" y="0"/>
                </a:lnTo>
                <a:lnTo>
                  <a:pt x="8362" y="12392"/>
                </a:lnTo>
                <a:lnTo>
                  <a:pt x="10128" y="24082"/>
                </a:lnTo>
                <a:lnTo>
                  <a:pt x="12703" y="35415"/>
                </a:lnTo>
                <a:lnTo>
                  <a:pt x="42169" y="74703"/>
                </a:lnTo>
                <a:lnTo>
                  <a:pt x="85615" y="94114"/>
                </a:lnTo>
                <a:lnTo>
                  <a:pt x="97155" y="91821"/>
                </a:lnTo>
                <a:lnTo>
                  <a:pt x="104775" y="86613"/>
                </a:lnTo>
                <a:lnTo>
                  <a:pt x="107569" y="85090"/>
                </a:lnTo>
                <a:lnTo>
                  <a:pt x="107315" y="77724"/>
                </a:lnTo>
              </a:path>
            </a:pathLst>
          </a:custGeom>
          <a:ln w="12801">
            <a:solidFill>
              <a:srgbClr val="006FC0"/>
            </a:solidFill>
          </a:ln>
        </p:spPr>
        <p:txBody>
          <a:bodyPr wrap="square" lIns="0" tIns="0" rIns="0" bIns="0" rtlCol="0"/>
          <a:lstStyle/>
          <a:p>
            <a:endParaRPr/>
          </a:p>
        </p:txBody>
      </p:sp>
      <p:sp>
        <p:nvSpPr>
          <p:cNvPr id="123" name="object 123"/>
          <p:cNvSpPr/>
          <p:nvPr/>
        </p:nvSpPr>
        <p:spPr>
          <a:xfrm>
            <a:off x="5199443" y="4217102"/>
            <a:ext cx="29845" cy="41275"/>
          </a:xfrm>
          <a:custGeom>
            <a:avLst/>
            <a:gdLst/>
            <a:ahLst/>
            <a:cxnLst/>
            <a:rect l="l" t="t" r="r" b="b"/>
            <a:pathLst>
              <a:path w="29845" h="41275">
                <a:moveTo>
                  <a:pt x="12001" y="40699"/>
                </a:moveTo>
                <a:lnTo>
                  <a:pt x="8270" y="33264"/>
                </a:lnTo>
                <a:lnTo>
                  <a:pt x="3397" y="22649"/>
                </a:lnTo>
                <a:lnTo>
                  <a:pt x="0" y="11820"/>
                </a:lnTo>
                <a:lnTo>
                  <a:pt x="698" y="3742"/>
                </a:lnTo>
                <a:lnTo>
                  <a:pt x="6580" y="0"/>
                </a:lnTo>
                <a:lnTo>
                  <a:pt x="14414" y="1043"/>
                </a:lnTo>
                <a:lnTo>
                  <a:pt x="22629" y="4135"/>
                </a:lnTo>
                <a:lnTo>
                  <a:pt x="29654" y="6536"/>
                </a:lnTo>
              </a:path>
            </a:pathLst>
          </a:custGeom>
          <a:ln w="12801">
            <a:solidFill>
              <a:srgbClr val="006FC0"/>
            </a:solidFill>
          </a:ln>
        </p:spPr>
        <p:txBody>
          <a:bodyPr wrap="square" lIns="0" tIns="0" rIns="0" bIns="0" rtlCol="0"/>
          <a:lstStyle/>
          <a:p>
            <a:endParaRPr/>
          </a:p>
        </p:txBody>
      </p:sp>
      <p:sp>
        <p:nvSpPr>
          <p:cNvPr id="124" name="object 124"/>
          <p:cNvSpPr/>
          <p:nvPr/>
        </p:nvSpPr>
        <p:spPr>
          <a:xfrm>
            <a:off x="5460746" y="4180816"/>
            <a:ext cx="164465" cy="14604"/>
          </a:xfrm>
          <a:custGeom>
            <a:avLst/>
            <a:gdLst/>
            <a:ahLst/>
            <a:cxnLst/>
            <a:rect l="l" t="t" r="r" b="b"/>
            <a:pathLst>
              <a:path w="164464" h="14604">
                <a:moveTo>
                  <a:pt x="0" y="150"/>
                </a:moveTo>
                <a:lnTo>
                  <a:pt x="13882" y="0"/>
                </a:lnTo>
                <a:lnTo>
                  <a:pt x="27622" y="87"/>
                </a:lnTo>
                <a:lnTo>
                  <a:pt x="41362" y="365"/>
                </a:lnTo>
                <a:lnTo>
                  <a:pt x="93090" y="3230"/>
                </a:lnTo>
                <a:lnTo>
                  <a:pt x="139134" y="8941"/>
                </a:lnTo>
                <a:lnTo>
                  <a:pt x="155576" y="11949"/>
                </a:lnTo>
                <a:lnTo>
                  <a:pt x="164083" y="14120"/>
                </a:lnTo>
              </a:path>
            </a:pathLst>
          </a:custGeom>
          <a:ln w="12801">
            <a:solidFill>
              <a:srgbClr val="006FC0"/>
            </a:solidFill>
          </a:ln>
        </p:spPr>
        <p:txBody>
          <a:bodyPr wrap="square" lIns="0" tIns="0" rIns="0" bIns="0" rtlCol="0"/>
          <a:lstStyle/>
          <a:p>
            <a:endParaRPr/>
          </a:p>
        </p:txBody>
      </p:sp>
      <p:sp>
        <p:nvSpPr>
          <p:cNvPr id="125" name="object 125"/>
          <p:cNvSpPr/>
          <p:nvPr/>
        </p:nvSpPr>
        <p:spPr>
          <a:xfrm>
            <a:off x="5481828" y="4270247"/>
            <a:ext cx="151765" cy="10795"/>
          </a:xfrm>
          <a:custGeom>
            <a:avLst/>
            <a:gdLst/>
            <a:ahLst/>
            <a:cxnLst/>
            <a:rect l="l" t="t" r="r" b="b"/>
            <a:pathLst>
              <a:path w="151764" h="10795">
                <a:moveTo>
                  <a:pt x="0" y="0"/>
                </a:moveTo>
                <a:lnTo>
                  <a:pt x="6123" y="7983"/>
                </a:lnTo>
                <a:lnTo>
                  <a:pt x="13652" y="10620"/>
                </a:lnTo>
                <a:lnTo>
                  <a:pt x="22895" y="10233"/>
                </a:lnTo>
                <a:lnTo>
                  <a:pt x="34162" y="9143"/>
                </a:lnTo>
                <a:lnTo>
                  <a:pt x="50039" y="8292"/>
                </a:lnTo>
                <a:lnTo>
                  <a:pt x="66119" y="7286"/>
                </a:lnTo>
                <a:lnTo>
                  <a:pt x="82222" y="6447"/>
                </a:lnTo>
                <a:lnTo>
                  <a:pt x="98171" y="6095"/>
                </a:lnTo>
                <a:lnTo>
                  <a:pt x="111617" y="5903"/>
                </a:lnTo>
                <a:lnTo>
                  <a:pt x="125063" y="5984"/>
                </a:lnTo>
                <a:lnTo>
                  <a:pt x="138461" y="5899"/>
                </a:lnTo>
                <a:lnTo>
                  <a:pt x="151764" y="5206"/>
                </a:lnTo>
              </a:path>
            </a:pathLst>
          </a:custGeom>
          <a:ln w="12801">
            <a:solidFill>
              <a:srgbClr val="006FC0"/>
            </a:solidFill>
          </a:ln>
        </p:spPr>
        <p:txBody>
          <a:bodyPr wrap="square" lIns="0" tIns="0" rIns="0" bIns="0" rtlCol="0"/>
          <a:lstStyle/>
          <a:p>
            <a:endParaRPr/>
          </a:p>
        </p:txBody>
      </p:sp>
      <p:sp>
        <p:nvSpPr>
          <p:cNvPr id="126" name="object 126"/>
          <p:cNvSpPr/>
          <p:nvPr/>
        </p:nvSpPr>
        <p:spPr>
          <a:xfrm>
            <a:off x="5875020" y="3988942"/>
            <a:ext cx="304165" cy="345440"/>
          </a:xfrm>
          <a:custGeom>
            <a:avLst/>
            <a:gdLst/>
            <a:ahLst/>
            <a:cxnLst/>
            <a:rect l="l" t="t" r="r" b="b"/>
            <a:pathLst>
              <a:path w="304164" h="345439">
                <a:moveTo>
                  <a:pt x="170687" y="72770"/>
                </a:moveTo>
                <a:lnTo>
                  <a:pt x="170231" y="63892"/>
                </a:lnTo>
                <a:lnTo>
                  <a:pt x="170370" y="56038"/>
                </a:lnTo>
                <a:lnTo>
                  <a:pt x="171366" y="47946"/>
                </a:lnTo>
                <a:lnTo>
                  <a:pt x="173481" y="38353"/>
                </a:lnTo>
                <a:lnTo>
                  <a:pt x="175579" y="31484"/>
                </a:lnTo>
                <a:lnTo>
                  <a:pt x="178069" y="24828"/>
                </a:lnTo>
                <a:lnTo>
                  <a:pt x="180679" y="18172"/>
                </a:lnTo>
                <a:lnTo>
                  <a:pt x="183133" y="11302"/>
                </a:lnTo>
                <a:lnTo>
                  <a:pt x="184403" y="7238"/>
                </a:lnTo>
                <a:lnTo>
                  <a:pt x="185674" y="3936"/>
                </a:lnTo>
                <a:lnTo>
                  <a:pt x="186816" y="0"/>
                </a:lnTo>
                <a:lnTo>
                  <a:pt x="175619" y="1750"/>
                </a:lnTo>
                <a:lnTo>
                  <a:pt x="167052" y="5714"/>
                </a:lnTo>
                <a:lnTo>
                  <a:pt x="158938" y="11394"/>
                </a:lnTo>
                <a:lnTo>
                  <a:pt x="149097" y="18287"/>
                </a:lnTo>
                <a:lnTo>
                  <a:pt x="135741" y="27211"/>
                </a:lnTo>
                <a:lnTo>
                  <a:pt x="96646" y="54482"/>
                </a:lnTo>
                <a:lnTo>
                  <a:pt x="60070" y="86486"/>
                </a:lnTo>
                <a:lnTo>
                  <a:pt x="58546" y="89915"/>
                </a:lnTo>
                <a:lnTo>
                  <a:pt x="56641" y="93217"/>
                </a:lnTo>
                <a:lnTo>
                  <a:pt x="105753" y="112508"/>
                </a:lnTo>
                <a:lnTo>
                  <a:pt x="123205" y="116824"/>
                </a:lnTo>
                <a:lnTo>
                  <a:pt x="138967" y="124069"/>
                </a:lnTo>
                <a:lnTo>
                  <a:pt x="149097" y="135635"/>
                </a:lnTo>
                <a:lnTo>
                  <a:pt x="150131" y="144226"/>
                </a:lnTo>
                <a:lnTo>
                  <a:pt x="147558" y="153114"/>
                </a:lnTo>
                <a:lnTo>
                  <a:pt x="120568" y="195070"/>
                </a:lnTo>
                <a:lnTo>
                  <a:pt x="79623" y="245596"/>
                </a:lnTo>
                <a:lnTo>
                  <a:pt x="59435" y="270382"/>
                </a:lnTo>
                <a:lnTo>
                  <a:pt x="27414" y="309887"/>
                </a:lnTo>
                <a:lnTo>
                  <a:pt x="12233" y="328179"/>
                </a:lnTo>
                <a:lnTo>
                  <a:pt x="8112" y="333343"/>
                </a:lnTo>
                <a:lnTo>
                  <a:pt x="4062" y="338554"/>
                </a:lnTo>
                <a:lnTo>
                  <a:pt x="0" y="343788"/>
                </a:lnTo>
                <a:lnTo>
                  <a:pt x="9570" y="344477"/>
                </a:lnTo>
                <a:lnTo>
                  <a:pt x="19129" y="345011"/>
                </a:lnTo>
                <a:lnTo>
                  <a:pt x="28807" y="345092"/>
                </a:lnTo>
                <a:lnTo>
                  <a:pt x="38734" y="344423"/>
                </a:lnTo>
                <a:lnTo>
                  <a:pt x="52657" y="343284"/>
                </a:lnTo>
                <a:lnTo>
                  <a:pt x="66579" y="342169"/>
                </a:lnTo>
                <a:lnTo>
                  <a:pt x="80454" y="341102"/>
                </a:lnTo>
                <a:lnTo>
                  <a:pt x="94233" y="340105"/>
                </a:lnTo>
                <a:lnTo>
                  <a:pt x="132520" y="337415"/>
                </a:lnTo>
                <a:lnTo>
                  <a:pt x="170687" y="334105"/>
                </a:lnTo>
                <a:lnTo>
                  <a:pt x="208855" y="330461"/>
                </a:lnTo>
                <a:lnTo>
                  <a:pt x="247141" y="326770"/>
                </a:lnTo>
                <a:lnTo>
                  <a:pt x="261459" y="325747"/>
                </a:lnTo>
                <a:lnTo>
                  <a:pt x="275574" y="325437"/>
                </a:lnTo>
                <a:lnTo>
                  <a:pt x="289665" y="325699"/>
                </a:lnTo>
                <a:lnTo>
                  <a:pt x="303910" y="326389"/>
                </a:lnTo>
                <a:lnTo>
                  <a:pt x="303210" y="317245"/>
                </a:lnTo>
                <a:lnTo>
                  <a:pt x="302402" y="308101"/>
                </a:lnTo>
                <a:lnTo>
                  <a:pt x="301428" y="298957"/>
                </a:lnTo>
                <a:lnTo>
                  <a:pt x="300227" y="289813"/>
                </a:lnTo>
                <a:lnTo>
                  <a:pt x="299223" y="280842"/>
                </a:lnTo>
                <a:lnTo>
                  <a:pt x="287146" y="239521"/>
                </a:lnTo>
                <a:lnTo>
                  <a:pt x="285241" y="236854"/>
                </a:lnTo>
                <a:lnTo>
                  <a:pt x="279526" y="244474"/>
                </a:lnTo>
              </a:path>
            </a:pathLst>
          </a:custGeom>
          <a:ln w="12801">
            <a:solidFill>
              <a:srgbClr val="006FC0"/>
            </a:solidFill>
          </a:ln>
        </p:spPr>
        <p:txBody>
          <a:bodyPr wrap="square" lIns="0" tIns="0" rIns="0" bIns="0" rtlCol="0"/>
          <a:lstStyle/>
          <a:p>
            <a:endParaRPr/>
          </a:p>
        </p:txBody>
      </p:sp>
      <p:sp>
        <p:nvSpPr>
          <p:cNvPr id="127" name="object 127"/>
          <p:cNvSpPr/>
          <p:nvPr/>
        </p:nvSpPr>
        <p:spPr>
          <a:xfrm>
            <a:off x="5789040" y="4578730"/>
            <a:ext cx="120014" cy="84455"/>
          </a:xfrm>
          <a:custGeom>
            <a:avLst/>
            <a:gdLst/>
            <a:ahLst/>
            <a:cxnLst/>
            <a:rect l="l" t="t" r="r" b="b"/>
            <a:pathLst>
              <a:path w="120014" h="84454">
                <a:moveTo>
                  <a:pt x="119507" y="0"/>
                </a:moveTo>
                <a:lnTo>
                  <a:pt x="114766" y="7979"/>
                </a:lnTo>
                <a:lnTo>
                  <a:pt x="113109" y="15160"/>
                </a:lnTo>
                <a:lnTo>
                  <a:pt x="112809" y="22985"/>
                </a:lnTo>
                <a:lnTo>
                  <a:pt x="112141" y="32893"/>
                </a:lnTo>
                <a:lnTo>
                  <a:pt x="94234" y="68580"/>
                </a:lnTo>
                <a:lnTo>
                  <a:pt x="49149" y="84455"/>
                </a:lnTo>
                <a:lnTo>
                  <a:pt x="33450" y="80121"/>
                </a:lnTo>
                <a:lnTo>
                  <a:pt x="20812" y="72263"/>
                </a:lnTo>
                <a:lnTo>
                  <a:pt x="10054" y="61737"/>
                </a:lnTo>
                <a:lnTo>
                  <a:pt x="0" y="49403"/>
                </a:lnTo>
              </a:path>
            </a:pathLst>
          </a:custGeom>
          <a:ln w="12801">
            <a:solidFill>
              <a:srgbClr val="006FC0"/>
            </a:solidFill>
          </a:ln>
        </p:spPr>
        <p:txBody>
          <a:bodyPr wrap="square" lIns="0" tIns="0" rIns="0" bIns="0" rtlCol="0"/>
          <a:lstStyle/>
          <a:p>
            <a:endParaRPr/>
          </a:p>
        </p:txBody>
      </p:sp>
      <p:sp>
        <p:nvSpPr>
          <p:cNvPr id="128" name="object 128"/>
          <p:cNvSpPr/>
          <p:nvPr/>
        </p:nvSpPr>
        <p:spPr>
          <a:xfrm>
            <a:off x="5830823" y="4476241"/>
            <a:ext cx="57150" cy="24130"/>
          </a:xfrm>
          <a:custGeom>
            <a:avLst/>
            <a:gdLst/>
            <a:ahLst/>
            <a:cxnLst/>
            <a:rect l="l" t="t" r="r" b="b"/>
            <a:pathLst>
              <a:path w="57150" h="24129">
                <a:moveTo>
                  <a:pt x="0" y="23875"/>
                </a:moveTo>
                <a:lnTo>
                  <a:pt x="8098" y="16984"/>
                </a:lnTo>
                <a:lnTo>
                  <a:pt x="18208" y="9223"/>
                </a:lnTo>
                <a:lnTo>
                  <a:pt x="29057" y="2819"/>
                </a:lnTo>
                <a:lnTo>
                  <a:pt x="39370" y="0"/>
                </a:lnTo>
                <a:lnTo>
                  <a:pt x="48133" y="3682"/>
                </a:lnTo>
                <a:lnTo>
                  <a:pt x="50926" y="4952"/>
                </a:lnTo>
                <a:lnTo>
                  <a:pt x="57023" y="7111"/>
                </a:lnTo>
              </a:path>
            </a:pathLst>
          </a:custGeom>
          <a:ln w="12801">
            <a:solidFill>
              <a:srgbClr val="006FC0"/>
            </a:solidFill>
          </a:ln>
        </p:spPr>
        <p:txBody>
          <a:bodyPr wrap="square" lIns="0" tIns="0" rIns="0" bIns="0" rtlCol="0"/>
          <a:lstStyle/>
          <a:p>
            <a:endParaRPr/>
          </a:p>
        </p:txBody>
      </p:sp>
      <p:sp>
        <p:nvSpPr>
          <p:cNvPr id="129" name="object 129"/>
          <p:cNvSpPr/>
          <p:nvPr/>
        </p:nvSpPr>
        <p:spPr>
          <a:xfrm>
            <a:off x="5978905" y="4493386"/>
            <a:ext cx="102870" cy="9525"/>
          </a:xfrm>
          <a:custGeom>
            <a:avLst/>
            <a:gdLst/>
            <a:ahLst/>
            <a:cxnLst/>
            <a:rect l="l" t="t" r="r" b="b"/>
            <a:pathLst>
              <a:path w="102870" h="9525">
                <a:moveTo>
                  <a:pt x="0" y="7619"/>
                </a:moveTo>
                <a:lnTo>
                  <a:pt x="10495" y="9471"/>
                </a:lnTo>
                <a:lnTo>
                  <a:pt x="21288" y="9477"/>
                </a:lnTo>
                <a:lnTo>
                  <a:pt x="32200" y="8173"/>
                </a:lnTo>
                <a:lnTo>
                  <a:pt x="43053" y="6095"/>
                </a:lnTo>
                <a:lnTo>
                  <a:pt x="55953" y="3706"/>
                </a:lnTo>
                <a:lnTo>
                  <a:pt x="68722" y="2222"/>
                </a:lnTo>
                <a:lnTo>
                  <a:pt x="81611" y="1309"/>
                </a:lnTo>
                <a:lnTo>
                  <a:pt x="94869" y="635"/>
                </a:lnTo>
                <a:lnTo>
                  <a:pt x="97536" y="254"/>
                </a:lnTo>
                <a:lnTo>
                  <a:pt x="100076" y="0"/>
                </a:lnTo>
                <a:lnTo>
                  <a:pt x="102489" y="0"/>
                </a:lnTo>
              </a:path>
            </a:pathLst>
          </a:custGeom>
          <a:ln w="12801">
            <a:solidFill>
              <a:srgbClr val="006FC0"/>
            </a:solidFill>
          </a:ln>
        </p:spPr>
        <p:txBody>
          <a:bodyPr wrap="square" lIns="0" tIns="0" rIns="0" bIns="0" rtlCol="0"/>
          <a:lstStyle/>
          <a:p>
            <a:endParaRPr/>
          </a:p>
        </p:txBody>
      </p:sp>
      <p:sp>
        <p:nvSpPr>
          <p:cNvPr id="130" name="object 130"/>
          <p:cNvSpPr/>
          <p:nvPr/>
        </p:nvSpPr>
        <p:spPr>
          <a:xfrm>
            <a:off x="6017386" y="4539996"/>
            <a:ext cx="101600" cy="19050"/>
          </a:xfrm>
          <a:custGeom>
            <a:avLst/>
            <a:gdLst/>
            <a:ahLst/>
            <a:cxnLst/>
            <a:rect l="l" t="t" r="r" b="b"/>
            <a:pathLst>
              <a:path w="101600" h="19050">
                <a:moveTo>
                  <a:pt x="888" y="9143"/>
                </a:moveTo>
                <a:lnTo>
                  <a:pt x="635" y="12191"/>
                </a:lnTo>
                <a:lnTo>
                  <a:pt x="635" y="15239"/>
                </a:lnTo>
                <a:lnTo>
                  <a:pt x="0" y="18541"/>
                </a:lnTo>
                <a:lnTo>
                  <a:pt x="15144" y="16583"/>
                </a:lnTo>
                <a:lnTo>
                  <a:pt x="30099" y="14398"/>
                </a:lnTo>
                <a:lnTo>
                  <a:pt x="45148" y="12094"/>
                </a:lnTo>
                <a:lnTo>
                  <a:pt x="60578" y="9778"/>
                </a:lnTo>
                <a:lnTo>
                  <a:pt x="70987" y="7858"/>
                </a:lnTo>
                <a:lnTo>
                  <a:pt x="81168" y="5460"/>
                </a:lnTo>
                <a:lnTo>
                  <a:pt x="91279" y="2778"/>
                </a:lnTo>
                <a:lnTo>
                  <a:pt x="101473" y="0"/>
                </a:lnTo>
              </a:path>
            </a:pathLst>
          </a:custGeom>
          <a:ln w="12801">
            <a:solidFill>
              <a:srgbClr val="006FC0"/>
            </a:solidFill>
          </a:ln>
        </p:spPr>
        <p:txBody>
          <a:bodyPr wrap="square" lIns="0" tIns="0" rIns="0" bIns="0" rtlCol="0"/>
          <a:lstStyle/>
          <a:p>
            <a:endParaRPr/>
          </a:p>
        </p:txBody>
      </p:sp>
      <p:sp>
        <p:nvSpPr>
          <p:cNvPr id="131" name="object 131"/>
          <p:cNvSpPr/>
          <p:nvPr/>
        </p:nvSpPr>
        <p:spPr>
          <a:xfrm>
            <a:off x="6192901" y="4487545"/>
            <a:ext cx="19050" cy="120014"/>
          </a:xfrm>
          <a:custGeom>
            <a:avLst/>
            <a:gdLst/>
            <a:ahLst/>
            <a:cxnLst/>
            <a:rect l="l" t="t" r="r" b="b"/>
            <a:pathLst>
              <a:path w="19050" h="120014">
                <a:moveTo>
                  <a:pt x="0" y="0"/>
                </a:moveTo>
                <a:lnTo>
                  <a:pt x="3428" y="40512"/>
                </a:lnTo>
                <a:lnTo>
                  <a:pt x="4276" y="55977"/>
                </a:lnTo>
                <a:lnTo>
                  <a:pt x="5730" y="70977"/>
                </a:lnTo>
                <a:lnTo>
                  <a:pt x="8161" y="85857"/>
                </a:lnTo>
                <a:lnTo>
                  <a:pt x="11937" y="100964"/>
                </a:lnTo>
                <a:lnTo>
                  <a:pt x="15875" y="111251"/>
                </a:lnTo>
                <a:lnTo>
                  <a:pt x="16510" y="113410"/>
                </a:lnTo>
                <a:lnTo>
                  <a:pt x="18669" y="119760"/>
                </a:lnTo>
              </a:path>
            </a:pathLst>
          </a:custGeom>
          <a:ln w="12801">
            <a:solidFill>
              <a:srgbClr val="006FC0"/>
            </a:solidFill>
          </a:ln>
        </p:spPr>
        <p:txBody>
          <a:bodyPr wrap="square" lIns="0" tIns="0" rIns="0" bIns="0" rtlCol="0"/>
          <a:lstStyle/>
          <a:p>
            <a:endParaRPr/>
          </a:p>
        </p:txBody>
      </p:sp>
      <p:sp>
        <p:nvSpPr>
          <p:cNvPr id="132" name="object 132"/>
          <p:cNvSpPr/>
          <p:nvPr/>
        </p:nvSpPr>
        <p:spPr>
          <a:xfrm>
            <a:off x="5925311" y="3827398"/>
            <a:ext cx="147955" cy="137795"/>
          </a:xfrm>
          <a:custGeom>
            <a:avLst/>
            <a:gdLst/>
            <a:ahLst/>
            <a:cxnLst/>
            <a:rect l="l" t="t" r="r" b="b"/>
            <a:pathLst>
              <a:path w="147954" h="137795">
                <a:moveTo>
                  <a:pt x="0" y="8762"/>
                </a:moveTo>
                <a:lnTo>
                  <a:pt x="12826" y="49021"/>
                </a:lnTo>
                <a:lnTo>
                  <a:pt x="13331" y="63609"/>
                </a:lnTo>
                <a:lnTo>
                  <a:pt x="13239" y="78470"/>
                </a:lnTo>
                <a:lnTo>
                  <a:pt x="12719" y="93402"/>
                </a:lnTo>
                <a:lnTo>
                  <a:pt x="11937" y="108203"/>
                </a:lnTo>
                <a:lnTo>
                  <a:pt x="11531" y="116738"/>
                </a:lnTo>
                <a:lnTo>
                  <a:pt x="11731" y="123809"/>
                </a:lnTo>
                <a:lnTo>
                  <a:pt x="13241" y="130474"/>
                </a:lnTo>
                <a:lnTo>
                  <a:pt x="16763" y="137794"/>
                </a:lnTo>
                <a:lnTo>
                  <a:pt x="25066" y="135961"/>
                </a:lnTo>
                <a:lnTo>
                  <a:pt x="60017" y="120451"/>
                </a:lnTo>
                <a:lnTo>
                  <a:pt x="96647" y="99949"/>
                </a:lnTo>
                <a:lnTo>
                  <a:pt x="132419" y="74302"/>
                </a:lnTo>
                <a:lnTo>
                  <a:pt x="147923" y="44799"/>
                </a:lnTo>
                <a:lnTo>
                  <a:pt x="144879" y="35909"/>
                </a:lnTo>
                <a:lnTo>
                  <a:pt x="109997" y="12461"/>
                </a:lnTo>
                <a:lnTo>
                  <a:pt x="64373" y="2031"/>
                </a:lnTo>
                <a:lnTo>
                  <a:pt x="35131" y="0"/>
                </a:lnTo>
                <a:lnTo>
                  <a:pt x="21082" y="888"/>
                </a:lnTo>
                <a:lnTo>
                  <a:pt x="18287" y="1143"/>
                </a:lnTo>
                <a:lnTo>
                  <a:pt x="15239" y="1524"/>
                </a:lnTo>
                <a:lnTo>
                  <a:pt x="12826" y="1777"/>
                </a:lnTo>
              </a:path>
            </a:pathLst>
          </a:custGeom>
          <a:ln w="12801">
            <a:solidFill>
              <a:srgbClr val="006FC0"/>
            </a:solidFill>
          </a:ln>
        </p:spPr>
        <p:txBody>
          <a:bodyPr wrap="square" lIns="0" tIns="0" rIns="0" bIns="0" rtlCol="0"/>
          <a:lstStyle/>
          <a:p>
            <a:endParaRPr/>
          </a:p>
        </p:txBody>
      </p:sp>
      <p:sp>
        <p:nvSpPr>
          <p:cNvPr id="133" name="object 133"/>
          <p:cNvSpPr/>
          <p:nvPr/>
        </p:nvSpPr>
        <p:spPr>
          <a:xfrm>
            <a:off x="6326378" y="4056475"/>
            <a:ext cx="360680" cy="216535"/>
          </a:xfrm>
          <a:custGeom>
            <a:avLst/>
            <a:gdLst/>
            <a:ahLst/>
            <a:cxnLst/>
            <a:rect l="l" t="t" r="r" b="b"/>
            <a:pathLst>
              <a:path w="360679" h="216535">
                <a:moveTo>
                  <a:pt x="0" y="24542"/>
                </a:moveTo>
                <a:lnTo>
                  <a:pt x="6584" y="19409"/>
                </a:lnTo>
                <a:lnTo>
                  <a:pt x="11715" y="17383"/>
                </a:lnTo>
                <a:lnTo>
                  <a:pt x="17466" y="17095"/>
                </a:lnTo>
                <a:lnTo>
                  <a:pt x="25908" y="17176"/>
                </a:lnTo>
                <a:lnTo>
                  <a:pt x="41671" y="16611"/>
                </a:lnTo>
                <a:lnTo>
                  <a:pt x="88392" y="27844"/>
                </a:lnTo>
                <a:lnTo>
                  <a:pt x="101536" y="66135"/>
                </a:lnTo>
                <a:lnTo>
                  <a:pt x="101854" y="79406"/>
                </a:lnTo>
                <a:lnTo>
                  <a:pt x="101734" y="108944"/>
                </a:lnTo>
                <a:lnTo>
                  <a:pt x="102139" y="139684"/>
                </a:lnTo>
                <a:lnTo>
                  <a:pt x="117094" y="197008"/>
                </a:lnTo>
                <a:lnTo>
                  <a:pt x="149937" y="215993"/>
                </a:lnTo>
                <a:lnTo>
                  <a:pt x="163702" y="213518"/>
                </a:lnTo>
                <a:lnTo>
                  <a:pt x="199225" y="182747"/>
                </a:lnTo>
                <a:lnTo>
                  <a:pt x="219805" y="145891"/>
                </a:lnTo>
                <a:lnTo>
                  <a:pt x="226187" y="120173"/>
                </a:lnTo>
                <a:lnTo>
                  <a:pt x="225298" y="117760"/>
                </a:lnTo>
                <a:lnTo>
                  <a:pt x="225044" y="115601"/>
                </a:lnTo>
                <a:lnTo>
                  <a:pt x="224663" y="113188"/>
                </a:lnTo>
                <a:lnTo>
                  <a:pt x="222678" y="124263"/>
                </a:lnTo>
                <a:lnTo>
                  <a:pt x="221837" y="135112"/>
                </a:lnTo>
                <a:lnTo>
                  <a:pt x="222948" y="145889"/>
                </a:lnTo>
                <a:lnTo>
                  <a:pt x="252503" y="180609"/>
                </a:lnTo>
                <a:lnTo>
                  <a:pt x="264668" y="182403"/>
                </a:lnTo>
                <a:lnTo>
                  <a:pt x="276794" y="180006"/>
                </a:lnTo>
                <a:lnTo>
                  <a:pt x="311292" y="143307"/>
                </a:lnTo>
                <a:lnTo>
                  <a:pt x="314817" y="115962"/>
                </a:lnTo>
                <a:lnTo>
                  <a:pt x="313436" y="102266"/>
                </a:lnTo>
                <a:lnTo>
                  <a:pt x="309512" y="85615"/>
                </a:lnTo>
                <a:lnTo>
                  <a:pt x="303768" y="69643"/>
                </a:lnTo>
                <a:lnTo>
                  <a:pt x="297523" y="53885"/>
                </a:lnTo>
                <a:lnTo>
                  <a:pt x="292100" y="37877"/>
                </a:lnTo>
                <a:lnTo>
                  <a:pt x="289867" y="26485"/>
                </a:lnTo>
                <a:lnTo>
                  <a:pt x="291004" y="17700"/>
                </a:lnTo>
                <a:lnTo>
                  <a:pt x="296118" y="10463"/>
                </a:lnTo>
                <a:lnTo>
                  <a:pt x="305816" y="3714"/>
                </a:lnTo>
                <a:lnTo>
                  <a:pt x="313122" y="1262"/>
                </a:lnTo>
                <a:lnTo>
                  <a:pt x="323500" y="0"/>
                </a:lnTo>
                <a:lnTo>
                  <a:pt x="333926" y="214"/>
                </a:lnTo>
                <a:lnTo>
                  <a:pt x="360299" y="37877"/>
                </a:lnTo>
                <a:lnTo>
                  <a:pt x="359001" y="45533"/>
                </a:lnTo>
                <a:lnTo>
                  <a:pt x="356870" y="54260"/>
                </a:lnTo>
                <a:lnTo>
                  <a:pt x="354548" y="63273"/>
                </a:lnTo>
                <a:lnTo>
                  <a:pt x="352678" y="71786"/>
                </a:lnTo>
              </a:path>
            </a:pathLst>
          </a:custGeom>
          <a:ln w="12496">
            <a:solidFill>
              <a:srgbClr val="006FC0"/>
            </a:solidFill>
          </a:ln>
        </p:spPr>
        <p:txBody>
          <a:bodyPr wrap="square" lIns="0" tIns="0" rIns="0" bIns="0" rtlCol="0"/>
          <a:lstStyle/>
          <a:p>
            <a:endParaRPr/>
          </a:p>
        </p:txBody>
      </p:sp>
      <p:sp>
        <p:nvSpPr>
          <p:cNvPr id="134" name="object 134"/>
          <p:cNvSpPr/>
          <p:nvPr/>
        </p:nvSpPr>
        <p:spPr>
          <a:xfrm>
            <a:off x="6717156" y="4270247"/>
            <a:ext cx="44450" cy="73025"/>
          </a:xfrm>
          <a:custGeom>
            <a:avLst/>
            <a:gdLst/>
            <a:ahLst/>
            <a:cxnLst/>
            <a:rect l="l" t="t" r="r" b="b"/>
            <a:pathLst>
              <a:path w="44450" h="73025">
                <a:moveTo>
                  <a:pt x="8000" y="6095"/>
                </a:moveTo>
                <a:lnTo>
                  <a:pt x="10414" y="4318"/>
                </a:lnTo>
                <a:lnTo>
                  <a:pt x="12573" y="2158"/>
                </a:lnTo>
                <a:lnTo>
                  <a:pt x="14350" y="0"/>
                </a:lnTo>
                <a:lnTo>
                  <a:pt x="9144" y="9145"/>
                </a:lnTo>
                <a:lnTo>
                  <a:pt x="4318" y="18494"/>
                </a:lnTo>
                <a:lnTo>
                  <a:pt x="920" y="28342"/>
                </a:lnTo>
                <a:lnTo>
                  <a:pt x="0" y="38988"/>
                </a:lnTo>
                <a:lnTo>
                  <a:pt x="2174" y="50496"/>
                </a:lnTo>
                <a:lnTo>
                  <a:pt x="35687" y="72262"/>
                </a:lnTo>
                <a:lnTo>
                  <a:pt x="38735" y="72516"/>
                </a:lnTo>
                <a:lnTo>
                  <a:pt x="43942" y="69214"/>
                </a:lnTo>
              </a:path>
            </a:pathLst>
          </a:custGeom>
          <a:ln w="12496">
            <a:solidFill>
              <a:srgbClr val="006FC0"/>
            </a:solidFill>
          </a:ln>
        </p:spPr>
        <p:txBody>
          <a:bodyPr wrap="square" lIns="0" tIns="0" rIns="0" bIns="0" rtlCol="0"/>
          <a:lstStyle/>
          <a:p>
            <a:endParaRPr/>
          </a:p>
        </p:txBody>
      </p:sp>
      <p:sp>
        <p:nvSpPr>
          <p:cNvPr id="135" name="object 135"/>
          <p:cNvSpPr/>
          <p:nvPr/>
        </p:nvSpPr>
        <p:spPr>
          <a:xfrm>
            <a:off x="6743065" y="4179442"/>
            <a:ext cx="25400" cy="25400"/>
          </a:xfrm>
          <a:custGeom>
            <a:avLst/>
            <a:gdLst/>
            <a:ahLst/>
            <a:cxnLst/>
            <a:rect l="l" t="t" r="r" b="b"/>
            <a:pathLst>
              <a:path w="25400" h="25400">
                <a:moveTo>
                  <a:pt x="6730" y="13080"/>
                </a:moveTo>
                <a:lnTo>
                  <a:pt x="3428" y="6730"/>
                </a:lnTo>
                <a:lnTo>
                  <a:pt x="2158" y="4571"/>
                </a:lnTo>
                <a:lnTo>
                  <a:pt x="0" y="0"/>
                </a:lnTo>
                <a:lnTo>
                  <a:pt x="5266" y="9003"/>
                </a:lnTo>
                <a:lnTo>
                  <a:pt x="10128" y="15160"/>
                </a:lnTo>
                <a:lnTo>
                  <a:pt x="16180" y="20056"/>
                </a:lnTo>
                <a:lnTo>
                  <a:pt x="25018" y="25272"/>
                </a:lnTo>
              </a:path>
            </a:pathLst>
          </a:custGeom>
          <a:ln w="12496">
            <a:solidFill>
              <a:srgbClr val="006FC0"/>
            </a:solidFill>
          </a:ln>
        </p:spPr>
        <p:txBody>
          <a:bodyPr wrap="square" lIns="0" tIns="0" rIns="0" bIns="0" rtlCol="0"/>
          <a:lstStyle/>
          <a:p>
            <a:endParaRPr/>
          </a:p>
        </p:txBody>
      </p:sp>
      <p:sp>
        <p:nvSpPr>
          <p:cNvPr id="136" name="object 136"/>
          <p:cNvSpPr/>
          <p:nvPr/>
        </p:nvSpPr>
        <p:spPr>
          <a:xfrm>
            <a:off x="6869556" y="4114800"/>
            <a:ext cx="181610" cy="207645"/>
          </a:xfrm>
          <a:custGeom>
            <a:avLst/>
            <a:gdLst/>
            <a:ahLst/>
            <a:cxnLst/>
            <a:rect l="l" t="t" r="r" b="b"/>
            <a:pathLst>
              <a:path w="181609" h="207645">
                <a:moveTo>
                  <a:pt x="0" y="0"/>
                </a:moveTo>
                <a:lnTo>
                  <a:pt x="36575" y="24637"/>
                </a:lnTo>
                <a:lnTo>
                  <a:pt x="77485" y="74961"/>
                </a:lnTo>
                <a:lnTo>
                  <a:pt x="115824" y="127762"/>
                </a:lnTo>
                <a:lnTo>
                  <a:pt x="131131" y="148720"/>
                </a:lnTo>
                <a:lnTo>
                  <a:pt x="146748" y="168846"/>
                </a:lnTo>
                <a:lnTo>
                  <a:pt x="163222" y="188305"/>
                </a:lnTo>
                <a:lnTo>
                  <a:pt x="181101" y="207263"/>
                </a:lnTo>
              </a:path>
            </a:pathLst>
          </a:custGeom>
          <a:ln w="12496">
            <a:solidFill>
              <a:srgbClr val="006FC0"/>
            </a:solidFill>
          </a:ln>
        </p:spPr>
        <p:txBody>
          <a:bodyPr wrap="square" lIns="0" tIns="0" rIns="0" bIns="0" rtlCol="0"/>
          <a:lstStyle/>
          <a:p>
            <a:endParaRPr/>
          </a:p>
        </p:txBody>
      </p:sp>
      <p:sp>
        <p:nvSpPr>
          <p:cNvPr id="137" name="object 137"/>
          <p:cNvSpPr/>
          <p:nvPr/>
        </p:nvSpPr>
        <p:spPr>
          <a:xfrm>
            <a:off x="6889115" y="4084556"/>
            <a:ext cx="106045" cy="240029"/>
          </a:xfrm>
          <a:custGeom>
            <a:avLst/>
            <a:gdLst/>
            <a:ahLst/>
            <a:cxnLst/>
            <a:rect l="l" t="t" r="r" b="b"/>
            <a:pathLst>
              <a:path w="106045" h="240029">
                <a:moveTo>
                  <a:pt x="102107" y="4335"/>
                </a:moveTo>
                <a:lnTo>
                  <a:pt x="105868" y="0"/>
                </a:lnTo>
                <a:lnTo>
                  <a:pt x="101520" y="8225"/>
                </a:lnTo>
                <a:lnTo>
                  <a:pt x="94482" y="20284"/>
                </a:lnTo>
                <a:lnTo>
                  <a:pt x="90169" y="27449"/>
                </a:lnTo>
                <a:lnTo>
                  <a:pt x="81127" y="45219"/>
                </a:lnTo>
                <a:lnTo>
                  <a:pt x="72501" y="63216"/>
                </a:lnTo>
                <a:lnTo>
                  <a:pt x="64041" y="81331"/>
                </a:lnTo>
                <a:lnTo>
                  <a:pt x="55499" y="99458"/>
                </a:lnTo>
                <a:lnTo>
                  <a:pt x="45424" y="120608"/>
                </a:lnTo>
                <a:lnTo>
                  <a:pt x="35766" y="141972"/>
                </a:lnTo>
                <a:lnTo>
                  <a:pt x="26513" y="163574"/>
                </a:lnTo>
                <a:lnTo>
                  <a:pt x="17652" y="185437"/>
                </a:lnTo>
                <a:lnTo>
                  <a:pt x="13448" y="195292"/>
                </a:lnTo>
                <a:lnTo>
                  <a:pt x="6778" y="211218"/>
                </a:lnTo>
                <a:lnTo>
                  <a:pt x="1133" y="227050"/>
                </a:lnTo>
                <a:lnTo>
                  <a:pt x="0" y="236618"/>
                </a:lnTo>
                <a:lnTo>
                  <a:pt x="3048" y="237507"/>
                </a:lnTo>
                <a:lnTo>
                  <a:pt x="5460" y="238777"/>
                </a:lnTo>
                <a:lnTo>
                  <a:pt x="8508" y="239920"/>
                </a:lnTo>
              </a:path>
            </a:pathLst>
          </a:custGeom>
          <a:ln w="12496">
            <a:solidFill>
              <a:srgbClr val="006FC0"/>
            </a:solidFill>
          </a:ln>
        </p:spPr>
        <p:txBody>
          <a:bodyPr wrap="square" lIns="0" tIns="0" rIns="0" bIns="0" rtlCol="0"/>
          <a:lstStyle/>
          <a:p>
            <a:endParaRPr/>
          </a:p>
        </p:txBody>
      </p:sp>
      <p:sp>
        <p:nvSpPr>
          <p:cNvPr id="138" name="object 138"/>
          <p:cNvSpPr/>
          <p:nvPr/>
        </p:nvSpPr>
        <p:spPr>
          <a:xfrm>
            <a:off x="7110348" y="4290695"/>
            <a:ext cx="65405" cy="93980"/>
          </a:xfrm>
          <a:custGeom>
            <a:avLst/>
            <a:gdLst/>
            <a:ahLst/>
            <a:cxnLst/>
            <a:rect l="l" t="t" r="r" b="b"/>
            <a:pathLst>
              <a:path w="65404" h="93979">
                <a:moveTo>
                  <a:pt x="0" y="0"/>
                </a:moveTo>
                <a:lnTo>
                  <a:pt x="2476" y="45535"/>
                </a:lnTo>
                <a:lnTo>
                  <a:pt x="2920" y="55895"/>
                </a:lnTo>
                <a:lnTo>
                  <a:pt x="23812" y="93106"/>
                </a:lnTo>
                <a:lnTo>
                  <a:pt x="35516" y="93684"/>
                </a:lnTo>
                <a:lnTo>
                  <a:pt x="47625" y="89915"/>
                </a:lnTo>
                <a:lnTo>
                  <a:pt x="54020" y="85365"/>
                </a:lnTo>
                <a:lnTo>
                  <a:pt x="58404" y="79994"/>
                </a:lnTo>
                <a:lnTo>
                  <a:pt x="61716" y="73931"/>
                </a:lnTo>
                <a:lnTo>
                  <a:pt x="64897" y="67309"/>
                </a:lnTo>
              </a:path>
            </a:pathLst>
          </a:custGeom>
          <a:ln w="12496">
            <a:solidFill>
              <a:srgbClr val="006FC0"/>
            </a:solidFill>
          </a:ln>
        </p:spPr>
        <p:txBody>
          <a:bodyPr wrap="square" lIns="0" tIns="0" rIns="0" bIns="0" rtlCol="0"/>
          <a:lstStyle/>
          <a:p>
            <a:endParaRPr/>
          </a:p>
        </p:txBody>
      </p:sp>
      <p:sp>
        <p:nvSpPr>
          <p:cNvPr id="139" name="object 139"/>
          <p:cNvSpPr/>
          <p:nvPr/>
        </p:nvSpPr>
        <p:spPr>
          <a:xfrm>
            <a:off x="7111872" y="4205351"/>
            <a:ext cx="23495" cy="28575"/>
          </a:xfrm>
          <a:custGeom>
            <a:avLst/>
            <a:gdLst/>
            <a:ahLst/>
            <a:cxnLst/>
            <a:rect l="l" t="t" r="r" b="b"/>
            <a:pathLst>
              <a:path w="23495" h="28575">
                <a:moveTo>
                  <a:pt x="9144" y="3682"/>
                </a:moveTo>
                <a:lnTo>
                  <a:pt x="6096" y="2412"/>
                </a:lnTo>
                <a:lnTo>
                  <a:pt x="3048" y="1524"/>
                </a:lnTo>
                <a:lnTo>
                  <a:pt x="0" y="0"/>
                </a:lnTo>
                <a:lnTo>
                  <a:pt x="3738" y="8653"/>
                </a:lnTo>
                <a:lnTo>
                  <a:pt x="8953" y="15605"/>
                </a:lnTo>
                <a:lnTo>
                  <a:pt x="15501" y="21770"/>
                </a:lnTo>
                <a:lnTo>
                  <a:pt x="23241" y="28067"/>
                </a:lnTo>
              </a:path>
            </a:pathLst>
          </a:custGeom>
          <a:ln w="12496">
            <a:solidFill>
              <a:srgbClr val="006FC0"/>
            </a:solidFill>
          </a:ln>
        </p:spPr>
        <p:txBody>
          <a:bodyPr wrap="square" lIns="0" tIns="0" rIns="0" bIns="0" rtlCol="0"/>
          <a:lstStyle/>
          <a:p>
            <a:endParaRPr/>
          </a:p>
        </p:txBody>
      </p:sp>
      <p:sp>
        <p:nvSpPr>
          <p:cNvPr id="140" name="object 140"/>
          <p:cNvSpPr/>
          <p:nvPr/>
        </p:nvSpPr>
        <p:spPr>
          <a:xfrm>
            <a:off x="7219442" y="4303776"/>
            <a:ext cx="63500" cy="137795"/>
          </a:xfrm>
          <a:custGeom>
            <a:avLst/>
            <a:gdLst/>
            <a:ahLst/>
            <a:cxnLst/>
            <a:rect l="l" t="t" r="r" b="b"/>
            <a:pathLst>
              <a:path w="63500" h="137795">
                <a:moveTo>
                  <a:pt x="47625" y="0"/>
                </a:moveTo>
                <a:lnTo>
                  <a:pt x="44700" y="9396"/>
                </a:lnTo>
                <a:lnTo>
                  <a:pt x="45465" y="18113"/>
                </a:lnTo>
                <a:lnTo>
                  <a:pt x="48517" y="27235"/>
                </a:lnTo>
                <a:lnTo>
                  <a:pt x="52450" y="37846"/>
                </a:lnTo>
                <a:lnTo>
                  <a:pt x="56713" y="50734"/>
                </a:lnTo>
                <a:lnTo>
                  <a:pt x="60356" y="63896"/>
                </a:lnTo>
                <a:lnTo>
                  <a:pt x="62809" y="77368"/>
                </a:lnTo>
                <a:lnTo>
                  <a:pt x="63500" y="91186"/>
                </a:lnTo>
                <a:lnTo>
                  <a:pt x="62428" y="102088"/>
                </a:lnTo>
                <a:lnTo>
                  <a:pt x="59118" y="116014"/>
                </a:lnTo>
                <a:lnTo>
                  <a:pt x="53427" y="128797"/>
                </a:lnTo>
                <a:lnTo>
                  <a:pt x="45211" y="136271"/>
                </a:lnTo>
                <a:lnTo>
                  <a:pt x="34847" y="137507"/>
                </a:lnTo>
                <a:lnTo>
                  <a:pt x="24399" y="134445"/>
                </a:lnTo>
                <a:lnTo>
                  <a:pt x="15118" y="128645"/>
                </a:lnTo>
                <a:lnTo>
                  <a:pt x="8254" y="121666"/>
                </a:lnTo>
                <a:lnTo>
                  <a:pt x="5206" y="116712"/>
                </a:lnTo>
                <a:lnTo>
                  <a:pt x="2539" y="112141"/>
                </a:lnTo>
                <a:lnTo>
                  <a:pt x="0" y="107568"/>
                </a:lnTo>
              </a:path>
            </a:pathLst>
          </a:custGeom>
          <a:ln w="12496">
            <a:solidFill>
              <a:srgbClr val="006FC0"/>
            </a:solidFill>
          </a:ln>
        </p:spPr>
        <p:txBody>
          <a:bodyPr wrap="square" lIns="0" tIns="0" rIns="0" bIns="0" rtlCol="0"/>
          <a:lstStyle/>
          <a:p>
            <a:endParaRPr/>
          </a:p>
        </p:txBody>
      </p:sp>
      <p:sp>
        <p:nvSpPr>
          <p:cNvPr id="141" name="object 141"/>
          <p:cNvSpPr/>
          <p:nvPr/>
        </p:nvSpPr>
        <p:spPr>
          <a:xfrm>
            <a:off x="7246873" y="4199810"/>
            <a:ext cx="8255" cy="12065"/>
          </a:xfrm>
          <a:custGeom>
            <a:avLst/>
            <a:gdLst/>
            <a:ahLst/>
            <a:cxnLst/>
            <a:rect l="l" t="t" r="r" b="b"/>
            <a:pathLst>
              <a:path w="8254" h="12064">
                <a:moveTo>
                  <a:pt x="0" y="11636"/>
                </a:moveTo>
                <a:lnTo>
                  <a:pt x="5482" y="3407"/>
                </a:lnTo>
                <a:lnTo>
                  <a:pt x="7667" y="0"/>
                </a:lnTo>
                <a:lnTo>
                  <a:pt x="8018" y="2474"/>
                </a:lnTo>
                <a:lnTo>
                  <a:pt x="8000" y="11890"/>
                </a:lnTo>
              </a:path>
            </a:pathLst>
          </a:custGeom>
          <a:ln w="12496">
            <a:solidFill>
              <a:srgbClr val="006FC0"/>
            </a:solidFill>
          </a:ln>
        </p:spPr>
        <p:txBody>
          <a:bodyPr wrap="square" lIns="0" tIns="0" rIns="0" bIns="0" rtlCol="0"/>
          <a:lstStyle/>
          <a:p>
            <a:endParaRPr/>
          </a:p>
        </p:txBody>
      </p:sp>
      <p:sp>
        <p:nvSpPr>
          <p:cNvPr id="142" name="object 142"/>
          <p:cNvSpPr/>
          <p:nvPr/>
        </p:nvSpPr>
        <p:spPr>
          <a:xfrm>
            <a:off x="5312917" y="4918202"/>
            <a:ext cx="17145" cy="3810"/>
          </a:xfrm>
          <a:custGeom>
            <a:avLst/>
            <a:gdLst/>
            <a:ahLst/>
            <a:cxnLst/>
            <a:rect l="l" t="t" r="r" b="b"/>
            <a:pathLst>
              <a:path w="17145" h="3810">
                <a:moveTo>
                  <a:pt x="0" y="3683"/>
                </a:moveTo>
                <a:lnTo>
                  <a:pt x="8636" y="1016"/>
                </a:lnTo>
                <a:lnTo>
                  <a:pt x="11303" y="0"/>
                </a:lnTo>
                <a:lnTo>
                  <a:pt x="17145" y="2540"/>
                </a:lnTo>
              </a:path>
            </a:pathLst>
          </a:custGeom>
          <a:ln w="12801">
            <a:solidFill>
              <a:srgbClr val="006FC0"/>
            </a:solidFill>
          </a:ln>
        </p:spPr>
        <p:txBody>
          <a:bodyPr wrap="square" lIns="0" tIns="0" rIns="0" bIns="0" rtlCol="0"/>
          <a:lstStyle/>
          <a:p>
            <a:endParaRPr/>
          </a:p>
        </p:txBody>
      </p:sp>
      <p:sp>
        <p:nvSpPr>
          <p:cNvPr id="143" name="object 143"/>
          <p:cNvSpPr/>
          <p:nvPr/>
        </p:nvSpPr>
        <p:spPr>
          <a:xfrm>
            <a:off x="4925314" y="4909692"/>
            <a:ext cx="261620" cy="298450"/>
          </a:xfrm>
          <a:custGeom>
            <a:avLst/>
            <a:gdLst/>
            <a:ahLst/>
            <a:cxnLst/>
            <a:rect l="l" t="t" r="r" b="b"/>
            <a:pathLst>
              <a:path w="261620" h="298450">
                <a:moveTo>
                  <a:pt x="0" y="23240"/>
                </a:moveTo>
                <a:lnTo>
                  <a:pt x="8247" y="22478"/>
                </a:lnTo>
                <a:lnTo>
                  <a:pt x="16827" y="21907"/>
                </a:lnTo>
                <a:lnTo>
                  <a:pt x="25503" y="21240"/>
                </a:lnTo>
                <a:lnTo>
                  <a:pt x="34036" y="20192"/>
                </a:lnTo>
                <a:lnTo>
                  <a:pt x="50782" y="16920"/>
                </a:lnTo>
                <a:lnTo>
                  <a:pt x="67230" y="12303"/>
                </a:lnTo>
                <a:lnTo>
                  <a:pt x="83560" y="7280"/>
                </a:lnTo>
                <a:lnTo>
                  <a:pt x="99949" y="2793"/>
                </a:lnTo>
                <a:lnTo>
                  <a:pt x="106934" y="380"/>
                </a:lnTo>
                <a:lnTo>
                  <a:pt x="109727" y="0"/>
                </a:lnTo>
                <a:lnTo>
                  <a:pt x="114553" y="0"/>
                </a:lnTo>
                <a:lnTo>
                  <a:pt x="113057" y="9911"/>
                </a:lnTo>
                <a:lnTo>
                  <a:pt x="111537" y="20240"/>
                </a:lnTo>
                <a:lnTo>
                  <a:pt x="110446" y="30735"/>
                </a:lnTo>
                <a:lnTo>
                  <a:pt x="110236" y="41147"/>
                </a:lnTo>
                <a:lnTo>
                  <a:pt x="112821" y="60787"/>
                </a:lnTo>
                <a:lnTo>
                  <a:pt x="119395" y="80152"/>
                </a:lnTo>
                <a:lnTo>
                  <a:pt x="130470" y="96779"/>
                </a:lnTo>
                <a:lnTo>
                  <a:pt x="146558" y="108203"/>
                </a:lnTo>
                <a:lnTo>
                  <a:pt x="163248" y="111234"/>
                </a:lnTo>
                <a:lnTo>
                  <a:pt x="179689" y="107489"/>
                </a:lnTo>
                <a:lnTo>
                  <a:pt x="217612" y="77529"/>
                </a:lnTo>
                <a:lnTo>
                  <a:pt x="235203" y="38988"/>
                </a:lnTo>
                <a:lnTo>
                  <a:pt x="238251" y="1904"/>
                </a:lnTo>
                <a:lnTo>
                  <a:pt x="235831" y="16601"/>
                </a:lnTo>
                <a:lnTo>
                  <a:pt x="236124" y="30702"/>
                </a:lnTo>
                <a:lnTo>
                  <a:pt x="238180" y="44946"/>
                </a:lnTo>
                <a:lnTo>
                  <a:pt x="241046" y="60070"/>
                </a:lnTo>
                <a:lnTo>
                  <a:pt x="245776" y="86516"/>
                </a:lnTo>
                <a:lnTo>
                  <a:pt x="254762" y="139455"/>
                </a:lnTo>
                <a:lnTo>
                  <a:pt x="260397" y="190869"/>
                </a:lnTo>
                <a:lnTo>
                  <a:pt x="261588" y="215931"/>
                </a:lnTo>
                <a:lnTo>
                  <a:pt x="260635" y="240946"/>
                </a:lnTo>
                <a:lnTo>
                  <a:pt x="246395" y="286956"/>
                </a:lnTo>
                <a:lnTo>
                  <a:pt x="226060" y="298068"/>
                </a:lnTo>
                <a:lnTo>
                  <a:pt x="214112" y="296918"/>
                </a:lnTo>
                <a:lnTo>
                  <a:pt x="180101" y="268019"/>
                </a:lnTo>
                <a:lnTo>
                  <a:pt x="174624" y="256895"/>
                </a:lnTo>
                <a:lnTo>
                  <a:pt x="173100" y="250570"/>
                </a:lnTo>
              </a:path>
            </a:pathLst>
          </a:custGeom>
          <a:ln w="12801">
            <a:solidFill>
              <a:srgbClr val="006FC0"/>
            </a:solidFill>
          </a:ln>
        </p:spPr>
        <p:txBody>
          <a:bodyPr wrap="square" lIns="0" tIns="0" rIns="0" bIns="0" rtlCol="0"/>
          <a:lstStyle/>
          <a:p>
            <a:endParaRPr/>
          </a:p>
        </p:txBody>
      </p:sp>
      <p:sp>
        <p:nvSpPr>
          <p:cNvPr id="144" name="object 144"/>
          <p:cNvSpPr/>
          <p:nvPr/>
        </p:nvSpPr>
        <p:spPr>
          <a:xfrm>
            <a:off x="5296153" y="5040757"/>
            <a:ext cx="93980" cy="88900"/>
          </a:xfrm>
          <a:custGeom>
            <a:avLst/>
            <a:gdLst/>
            <a:ahLst/>
            <a:cxnLst/>
            <a:rect l="l" t="t" r="r" b="b"/>
            <a:pathLst>
              <a:path w="93979" h="88900">
                <a:moveTo>
                  <a:pt x="0" y="22225"/>
                </a:moveTo>
                <a:lnTo>
                  <a:pt x="6096" y="12573"/>
                </a:lnTo>
                <a:lnTo>
                  <a:pt x="8000" y="11303"/>
                </a:lnTo>
                <a:lnTo>
                  <a:pt x="7620" y="0"/>
                </a:lnTo>
                <a:lnTo>
                  <a:pt x="16363" y="5449"/>
                </a:lnTo>
                <a:lnTo>
                  <a:pt x="21462" y="12446"/>
                </a:lnTo>
                <a:lnTo>
                  <a:pt x="24372" y="21538"/>
                </a:lnTo>
                <a:lnTo>
                  <a:pt x="26543" y="33274"/>
                </a:lnTo>
                <a:lnTo>
                  <a:pt x="28642" y="44446"/>
                </a:lnTo>
                <a:lnTo>
                  <a:pt x="48307" y="83361"/>
                </a:lnTo>
                <a:lnTo>
                  <a:pt x="75311" y="88773"/>
                </a:lnTo>
                <a:lnTo>
                  <a:pt x="80478" y="78654"/>
                </a:lnTo>
                <a:lnTo>
                  <a:pt x="85407" y="69453"/>
                </a:lnTo>
                <a:lnTo>
                  <a:pt x="89955" y="59751"/>
                </a:lnTo>
                <a:lnTo>
                  <a:pt x="93980" y="48133"/>
                </a:lnTo>
              </a:path>
            </a:pathLst>
          </a:custGeom>
          <a:ln w="12801">
            <a:solidFill>
              <a:srgbClr val="006FC0"/>
            </a:solidFill>
          </a:ln>
        </p:spPr>
        <p:txBody>
          <a:bodyPr wrap="square" lIns="0" tIns="0" rIns="0" bIns="0" rtlCol="0"/>
          <a:lstStyle/>
          <a:p>
            <a:endParaRPr/>
          </a:p>
        </p:txBody>
      </p:sp>
      <p:sp>
        <p:nvSpPr>
          <p:cNvPr id="145" name="object 145"/>
          <p:cNvSpPr/>
          <p:nvPr/>
        </p:nvSpPr>
        <p:spPr>
          <a:xfrm>
            <a:off x="5557132" y="4852415"/>
            <a:ext cx="177165" cy="209550"/>
          </a:xfrm>
          <a:custGeom>
            <a:avLst/>
            <a:gdLst/>
            <a:ahLst/>
            <a:cxnLst/>
            <a:rect l="l" t="t" r="r" b="b"/>
            <a:pathLst>
              <a:path w="177164" h="209550">
                <a:moveTo>
                  <a:pt x="177043" y="21081"/>
                </a:moveTo>
                <a:lnTo>
                  <a:pt x="175835" y="12626"/>
                </a:lnTo>
                <a:lnTo>
                  <a:pt x="172995" y="6397"/>
                </a:lnTo>
                <a:lnTo>
                  <a:pt x="167703" y="2240"/>
                </a:lnTo>
                <a:lnTo>
                  <a:pt x="159136" y="0"/>
                </a:lnTo>
                <a:lnTo>
                  <a:pt x="150445" y="686"/>
                </a:lnTo>
                <a:lnTo>
                  <a:pt x="112652" y="18361"/>
                </a:lnTo>
                <a:lnTo>
                  <a:pt x="77094" y="42417"/>
                </a:lnTo>
                <a:lnTo>
                  <a:pt x="47694" y="67087"/>
                </a:lnTo>
                <a:lnTo>
                  <a:pt x="21341" y="95376"/>
                </a:lnTo>
                <a:lnTo>
                  <a:pt x="0" y="144061"/>
                </a:lnTo>
                <a:lnTo>
                  <a:pt x="894" y="161797"/>
                </a:lnTo>
                <a:lnTo>
                  <a:pt x="32434" y="196016"/>
                </a:lnTo>
                <a:lnTo>
                  <a:pt x="83365" y="207803"/>
                </a:lnTo>
                <a:lnTo>
                  <a:pt x="102631" y="209172"/>
                </a:lnTo>
                <a:lnTo>
                  <a:pt x="119766" y="209041"/>
                </a:lnTo>
                <a:lnTo>
                  <a:pt x="131034" y="207722"/>
                </a:lnTo>
                <a:lnTo>
                  <a:pt x="141991" y="204676"/>
                </a:lnTo>
                <a:lnTo>
                  <a:pt x="152663" y="200701"/>
                </a:lnTo>
                <a:lnTo>
                  <a:pt x="163073" y="196595"/>
                </a:lnTo>
              </a:path>
            </a:pathLst>
          </a:custGeom>
          <a:ln w="12801">
            <a:solidFill>
              <a:srgbClr val="006FC0"/>
            </a:solidFill>
          </a:ln>
        </p:spPr>
        <p:txBody>
          <a:bodyPr wrap="square" lIns="0" tIns="0" rIns="0" bIns="0" rtlCol="0"/>
          <a:lstStyle/>
          <a:p>
            <a:endParaRPr/>
          </a:p>
        </p:txBody>
      </p:sp>
      <p:sp>
        <p:nvSpPr>
          <p:cNvPr id="146" name="object 146"/>
          <p:cNvSpPr/>
          <p:nvPr/>
        </p:nvSpPr>
        <p:spPr>
          <a:xfrm>
            <a:off x="5581141" y="4959350"/>
            <a:ext cx="153670" cy="16510"/>
          </a:xfrm>
          <a:custGeom>
            <a:avLst/>
            <a:gdLst/>
            <a:ahLst/>
            <a:cxnLst/>
            <a:rect l="l" t="t" r="r" b="b"/>
            <a:pathLst>
              <a:path w="153670" h="16510">
                <a:moveTo>
                  <a:pt x="22606" y="16510"/>
                </a:moveTo>
                <a:lnTo>
                  <a:pt x="13716" y="13716"/>
                </a:lnTo>
                <a:lnTo>
                  <a:pt x="7620" y="11302"/>
                </a:lnTo>
                <a:lnTo>
                  <a:pt x="0" y="6731"/>
                </a:lnTo>
                <a:lnTo>
                  <a:pt x="12305" y="8330"/>
                </a:lnTo>
                <a:lnTo>
                  <a:pt x="24336" y="8762"/>
                </a:lnTo>
                <a:lnTo>
                  <a:pt x="36486" y="8338"/>
                </a:lnTo>
                <a:lnTo>
                  <a:pt x="49149" y="7366"/>
                </a:lnTo>
                <a:lnTo>
                  <a:pt x="65674" y="6308"/>
                </a:lnTo>
                <a:lnTo>
                  <a:pt x="114681" y="3682"/>
                </a:lnTo>
                <a:lnTo>
                  <a:pt x="143898" y="1254"/>
                </a:lnTo>
                <a:lnTo>
                  <a:pt x="153670" y="0"/>
                </a:lnTo>
              </a:path>
            </a:pathLst>
          </a:custGeom>
          <a:ln w="12801">
            <a:solidFill>
              <a:srgbClr val="006FC0"/>
            </a:solidFill>
          </a:ln>
        </p:spPr>
        <p:txBody>
          <a:bodyPr wrap="square" lIns="0" tIns="0" rIns="0" bIns="0" rtlCol="0"/>
          <a:lstStyle/>
          <a:p>
            <a:endParaRPr/>
          </a:p>
        </p:txBody>
      </p:sp>
      <p:sp>
        <p:nvSpPr>
          <p:cNvPr id="147" name="object 147"/>
          <p:cNvSpPr/>
          <p:nvPr/>
        </p:nvSpPr>
        <p:spPr>
          <a:xfrm>
            <a:off x="5936869" y="4862829"/>
            <a:ext cx="24765" cy="161290"/>
          </a:xfrm>
          <a:custGeom>
            <a:avLst/>
            <a:gdLst/>
            <a:ahLst/>
            <a:cxnLst/>
            <a:rect l="l" t="t" r="r" b="b"/>
            <a:pathLst>
              <a:path w="24764" h="161289">
                <a:moveTo>
                  <a:pt x="0" y="0"/>
                </a:moveTo>
                <a:lnTo>
                  <a:pt x="2819" y="10991"/>
                </a:lnTo>
                <a:lnTo>
                  <a:pt x="5318" y="22399"/>
                </a:lnTo>
                <a:lnTo>
                  <a:pt x="6840" y="33879"/>
                </a:lnTo>
                <a:lnTo>
                  <a:pt x="6730" y="45085"/>
                </a:lnTo>
                <a:lnTo>
                  <a:pt x="5214" y="60521"/>
                </a:lnTo>
                <a:lnTo>
                  <a:pt x="4317" y="75898"/>
                </a:lnTo>
                <a:lnTo>
                  <a:pt x="5123" y="119739"/>
                </a:lnTo>
                <a:lnTo>
                  <a:pt x="15875" y="157226"/>
                </a:lnTo>
                <a:lnTo>
                  <a:pt x="21716" y="159639"/>
                </a:lnTo>
                <a:lnTo>
                  <a:pt x="24383" y="161163"/>
                </a:lnTo>
              </a:path>
            </a:pathLst>
          </a:custGeom>
          <a:ln w="12801">
            <a:solidFill>
              <a:srgbClr val="006FC0"/>
            </a:solidFill>
          </a:ln>
        </p:spPr>
        <p:txBody>
          <a:bodyPr wrap="square" lIns="0" tIns="0" rIns="0" bIns="0" rtlCol="0"/>
          <a:lstStyle/>
          <a:p>
            <a:endParaRPr/>
          </a:p>
        </p:txBody>
      </p:sp>
      <p:sp>
        <p:nvSpPr>
          <p:cNvPr id="148" name="object 148"/>
          <p:cNvSpPr/>
          <p:nvPr/>
        </p:nvSpPr>
        <p:spPr>
          <a:xfrm>
            <a:off x="6035928" y="4823714"/>
            <a:ext cx="6985" cy="225425"/>
          </a:xfrm>
          <a:custGeom>
            <a:avLst/>
            <a:gdLst/>
            <a:ahLst/>
            <a:cxnLst/>
            <a:rect l="l" t="t" r="r" b="b"/>
            <a:pathLst>
              <a:path w="6985" h="225425">
                <a:moveTo>
                  <a:pt x="0" y="9779"/>
                </a:moveTo>
                <a:lnTo>
                  <a:pt x="635" y="6477"/>
                </a:lnTo>
                <a:lnTo>
                  <a:pt x="1524" y="3048"/>
                </a:lnTo>
                <a:lnTo>
                  <a:pt x="2159" y="0"/>
                </a:lnTo>
                <a:lnTo>
                  <a:pt x="2141" y="12573"/>
                </a:lnTo>
                <a:lnTo>
                  <a:pt x="2301" y="25146"/>
                </a:lnTo>
                <a:lnTo>
                  <a:pt x="2391" y="37719"/>
                </a:lnTo>
                <a:lnTo>
                  <a:pt x="2159" y="50292"/>
                </a:lnTo>
                <a:lnTo>
                  <a:pt x="1498" y="73838"/>
                </a:lnTo>
                <a:lnTo>
                  <a:pt x="1349" y="97313"/>
                </a:lnTo>
                <a:lnTo>
                  <a:pt x="2159" y="144525"/>
                </a:lnTo>
                <a:lnTo>
                  <a:pt x="4177" y="197371"/>
                </a:lnTo>
                <a:lnTo>
                  <a:pt x="6476" y="221615"/>
                </a:lnTo>
                <a:lnTo>
                  <a:pt x="6731" y="225044"/>
                </a:lnTo>
              </a:path>
            </a:pathLst>
          </a:custGeom>
          <a:ln w="12801">
            <a:solidFill>
              <a:srgbClr val="006FC0"/>
            </a:solidFill>
          </a:ln>
        </p:spPr>
        <p:txBody>
          <a:bodyPr wrap="square" lIns="0" tIns="0" rIns="0" bIns="0" rtlCol="0"/>
          <a:lstStyle/>
          <a:p>
            <a:endParaRPr/>
          </a:p>
        </p:txBody>
      </p:sp>
      <p:sp>
        <p:nvSpPr>
          <p:cNvPr id="149" name="object 149"/>
          <p:cNvSpPr/>
          <p:nvPr/>
        </p:nvSpPr>
        <p:spPr>
          <a:xfrm>
            <a:off x="5944742" y="4822571"/>
            <a:ext cx="287655" cy="269875"/>
          </a:xfrm>
          <a:custGeom>
            <a:avLst/>
            <a:gdLst/>
            <a:ahLst/>
            <a:cxnLst/>
            <a:rect l="l" t="t" r="r" b="b"/>
            <a:pathLst>
              <a:path w="287654" h="269875">
                <a:moveTo>
                  <a:pt x="8635" y="50926"/>
                </a:moveTo>
                <a:lnTo>
                  <a:pt x="3091" y="39764"/>
                </a:lnTo>
                <a:lnTo>
                  <a:pt x="0" y="30972"/>
                </a:lnTo>
                <a:lnTo>
                  <a:pt x="2528" y="23012"/>
                </a:lnTo>
                <a:lnTo>
                  <a:pt x="53403" y="2365"/>
                </a:lnTo>
                <a:lnTo>
                  <a:pt x="94868" y="0"/>
                </a:lnTo>
                <a:lnTo>
                  <a:pt x="116865" y="428"/>
                </a:lnTo>
                <a:lnTo>
                  <a:pt x="160287" y="8572"/>
                </a:lnTo>
                <a:lnTo>
                  <a:pt x="197103" y="37337"/>
                </a:lnTo>
                <a:lnTo>
                  <a:pt x="198786" y="49148"/>
                </a:lnTo>
                <a:lnTo>
                  <a:pt x="194563" y="62102"/>
                </a:lnTo>
                <a:lnTo>
                  <a:pt x="154005" y="94285"/>
                </a:lnTo>
                <a:lnTo>
                  <a:pt x="108759" y="109061"/>
                </a:lnTo>
                <a:lnTo>
                  <a:pt x="94057" y="112799"/>
                </a:lnTo>
                <a:lnTo>
                  <a:pt x="79628" y="117347"/>
                </a:lnTo>
                <a:lnTo>
                  <a:pt x="77215" y="118490"/>
                </a:lnTo>
                <a:lnTo>
                  <a:pt x="75056" y="119760"/>
                </a:lnTo>
                <a:lnTo>
                  <a:pt x="73278" y="120395"/>
                </a:lnTo>
                <a:lnTo>
                  <a:pt x="89816" y="128476"/>
                </a:lnTo>
                <a:lnTo>
                  <a:pt x="106711" y="135032"/>
                </a:lnTo>
                <a:lnTo>
                  <a:pt x="124035" y="140969"/>
                </a:lnTo>
                <a:lnTo>
                  <a:pt x="141858" y="147192"/>
                </a:lnTo>
                <a:lnTo>
                  <a:pt x="189737" y="166449"/>
                </a:lnTo>
                <a:lnTo>
                  <a:pt x="235330" y="190753"/>
                </a:lnTo>
                <a:lnTo>
                  <a:pt x="277300" y="228598"/>
                </a:lnTo>
                <a:lnTo>
                  <a:pt x="287527" y="261492"/>
                </a:lnTo>
                <a:lnTo>
                  <a:pt x="286638" y="269366"/>
                </a:lnTo>
              </a:path>
            </a:pathLst>
          </a:custGeom>
          <a:ln w="12496">
            <a:solidFill>
              <a:srgbClr val="006FC0"/>
            </a:solidFill>
          </a:ln>
        </p:spPr>
        <p:txBody>
          <a:bodyPr wrap="square" lIns="0" tIns="0" rIns="0" bIns="0" rtlCol="0"/>
          <a:lstStyle/>
          <a:p>
            <a:endParaRPr/>
          </a:p>
        </p:txBody>
      </p:sp>
      <p:sp>
        <p:nvSpPr>
          <p:cNvPr id="150" name="object 150"/>
          <p:cNvSpPr/>
          <p:nvPr/>
        </p:nvSpPr>
        <p:spPr>
          <a:xfrm>
            <a:off x="4725542" y="5329983"/>
            <a:ext cx="146685" cy="354330"/>
          </a:xfrm>
          <a:custGeom>
            <a:avLst/>
            <a:gdLst/>
            <a:ahLst/>
            <a:cxnLst/>
            <a:rect l="l" t="t" r="r" b="b"/>
            <a:pathLst>
              <a:path w="146685" h="354329">
                <a:moveTo>
                  <a:pt x="22605" y="354231"/>
                </a:moveTo>
                <a:lnTo>
                  <a:pt x="24024" y="338434"/>
                </a:lnTo>
                <a:lnTo>
                  <a:pt x="23669" y="323408"/>
                </a:lnTo>
                <a:lnTo>
                  <a:pt x="22338" y="308325"/>
                </a:lnTo>
                <a:lnTo>
                  <a:pt x="20827" y="292357"/>
                </a:lnTo>
                <a:lnTo>
                  <a:pt x="17619" y="266653"/>
                </a:lnTo>
                <a:lnTo>
                  <a:pt x="13255" y="241131"/>
                </a:lnTo>
                <a:lnTo>
                  <a:pt x="8772" y="215619"/>
                </a:lnTo>
                <a:lnTo>
                  <a:pt x="5206" y="189944"/>
                </a:lnTo>
                <a:lnTo>
                  <a:pt x="1841" y="158365"/>
                </a:lnTo>
                <a:lnTo>
                  <a:pt x="0" y="125809"/>
                </a:lnTo>
                <a:lnTo>
                  <a:pt x="1777" y="93539"/>
                </a:lnTo>
                <a:lnTo>
                  <a:pt x="17504" y="45886"/>
                </a:lnTo>
                <a:lnTo>
                  <a:pt x="43257" y="17168"/>
                </a:lnTo>
                <a:lnTo>
                  <a:pt x="91900" y="0"/>
                </a:lnTo>
                <a:lnTo>
                  <a:pt x="108551" y="148"/>
                </a:lnTo>
                <a:lnTo>
                  <a:pt x="124713" y="3762"/>
                </a:lnTo>
                <a:lnTo>
                  <a:pt x="137286" y="9858"/>
                </a:lnTo>
                <a:lnTo>
                  <a:pt x="139953" y="11001"/>
                </a:lnTo>
                <a:lnTo>
                  <a:pt x="146684" y="16208"/>
                </a:lnTo>
              </a:path>
            </a:pathLst>
          </a:custGeom>
          <a:ln w="12801">
            <a:solidFill>
              <a:srgbClr val="006FC0"/>
            </a:solidFill>
          </a:ln>
        </p:spPr>
        <p:txBody>
          <a:bodyPr wrap="square" lIns="0" tIns="0" rIns="0" bIns="0" rtlCol="0"/>
          <a:lstStyle/>
          <a:p>
            <a:endParaRPr/>
          </a:p>
        </p:txBody>
      </p:sp>
      <p:sp>
        <p:nvSpPr>
          <p:cNvPr id="151" name="object 151"/>
          <p:cNvSpPr/>
          <p:nvPr/>
        </p:nvSpPr>
        <p:spPr>
          <a:xfrm>
            <a:off x="4687189" y="5490083"/>
            <a:ext cx="238125" cy="130810"/>
          </a:xfrm>
          <a:custGeom>
            <a:avLst/>
            <a:gdLst/>
            <a:ahLst/>
            <a:cxnLst/>
            <a:rect l="l" t="t" r="r" b="b"/>
            <a:pathLst>
              <a:path w="238125" h="130810">
                <a:moveTo>
                  <a:pt x="16510" y="0"/>
                </a:moveTo>
                <a:lnTo>
                  <a:pt x="7620" y="6095"/>
                </a:lnTo>
                <a:lnTo>
                  <a:pt x="5207" y="7873"/>
                </a:lnTo>
                <a:lnTo>
                  <a:pt x="0" y="12191"/>
                </a:lnTo>
                <a:lnTo>
                  <a:pt x="12420" y="12582"/>
                </a:lnTo>
                <a:lnTo>
                  <a:pt x="24876" y="12938"/>
                </a:lnTo>
                <a:lnTo>
                  <a:pt x="37308" y="13460"/>
                </a:lnTo>
                <a:lnTo>
                  <a:pt x="49657" y="14350"/>
                </a:lnTo>
                <a:lnTo>
                  <a:pt x="67242" y="16031"/>
                </a:lnTo>
                <a:lnTo>
                  <a:pt x="84804" y="17605"/>
                </a:lnTo>
                <a:lnTo>
                  <a:pt x="102413" y="18440"/>
                </a:lnTo>
                <a:lnTo>
                  <a:pt x="120141" y="17906"/>
                </a:lnTo>
                <a:lnTo>
                  <a:pt x="133665" y="16311"/>
                </a:lnTo>
                <a:lnTo>
                  <a:pt x="147462" y="13811"/>
                </a:lnTo>
                <a:lnTo>
                  <a:pt x="161093" y="10406"/>
                </a:lnTo>
                <a:lnTo>
                  <a:pt x="174116" y="6095"/>
                </a:lnTo>
                <a:lnTo>
                  <a:pt x="183939" y="2315"/>
                </a:lnTo>
                <a:lnTo>
                  <a:pt x="192024" y="904"/>
                </a:lnTo>
                <a:lnTo>
                  <a:pt x="214995" y="36766"/>
                </a:lnTo>
                <a:lnTo>
                  <a:pt x="217818" y="49946"/>
                </a:lnTo>
                <a:lnTo>
                  <a:pt x="220725" y="62483"/>
                </a:lnTo>
                <a:lnTo>
                  <a:pt x="224087" y="77658"/>
                </a:lnTo>
                <a:lnTo>
                  <a:pt x="226663" y="93141"/>
                </a:lnTo>
                <a:lnTo>
                  <a:pt x="229477" y="108454"/>
                </a:lnTo>
                <a:lnTo>
                  <a:pt x="233552" y="123113"/>
                </a:lnTo>
                <a:lnTo>
                  <a:pt x="234696" y="125856"/>
                </a:lnTo>
                <a:lnTo>
                  <a:pt x="236220" y="128295"/>
                </a:lnTo>
                <a:lnTo>
                  <a:pt x="237744" y="130733"/>
                </a:lnTo>
              </a:path>
            </a:pathLst>
          </a:custGeom>
          <a:ln w="12801">
            <a:solidFill>
              <a:srgbClr val="006FC0"/>
            </a:solidFill>
          </a:ln>
        </p:spPr>
        <p:txBody>
          <a:bodyPr wrap="square" lIns="0" tIns="0" rIns="0" bIns="0" rtlCol="0"/>
          <a:lstStyle/>
          <a:p>
            <a:endParaRPr/>
          </a:p>
        </p:txBody>
      </p:sp>
      <p:sp>
        <p:nvSpPr>
          <p:cNvPr id="152" name="object 152"/>
          <p:cNvSpPr/>
          <p:nvPr/>
        </p:nvSpPr>
        <p:spPr>
          <a:xfrm>
            <a:off x="4900929" y="5432171"/>
            <a:ext cx="17780" cy="60960"/>
          </a:xfrm>
          <a:custGeom>
            <a:avLst/>
            <a:gdLst/>
            <a:ahLst/>
            <a:cxnLst/>
            <a:rect l="l" t="t" r="r" b="b"/>
            <a:pathLst>
              <a:path w="17779" h="60960">
                <a:moveTo>
                  <a:pt x="17653" y="60959"/>
                </a:moveTo>
                <a:lnTo>
                  <a:pt x="13971" y="47595"/>
                </a:lnTo>
                <a:lnTo>
                  <a:pt x="9921" y="34718"/>
                </a:lnTo>
                <a:lnTo>
                  <a:pt x="5705" y="22008"/>
                </a:lnTo>
                <a:lnTo>
                  <a:pt x="1524" y="9143"/>
                </a:lnTo>
                <a:lnTo>
                  <a:pt x="889" y="6095"/>
                </a:lnTo>
                <a:lnTo>
                  <a:pt x="254" y="3047"/>
                </a:lnTo>
                <a:lnTo>
                  <a:pt x="0" y="0"/>
                </a:lnTo>
              </a:path>
            </a:pathLst>
          </a:custGeom>
          <a:ln w="12801">
            <a:solidFill>
              <a:srgbClr val="006FC0"/>
            </a:solidFill>
          </a:ln>
        </p:spPr>
        <p:txBody>
          <a:bodyPr wrap="square" lIns="0" tIns="0" rIns="0" bIns="0" rtlCol="0"/>
          <a:lstStyle/>
          <a:p>
            <a:endParaRPr/>
          </a:p>
        </p:txBody>
      </p:sp>
      <p:sp>
        <p:nvSpPr>
          <p:cNvPr id="153" name="object 153"/>
          <p:cNvSpPr/>
          <p:nvPr/>
        </p:nvSpPr>
        <p:spPr>
          <a:xfrm>
            <a:off x="4978253" y="5482463"/>
            <a:ext cx="177800" cy="157480"/>
          </a:xfrm>
          <a:custGeom>
            <a:avLst/>
            <a:gdLst/>
            <a:ahLst/>
            <a:cxnLst/>
            <a:rect l="l" t="t" r="r" b="b"/>
            <a:pathLst>
              <a:path w="177800" h="157479">
                <a:moveTo>
                  <a:pt x="5861" y="153898"/>
                </a:moveTo>
                <a:lnTo>
                  <a:pt x="0" y="109341"/>
                </a:lnTo>
                <a:lnTo>
                  <a:pt x="813" y="90258"/>
                </a:lnTo>
                <a:lnTo>
                  <a:pt x="6750" y="52070"/>
                </a:lnTo>
                <a:lnTo>
                  <a:pt x="23252" y="15761"/>
                </a:lnTo>
                <a:lnTo>
                  <a:pt x="35452" y="12192"/>
                </a:lnTo>
                <a:lnTo>
                  <a:pt x="49545" y="18258"/>
                </a:lnTo>
                <a:lnTo>
                  <a:pt x="61710" y="30527"/>
                </a:lnTo>
                <a:lnTo>
                  <a:pt x="71921" y="44963"/>
                </a:lnTo>
                <a:lnTo>
                  <a:pt x="80156" y="57531"/>
                </a:lnTo>
                <a:lnTo>
                  <a:pt x="91697" y="75503"/>
                </a:lnTo>
                <a:lnTo>
                  <a:pt x="103905" y="94437"/>
                </a:lnTo>
                <a:lnTo>
                  <a:pt x="117447" y="112152"/>
                </a:lnTo>
                <a:lnTo>
                  <a:pt x="132988" y="126466"/>
                </a:lnTo>
                <a:lnTo>
                  <a:pt x="135020" y="127685"/>
                </a:lnTo>
                <a:lnTo>
                  <a:pt x="137560" y="128905"/>
                </a:lnTo>
                <a:lnTo>
                  <a:pt x="139973" y="130124"/>
                </a:lnTo>
                <a:lnTo>
                  <a:pt x="143879" y="118105"/>
                </a:lnTo>
                <a:lnTo>
                  <a:pt x="144926" y="106857"/>
                </a:lnTo>
                <a:lnTo>
                  <a:pt x="144260" y="95191"/>
                </a:lnTo>
                <a:lnTo>
                  <a:pt x="143021" y="81915"/>
                </a:lnTo>
                <a:lnTo>
                  <a:pt x="142724" y="65762"/>
                </a:lnTo>
                <a:lnTo>
                  <a:pt x="149117" y="21971"/>
                </a:lnTo>
                <a:lnTo>
                  <a:pt x="165423" y="646"/>
                </a:lnTo>
                <a:lnTo>
                  <a:pt x="177692" y="0"/>
                </a:lnTo>
              </a:path>
            </a:pathLst>
          </a:custGeom>
          <a:ln w="12801">
            <a:solidFill>
              <a:srgbClr val="006FC0"/>
            </a:solidFill>
          </a:ln>
        </p:spPr>
        <p:txBody>
          <a:bodyPr wrap="square" lIns="0" tIns="0" rIns="0" bIns="0" rtlCol="0"/>
          <a:lstStyle/>
          <a:p>
            <a:endParaRPr/>
          </a:p>
        </p:txBody>
      </p:sp>
      <p:sp>
        <p:nvSpPr>
          <p:cNvPr id="154" name="object 154"/>
          <p:cNvSpPr/>
          <p:nvPr/>
        </p:nvSpPr>
        <p:spPr>
          <a:xfrm>
            <a:off x="5204271" y="5364479"/>
            <a:ext cx="110489" cy="262890"/>
          </a:xfrm>
          <a:custGeom>
            <a:avLst/>
            <a:gdLst/>
            <a:ahLst/>
            <a:cxnLst/>
            <a:rect l="l" t="t" r="r" b="b"/>
            <a:pathLst>
              <a:path w="110489" h="262889">
                <a:moveTo>
                  <a:pt x="37018" y="162179"/>
                </a:moveTo>
                <a:lnTo>
                  <a:pt x="3871" y="196342"/>
                </a:lnTo>
                <a:lnTo>
                  <a:pt x="0" y="212426"/>
                </a:lnTo>
                <a:lnTo>
                  <a:pt x="331" y="229501"/>
                </a:lnTo>
                <a:lnTo>
                  <a:pt x="5639" y="245376"/>
                </a:lnTo>
                <a:lnTo>
                  <a:pt x="16698" y="257860"/>
                </a:lnTo>
                <a:lnTo>
                  <a:pt x="30206" y="262837"/>
                </a:lnTo>
                <a:lnTo>
                  <a:pt x="44273" y="260870"/>
                </a:lnTo>
                <a:lnTo>
                  <a:pt x="82774" y="224771"/>
                </a:lnTo>
                <a:lnTo>
                  <a:pt x="100911" y="178394"/>
                </a:lnTo>
                <a:lnTo>
                  <a:pt x="108886" y="126624"/>
                </a:lnTo>
                <a:lnTo>
                  <a:pt x="109900" y="98440"/>
                </a:lnTo>
                <a:lnTo>
                  <a:pt x="109081" y="70280"/>
                </a:lnTo>
                <a:lnTo>
                  <a:pt x="105509" y="30950"/>
                </a:lnTo>
                <a:lnTo>
                  <a:pt x="96454" y="0"/>
                </a:lnTo>
                <a:lnTo>
                  <a:pt x="88084" y="17922"/>
                </a:lnTo>
                <a:lnTo>
                  <a:pt x="80059" y="58864"/>
                </a:lnTo>
                <a:lnTo>
                  <a:pt x="82403" y="112363"/>
                </a:lnTo>
                <a:lnTo>
                  <a:pt x="94353" y="175942"/>
                </a:lnTo>
                <a:lnTo>
                  <a:pt x="103566" y="207518"/>
                </a:lnTo>
              </a:path>
            </a:pathLst>
          </a:custGeom>
          <a:ln w="12801">
            <a:solidFill>
              <a:srgbClr val="006FC0"/>
            </a:solidFill>
          </a:ln>
        </p:spPr>
        <p:txBody>
          <a:bodyPr wrap="square" lIns="0" tIns="0" rIns="0" bIns="0" rtlCol="0"/>
          <a:lstStyle/>
          <a:p>
            <a:endParaRPr/>
          </a:p>
        </p:txBody>
      </p:sp>
      <p:sp>
        <p:nvSpPr>
          <p:cNvPr id="155" name="object 155"/>
          <p:cNvSpPr/>
          <p:nvPr/>
        </p:nvSpPr>
        <p:spPr>
          <a:xfrm>
            <a:off x="5735681" y="5378830"/>
            <a:ext cx="299720" cy="247650"/>
          </a:xfrm>
          <a:custGeom>
            <a:avLst/>
            <a:gdLst/>
            <a:ahLst/>
            <a:cxnLst/>
            <a:rect l="l" t="t" r="r" b="b"/>
            <a:pathLst>
              <a:path w="299720" h="247650">
                <a:moveTo>
                  <a:pt x="27197" y="0"/>
                </a:moveTo>
                <a:lnTo>
                  <a:pt x="29112" y="10834"/>
                </a:lnTo>
                <a:lnTo>
                  <a:pt x="28801" y="19716"/>
                </a:lnTo>
                <a:lnTo>
                  <a:pt x="26608" y="28932"/>
                </a:lnTo>
                <a:lnTo>
                  <a:pt x="22879" y="40767"/>
                </a:lnTo>
                <a:lnTo>
                  <a:pt x="16148" y="62966"/>
                </a:lnTo>
                <a:lnTo>
                  <a:pt x="9703" y="85486"/>
                </a:lnTo>
                <a:lnTo>
                  <a:pt x="4448" y="108221"/>
                </a:lnTo>
                <a:lnTo>
                  <a:pt x="1289" y="131064"/>
                </a:lnTo>
                <a:lnTo>
                  <a:pt x="0" y="154635"/>
                </a:lnTo>
                <a:lnTo>
                  <a:pt x="1162" y="179333"/>
                </a:lnTo>
                <a:lnTo>
                  <a:pt x="6040" y="203283"/>
                </a:lnTo>
                <a:lnTo>
                  <a:pt x="15894" y="224612"/>
                </a:lnTo>
                <a:lnTo>
                  <a:pt x="32940" y="240914"/>
                </a:lnTo>
                <a:lnTo>
                  <a:pt x="53772" y="247129"/>
                </a:lnTo>
                <a:lnTo>
                  <a:pt x="76080" y="245057"/>
                </a:lnTo>
                <a:lnTo>
                  <a:pt x="115147" y="225035"/>
                </a:lnTo>
                <a:lnTo>
                  <a:pt x="142615" y="194086"/>
                </a:lnTo>
                <a:lnTo>
                  <a:pt x="154469" y="152183"/>
                </a:lnTo>
                <a:lnTo>
                  <a:pt x="138328" y="114317"/>
                </a:lnTo>
                <a:lnTo>
                  <a:pt x="103350" y="94769"/>
                </a:lnTo>
                <a:lnTo>
                  <a:pt x="50057" y="99949"/>
                </a:lnTo>
                <a:lnTo>
                  <a:pt x="20286" y="133917"/>
                </a:lnTo>
                <a:lnTo>
                  <a:pt x="37183" y="181673"/>
                </a:lnTo>
                <a:lnTo>
                  <a:pt x="92725" y="208140"/>
                </a:lnTo>
                <a:lnTo>
                  <a:pt x="142311" y="209998"/>
                </a:lnTo>
                <a:lnTo>
                  <a:pt x="189597" y="199526"/>
                </a:lnTo>
                <a:lnTo>
                  <a:pt x="232296" y="177829"/>
                </a:lnTo>
                <a:lnTo>
                  <a:pt x="261808" y="146939"/>
                </a:lnTo>
                <a:lnTo>
                  <a:pt x="270035" y="109426"/>
                </a:lnTo>
                <a:lnTo>
                  <a:pt x="239430" y="82692"/>
                </a:lnTo>
                <a:lnTo>
                  <a:pt x="205428" y="107658"/>
                </a:lnTo>
                <a:lnTo>
                  <a:pt x="194837" y="162433"/>
                </a:lnTo>
                <a:lnTo>
                  <a:pt x="204061" y="199637"/>
                </a:lnTo>
                <a:lnTo>
                  <a:pt x="228619" y="228879"/>
                </a:lnTo>
                <a:lnTo>
                  <a:pt x="279804" y="244095"/>
                </a:lnTo>
                <a:lnTo>
                  <a:pt x="299104" y="239242"/>
                </a:lnTo>
              </a:path>
            </a:pathLst>
          </a:custGeom>
          <a:ln w="12801">
            <a:solidFill>
              <a:srgbClr val="006FC0"/>
            </a:solidFill>
          </a:ln>
        </p:spPr>
        <p:txBody>
          <a:bodyPr wrap="square" lIns="0" tIns="0" rIns="0" bIns="0" rtlCol="0"/>
          <a:lstStyle/>
          <a:p>
            <a:endParaRPr/>
          </a:p>
        </p:txBody>
      </p:sp>
      <p:sp>
        <p:nvSpPr>
          <p:cNvPr id="156" name="object 156"/>
          <p:cNvSpPr/>
          <p:nvPr/>
        </p:nvSpPr>
        <p:spPr>
          <a:xfrm>
            <a:off x="6040501" y="5473953"/>
            <a:ext cx="69215" cy="175260"/>
          </a:xfrm>
          <a:custGeom>
            <a:avLst/>
            <a:gdLst/>
            <a:ahLst/>
            <a:cxnLst/>
            <a:rect l="l" t="t" r="r" b="b"/>
            <a:pathLst>
              <a:path w="69214" h="175260">
                <a:moveTo>
                  <a:pt x="51815" y="26797"/>
                </a:moveTo>
                <a:lnTo>
                  <a:pt x="48041" y="15769"/>
                </a:lnTo>
                <a:lnTo>
                  <a:pt x="42671" y="6397"/>
                </a:lnTo>
                <a:lnTo>
                  <a:pt x="34349" y="525"/>
                </a:lnTo>
                <a:lnTo>
                  <a:pt x="21716" y="0"/>
                </a:lnTo>
                <a:lnTo>
                  <a:pt x="11215" y="5111"/>
                </a:lnTo>
                <a:lnTo>
                  <a:pt x="4476" y="14414"/>
                </a:lnTo>
                <a:lnTo>
                  <a:pt x="928" y="25717"/>
                </a:lnTo>
                <a:lnTo>
                  <a:pt x="0" y="36830"/>
                </a:lnTo>
                <a:lnTo>
                  <a:pt x="3250" y="54453"/>
                </a:lnTo>
                <a:lnTo>
                  <a:pt x="10858" y="70850"/>
                </a:lnTo>
                <a:lnTo>
                  <a:pt x="21038" y="86175"/>
                </a:lnTo>
                <a:lnTo>
                  <a:pt x="32003" y="100584"/>
                </a:lnTo>
                <a:lnTo>
                  <a:pt x="42550" y="112660"/>
                </a:lnTo>
                <a:lnTo>
                  <a:pt x="53609" y="125380"/>
                </a:lnTo>
                <a:lnTo>
                  <a:pt x="63168" y="139024"/>
                </a:lnTo>
                <a:lnTo>
                  <a:pt x="69214" y="153873"/>
                </a:lnTo>
                <a:lnTo>
                  <a:pt x="68806" y="162779"/>
                </a:lnTo>
                <a:lnTo>
                  <a:pt x="64230" y="170256"/>
                </a:lnTo>
                <a:lnTo>
                  <a:pt x="56749" y="174875"/>
                </a:lnTo>
                <a:lnTo>
                  <a:pt x="47625" y="175209"/>
                </a:lnTo>
                <a:lnTo>
                  <a:pt x="34750" y="170227"/>
                </a:lnTo>
                <a:lnTo>
                  <a:pt x="25018" y="162331"/>
                </a:lnTo>
                <a:lnTo>
                  <a:pt x="18335" y="151806"/>
                </a:lnTo>
                <a:lnTo>
                  <a:pt x="14604" y="138938"/>
                </a:lnTo>
                <a:lnTo>
                  <a:pt x="14097" y="132232"/>
                </a:lnTo>
                <a:lnTo>
                  <a:pt x="13462" y="125831"/>
                </a:lnTo>
                <a:lnTo>
                  <a:pt x="12573" y="119126"/>
                </a:lnTo>
              </a:path>
            </a:pathLst>
          </a:custGeom>
          <a:ln w="12801">
            <a:solidFill>
              <a:srgbClr val="006FC0"/>
            </a:solidFill>
          </a:ln>
        </p:spPr>
        <p:txBody>
          <a:bodyPr wrap="square" lIns="0" tIns="0" rIns="0" bIns="0" rtlCol="0"/>
          <a:lstStyle/>
          <a:p>
            <a:endParaRPr/>
          </a:p>
        </p:txBody>
      </p:sp>
      <p:sp>
        <p:nvSpPr>
          <p:cNvPr id="157" name="object 157"/>
          <p:cNvSpPr/>
          <p:nvPr/>
        </p:nvSpPr>
        <p:spPr>
          <a:xfrm>
            <a:off x="6198361" y="5352034"/>
            <a:ext cx="36830" cy="253365"/>
          </a:xfrm>
          <a:custGeom>
            <a:avLst/>
            <a:gdLst/>
            <a:ahLst/>
            <a:cxnLst/>
            <a:rect l="l" t="t" r="r" b="b"/>
            <a:pathLst>
              <a:path w="36829" h="253364">
                <a:moveTo>
                  <a:pt x="0" y="0"/>
                </a:moveTo>
                <a:lnTo>
                  <a:pt x="11241" y="4198"/>
                </a:lnTo>
                <a:lnTo>
                  <a:pt x="15732" y="13207"/>
                </a:lnTo>
                <a:lnTo>
                  <a:pt x="16484" y="25646"/>
                </a:lnTo>
                <a:lnTo>
                  <a:pt x="16510" y="40131"/>
                </a:lnTo>
                <a:lnTo>
                  <a:pt x="17978" y="77206"/>
                </a:lnTo>
                <a:lnTo>
                  <a:pt x="22725" y="150592"/>
                </a:lnTo>
                <a:lnTo>
                  <a:pt x="27928" y="203977"/>
                </a:lnTo>
                <a:lnTo>
                  <a:pt x="33016" y="236579"/>
                </a:lnTo>
                <a:lnTo>
                  <a:pt x="36322" y="252933"/>
                </a:lnTo>
              </a:path>
            </a:pathLst>
          </a:custGeom>
          <a:ln w="12496">
            <a:solidFill>
              <a:srgbClr val="006FC0"/>
            </a:solidFill>
          </a:ln>
        </p:spPr>
        <p:txBody>
          <a:bodyPr wrap="square" lIns="0" tIns="0" rIns="0" bIns="0" rtlCol="0"/>
          <a:lstStyle/>
          <a:p>
            <a:endParaRPr/>
          </a:p>
        </p:txBody>
      </p:sp>
      <p:sp>
        <p:nvSpPr>
          <p:cNvPr id="158" name="object 158"/>
          <p:cNvSpPr/>
          <p:nvPr/>
        </p:nvSpPr>
        <p:spPr>
          <a:xfrm>
            <a:off x="6115558" y="5468746"/>
            <a:ext cx="243840" cy="13335"/>
          </a:xfrm>
          <a:custGeom>
            <a:avLst/>
            <a:gdLst/>
            <a:ahLst/>
            <a:cxnLst/>
            <a:rect l="l" t="t" r="r" b="b"/>
            <a:pathLst>
              <a:path w="243839" h="13335">
                <a:moveTo>
                  <a:pt x="0" y="13080"/>
                </a:moveTo>
                <a:lnTo>
                  <a:pt x="3232" y="6226"/>
                </a:lnTo>
                <a:lnTo>
                  <a:pt x="18621" y="3397"/>
                </a:lnTo>
                <a:lnTo>
                  <a:pt x="39558" y="3186"/>
                </a:lnTo>
                <a:lnTo>
                  <a:pt x="59436" y="4190"/>
                </a:lnTo>
                <a:lnTo>
                  <a:pt x="95303" y="6111"/>
                </a:lnTo>
                <a:lnTo>
                  <a:pt x="130921" y="6699"/>
                </a:lnTo>
                <a:lnTo>
                  <a:pt x="166610" y="5905"/>
                </a:lnTo>
                <a:lnTo>
                  <a:pt x="202691" y="3682"/>
                </a:lnTo>
                <a:lnTo>
                  <a:pt x="212919" y="2732"/>
                </a:lnTo>
                <a:lnTo>
                  <a:pt x="223075" y="1793"/>
                </a:lnTo>
                <a:lnTo>
                  <a:pt x="233231" y="879"/>
                </a:lnTo>
                <a:lnTo>
                  <a:pt x="243458" y="0"/>
                </a:lnTo>
              </a:path>
            </a:pathLst>
          </a:custGeom>
          <a:ln w="12496">
            <a:solidFill>
              <a:srgbClr val="006FC0"/>
            </a:solidFill>
          </a:ln>
        </p:spPr>
        <p:txBody>
          <a:bodyPr wrap="square" lIns="0" tIns="0" rIns="0" bIns="0" rtlCol="0"/>
          <a:lstStyle/>
          <a:p>
            <a:endParaRPr/>
          </a:p>
        </p:txBody>
      </p:sp>
      <p:sp>
        <p:nvSpPr>
          <p:cNvPr id="159" name="object 159"/>
          <p:cNvSpPr/>
          <p:nvPr/>
        </p:nvSpPr>
        <p:spPr>
          <a:xfrm>
            <a:off x="6711695" y="5431535"/>
            <a:ext cx="274955" cy="186690"/>
          </a:xfrm>
          <a:custGeom>
            <a:avLst/>
            <a:gdLst/>
            <a:ahLst/>
            <a:cxnLst/>
            <a:rect l="l" t="t" r="r" b="b"/>
            <a:pathLst>
              <a:path w="274954" h="186689">
                <a:moveTo>
                  <a:pt x="0" y="44450"/>
                </a:moveTo>
                <a:lnTo>
                  <a:pt x="4591" y="55935"/>
                </a:lnTo>
                <a:lnTo>
                  <a:pt x="5111" y="68325"/>
                </a:lnTo>
                <a:lnTo>
                  <a:pt x="3679" y="81668"/>
                </a:lnTo>
                <a:lnTo>
                  <a:pt x="2412" y="96011"/>
                </a:lnTo>
                <a:lnTo>
                  <a:pt x="8199" y="146818"/>
                </a:lnTo>
                <a:lnTo>
                  <a:pt x="40068" y="184137"/>
                </a:lnTo>
                <a:lnTo>
                  <a:pt x="56312" y="186123"/>
                </a:lnTo>
                <a:lnTo>
                  <a:pt x="73151" y="181965"/>
                </a:lnTo>
                <a:lnTo>
                  <a:pt x="107406" y="143635"/>
                </a:lnTo>
                <a:lnTo>
                  <a:pt x="112775" y="124967"/>
                </a:lnTo>
                <a:lnTo>
                  <a:pt x="113410" y="122554"/>
                </a:lnTo>
                <a:lnTo>
                  <a:pt x="113664" y="120395"/>
                </a:lnTo>
                <a:lnTo>
                  <a:pt x="117018" y="128740"/>
                </a:lnTo>
                <a:lnTo>
                  <a:pt x="120872" y="137048"/>
                </a:lnTo>
                <a:lnTo>
                  <a:pt x="153003" y="162652"/>
                </a:lnTo>
                <a:lnTo>
                  <a:pt x="164738" y="163787"/>
                </a:lnTo>
                <a:lnTo>
                  <a:pt x="176783" y="162153"/>
                </a:lnTo>
                <a:lnTo>
                  <a:pt x="210734" y="138600"/>
                </a:lnTo>
                <a:lnTo>
                  <a:pt x="224535" y="98758"/>
                </a:lnTo>
                <a:lnTo>
                  <a:pt x="223857" y="84826"/>
                </a:lnTo>
                <a:lnTo>
                  <a:pt x="210994" y="46751"/>
                </a:lnTo>
                <a:lnTo>
                  <a:pt x="189992" y="11715"/>
                </a:lnTo>
                <a:lnTo>
                  <a:pt x="180721" y="0"/>
                </a:lnTo>
                <a:lnTo>
                  <a:pt x="192272" y="7052"/>
                </a:lnTo>
                <a:lnTo>
                  <a:pt x="204263" y="11747"/>
                </a:lnTo>
                <a:lnTo>
                  <a:pt x="216993" y="14823"/>
                </a:lnTo>
                <a:lnTo>
                  <a:pt x="230758" y="17017"/>
                </a:lnTo>
                <a:lnTo>
                  <a:pt x="240031" y="18339"/>
                </a:lnTo>
                <a:lnTo>
                  <a:pt x="249412" y="19780"/>
                </a:lnTo>
                <a:lnTo>
                  <a:pt x="258673" y="21840"/>
                </a:lnTo>
                <a:lnTo>
                  <a:pt x="267588" y="25018"/>
                </a:lnTo>
                <a:lnTo>
                  <a:pt x="270382" y="26542"/>
                </a:lnTo>
                <a:lnTo>
                  <a:pt x="272542" y="28066"/>
                </a:lnTo>
                <a:lnTo>
                  <a:pt x="274954" y="29590"/>
                </a:lnTo>
              </a:path>
            </a:pathLst>
          </a:custGeom>
          <a:ln w="12496">
            <a:solidFill>
              <a:srgbClr val="006FC0"/>
            </a:solidFill>
          </a:ln>
        </p:spPr>
        <p:txBody>
          <a:bodyPr wrap="square" lIns="0" tIns="0" rIns="0" bIns="0" rtlCol="0"/>
          <a:lstStyle/>
          <a:p>
            <a:endParaRPr/>
          </a:p>
        </p:txBody>
      </p:sp>
      <p:sp>
        <p:nvSpPr>
          <p:cNvPr id="160" name="object 160"/>
          <p:cNvSpPr/>
          <p:nvPr/>
        </p:nvSpPr>
        <p:spPr>
          <a:xfrm>
            <a:off x="6734302" y="5301996"/>
            <a:ext cx="259079" cy="91440"/>
          </a:xfrm>
          <a:custGeom>
            <a:avLst/>
            <a:gdLst/>
            <a:ahLst/>
            <a:cxnLst/>
            <a:rect l="l" t="t" r="r" b="b"/>
            <a:pathLst>
              <a:path w="259079" h="91439">
                <a:moveTo>
                  <a:pt x="13970" y="77469"/>
                </a:moveTo>
                <a:lnTo>
                  <a:pt x="6984" y="79247"/>
                </a:lnTo>
                <a:lnTo>
                  <a:pt x="4572" y="79882"/>
                </a:lnTo>
                <a:lnTo>
                  <a:pt x="0" y="82041"/>
                </a:lnTo>
                <a:lnTo>
                  <a:pt x="29721" y="86760"/>
                </a:lnTo>
                <a:lnTo>
                  <a:pt x="59467" y="89693"/>
                </a:lnTo>
                <a:lnTo>
                  <a:pt x="89261" y="91150"/>
                </a:lnTo>
                <a:lnTo>
                  <a:pt x="119125" y="91439"/>
                </a:lnTo>
                <a:lnTo>
                  <a:pt x="141559" y="91259"/>
                </a:lnTo>
                <a:lnTo>
                  <a:pt x="164004" y="90947"/>
                </a:lnTo>
                <a:lnTo>
                  <a:pt x="186330" y="90279"/>
                </a:lnTo>
                <a:lnTo>
                  <a:pt x="208406" y="89026"/>
                </a:lnTo>
                <a:lnTo>
                  <a:pt x="221235" y="88483"/>
                </a:lnTo>
                <a:lnTo>
                  <a:pt x="233981" y="87725"/>
                </a:lnTo>
                <a:lnTo>
                  <a:pt x="246608" y="86633"/>
                </a:lnTo>
                <a:lnTo>
                  <a:pt x="259079" y="85089"/>
                </a:lnTo>
                <a:lnTo>
                  <a:pt x="256192" y="74632"/>
                </a:lnTo>
                <a:lnTo>
                  <a:pt x="224480" y="46640"/>
                </a:lnTo>
                <a:lnTo>
                  <a:pt x="215074" y="40925"/>
                </a:lnTo>
                <a:lnTo>
                  <a:pt x="205954" y="34877"/>
                </a:lnTo>
                <a:lnTo>
                  <a:pt x="198120" y="28066"/>
                </a:lnTo>
                <a:lnTo>
                  <a:pt x="190938" y="20002"/>
                </a:lnTo>
                <a:lnTo>
                  <a:pt x="188102" y="14509"/>
                </a:lnTo>
                <a:lnTo>
                  <a:pt x="188815" y="8778"/>
                </a:lnTo>
                <a:lnTo>
                  <a:pt x="192277" y="0"/>
                </a:lnTo>
              </a:path>
            </a:pathLst>
          </a:custGeom>
          <a:ln w="12496">
            <a:solidFill>
              <a:srgbClr val="006FC0"/>
            </a:solidFill>
          </a:ln>
        </p:spPr>
        <p:txBody>
          <a:bodyPr wrap="square" lIns="0" tIns="0" rIns="0" bIns="0" rtlCol="0"/>
          <a:lstStyle/>
          <a:p>
            <a:endParaRPr/>
          </a:p>
        </p:txBody>
      </p:sp>
      <p:sp>
        <p:nvSpPr>
          <p:cNvPr id="161" name="object 161"/>
          <p:cNvSpPr/>
          <p:nvPr/>
        </p:nvSpPr>
        <p:spPr>
          <a:xfrm>
            <a:off x="5302250" y="6014389"/>
            <a:ext cx="8890" cy="11430"/>
          </a:xfrm>
          <a:custGeom>
            <a:avLst/>
            <a:gdLst/>
            <a:ahLst/>
            <a:cxnLst/>
            <a:rect l="l" t="t" r="r" b="b"/>
            <a:pathLst>
              <a:path w="8889" h="11429">
                <a:moveTo>
                  <a:pt x="8636" y="11201"/>
                </a:moveTo>
                <a:lnTo>
                  <a:pt x="5107" y="4371"/>
                </a:lnTo>
                <a:lnTo>
                  <a:pt x="3079" y="0"/>
                </a:lnTo>
                <a:lnTo>
                  <a:pt x="1670" y="314"/>
                </a:lnTo>
                <a:lnTo>
                  <a:pt x="0" y="7543"/>
                </a:lnTo>
              </a:path>
            </a:pathLst>
          </a:custGeom>
          <a:ln w="12801">
            <a:solidFill>
              <a:srgbClr val="006FC0"/>
            </a:solidFill>
          </a:ln>
        </p:spPr>
        <p:txBody>
          <a:bodyPr wrap="square" lIns="0" tIns="0" rIns="0" bIns="0" rtlCol="0"/>
          <a:lstStyle/>
          <a:p>
            <a:endParaRPr/>
          </a:p>
        </p:txBody>
      </p:sp>
      <p:sp>
        <p:nvSpPr>
          <p:cNvPr id="162" name="object 162"/>
          <p:cNvSpPr/>
          <p:nvPr/>
        </p:nvSpPr>
        <p:spPr>
          <a:xfrm>
            <a:off x="6656393" y="5916439"/>
            <a:ext cx="9525" cy="8890"/>
          </a:xfrm>
          <a:custGeom>
            <a:avLst/>
            <a:gdLst/>
            <a:ahLst/>
            <a:cxnLst/>
            <a:rect l="l" t="t" r="r" b="b"/>
            <a:pathLst>
              <a:path w="9525" h="8889">
                <a:moveTo>
                  <a:pt x="8947" y="8872"/>
                </a:moveTo>
                <a:lnTo>
                  <a:pt x="4583" y="5076"/>
                </a:lnTo>
                <a:lnTo>
                  <a:pt x="327" y="1138"/>
                </a:lnTo>
                <a:lnTo>
                  <a:pt x="0" y="0"/>
                </a:lnTo>
                <a:lnTo>
                  <a:pt x="7423" y="4605"/>
                </a:lnTo>
              </a:path>
            </a:pathLst>
          </a:custGeom>
          <a:ln w="12496">
            <a:solidFill>
              <a:srgbClr val="006FC0"/>
            </a:solidFill>
          </a:ln>
        </p:spPr>
        <p:txBody>
          <a:bodyPr wrap="square" lIns="0" tIns="0" rIns="0" bIns="0" rtlCol="0"/>
          <a:lstStyle/>
          <a:p>
            <a:endParaRPr/>
          </a:p>
        </p:txBody>
      </p:sp>
      <p:sp>
        <p:nvSpPr>
          <p:cNvPr id="163" name="object 163"/>
          <p:cNvSpPr/>
          <p:nvPr/>
        </p:nvSpPr>
        <p:spPr>
          <a:xfrm>
            <a:off x="4944490" y="5975603"/>
            <a:ext cx="265430" cy="351790"/>
          </a:xfrm>
          <a:custGeom>
            <a:avLst/>
            <a:gdLst/>
            <a:ahLst/>
            <a:cxnLst/>
            <a:rect l="l" t="t" r="r" b="b"/>
            <a:pathLst>
              <a:path w="265429" h="351789">
                <a:moveTo>
                  <a:pt x="0" y="22250"/>
                </a:moveTo>
                <a:lnTo>
                  <a:pt x="4345" y="21412"/>
                </a:lnTo>
                <a:lnTo>
                  <a:pt x="11049" y="20574"/>
                </a:lnTo>
                <a:lnTo>
                  <a:pt x="19466" y="20193"/>
                </a:lnTo>
                <a:lnTo>
                  <a:pt x="28956" y="20726"/>
                </a:lnTo>
                <a:lnTo>
                  <a:pt x="38830" y="21607"/>
                </a:lnTo>
                <a:lnTo>
                  <a:pt x="48799" y="22059"/>
                </a:lnTo>
                <a:lnTo>
                  <a:pt x="58816" y="22226"/>
                </a:lnTo>
                <a:lnTo>
                  <a:pt x="68834" y="22250"/>
                </a:lnTo>
                <a:lnTo>
                  <a:pt x="80188" y="22155"/>
                </a:lnTo>
                <a:lnTo>
                  <a:pt x="88138" y="23545"/>
                </a:lnTo>
                <a:lnTo>
                  <a:pt x="93229" y="28936"/>
                </a:lnTo>
                <a:lnTo>
                  <a:pt x="96012" y="40843"/>
                </a:lnTo>
                <a:lnTo>
                  <a:pt x="96807" y="54473"/>
                </a:lnTo>
                <a:lnTo>
                  <a:pt x="96567" y="68275"/>
                </a:lnTo>
                <a:lnTo>
                  <a:pt x="96208" y="82076"/>
                </a:lnTo>
                <a:lnTo>
                  <a:pt x="96647" y="95707"/>
                </a:lnTo>
                <a:lnTo>
                  <a:pt x="110273" y="134069"/>
                </a:lnTo>
                <a:lnTo>
                  <a:pt x="148701" y="149275"/>
                </a:lnTo>
                <a:lnTo>
                  <a:pt x="197361" y="121729"/>
                </a:lnTo>
                <a:lnTo>
                  <a:pt x="227056" y="73456"/>
                </a:lnTo>
                <a:lnTo>
                  <a:pt x="237456" y="34847"/>
                </a:lnTo>
                <a:lnTo>
                  <a:pt x="239903" y="0"/>
                </a:lnTo>
                <a:lnTo>
                  <a:pt x="238392" y="14168"/>
                </a:lnTo>
                <a:lnTo>
                  <a:pt x="239268" y="56388"/>
                </a:lnTo>
                <a:lnTo>
                  <a:pt x="246888" y="106551"/>
                </a:lnTo>
                <a:lnTo>
                  <a:pt x="255841" y="156629"/>
                </a:lnTo>
                <a:lnTo>
                  <a:pt x="262985" y="206878"/>
                </a:lnTo>
                <a:lnTo>
                  <a:pt x="265175" y="257556"/>
                </a:lnTo>
                <a:lnTo>
                  <a:pt x="263413" y="278258"/>
                </a:lnTo>
                <a:lnTo>
                  <a:pt x="258984" y="298589"/>
                </a:lnTo>
                <a:lnTo>
                  <a:pt x="239268" y="334365"/>
                </a:lnTo>
                <a:lnTo>
                  <a:pt x="201924" y="351467"/>
                </a:lnTo>
                <a:lnTo>
                  <a:pt x="187451" y="350215"/>
                </a:lnTo>
                <a:lnTo>
                  <a:pt x="171971" y="345347"/>
                </a:lnTo>
                <a:lnTo>
                  <a:pt x="157622" y="336423"/>
                </a:lnTo>
                <a:lnTo>
                  <a:pt x="147964" y="323726"/>
                </a:lnTo>
                <a:lnTo>
                  <a:pt x="146558" y="307543"/>
                </a:lnTo>
                <a:lnTo>
                  <a:pt x="148082" y="304800"/>
                </a:lnTo>
                <a:lnTo>
                  <a:pt x="149987" y="302361"/>
                </a:lnTo>
                <a:lnTo>
                  <a:pt x="152019" y="299618"/>
                </a:lnTo>
              </a:path>
            </a:pathLst>
          </a:custGeom>
          <a:ln w="12496">
            <a:solidFill>
              <a:srgbClr val="006FC0"/>
            </a:solidFill>
          </a:ln>
        </p:spPr>
        <p:txBody>
          <a:bodyPr wrap="square" lIns="0" tIns="0" rIns="0" bIns="0" rtlCol="0"/>
          <a:lstStyle/>
          <a:p>
            <a:endParaRPr/>
          </a:p>
        </p:txBody>
      </p:sp>
      <p:sp>
        <p:nvSpPr>
          <p:cNvPr id="164" name="object 164"/>
          <p:cNvSpPr/>
          <p:nvPr/>
        </p:nvSpPr>
        <p:spPr>
          <a:xfrm>
            <a:off x="5306314" y="6140196"/>
            <a:ext cx="73660" cy="108585"/>
          </a:xfrm>
          <a:custGeom>
            <a:avLst/>
            <a:gdLst/>
            <a:ahLst/>
            <a:cxnLst/>
            <a:rect l="l" t="t" r="r" b="b"/>
            <a:pathLst>
              <a:path w="73660" h="108585">
                <a:moveTo>
                  <a:pt x="0" y="0"/>
                </a:moveTo>
                <a:lnTo>
                  <a:pt x="20718" y="33932"/>
                </a:lnTo>
                <a:lnTo>
                  <a:pt x="21701" y="45148"/>
                </a:lnTo>
                <a:lnTo>
                  <a:pt x="22850" y="56421"/>
                </a:lnTo>
                <a:lnTo>
                  <a:pt x="41435" y="98740"/>
                </a:lnTo>
                <a:lnTo>
                  <a:pt x="64690" y="108508"/>
                </a:lnTo>
                <a:lnTo>
                  <a:pt x="69320" y="105384"/>
                </a:lnTo>
                <a:lnTo>
                  <a:pt x="73151" y="98145"/>
                </a:lnTo>
              </a:path>
            </a:pathLst>
          </a:custGeom>
          <a:ln w="12496">
            <a:solidFill>
              <a:srgbClr val="006FC0"/>
            </a:solidFill>
          </a:ln>
        </p:spPr>
        <p:txBody>
          <a:bodyPr wrap="square" lIns="0" tIns="0" rIns="0" bIns="0" rtlCol="0"/>
          <a:lstStyle/>
          <a:p>
            <a:endParaRPr/>
          </a:p>
        </p:txBody>
      </p:sp>
      <p:sp>
        <p:nvSpPr>
          <p:cNvPr id="165" name="object 165"/>
          <p:cNvSpPr/>
          <p:nvPr/>
        </p:nvSpPr>
        <p:spPr>
          <a:xfrm>
            <a:off x="5506211" y="5938418"/>
            <a:ext cx="161925" cy="24130"/>
          </a:xfrm>
          <a:custGeom>
            <a:avLst/>
            <a:gdLst/>
            <a:ahLst/>
            <a:cxnLst/>
            <a:rect l="l" t="t" r="r" b="b"/>
            <a:pathLst>
              <a:path w="161925" h="24129">
                <a:moveTo>
                  <a:pt x="0" y="19202"/>
                </a:moveTo>
                <a:lnTo>
                  <a:pt x="4099" y="23241"/>
                </a:lnTo>
                <a:lnTo>
                  <a:pt x="12795" y="23622"/>
                </a:lnTo>
                <a:lnTo>
                  <a:pt x="24681" y="21945"/>
                </a:lnTo>
                <a:lnTo>
                  <a:pt x="38353" y="19812"/>
                </a:lnTo>
                <a:lnTo>
                  <a:pt x="55499" y="17378"/>
                </a:lnTo>
                <a:lnTo>
                  <a:pt x="72644" y="14516"/>
                </a:lnTo>
                <a:lnTo>
                  <a:pt x="89789" y="11710"/>
                </a:lnTo>
                <a:lnTo>
                  <a:pt x="106934" y="9448"/>
                </a:lnTo>
                <a:lnTo>
                  <a:pt x="119764" y="7715"/>
                </a:lnTo>
                <a:lnTo>
                  <a:pt x="131667" y="5410"/>
                </a:lnTo>
                <a:lnTo>
                  <a:pt x="143331" y="2762"/>
                </a:lnTo>
                <a:lnTo>
                  <a:pt x="155448" y="0"/>
                </a:lnTo>
                <a:lnTo>
                  <a:pt x="157607" y="0"/>
                </a:lnTo>
                <a:lnTo>
                  <a:pt x="159385" y="0"/>
                </a:lnTo>
                <a:lnTo>
                  <a:pt x="161543" y="0"/>
                </a:lnTo>
              </a:path>
            </a:pathLst>
          </a:custGeom>
          <a:ln w="12801">
            <a:solidFill>
              <a:srgbClr val="006FC0"/>
            </a:solidFill>
          </a:ln>
        </p:spPr>
        <p:txBody>
          <a:bodyPr wrap="square" lIns="0" tIns="0" rIns="0" bIns="0" rtlCol="0"/>
          <a:lstStyle/>
          <a:p>
            <a:endParaRPr/>
          </a:p>
        </p:txBody>
      </p:sp>
      <p:sp>
        <p:nvSpPr>
          <p:cNvPr id="166" name="object 166"/>
          <p:cNvSpPr/>
          <p:nvPr/>
        </p:nvSpPr>
        <p:spPr>
          <a:xfrm>
            <a:off x="5537580" y="6022238"/>
            <a:ext cx="132715" cy="15875"/>
          </a:xfrm>
          <a:custGeom>
            <a:avLst/>
            <a:gdLst/>
            <a:ahLst/>
            <a:cxnLst/>
            <a:rect l="l" t="t" r="r" b="b"/>
            <a:pathLst>
              <a:path w="132714" h="15875">
                <a:moveTo>
                  <a:pt x="3937" y="2133"/>
                </a:moveTo>
                <a:lnTo>
                  <a:pt x="2794" y="4876"/>
                </a:lnTo>
                <a:lnTo>
                  <a:pt x="1524" y="7619"/>
                </a:lnTo>
                <a:lnTo>
                  <a:pt x="0" y="10363"/>
                </a:lnTo>
                <a:lnTo>
                  <a:pt x="10606" y="13720"/>
                </a:lnTo>
                <a:lnTo>
                  <a:pt x="20939" y="15278"/>
                </a:lnTo>
                <a:lnTo>
                  <a:pt x="31628" y="15292"/>
                </a:lnTo>
                <a:lnTo>
                  <a:pt x="43307" y="14020"/>
                </a:lnTo>
                <a:lnTo>
                  <a:pt x="59080" y="12796"/>
                </a:lnTo>
                <a:lnTo>
                  <a:pt x="74628" y="12915"/>
                </a:lnTo>
                <a:lnTo>
                  <a:pt x="90295" y="12520"/>
                </a:lnTo>
                <a:lnTo>
                  <a:pt x="106426" y="9753"/>
                </a:lnTo>
                <a:lnTo>
                  <a:pt x="114438" y="6257"/>
                </a:lnTo>
                <a:lnTo>
                  <a:pt x="120618" y="3733"/>
                </a:lnTo>
                <a:lnTo>
                  <a:pt x="126178" y="1781"/>
                </a:lnTo>
                <a:lnTo>
                  <a:pt x="132334" y="0"/>
                </a:lnTo>
              </a:path>
            </a:pathLst>
          </a:custGeom>
          <a:ln w="12801">
            <a:solidFill>
              <a:srgbClr val="006FC0"/>
            </a:solidFill>
          </a:ln>
        </p:spPr>
        <p:txBody>
          <a:bodyPr wrap="square" lIns="0" tIns="0" rIns="0" bIns="0" rtlCol="0"/>
          <a:lstStyle/>
          <a:p>
            <a:endParaRPr/>
          </a:p>
        </p:txBody>
      </p:sp>
      <p:sp>
        <p:nvSpPr>
          <p:cNvPr id="167" name="object 167"/>
          <p:cNvSpPr/>
          <p:nvPr/>
        </p:nvSpPr>
        <p:spPr>
          <a:xfrm>
            <a:off x="5873241" y="5921044"/>
            <a:ext cx="323215" cy="174625"/>
          </a:xfrm>
          <a:custGeom>
            <a:avLst/>
            <a:gdLst/>
            <a:ahLst/>
            <a:cxnLst/>
            <a:rect l="l" t="t" r="r" b="b"/>
            <a:pathLst>
              <a:path w="323214" h="174625">
                <a:moveTo>
                  <a:pt x="0" y="2438"/>
                </a:moveTo>
                <a:lnTo>
                  <a:pt x="9282" y="8958"/>
                </a:lnTo>
                <a:lnTo>
                  <a:pt x="13684" y="12992"/>
                </a:lnTo>
                <a:lnTo>
                  <a:pt x="14894" y="18683"/>
                </a:lnTo>
                <a:lnTo>
                  <a:pt x="14605" y="30175"/>
                </a:lnTo>
                <a:lnTo>
                  <a:pt x="14075" y="47605"/>
                </a:lnTo>
                <a:lnTo>
                  <a:pt x="13890" y="65379"/>
                </a:lnTo>
                <a:lnTo>
                  <a:pt x="21953" y="118009"/>
                </a:lnTo>
                <a:lnTo>
                  <a:pt x="50546" y="165201"/>
                </a:lnTo>
                <a:lnTo>
                  <a:pt x="77136" y="174536"/>
                </a:lnTo>
                <a:lnTo>
                  <a:pt x="91354" y="173216"/>
                </a:lnTo>
                <a:lnTo>
                  <a:pt x="132778" y="144703"/>
                </a:lnTo>
                <a:lnTo>
                  <a:pt x="153543" y="113995"/>
                </a:lnTo>
                <a:lnTo>
                  <a:pt x="160448" y="122801"/>
                </a:lnTo>
                <a:lnTo>
                  <a:pt x="197671" y="155605"/>
                </a:lnTo>
                <a:lnTo>
                  <a:pt x="213963" y="158762"/>
                </a:lnTo>
                <a:lnTo>
                  <a:pt x="230778" y="158205"/>
                </a:lnTo>
                <a:lnTo>
                  <a:pt x="283495" y="135940"/>
                </a:lnTo>
                <a:lnTo>
                  <a:pt x="312420" y="107289"/>
                </a:lnTo>
                <a:lnTo>
                  <a:pt x="322770" y="77266"/>
                </a:lnTo>
                <a:lnTo>
                  <a:pt x="321635" y="61426"/>
                </a:lnTo>
                <a:lnTo>
                  <a:pt x="293116" y="22174"/>
                </a:lnTo>
                <a:lnTo>
                  <a:pt x="254371" y="2914"/>
                </a:lnTo>
                <a:lnTo>
                  <a:pt x="234031" y="819"/>
                </a:lnTo>
                <a:lnTo>
                  <a:pt x="224028" y="0"/>
                </a:lnTo>
              </a:path>
            </a:pathLst>
          </a:custGeom>
          <a:ln w="12801">
            <a:solidFill>
              <a:srgbClr val="006FC0"/>
            </a:solidFill>
          </a:ln>
        </p:spPr>
        <p:txBody>
          <a:bodyPr wrap="square" lIns="0" tIns="0" rIns="0" bIns="0" rtlCol="0"/>
          <a:lstStyle/>
          <a:p>
            <a:endParaRPr/>
          </a:p>
        </p:txBody>
      </p:sp>
      <p:sp>
        <p:nvSpPr>
          <p:cNvPr id="168" name="object 168"/>
          <p:cNvSpPr/>
          <p:nvPr/>
        </p:nvSpPr>
        <p:spPr>
          <a:xfrm>
            <a:off x="5875909" y="5768340"/>
            <a:ext cx="288925" cy="97790"/>
          </a:xfrm>
          <a:custGeom>
            <a:avLst/>
            <a:gdLst/>
            <a:ahLst/>
            <a:cxnLst/>
            <a:rect l="l" t="t" r="r" b="b"/>
            <a:pathLst>
              <a:path w="288925" h="97789">
                <a:moveTo>
                  <a:pt x="11049" y="85344"/>
                </a:moveTo>
                <a:lnTo>
                  <a:pt x="3682" y="81686"/>
                </a:lnTo>
                <a:lnTo>
                  <a:pt x="1269" y="79857"/>
                </a:lnTo>
                <a:lnTo>
                  <a:pt x="0" y="73456"/>
                </a:lnTo>
                <a:lnTo>
                  <a:pt x="8901" y="74475"/>
                </a:lnTo>
                <a:lnTo>
                  <a:pt x="17779" y="74752"/>
                </a:lnTo>
                <a:lnTo>
                  <a:pt x="72389" y="81343"/>
                </a:lnTo>
                <a:lnTo>
                  <a:pt x="108838" y="87782"/>
                </a:lnTo>
                <a:lnTo>
                  <a:pt x="132058" y="91187"/>
                </a:lnTo>
                <a:lnTo>
                  <a:pt x="155527" y="93992"/>
                </a:lnTo>
                <a:lnTo>
                  <a:pt x="179115" y="96054"/>
                </a:lnTo>
                <a:lnTo>
                  <a:pt x="202691" y="97231"/>
                </a:lnTo>
                <a:lnTo>
                  <a:pt x="221533" y="97640"/>
                </a:lnTo>
                <a:lnTo>
                  <a:pt x="241506" y="96850"/>
                </a:lnTo>
                <a:lnTo>
                  <a:pt x="261217" y="93887"/>
                </a:lnTo>
                <a:lnTo>
                  <a:pt x="279273" y="87782"/>
                </a:lnTo>
                <a:lnTo>
                  <a:pt x="286464" y="81476"/>
                </a:lnTo>
                <a:lnTo>
                  <a:pt x="288416" y="73685"/>
                </a:lnTo>
                <a:lnTo>
                  <a:pt x="286559" y="65322"/>
                </a:lnTo>
                <a:lnTo>
                  <a:pt x="258443" y="31370"/>
                </a:lnTo>
                <a:lnTo>
                  <a:pt x="226411" y="5857"/>
                </a:lnTo>
                <a:lnTo>
                  <a:pt x="218566" y="0"/>
                </a:lnTo>
                <a:lnTo>
                  <a:pt x="222885" y="9753"/>
                </a:lnTo>
                <a:lnTo>
                  <a:pt x="225551" y="13106"/>
                </a:lnTo>
                <a:lnTo>
                  <a:pt x="234695" y="14325"/>
                </a:lnTo>
              </a:path>
            </a:pathLst>
          </a:custGeom>
          <a:ln w="12801">
            <a:solidFill>
              <a:srgbClr val="006FC0"/>
            </a:solidFill>
          </a:ln>
        </p:spPr>
        <p:txBody>
          <a:bodyPr wrap="square" lIns="0" tIns="0" rIns="0" bIns="0" rtlCol="0"/>
          <a:lstStyle/>
          <a:p>
            <a:endParaRPr/>
          </a:p>
        </p:txBody>
      </p:sp>
      <p:sp>
        <p:nvSpPr>
          <p:cNvPr id="169" name="object 169"/>
          <p:cNvSpPr/>
          <p:nvPr/>
        </p:nvSpPr>
        <p:spPr>
          <a:xfrm>
            <a:off x="6263004" y="5779312"/>
            <a:ext cx="8890" cy="95250"/>
          </a:xfrm>
          <a:custGeom>
            <a:avLst/>
            <a:gdLst/>
            <a:ahLst/>
            <a:cxnLst/>
            <a:rect l="l" t="t" r="r" b="b"/>
            <a:pathLst>
              <a:path w="8889" h="95250">
                <a:moveTo>
                  <a:pt x="3937" y="0"/>
                </a:moveTo>
                <a:lnTo>
                  <a:pt x="2482" y="9715"/>
                </a:lnTo>
                <a:lnTo>
                  <a:pt x="1825" y="20116"/>
                </a:lnTo>
                <a:lnTo>
                  <a:pt x="2097" y="30518"/>
                </a:lnTo>
                <a:lnTo>
                  <a:pt x="3429" y="40233"/>
                </a:lnTo>
                <a:lnTo>
                  <a:pt x="5526" y="50358"/>
                </a:lnTo>
                <a:lnTo>
                  <a:pt x="7445" y="60883"/>
                </a:lnTo>
                <a:lnTo>
                  <a:pt x="8626" y="71523"/>
                </a:lnTo>
                <a:lnTo>
                  <a:pt x="8509" y="81991"/>
                </a:lnTo>
                <a:lnTo>
                  <a:pt x="6731" y="91440"/>
                </a:lnTo>
                <a:lnTo>
                  <a:pt x="7620" y="95097"/>
                </a:lnTo>
                <a:lnTo>
                  <a:pt x="0" y="94488"/>
                </a:lnTo>
              </a:path>
            </a:pathLst>
          </a:custGeom>
          <a:ln w="12496">
            <a:solidFill>
              <a:srgbClr val="006FC0"/>
            </a:solidFill>
          </a:ln>
        </p:spPr>
        <p:txBody>
          <a:bodyPr wrap="square" lIns="0" tIns="0" rIns="0" bIns="0" rtlCol="0"/>
          <a:lstStyle/>
          <a:p>
            <a:endParaRPr/>
          </a:p>
        </p:txBody>
      </p:sp>
      <p:sp>
        <p:nvSpPr>
          <p:cNvPr id="170" name="object 170"/>
          <p:cNvSpPr/>
          <p:nvPr/>
        </p:nvSpPr>
        <p:spPr>
          <a:xfrm>
            <a:off x="6220078" y="5752795"/>
            <a:ext cx="129539" cy="17780"/>
          </a:xfrm>
          <a:custGeom>
            <a:avLst/>
            <a:gdLst/>
            <a:ahLst/>
            <a:cxnLst/>
            <a:rect l="l" t="t" r="r" b="b"/>
            <a:pathLst>
              <a:path w="129539" h="17779">
                <a:moveTo>
                  <a:pt x="8509" y="17373"/>
                </a:moveTo>
                <a:lnTo>
                  <a:pt x="4191" y="8229"/>
                </a:lnTo>
                <a:lnTo>
                  <a:pt x="3048" y="5791"/>
                </a:lnTo>
                <a:lnTo>
                  <a:pt x="0" y="0"/>
                </a:lnTo>
                <a:lnTo>
                  <a:pt x="42037" y="9143"/>
                </a:lnTo>
                <a:lnTo>
                  <a:pt x="84006" y="11844"/>
                </a:lnTo>
                <a:lnTo>
                  <a:pt x="98171" y="11277"/>
                </a:lnTo>
                <a:lnTo>
                  <a:pt x="106263" y="10363"/>
                </a:lnTo>
                <a:lnTo>
                  <a:pt x="114141" y="8991"/>
                </a:lnTo>
                <a:lnTo>
                  <a:pt x="121781" y="7162"/>
                </a:lnTo>
                <a:lnTo>
                  <a:pt x="129159" y="4876"/>
                </a:lnTo>
              </a:path>
            </a:pathLst>
          </a:custGeom>
          <a:ln w="12496">
            <a:solidFill>
              <a:srgbClr val="006FC0"/>
            </a:solidFill>
          </a:ln>
        </p:spPr>
        <p:txBody>
          <a:bodyPr wrap="square" lIns="0" tIns="0" rIns="0" bIns="0" rtlCol="0"/>
          <a:lstStyle/>
          <a:p>
            <a:endParaRPr/>
          </a:p>
        </p:txBody>
      </p:sp>
      <p:sp>
        <p:nvSpPr>
          <p:cNvPr id="171" name="object 171"/>
          <p:cNvSpPr/>
          <p:nvPr/>
        </p:nvSpPr>
        <p:spPr>
          <a:xfrm>
            <a:off x="6408165" y="5912815"/>
            <a:ext cx="145415" cy="187325"/>
          </a:xfrm>
          <a:custGeom>
            <a:avLst/>
            <a:gdLst/>
            <a:ahLst/>
            <a:cxnLst/>
            <a:rect l="l" t="t" r="r" b="b"/>
            <a:pathLst>
              <a:path w="145415" h="187325">
                <a:moveTo>
                  <a:pt x="6604" y="3352"/>
                </a:moveTo>
                <a:lnTo>
                  <a:pt x="4572" y="2133"/>
                </a:lnTo>
                <a:lnTo>
                  <a:pt x="2032" y="1219"/>
                </a:lnTo>
                <a:lnTo>
                  <a:pt x="0" y="0"/>
                </a:lnTo>
                <a:lnTo>
                  <a:pt x="17907" y="44805"/>
                </a:lnTo>
                <a:lnTo>
                  <a:pt x="45100" y="74180"/>
                </a:lnTo>
                <a:lnTo>
                  <a:pt x="59215" y="88311"/>
                </a:lnTo>
                <a:lnTo>
                  <a:pt x="73151" y="102412"/>
                </a:lnTo>
                <a:lnTo>
                  <a:pt x="85286" y="114785"/>
                </a:lnTo>
                <a:lnTo>
                  <a:pt x="97075" y="127330"/>
                </a:lnTo>
                <a:lnTo>
                  <a:pt x="108459" y="140217"/>
                </a:lnTo>
                <a:lnTo>
                  <a:pt x="119380" y="153619"/>
                </a:lnTo>
                <a:lnTo>
                  <a:pt x="126178" y="161810"/>
                </a:lnTo>
                <a:lnTo>
                  <a:pt x="132810" y="170002"/>
                </a:lnTo>
                <a:lnTo>
                  <a:pt x="139203" y="178307"/>
                </a:lnTo>
                <a:lnTo>
                  <a:pt x="145287" y="186842"/>
                </a:lnTo>
                <a:lnTo>
                  <a:pt x="142875" y="176174"/>
                </a:lnTo>
                <a:lnTo>
                  <a:pt x="140462" y="170687"/>
                </a:lnTo>
                <a:lnTo>
                  <a:pt x="134619" y="164287"/>
                </a:lnTo>
              </a:path>
            </a:pathLst>
          </a:custGeom>
          <a:ln w="12496">
            <a:solidFill>
              <a:srgbClr val="006FC0"/>
            </a:solidFill>
          </a:ln>
        </p:spPr>
        <p:txBody>
          <a:bodyPr wrap="square" lIns="0" tIns="0" rIns="0" bIns="0" rtlCol="0"/>
          <a:lstStyle/>
          <a:p>
            <a:endParaRPr/>
          </a:p>
        </p:txBody>
      </p:sp>
      <p:sp>
        <p:nvSpPr>
          <p:cNvPr id="172" name="object 172"/>
          <p:cNvSpPr/>
          <p:nvPr/>
        </p:nvSpPr>
        <p:spPr>
          <a:xfrm>
            <a:off x="6390132" y="5885992"/>
            <a:ext cx="150495" cy="225425"/>
          </a:xfrm>
          <a:custGeom>
            <a:avLst/>
            <a:gdLst/>
            <a:ahLst/>
            <a:cxnLst/>
            <a:rect l="l" t="t" r="r" b="b"/>
            <a:pathLst>
              <a:path w="150495" h="225425">
                <a:moveTo>
                  <a:pt x="146049" y="10668"/>
                </a:moveTo>
                <a:lnTo>
                  <a:pt x="147573" y="7315"/>
                </a:lnTo>
                <a:lnTo>
                  <a:pt x="149097" y="3657"/>
                </a:lnTo>
                <a:lnTo>
                  <a:pt x="150240" y="0"/>
                </a:lnTo>
                <a:lnTo>
                  <a:pt x="145611" y="12439"/>
                </a:lnTo>
                <a:lnTo>
                  <a:pt x="140350" y="24079"/>
                </a:lnTo>
                <a:lnTo>
                  <a:pt x="113115" y="74166"/>
                </a:lnTo>
                <a:lnTo>
                  <a:pt x="79710" y="126068"/>
                </a:lnTo>
                <a:lnTo>
                  <a:pt x="62483" y="151790"/>
                </a:lnTo>
                <a:lnTo>
                  <a:pt x="52720" y="167678"/>
                </a:lnTo>
                <a:lnTo>
                  <a:pt x="42100" y="185623"/>
                </a:lnTo>
                <a:lnTo>
                  <a:pt x="30622" y="202882"/>
                </a:lnTo>
                <a:lnTo>
                  <a:pt x="18287" y="216712"/>
                </a:lnTo>
                <a:lnTo>
                  <a:pt x="8889" y="220065"/>
                </a:lnTo>
                <a:lnTo>
                  <a:pt x="5841" y="221284"/>
                </a:lnTo>
                <a:lnTo>
                  <a:pt x="0" y="225247"/>
                </a:lnTo>
              </a:path>
            </a:pathLst>
          </a:custGeom>
          <a:ln w="12496">
            <a:solidFill>
              <a:srgbClr val="006FC0"/>
            </a:solidFill>
          </a:ln>
        </p:spPr>
        <p:txBody>
          <a:bodyPr wrap="square" lIns="0" tIns="0" rIns="0" bIns="0" rtlCol="0"/>
          <a:lstStyle/>
          <a:p>
            <a:endParaRPr/>
          </a:p>
        </p:txBody>
      </p:sp>
      <p:sp>
        <p:nvSpPr>
          <p:cNvPr id="173" name="object 173"/>
          <p:cNvSpPr/>
          <p:nvPr/>
        </p:nvSpPr>
        <p:spPr>
          <a:xfrm>
            <a:off x="6377685" y="5767730"/>
            <a:ext cx="192405" cy="89535"/>
          </a:xfrm>
          <a:custGeom>
            <a:avLst/>
            <a:gdLst/>
            <a:ahLst/>
            <a:cxnLst/>
            <a:rect l="l" t="t" r="r" b="b"/>
            <a:pathLst>
              <a:path w="192404" h="89535">
                <a:moveTo>
                  <a:pt x="0" y="89001"/>
                </a:moveTo>
                <a:lnTo>
                  <a:pt x="39379" y="85444"/>
                </a:lnTo>
                <a:lnTo>
                  <a:pt x="70572" y="82186"/>
                </a:lnTo>
                <a:lnTo>
                  <a:pt x="88773" y="80505"/>
                </a:lnTo>
                <a:lnTo>
                  <a:pt x="106973" y="79109"/>
                </a:lnTo>
                <a:lnTo>
                  <a:pt x="125221" y="78028"/>
                </a:lnTo>
                <a:lnTo>
                  <a:pt x="139094" y="77171"/>
                </a:lnTo>
                <a:lnTo>
                  <a:pt x="180974" y="72542"/>
                </a:lnTo>
                <a:lnTo>
                  <a:pt x="191833" y="63017"/>
                </a:lnTo>
                <a:lnTo>
                  <a:pt x="189440" y="55654"/>
                </a:lnTo>
                <a:lnTo>
                  <a:pt x="184404" y="47548"/>
                </a:lnTo>
                <a:lnTo>
                  <a:pt x="177343" y="37871"/>
                </a:lnTo>
                <a:lnTo>
                  <a:pt x="170021" y="28422"/>
                </a:lnTo>
                <a:lnTo>
                  <a:pt x="162651" y="19088"/>
                </a:lnTo>
                <a:lnTo>
                  <a:pt x="155447" y="9753"/>
                </a:lnTo>
                <a:lnTo>
                  <a:pt x="150004" y="2219"/>
                </a:lnTo>
                <a:lnTo>
                  <a:pt x="147335" y="0"/>
                </a:lnTo>
                <a:lnTo>
                  <a:pt x="146500" y="3495"/>
                </a:lnTo>
                <a:lnTo>
                  <a:pt x="146558" y="13106"/>
                </a:lnTo>
              </a:path>
            </a:pathLst>
          </a:custGeom>
          <a:ln w="12496">
            <a:solidFill>
              <a:srgbClr val="006FC0"/>
            </a:solidFill>
          </a:ln>
        </p:spPr>
        <p:txBody>
          <a:bodyPr wrap="square" lIns="0" tIns="0" rIns="0" bIns="0" rtlCol="0"/>
          <a:lstStyle/>
          <a:p>
            <a:endParaRPr/>
          </a:p>
        </p:txBody>
      </p:sp>
      <p:sp>
        <p:nvSpPr>
          <p:cNvPr id="174" name="object 174"/>
          <p:cNvSpPr/>
          <p:nvPr/>
        </p:nvSpPr>
        <p:spPr>
          <a:xfrm>
            <a:off x="6635093" y="6057900"/>
            <a:ext cx="62865" cy="111760"/>
          </a:xfrm>
          <a:custGeom>
            <a:avLst/>
            <a:gdLst/>
            <a:ahLst/>
            <a:cxnLst/>
            <a:rect l="l" t="t" r="r" b="b"/>
            <a:pathLst>
              <a:path w="62865" h="111760">
                <a:moveTo>
                  <a:pt x="21738" y="0"/>
                </a:moveTo>
                <a:lnTo>
                  <a:pt x="19288" y="9829"/>
                </a:lnTo>
                <a:lnTo>
                  <a:pt x="16230" y="18745"/>
                </a:lnTo>
                <a:lnTo>
                  <a:pt x="12719" y="27431"/>
                </a:lnTo>
                <a:lnTo>
                  <a:pt x="8911" y="36576"/>
                </a:lnTo>
                <a:lnTo>
                  <a:pt x="4385" y="48410"/>
                </a:lnTo>
                <a:lnTo>
                  <a:pt x="1371" y="60845"/>
                </a:lnTo>
                <a:lnTo>
                  <a:pt x="0" y="73566"/>
                </a:lnTo>
                <a:lnTo>
                  <a:pt x="402" y="86258"/>
                </a:lnTo>
                <a:lnTo>
                  <a:pt x="32764" y="111647"/>
                </a:lnTo>
                <a:lnTo>
                  <a:pt x="41519" y="109308"/>
                </a:lnTo>
                <a:lnTo>
                  <a:pt x="48607" y="102912"/>
                </a:lnTo>
                <a:lnTo>
                  <a:pt x="55266" y="92659"/>
                </a:lnTo>
                <a:lnTo>
                  <a:pt x="57679" y="88392"/>
                </a:lnTo>
                <a:lnTo>
                  <a:pt x="59838" y="83820"/>
                </a:lnTo>
                <a:lnTo>
                  <a:pt x="62251" y="79248"/>
                </a:lnTo>
              </a:path>
            </a:pathLst>
          </a:custGeom>
          <a:ln w="12496">
            <a:solidFill>
              <a:srgbClr val="006FC0"/>
            </a:solidFill>
          </a:ln>
        </p:spPr>
        <p:txBody>
          <a:bodyPr wrap="square" lIns="0" tIns="0" rIns="0" bIns="0" rtlCol="0"/>
          <a:lstStyle/>
          <a:p>
            <a:endParaRPr/>
          </a:p>
        </p:txBody>
      </p:sp>
      <p:sp>
        <p:nvSpPr>
          <p:cNvPr id="175" name="object 175"/>
          <p:cNvSpPr/>
          <p:nvPr/>
        </p:nvSpPr>
        <p:spPr>
          <a:xfrm>
            <a:off x="361916" y="2919065"/>
            <a:ext cx="4408170" cy="100965"/>
          </a:xfrm>
          <a:custGeom>
            <a:avLst/>
            <a:gdLst/>
            <a:ahLst/>
            <a:cxnLst/>
            <a:rect l="l" t="t" r="r" b="b"/>
            <a:pathLst>
              <a:path w="4408170" h="100964">
                <a:moveTo>
                  <a:pt x="45905" y="100867"/>
                </a:moveTo>
                <a:lnTo>
                  <a:pt x="36318" y="98530"/>
                </a:lnTo>
                <a:lnTo>
                  <a:pt x="16073" y="95121"/>
                </a:lnTo>
                <a:lnTo>
                  <a:pt x="0" y="90616"/>
                </a:lnTo>
                <a:lnTo>
                  <a:pt x="2928" y="84992"/>
                </a:lnTo>
                <a:lnTo>
                  <a:pt x="33156" y="78311"/>
                </a:lnTo>
                <a:lnTo>
                  <a:pt x="65984" y="75737"/>
                </a:lnTo>
                <a:lnTo>
                  <a:pt x="98983" y="74902"/>
                </a:lnTo>
                <a:lnTo>
                  <a:pt x="129725" y="73435"/>
                </a:lnTo>
                <a:lnTo>
                  <a:pt x="180024" y="69040"/>
                </a:lnTo>
                <a:lnTo>
                  <a:pt x="230337" y="64853"/>
                </a:lnTo>
                <a:lnTo>
                  <a:pt x="280663" y="60869"/>
                </a:lnTo>
                <a:lnTo>
                  <a:pt x="331001" y="57082"/>
                </a:lnTo>
                <a:lnTo>
                  <a:pt x="381351" y="53488"/>
                </a:lnTo>
                <a:lnTo>
                  <a:pt x="431713" y="50079"/>
                </a:lnTo>
                <a:lnTo>
                  <a:pt x="482086" y="46851"/>
                </a:lnTo>
                <a:lnTo>
                  <a:pt x="532469" y="43798"/>
                </a:lnTo>
                <a:lnTo>
                  <a:pt x="582863" y="40914"/>
                </a:lnTo>
                <a:lnTo>
                  <a:pt x="633265" y="38195"/>
                </a:lnTo>
                <a:lnTo>
                  <a:pt x="683677" y="35633"/>
                </a:lnTo>
                <a:lnTo>
                  <a:pt x="734097" y="33224"/>
                </a:lnTo>
                <a:lnTo>
                  <a:pt x="784525" y="30961"/>
                </a:lnTo>
                <a:lnTo>
                  <a:pt x="834960" y="28840"/>
                </a:lnTo>
                <a:lnTo>
                  <a:pt x="885403" y="26855"/>
                </a:lnTo>
                <a:lnTo>
                  <a:pt x="935851" y="25000"/>
                </a:lnTo>
                <a:lnTo>
                  <a:pt x="986305" y="23269"/>
                </a:lnTo>
                <a:lnTo>
                  <a:pt x="1036765" y="21658"/>
                </a:lnTo>
                <a:lnTo>
                  <a:pt x="1087229" y="20159"/>
                </a:lnTo>
                <a:lnTo>
                  <a:pt x="1137698" y="18768"/>
                </a:lnTo>
                <a:lnTo>
                  <a:pt x="1188170" y="17479"/>
                </a:lnTo>
                <a:lnTo>
                  <a:pt x="1238645" y="16287"/>
                </a:lnTo>
                <a:lnTo>
                  <a:pt x="1289123" y="15185"/>
                </a:lnTo>
                <a:lnTo>
                  <a:pt x="1339603" y="14169"/>
                </a:lnTo>
                <a:lnTo>
                  <a:pt x="1390085" y="13232"/>
                </a:lnTo>
                <a:lnTo>
                  <a:pt x="1440568" y="12369"/>
                </a:lnTo>
                <a:lnTo>
                  <a:pt x="1491051" y="11575"/>
                </a:lnTo>
                <a:lnTo>
                  <a:pt x="1541535" y="10843"/>
                </a:lnTo>
                <a:lnTo>
                  <a:pt x="1592018" y="10169"/>
                </a:lnTo>
                <a:lnTo>
                  <a:pt x="1642500" y="9546"/>
                </a:lnTo>
                <a:lnTo>
                  <a:pt x="1692980" y="8969"/>
                </a:lnTo>
                <a:lnTo>
                  <a:pt x="1743459" y="8432"/>
                </a:lnTo>
                <a:lnTo>
                  <a:pt x="1793934" y="7930"/>
                </a:lnTo>
                <a:lnTo>
                  <a:pt x="1844407" y="7457"/>
                </a:lnTo>
                <a:lnTo>
                  <a:pt x="1894876" y="7008"/>
                </a:lnTo>
                <a:lnTo>
                  <a:pt x="1945341" y="6576"/>
                </a:lnTo>
                <a:lnTo>
                  <a:pt x="1995802" y="6157"/>
                </a:lnTo>
                <a:lnTo>
                  <a:pt x="2046257" y="5744"/>
                </a:lnTo>
                <a:lnTo>
                  <a:pt x="2097624" y="5333"/>
                </a:lnTo>
                <a:lnTo>
                  <a:pt x="2148989" y="4927"/>
                </a:lnTo>
                <a:lnTo>
                  <a:pt x="2200350" y="4527"/>
                </a:lnTo>
                <a:lnTo>
                  <a:pt x="2251710" y="4136"/>
                </a:lnTo>
                <a:lnTo>
                  <a:pt x="2303066" y="3755"/>
                </a:lnTo>
                <a:lnTo>
                  <a:pt x="2354421" y="3385"/>
                </a:lnTo>
                <a:lnTo>
                  <a:pt x="2405772" y="3026"/>
                </a:lnTo>
                <a:lnTo>
                  <a:pt x="2457122" y="2681"/>
                </a:lnTo>
                <a:lnTo>
                  <a:pt x="2508469" y="2351"/>
                </a:lnTo>
                <a:lnTo>
                  <a:pt x="2559815" y="2037"/>
                </a:lnTo>
                <a:lnTo>
                  <a:pt x="2611158" y="1740"/>
                </a:lnTo>
                <a:lnTo>
                  <a:pt x="2662499" y="1463"/>
                </a:lnTo>
                <a:lnTo>
                  <a:pt x="2713839" y="1205"/>
                </a:lnTo>
                <a:lnTo>
                  <a:pt x="2765176" y="968"/>
                </a:lnTo>
                <a:lnTo>
                  <a:pt x="2816512" y="754"/>
                </a:lnTo>
                <a:lnTo>
                  <a:pt x="2867847" y="564"/>
                </a:lnTo>
                <a:lnTo>
                  <a:pt x="2919180" y="399"/>
                </a:lnTo>
                <a:lnTo>
                  <a:pt x="2970511" y="261"/>
                </a:lnTo>
                <a:lnTo>
                  <a:pt x="3021841" y="151"/>
                </a:lnTo>
                <a:lnTo>
                  <a:pt x="3073170" y="69"/>
                </a:lnTo>
                <a:lnTo>
                  <a:pt x="3124498" y="19"/>
                </a:lnTo>
                <a:lnTo>
                  <a:pt x="3175825" y="0"/>
                </a:lnTo>
                <a:lnTo>
                  <a:pt x="3227150" y="14"/>
                </a:lnTo>
                <a:lnTo>
                  <a:pt x="3278475" y="62"/>
                </a:lnTo>
                <a:lnTo>
                  <a:pt x="3329799" y="146"/>
                </a:lnTo>
                <a:lnTo>
                  <a:pt x="3381123" y="267"/>
                </a:lnTo>
                <a:lnTo>
                  <a:pt x="3432445" y="427"/>
                </a:lnTo>
                <a:lnTo>
                  <a:pt x="3483767" y="626"/>
                </a:lnTo>
                <a:lnTo>
                  <a:pt x="3535089" y="866"/>
                </a:lnTo>
                <a:lnTo>
                  <a:pt x="3586410" y="1148"/>
                </a:lnTo>
                <a:lnTo>
                  <a:pt x="3637731" y="1474"/>
                </a:lnTo>
                <a:lnTo>
                  <a:pt x="3689052" y="1845"/>
                </a:lnTo>
                <a:lnTo>
                  <a:pt x="3740372" y="2262"/>
                </a:lnTo>
                <a:lnTo>
                  <a:pt x="3791693" y="2726"/>
                </a:lnTo>
                <a:lnTo>
                  <a:pt x="3843014" y="3239"/>
                </a:lnTo>
                <a:lnTo>
                  <a:pt x="3894334" y="3802"/>
                </a:lnTo>
                <a:lnTo>
                  <a:pt x="3945655" y="4417"/>
                </a:lnTo>
                <a:lnTo>
                  <a:pt x="3996976" y="5084"/>
                </a:lnTo>
                <a:lnTo>
                  <a:pt x="4048298" y="5805"/>
                </a:lnTo>
                <a:lnTo>
                  <a:pt x="4099620" y="6582"/>
                </a:lnTo>
                <a:lnTo>
                  <a:pt x="4150943" y="7415"/>
                </a:lnTo>
                <a:lnTo>
                  <a:pt x="4202266" y="8306"/>
                </a:lnTo>
                <a:lnTo>
                  <a:pt x="4253590" y="9256"/>
                </a:lnTo>
                <a:lnTo>
                  <a:pt x="4304915" y="10267"/>
                </a:lnTo>
                <a:lnTo>
                  <a:pt x="4356241" y="11340"/>
                </a:lnTo>
                <a:lnTo>
                  <a:pt x="4407568" y="12475"/>
                </a:lnTo>
              </a:path>
            </a:pathLst>
          </a:custGeom>
          <a:ln w="12801">
            <a:solidFill>
              <a:srgbClr val="006FC0"/>
            </a:solidFill>
          </a:ln>
        </p:spPr>
        <p:txBody>
          <a:bodyPr wrap="square" lIns="0" tIns="0" rIns="0" bIns="0" rtlCol="0"/>
          <a:lstStyle/>
          <a:p>
            <a:endParaRPr/>
          </a:p>
        </p:txBody>
      </p:sp>
      <p:sp>
        <p:nvSpPr>
          <p:cNvPr id="176" name="object 176"/>
          <p:cNvSpPr/>
          <p:nvPr/>
        </p:nvSpPr>
        <p:spPr>
          <a:xfrm>
            <a:off x="418033" y="4519641"/>
            <a:ext cx="3525342" cy="2207280"/>
          </a:xfrm>
          <a:prstGeom prst="rect">
            <a:avLst/>
          </a:prstGeom>
          <a:blipFill>
            <a:blip r:embed="rId2" cstate="print"/>
            <a:stretch>
              <a:fillRect/>
            </a:stretch>
          </a:blipFill>
        </p:spPr>
        <p:txBody>
          <a:bodyPr wrap="square" lIns="0" tIns="0" rIns="0" bIns="0" rtlCol="0"/>
          <a:lstStyle/>
          <a:p>
            <a:endParaRPr/>
          </a:p>
        </p:txBody>
      </p:sp>
      <p:sp>
        <p:nvSpPr>
          <p:cNvPr id="177" name="object 177"/>
          <p:cNvSpPr/>
          <p:nvPr/>
        </p:nvSpPr>
        <p:spPr>
          <a:xfrm>
            <a:off x="5579109" y="5260975"/>
            <a:ext cx="863600" cy="445770"/>
          </a:xfrm>
          <a:custGeom>
            <a:avLst/>
            <a:gdLst/>
            <a:ahLst/>
            <a:cxnLst/>
            <a:rect l="l" t="t" r="r" b="b"/>
            <a:pathLst>
              <a:path w="863600" h="445770">
                <a:moveTo>
                  <a:pt x="57150" y="67309"/>
                </a:moveTo>
                <a:lnTo>
                  <a:pt x="57150" y="76479"/>
                </a:lnTo>
                <a:lnTo>
                  <a:pt x="57150" y="85709"/>
                </a:lnTo>
                <a:lnTo>
                  <a:pt x="57150" y="95009"/>
                </a:lnTo>
                <a:lnTo>
                  <a:pt x="57150" y="104393"/>
                </a:lnTo>
                <a:lnTo>
                  <a:pt x="55347" y="153250"/>
                </a:lnTo>
                <a:lnTo>
                  <a:pt x="50015" y="203614"/>
                </a:lnTo>
                <a:lnTo>
                  <a:pt x="41952" y="254281"/>
                </a:lnTo>
                <a:lnTo>
                  <a:pt x="31957" y="304045"/>
                </a:lnTo>
                <a:lnTo>
                  <a:pt x="20827" y="351701"/>
                </a:lnTo>
                <a:lnTo>
                  <a:pt x="7951" y="389520"/>
                </a:lnTo>
                <a:lnTo>
                  <a:pt x="3937" y="402107"/>
                </a:lnTo>
                <a:lnTo>
                  <a:pt x="1750" y="412784"/>
                </a:lnTo>
                <a:lnTo>
                  <a:pt x="730" y="423257"/>
                </a:lnTo>
                <a:lnTo>
                  <a:pt x="329" y="433595"/>
                </a:lnTo>
                <a:lnTo>
                  <a:pt x="0" y="443865"/>
                </a:lnTo>
                <a:lnTo>
                  <a:pt x="7024" y="444442"/>
                </a:lnTo>
                <a:lnTo>
                  <a:pt x="14382" y="445258"/>
                </a:lnTo>
                <a:lnTo>
                  <a:pt x="22359" y="445736"/>
                </a:lnTo>
                <a:lnTo>
                  <a:pt x="31241" y="445300"/>
                </a:lnTo>
                <a:lnTo>
                  <a:pt x="87764" y="439778"/>
                </a:lnTo>
                <a:lnTo>
                  <a:pt x="143478" y="437292"/>
                </a:lnTo>
                <a:lnTo>
                  <a:pt x="199334" y="437102"/>
                </a:lnTo>
                <a:lnTo>
                  <a:pt x="256286" y="438467"/>
                </a:lnTo>
                <a:lnTo>
                  <a:pt x="301628" y="439082"/>
                </a:lnTo>
                <a:lnTo>
                  <a:pt x="346233" y="438013"/>
                </a:lnTo>
                <a:lnTo>
                  <a:pt x="390695" y="434920"/>
                </a:lnTo>
                <a:lnTo>
                  <a:pt x="435610" y="429463"/>
                </a:lnTo>
                <a:lnTo>
                  <a:pt x="483013" y="423372"/>
                </a:lnTo>
                <a:lnTo>
                  <a:pt x="530568" y="418759"/>
                </a:lnTo>
                <a:lnTo>
                  <a:pt x="578215" y="415066"/>
                </a:lnTo>
                <a:lnTo>
                  <a:pt x="625893" y="411731"/>
                </a:lnTo>
                <a:lnTo>
                  <a:pt x="673543" y="408195"/>
                </a:lnTo>
                <a:lnTo>
                  <a:pt x="721105" y="403898"/>
                </a:lnTo>
                <a:lnTo>
                  <a:pt x="740935" y="402052"/>
                </a:lnTo>
                <a:lnTo>
                  <a:pt x="760872" y="400440"/>
                </a:lnTo>
                <a:lnTo>
                  <a:pt x="800353" y="395630"/>
                </a:lnTo>
                <a:lnTo>
                  <a:pt x="849717" y="377854"/>
                </a:lnTo>
                <a:lnTo>
                  <a:pt x="862282" y="341580"/>
                </a:lnTo>
                <a:lnTo>
                  <a:pt x="862906" y="272504"/>
                </a:lnTo>
                <a:lnTo>
                  <a:pt x="861563" y="224987"/>
                </a:lnTo>
                <a:lnTo>
                  <a:pt x="859667" y="177475"/>
                </a:lnTo>
                <a:lnTo>
                  <a:pt x="858324" y="129958"/>
                </a:lnTo>
                <a:lnTo>
                  <a:pt x="858647" y="82422"/>
                </a:lnTo>
                <a:lnTo>
                  <a:pt x="860829" y="63347"/>
                </a:lnTo>
                <a:lnTo>
                  <a:pt x="863536" y="38401"/>
                </a:lnTo>
                <a:lnTo>
                  <a:pt x="862718" y="14860"/>
                </a:lnTo>
                <a:lnTo>
                  <a:pt x="854328" y="0"/>
                </a:lnTo>
                <a:lnTo>
                  <a:pt x="828317" y="182"/>
                </a:lnTo>
                <a:lnTo>
                  <a:pt x="784447" y="9937"/>
                </a:lnTo>
                <a:lnTo>
                  <a:pt x="739957" y="21931"/>
                </a:lnTo>
                <a:lnTo>
                  <a:pt x="712088" y="28828"/>
                </a:lnTo>
                <a:lnTo>
                  <a:pt x="662340" y="32156"/>
                </a:lnTo>
                <a:lnTo>
                  <a:pt x="612806" y="30876"/>
                </a:lnTo>
                <a:lnTo>
                  <a:pt x="563320" y="28382"/>
                </a:lnTo>
                <a:lnTo>
                  <a:pt x="513714" y="28066"/>
                </a:lnTo>
                <a:lnTo>
                  <a:pt x="499147" y="29168"/>
                </a:lnTo>
                <a:lnTo>
                  <a:pt x="484616" y="31067"/>
                </a:lnTo>
                <a:lnTo>
                  <a:pt x="470155" y="33371"/>
                </a:lnTo>
                <a:lnTo>
                  <a:pt x="455802" y="35687"/>
                </a:lnTo>
                <a:lnTo>
                  <a:pt x="430117" y="38750"/>
                </a:lnTo>
                <a:lnTo>
                  <a:pt x="405384" y="39909"/>
                </a:lnTo>
                <a:lnTo>
                  <a:pt x="380650" y="39116"/>
                </a:lnTo>
                <a:lnTo>
                  <a:pt x="354964" y="36321"/>
                </a:lnTo>
                <a:lnTo>
                  <a:pt x="335970" y="34234"/>
                </a:lnTo>
                <a:lnTo>
                  <a:pt x="317499" y="33242"/>
                </a:lnTo>
                <a:lnTo>
                  <a:pt x="299029" y="33250"/>
                </a:lnTo>
                <a:lnTo>
                  <a:pt x="280035" y="34162"/>
                </a:lnTo>
                <a:lnTo>
                  <a:pt x="247542" y="34549"/>
                </a:lnTo>
                <a:lnTo>
                  <a:pt x="215264" y="32496"/>
                </a:lnTo>
                <a:lnTo>
                  <a:pt x="182987" y="29751"/>
                </a:lnTo>
                <a:lnTo>
                  <a:pt x="150494" y="28066"/>
                </a:lnTo>
                <a:lnTo>
                  <a:pt x="109124" y="29956"/>
                </a:lnTo>
                <a:lnTo>
                  <a:pt x="68325" y="37846"/>
                </a:lnTo>
                <a:lnTo>
                  <a:pt x="36411" y="51311"/>
                </a:lnTo>
                <a:lnTo>
                  <a:pt x="25526" y="55499"/>
                </a:lnTo>
                <a:lnTo>
                  <a:pt x="17272" y="57912"/>
                </a:lnTo>
                <a:lnTo>
                  <a:pt x="14731" y="58674"/>
                </a:lnTo>
                <a:lnTo>
                  <a:pt x="8889" y="57912"/>
                </a:lnTo>
              </a:path>
            </a:pathLst>
          </a:custGeom>
          <a:ln w="12699">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286325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600" y="131698"/>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7983346" y="3999865"/>
            <a:ext cx="10160" cy="3175"/>
          </a:xfrm>
          <a:custGeom>
            <a:avLst/>
            <a:gdLst/>
            <a:ahLst/>
            <a:cxnLst/>
            <a:rect l="l" t="t" r="r" b="b"/>
            <a:pathLst>
              <a:path w="10159" h="3175">
                <a:moveTo>
                  <a:pt x="0" y="0"/>
                </a:moveTo>
                <a:lnTo>
                  <a:pt x="3048" y="889"/>
                </a:lnTo>
                <a:lnTo>
                  <a:pt x="6096" y="1905"/>
                </a:lnTo>
                <a:lnTo>
                  <a:pt x="9778" y="3048"/>
                </a:lnTo>
              </a:path>
            </a:pathLst>
          </a:custGeom>
          <a:ln w="12496">
            <a:solidFill>
              <a:srgbClr val="006FC0"/>
            </a:solidFill>
          </a:ln>
        </p:spPr>
        <p:txBody>
          <a:bodyPr wrap="square" lIns="0" tIns="0" rIns="0" bIns="0" rtlCol="0"/>
          <a:lstStyle/>
          <a:p>
            <a:endParaRPr/>
          </a:p>
        </p:txBody>
      </p:sp>
      <p:sp>
        <p:nvSpPr>
          <p:cNvPr id="30" name="object 30"/>
          <p:cNvSpPr/>
          <p:nvPr/>
        </p:nvSpPr>
        <p:spPr>
          <a:xfrm>
            <a:off x="402031" y="2262504"/>
            <a:ext cx="431800" cy="367030"/>
          </a:xfrm>
          <a:custGeom>
            <a:avLst/>
            <a:gdLst/>
            <a:ahLst/>
            <a:cxnLst/>
            <a:rect l="l" t="t" r="r" b="b"/>
            <a:pathLst>
              <a:path w="431800" h="367030">
                <a:moveTo>
                  <a:pt x="0" y="79248"/>
                </a:moveTo>
                <a:lnTo>
                  <a:pt x="581" y="61158"/>
                </a:lnTo>
                <a:lnTo>
                  <a:pt x="1219" y="42830"/>
                </a:lnTo>
                <a:lnTo>
                  <a:pt x="1628" y="24741"/>
                </a:lnTo>
                <a:lnTo>
                  <a:pt x="1524" y="7366"/>
                </a:lnTo>
                <a:lnTo>
                  <a:pt x="1219" y="4953"/>
                </a:lnTo>
                <a:lnTo>
                  <a:pt x="914" y="2412"/>
                </a:lnTo>
                <a:lnTo>
                  <a:pt x="609" y="0"/>
                </a:lnTo>
                <a:lnTo>
                  <a:pt x="12153" y="53734"/>
                </a:lnTo>
                <a:lnTo>
                  <a:pt x="25526" y="106886"/>
                </a:lnTo>
                <a:lnTo>
                  <a:pt x="41071" y="159394"/>
                </a:lnTo>
                <a:lnTo>
                  <a:pt x="59131" y="211200"/>
                </a:lnTo>
                <a:lnTo>
                  <a:pt x="73042" y="248286"/>
                </a:lnTo>
                <a:lnTo>
                  <a:pt x="88353" y="285003"/>
                </a:lnTo>
                <a:lnTo>
                  <a:pt x="106579" y="320125"/>
                </a:lnTo>
                <a:lnTo>
                  <a:pt x="129235" y="352425"/>
                </a:lnTo>
                <a:lnTo>
                  <a:pt x="155509" y="366730"/>
                </a:lnTo>
                <a:lnTo>
                  <a:pt x="166420" y="361569"/>
                </a:lnTo>
                <a:lnTo>
                  <a:pt x="183913" y="336619"/>
                </a:lnTo>
                <a:lnTo>
                  <a:pt x="191833" y="301799"/>
                </a:lnTo>
                <a:lnTo>
                  <a:pt x="199467" y="266289"/>
                </a:lnTo>
                <a:lnTo>
                  <a:pt x="216103" y="239268"/>
                </a:lnTo>
                <a:lnTo>
                  <a:pt x="227447" y="234511"/>
                </a:lnTo>
                <a:lnTo>
                  <a:pt x="238734" y="236648"/>
                </a:lnTo>
                <a:lnTo>
                  <a:pt x="249450" y="242857"/>
                </a:lnTo>
                <a:lnTo>
                  <a:pt x="259079" y="250317"/>
                </a:lnTo>
                <a:lnTo>
                  <a:pt x="288102" y="275365"/>
                </a:lnTo>
                <a:lnTo>
                  <a:pt x="318439" y="300212"/>
                </a:lnTo>
                <a:lnTo>
                  <a:pt x="351405" y="319986"/>
                </a:lnTo>
                <a:lnTo>
                  <a:pt x="388315" y="329819"/>
                </a:lnTo>
                <a:lnTo>
                  <a:pt x="404412" y="327850"/>
                </a:lnTo>
                <a:lnTo>
                  <a:pt x="415823" y="320166"/>
                </a:lnTo>
                <a:lnTo>
                  <a:pt x="423462" y="308101"/>
                </a:lnTo>
                <a:lnTo>
                  <a:pt x="428244" y="292989"/>
                </a:lnTo>
                <a:lnTo>
                  <a:pt x="431511" y="268589"/>
                </a:lnTo>
                <a:lnTo>
                  <a:pt x="431292" y="243712"/>
                </a:lnTo>
                <a:lnTo>
                  <a:pt x="426110" y="194437"/>
                </a:lnTo>
                <a:lnTo>
                  <a:pt x="420014" y="151002"/>
                </a:lnTo>
                <a:lnTo>
                  <a:pt x="412089" y="107950"/>
                </a:lnTo>
                <a:lnTo>
                  <a:pt x="410975" y="101268"/>
                </a:lnTo>
                <a:lnTo>
                  <a:pt x="410260" y="95170"/>
                </a:lnTo>
                <a:lnTo>
                  <a:pt x="409775" y="89144"/>
                </a:lnTo>
                <a:lnTo>
                  <a:pt x="409346" y="82677"/>
                </a:lnTo>
              </a:path>
            </a:pathLst>
          </a:custGeom>
          <a:ln w="12801">
            <a:solidFill>
              <a:srgbClr val="006FC0"/>
            </a:solidFill>
          </a:ln>
        </p:spPr>
        <p:txBody>
          <a:bodyPr wrap="square" lIns="0" tIns="0" rIns="0" bIns="0" rtlCol="0"/>
          <a:lstStyle/>
          <a:p>
            <a:endParaRPr/>
          </a:p>
        </p:txBody>
      </p:sp>
      <p:sp>
        <p:nvSpPr>
          <p:cNvPr id="31" name="object 31"/>
          <p:cNvSpPr/>
          <p:nvPr/>
        </p:nvSpPr>
        <p:spPr>
          <a:xfrm>
            <a:off x="233476" y="2528502"/>
            <a:ext cx="74930" cy="22860"/>
          </a:xfrm>
          <a:custGeom>
            <a:avLst/>
            <a:gdLst/>
            <a:ahLst/>
            <a:cxnLst/>
            <a:rect l="l" t="t" r="r" b="b"/>
            <a:pathLst>
              <a:path w="74929" h="22860">
                <a:moveTo>
                  <a:pt x="0" y="67"/>
                </a:moveTo>
                <a:lnTo>
                  <a:pt x="14525" y="0"/>
                </a:lnTo>
                <a:lnTo>
                  <a:pt x="26822" y="2004"/>
                </a:lnTo>
                <a:lnTo>
                  <a:pt x="38661" y="5961"/>
                </a:lnTo>
                <a:lnTo>
                  <a:pt x="51815" y="11751"/>
                </a:lnTo>
                <a:lnTo>
                  <a:pt x="62788" y="16323"/>
                </a:lnTo>
                <a:lnTo>
                  <a:pt x="67360" y="18355"/>
                </a:lnTo>
                <a:lnTo>
                  <a:pt x="74675" y="22673"/>
                </a:lnTo>
              </a:path>
            </a:pathLst>
          </a:custGeom>
          <a:ln w="12801">
            <a:solidFill>
              <a:srgbClr val="006FC0"/>
            </a:solidFill>
          </a:ln>
        </p:spPr>
        <p:txBody>
          <a:bodyPr wrap="square" lIns="0" tIns="0" rIns="0" bIns="0" rtlCol="0"/>
          <a:lstStyle/>
          <a:p>
            <a:endParaRPr/>
          </a:p>
        </p:txBody>
      </p:sp>
      <p:sp>
        <p:nvSpPr>
          <p:cNvPr id="32" name="object 32"/>
          <p:cNvSpPr/>
          <p:nvPr/>
        </p:nvSpPr>
        <p:spPr>
          <a:xfrm>
            <a:off x="971702" y="2202814"/>
            <a:ext cx="170815" cy="324485"/>
          </a:xfrm>
          <a:custGeom>
            <a:avLst/>
            <a:gdLst/>
            <a:ahLst/>
            <a:cxnLst/>
            <a:rect l="l" t="t" r="r" b="b"/>
            <a:pathLst>
              <a:path w="170815" h="324485">
                <a:moveTo>
                  <a:pt x="0" y="0"/>
                </a:moveTo>
                <a:lnTo>
                  <a:pt x="7834" y="8346"/>
                </a:lnTo>
                <a:lnTo>
                  <a:pt x="8953" y="24288"/>
                </a:lnTo>
                <a:lnTo>
                  <a:pt x="6815" y="43612"/>
                </a:lnTo>
                <a:lnTo>
                  <a:pt x="4876" y="62102"/>
                </a:lnTo>
                <a:lnTo>
                  <a:pt x="3119" y="99355"/>
                </a:lnTo>
                <a:lnTo>
                  <a:pt x="2247" y="136477"/>
                </a:lnTo>
                <a:lnTo>
                  <a:pt x="2690" y="173527"/>
                </a:lnTo>
                <a:lnTo>
                  <a:pt x="6919" y="236323"/>
                </a:lnTo>
                <a:lnTo>
                  <a:pt x="14778" y="290504"/>
                </a:lnTo>
                <a:lnTo>
                  <a:pt x="27736" y="321183"/>
                </a:lnTo>
                <a:lnTo>
                  <a:pt x="29870" y="324231"/>
                </a:lnTo>
                <a:lnTo>
                  <a:pt x="41819" y="316063"/>
                </a:lnTo>
                <a:lnTo>
                  <a:pt x="49110" y="304990"/>
                </a:lnTo>
                <a:lnTo>
                  <a:pt x="54173" y="291441"/>
                </a:lnTo>
                <a:lnTo>
                  <a:pt x="59435" y="275844"/>
                </a:lnTo>
                <a:lnTo>
                  <a:pt x="68089" y="251739"/>
                </a:lnTo>
                <a:lnTo>
                  <a:pt x="77457" y="226552"/>
                </a:lnTo>
                <a:lnTo>
                  <a:pt x="88711" y="202388"/>
                </a:lnTo>
                <a:lnTo>
                  <a:pt x="103022" y="181356"/>
                </a:lnTo>
                <a:lnTo>
                  <a:pt x="105765" y="179197"/>
                </a:lnTo>
                <a:lnTo>
                  <a:pt x="108508" y="177037"/>
                </a:lnTo>
                <a:lnTo>
                  <a:pt x="140817" y="216408"/>
                </a:lnTo>
                <a:lnTo>
                  <a:pt x="146642" y="235757"/>
                </a:lnTo>
                <a:lnTo>
                  <a:pt x="152895" y="253761"/>
                </a:lnTo>
                <a:lnTo>
                  <a:pt x="160577" y="271218"/>
                </a:lnTo>
                <a:lnTo>
                  <a:pt x="170687" y="288925"/>
                </a:lnTo>
              </a:path>
            </a:pathLst>
          </a:custGeom>
          <a:ln w="12801">
            <a:solidFill>
              <a:srgbClr val="006FC0"/>
            </a:solidFill>
          </a:ln>
        </p:spPr>
        <p:txBody>
          <a:bodyPr wrap="square" lIns="0" tIns="0" rIns="0" bIns="0" rtlCol="0"/>
          <a:lstStyle/>
          <a:p>
            <a:endParaRPr/>
          </a:p>
        </p:txBody>
      </p:sp>
      <p:sp>
        <p:nvSpPr>
          <p:cNvPr id="33" name="object 33"/>
          <p:cNvSpPr/>
          <p:nvPr/>
        </p:nvSpPr>
        <p:spPr>
          <a:xfrm>
            <a:off x="1249065" y="2376013"/>
            <a:ext cx="170815" cy="159385"/>
          </a:xfrm>
          <a:custGeom>
            <a:avLst/>
            <a:gdLst/>
            <a:ahLst/>
            <a:cxnLst/>
            <a:rect l="l" t="t" r="r" b="b"/>
            <a:pathLst>
              <a:path w="170815" h="159385">
                <a:moveTo>
                  <a:pt x="127741" y="1172"/>
                </a:moveTo>
                <a:lnTo>
                  <a:pt x="74538" y="10084"/>
                </a:lnTo>
                <a:lnTo>
                  <a:pt x="41292" y="38236"/>
                </a:lnTo>
                <a:lnTo>
                  <a:pt x="12132" y="77598"/>
                </a:lnTo>
                <a:lnTo>
                  <a:pt x="0" y="111692"/>
                </a:lnTo>
                <a:lnTo>
                  <a:pt x="881" y="124473"/>
                </a:lnTo>
                <a:lnTo>
                  <a:pt x="6734" y="134659"/>
                </a:lnTo>
                <a:lnTo>
                  <a:pt x="18902" y="139856"/>
                </a:lnTo>
                <a:lnTo>
                  <a:pt x="35350" y="137707"/>
                </a:lnTo>
                <a:lnTo>
                  <a:pt x="78338" y="107471"/>
                </a:lnTo>
                <a:lnTo>
                  <a:pt x="105738" y="77896"/>
                </a:lnTo>
                <a:lnTo>
                  <a:pt x="118950" y="62626"/>
                </a:lnTo>
                <a:lnTo>
                  <a:pt x="132948" y="48035"/>
                </a:lnTo>
                <a:lnTo>
                  <a:pt x="141076" y="41304"/>
                </a:lnTo>
                <a:lnTo>
                  <a:pt x="142600" y="38891"/>
                </a:lnTo>
                <a:lnTo>
                  <a:pt x="149331" y="39526"/>
                </a:lnTo>
                <a:lnTo>
                  <a:pt x="155371" y="57773"/>
                </a:lnTo>
                <a:lnTo>
                  <a:pt x="158507" y="74912"/>
                </a:lnTo>
                <a:lnTo>
                  <a:pt x="160261" y="92265"/>
                </a:lnTo>
                <a:lnTo>
                  <a:pt x="162158" y="111154"/>
                </a:lnTo>
                <a:lnTo>
                  <a:pt x="163773" y="123301"/>
                </a:lnTo>
                <a:lnTo>
                  <a:pt x="165841" y="135459"/>
                </a:lnTo>
                <a:lnTo>
                  <a:pt x="168194" y="147498"/>
                </a:lnTo>
                <a:lnTo>
                  <a:pt x="170667" y="159287"/>
                </a:lnTo>
              </a:path>
            </a:pathLst>
          </a:custGeom>
          <a:ln w="12801">
            <a:solidFill>
              <a:srgbClr val="006FC0"/>
            </a:solidFill>
          </a:ln>
        </p:spPr>
        <p:txBody>
          <a:bodyPr wrap="square" lIns="0" tIns="0" rIns="0" bIns="0" rtlCol="0"/>
          <a:lstStyle/>
          <a:p>
            <a:endParaRPr/>
          </a:p>
        </p:txBody>
      </p:sp>
      <p:sp>
        <p:nvSpPr>
          <p:cNvPr id="34" name="object 34"/>
          <p:cNvSpPr/>
          <p:nvPr/>
        </p:nvSpPr>
        <p:spPr>
          <a:xfrm>
            <a:off x="1556003" y="2180208"/>
            <a:ext cx="20320" cy="340995"/>
          </a:xfrm>
          <a:custGeom>
            <a:avLst/>
            <a:gdLst/>
            <a:ahLst/>
            <a:cxnLst/>
            <a:rect l="l" t="t" r="r" b="b"/>
            <a:pathLst>
              <a:path w="20319" h="340994">
                <a:moveTo>
                  <a:pt x="0" y="0"/>
                </a:moveTo>
                <a:lnTo>
                  <a:pt x="18395" y="36397"/>
                </a:lnTo>
                <a:lnTo>
                  <a:pt x="20071" y="89759"/>
                </a:lnTo>
                <a:lnTo>
                  <a:pt x="19573" y="127619"/>
                </a:lnTo>
                <a:lnTo>
                  <a:pt x="18337" y="165455"/>
                </a:lnTo>
                <a:lnTo>
                  <a:pt x="17018" y="203326"/>
                </a:lnTo>
                <a:lnTo>
                  <a:pt x="15277" y="232792"/>
                </a:lnTo>
                <a:lnTo>
                  <a:pt x="13096" y="262175"/>
                </a:lnTo>
                <a:lnTo>
                  <a:pt x="11606" y="291534"/>
                </a:lnTo>
                <a:lnTo>
                  <a:pt x="11937" y="320928"/>
                </a:lnTo>
                <a:lnTo>
                  <a:pt x="13081" y="331596"/>
                </a:lnTo>
                <a:lnTo>
                  <a:pt x="13081" y="334137"/>
                </a:lnTo>
                <a:lnTo>
                  <a:pt x="14605" y="340487"/>
                </a:lnTo>
              </a:path>
            </a:pathLst>
          </a:custGeom>
          <a:ln w="12801">
            <a:solidFill>
              <a:srgbClr val="006FC0"/>
            </a:solidFill>
          </a:ln>
        </p:spPr>
        <p:txBody>
          <a:bodyPr wrap="square" lIns="0" tIns="0" rIns="0" bIns="0" rtlCol="0"/>
          <a:lstStyle/>
          <a:p>
            <a:endParaRPr/>
          </a:p>
        </p:txBody>
      </p:sp>
      <p:sp>
        <p:nvSpPr>
          <p:cNvPr id="35" name="object 35"/>
          <p:cNvSpPr/>
          <p:nvPr/>
        </p:nvSpPr>
        <p:spPr>
          <a:xfrm>
            <a:off x="1451736" y="2393314"/>
            <a:ext cx="215265" cy="24130"/>
          </a:xfrm>
          <a:custGeom>
            <a:avLst/>
            <a:gdLst/>
            <a:ahLst/>
            <a:cxnLst/>
            <a:rect l="l" t="t" r="r" b="b"/>
            <a:pathLst>
              <a:path w="215264" h="24130">
                <a:moveTo>
                  <a:pt x="17653" y="7620"/>
                </a:moveTo>
                <a:lnTo>
                  <a:pt x="8254" y="3937"/>
                </a:lnTo>
                <a:lnTo>
                  <a:pt x="5460" y="3048"/>
                </a:lnTo>
                <a:lnTo>
                  <a:pt x="0" y="0"/>
                </a:lnTo>
                <a:lnTo>
                  <a:pt x="21336" y="2877"/>
                </a:lnTo>
                <a:lnTo>
                  <a:pt x="42195" y="7016"/>
                </a:lnTo>
                <a:lnTo>
                  <a:pt x="63007" y="11680"/>
                </a:lnTo>
                <a:lnTo>
                  <a:pt x="84200" y="16129"/>
                </a:lnTo>
                <a:lnTo>
                  <a:pt x="116716" y="20837"/>
                </a:lnTo>
                <a:lnTo>
                  <a:pt x="149447" y="23129"/>
                </a:lnTo>
                <a:lnTo>
                  <a:pt x="182320" y="23826"/>
                </a:lnTo>
                <a:lnTo>
                  <a:pt x="215264" y="23749"/>
                </a:lnTo>
              </a:path>
            </a:pathLst>
          </a:custGeom>
          <a:ln w="12801">
            <a:solidFill>
              <a:srgbClr val="006FC0"/>
            </a:solidFill>
          </a:ln>
        </p:spPr>
        <p:txBody>
          <a:bodyPr wrap="square" lIns="0" tIns="0" rIns="0" bIns="0" rtlCol="0"/>
          <a:lstStyle/>
          <a:p>
            <a:endParaRPr/>
          </a:p>
        </p:txBody>
      </p:sp>
      <p:sp>
        <p:nvSpPr>
          <p:cNvPr id="36" name="object 36"/>
          <p:cNvSpPr/>
          <p:nvPr/>
        </p:nvSpPr>
        <p:spPr>
          <a:xfrm>
            <a:off x="2029967" y="2401823"/>
            <a:ext cx="26034" cy="127000"/>
          </a:xfrm>
          <a:custGeom>
            <a:avLst/>
            <a:gdLst/>
            <a:ahLst/>
            <a:cxnLst/>
            <a:rect l="l" t="t" r="r" b="b"/>
            <a:pathLst>
              <a:path w="26035" h="127000">
                <a:moveTo>
                  <a:pt x="0" y="0"/>
                </a:moveTo>
                <a:lnTo>
                  <a:pt x="10584" y="6717"/>
                </a:lnTo>
                <a:lnTo>
                  <a:pt x="18764" y="13446"/>
                </a:lnTo>
                <a:lnTo>
                  <a:pt x="24038" y="22056"/>
                </a:lnTo>
                <a:lnTo>
                  <a:pt x="25907" y="34416"/>
                </a:lnTo>
                <a:lnTo>
                  <a:pt x="25022" y="49946"/>
                </a:lnTo>
                <a:lnTo>
                  <a:pt x="22447" y="65024"/>
                </a:lnTo>
                <a:lnTo>
                  <a:pt x="18871" y="79815"/>
                </a:lnTo>
                <a:lnTo>
                  <a:pt x="14986" y="94487"/>
                </a:lnTo>
                <a:lnTo>
                  <a:pt x="12928" y="102796"/>
                </a:lnTo>
                <a:lnTo>
                  <a:pt x="11096" y="110855"/>
                </a:lnTo>
                <a:lnTo>
                  <a:pt x="9145" y="118794"/>
                </a:lnTo>
                <a:lnTo>
                  <a:pt x="6731" y="126746"/>
                </a:lnTo>
              </a:path>
            </a:pathLst>
          </a:custGeom>
          <a:ln w="12801">
            <a:solidFill>
              <a:srgbClr val="006FC0"/>
            </a:solidFill>
          </a:ln>
        </p:spPr>
        <p:txBody>
          <a:bodyPr wrap="square" lIns="0" tIns="0" rIns="0" bIns="0" rtlCol="0"/>
          <a:lstStyle/>
          <a:p>
            <a:endParaRPr/>
          </a:p>
        </p:txBody>
      </p:sp>
      <p:sp>
        <p:nvSpPr>
          <p:cNvPr id="37" name="object 37"/>
          <p:cNvSpPr/>
          <p:nvPr/>
        </p:nvSpPr>
        <p:spPr>
          <a:xfrm>
            <a:off x="2011314" y="2249945"/>
            <a:ext cx="6985" cy="36830"/>
          </a:xfrm>
          <a:custGeom>
            <a:avLst/>
            <a:gdLst/>
            <a:ahLst/>
            <a:cxnLst/>
            <a:rect l="l" t="t" r="r" b="b"/>
            <a:pathLst>
              <a:path w="6985" h="36830">
                <a:moveTo>
                  <a:pt x="6715" y="36308"/>
                </a:moveTo>
                <a:lnTo>
                  <a:pt x="4857" y="25364"/>
                </a:lnTo>
                <a:lnTo>
                  <a:pt x="1762" y="10288"/>
                </a:lnTo>
                <a:lnTo>
                  <a:pt x="0" y="0"/>
                </a:lnTo>
                <a:lnTo>
                  <a:pt x="2143" y="3415"/>
                </a:lnTo>
                <a:lnTo>
                  <a:pt x="3413" y="5828"/>
                </a:lnTo>
                <a:lnTo>
                  <a:pt x="4683" y="7987"/>
                </a:lnTo>
                <a:lnTo>
                  <a:pt x="6207" y="10400"/>
                </a:lnTo>
              </a:path>
            </a:pathLst>
          </a:custGeom>
          <a:ln w="12801">
            <a:solidFill>
              <a:srgbClr val="006FC0"/>
            </a:solidFill>
          </a:ln>
        </p:spPr>
        <p:txBody>
          <a:bodyPr wrap="square" lIns="0" tIns="0" rIns="0" bIns="0" rtlCol="0"/>
          <a:lstStyle/>
          <a:p>
            <a:endParaRPr/>
          </a:p>
        </p:txBody>
      </p:sp>
      <p:sp>
        <p:nvSpPr>
          <p:cNvPr id="38" name="object 38"/>
          <p:cNvSpPr/>
          <p:nvPr/>
        </p:nvSpPr>
        <p:spPr>
          <a:xfrm>
            <a:off x="2161667" y="2265298"/>
            <a:ext cx="74930" cy="265430"/>
          </a:xfrm>
          <a:custGeom>
            <a:avLst/>
            <a:gdLst/>
            <a:ahLst/>
            <a:cxnLst/>
            <a:rect l="l" t="t" r="r" b="b"/>
            <a:pathLst>
              <a:path w="74930" h="265430">
                <a:moveTo>
                  <a:pt x="42925" y="0"/>
                </a:moveTo>
                <a:lnTo>
                  <a:pt x="39560" y="10838"/>
                </a:lnTo>
                <a:lnTo>
                  <a:pt x="34766" y="19557"/>
                </a:lnTo>
                <a:lnTo>
                  <a:pt x="29638" y="28182"/>
                </a:lnTo>
                <a:lnTo>
                  <a:pt x="25272" y="38735"/>
                </a:lnTo>
                <a:lnTo>
                  <a:pt x="22151" y="53647"/>
                </a:lnTo>
                <a:lnTo>
                  <a:pt x="21828" y="69453"/>
                </a:lnTo>
                <a:lnTo>
                  <a:pt x="24147" y="85044"/>
                </a:lnTo>
                <a:lnTo>
                  <a:pt x="28956" y="99313"/>
                </a:lnTo>
                <a:lnTo>
                  <a:pt x="39443" y="117300"/>
                </a:lnTo>
                <a:lnTo>
                  <a:pt x="52466" y="134238"/>
                </a:lnTo>
                <a:lnTo>
                  <a:pt x="64942" y="151463"/>
                </a:lnTo>
                <a:lnTo>
                  <a:pt x="73787" y="170306"/>
                </a:lnTo>
                <a:lnTo>
                  <a:pt x="74491" y="182745"/>
                </a:lnTo>
                <a:lnTo>
                  <a:pt x="70469" y="194563"/>
                </a:lnTo>
                <a:lnTo>
                  <a:pt x="63374" y="205239"/>
                </a:lnTo>
                <a:lnTo>
                  <a:pt x="54863" y="214249"/>
                </a:lnTo>
                <a:lnTo>
                  <a:pt x="42187" y="225038"/>
                </a:lnTo>
                <a:lnTo>
                  <a:pt x="29273" y="235219"/>
                </a:lnTo>
                <a:lnTo>
                  <a:pt x="16644" y="245806"/>
                </a:lnTo>
                <a:lnTo>
                  <a:pt x="4825" y="257810"/>
                </a:lnTo>
                <a:lnTo>
                  <a:pt x="3301" y="260223"/>
                </a:lnTo>
                <a:lnTo>
                  <a:pt x="1524" y="262763"/>
                </a:lnTo>
                <a:lnTo>
                  <a:pt x="0" y="265429"/>
                </a:lnTo>
              </a:path>
            </a:pathLst>
          </a:custGeom>
          <a:ln w="12801">
            <a:solidFill>
              <a:srgbClr val="006FC0"/>
            </a:solidFill>
          </a:ln>
        </p:spPr>
        <p:txBody>
          <a:bodyPr wrap="square" lIns="0" tIns="0" rIns="0" bIns="0" rtlCol="0"/>
          <a:lstStyle/>
          <a:p>
            <a:endParaRPr/>
          </a:p>
        </p:txBody>
      </p:sp>
      <p:sp>
        <p:nvSpPr>
          <p:cNvPr id="39" name="object 39"/>
          <p:cNvSpPr/>
          <p:nvPr/>
        </p:nvSpPr>
        <p:spPr>
          <a:xfrm>
            <a:off x="2717561" y="2102230"/>
            <a:ext cx="357505" cy="389255"/>
          </a:xfrm>
          <a:custGeom>
            <a:avLst/>
            <a:gdLst/>
            <a:ahLst/>
            <a:cxnLst/>
            <a:rect l="l" t="t" r="r" b="b"/>
            <a:pathLst>
              <a:path w="357505" h="389255">
                <a:moveTo>
                  <a:pt x="16494" y="40513"/>
                </a:moveTo>
                <a:lnTo>
                  <a:pt x="13104" y="30378"/>
                </a:lnTo>
                <a:lnTo>
                  <a:pt x="9763" y="20208"/>
                </a:lnTo>
                <a:lnTo>
                  <a:pt x="6421" y="10062"/>
                </a:lnTo>
                <a:lnTo>
                  <a:pt x="3032" y="0"/>
                </a:lnTo>
                <a:lnTo>
                  <a:pt x="771" y="24792"/>
                </a:lnTo>
                <a:lnTo>
                  <a:pt x="0" y="49561"/>
                </a:lnTo>
                <a:lnTo>
                  <a:pt x="299" y="74473"/>
                </a:lnTo>
                <a:lnTo>
                  <a:pt x="4026" y="145399"/>
                </a:lnTo>
                <a:lnTo>
                  <a:pt x="8987" y="191683"/>
                </a:lnTo>
                <a:lnTo>
                  <a:pt x="17045" y="237632"/>
                </a:lnTo>
                <a:lnTo>
                  <a:pt x="29108" y="282331"/>
                </a:lnTo>
                <a:lnTo>
                  <a:pt x="46085" y="324866"/>
                </a:lnTo>
                <a:lnTo>
                  <a:pt x="71548" y="365347"/>
                </a:lnTo>
                <a:lnTo>
                  <a:pt x="111871" y="388874"/>
                </a:lnTo>
                <a:lnTo>
                  <a:pt x="128502" y="385996"/>
                </a:lnTo>
                <a:lnTo>
                  <a:pt x="156702" y="345313"/>
                </a:lnTo>
                <a:lnTo>
                  <a:pt x="154400" y="293274"/>
                </a:lnTo>
                <a:lnTo>
                  <a:pt x="135620" y="244475"/>
                </a:lnTo>
                <a:lnTo>
                  <a:pt x="105806" y="201803"/>
                </a:lnTo>
                <a:lnTo>
                  <a:pt x="64373" y="171323"/>
                </a:lnTo>
                <a:lnTo>
                  <a:pt x="19903" y="171019"/>
                </a:lnTo>
                <a:lnTo>
                  <a:pt x="9572" y="210804"/>
                </a:lnTo>
                <a:lnTo>
                  <a:pt x="47146" y="249195"/>
                </a:lnTo>
                <a:lnTo>
                  <a:pt x="94053" y="264685"/>
                </a:lnTo>
                <a:lnTo>
                  <a:pt x="145200" y="272347"/>
                </a:lnTo>
                <a:lnTo>
                  <a:pt x="198683" y="277181"/>
                </a:lnTo>
                <a:lnTo>
                  <a:pt x="225282" y="279527"/>
                </a:lnTo>
                <a:lnTo>
                  <a:pt x="245022" y="281902"/>
                </a:lnTo>
                <a:lnTo>
                  <a:pt x="264906" y="285194"/>
                </a:lnTo>
                <a:lnTo>
                  <a:pt x="284789" y="288224"/>
                </a:lnTo>
                <a:lnTo>
                  <a:pt x="330469" y="285019"/>
                </a:lnTo>
                <a:lnTo>
                  <a:pt x="354075" y="248844"/>
                </a:lnTo>
                <a:lnTo>
                  <a:pt x="354314" y="230155"/>
                </a:lnTo>
                <a:lnTo>
                  <a:pt x="351218" y="211514"/>
                </a:lnTo>
                <a:lnTo>
                  <a:pt x="336696" y="173527"/>
                </a:lnTo>
                <a:lnTo>
                  <a:pt x="305177" y="142599"/>
                </a:lnTo>
                <a:lnTo>
                  <a:pt x="282940" y="139827"/>
                </a:lnTo>
                <a:lnTo>
                  <a:pt x="265229" y="147179"/>
                </a:lnTo>
                <a:lnTo>
                  <a:pt x="252602" y="161496"/>
                </a:lnTo>
                <a:lnTo>
                  <a:pt x="244095" y="179456"/>
                </a:lnTo>
                <a:lnTo>
                  <a:pt x="238744" y="197739"/>
                </a:lnTo>
                <a:lnTo>
                  <a:pt x="234386" y="237384"/>
                </a:lnTo>
                <a:lnTo>
                  <a:pt x="240553" y="276780"/>
                </a:lnTo>
                <a:lnTo>
                  <a:pt x="257246" y="312628"/>
                </a:lnTo>
                <a:lnTo>
                  <a:pt x="284464" y="341630"/>
                </a:lnTo>
                <a:lnTo>
                  <a:pt x="337417" y="355935"/>
                </a:lnTo>
                <a:lnTo>
                  <a:pt x="356981" y="355092"/>
                </a:lnTo>
              </a:path>
            </a:pathLst>
          </a:custGeom>
          <a:ln w="12801">
            <a:solidFill>
              <a:srgbClr val="006FC0"/>
            </a:solidFill>
          </a:ln>
        </p:spPr>
        <p:txBody>
          <a:bodyPr wrap="square" lIns="0" tIns="0" rIns="0" bIns="0" rtlCol="0"/>
          <a:lstStyle/>
          <a:p>
            <a:endParaRPr/>
          </a:p>
        </p:txBody>
      </p:sp>
      <p:sp>
        <p:nvSpPr>
          <p:cNvPr id="40" name="object 40"/>
          <p:cNvSpPr/>
          <p:nvPr/>
        </p:nvSpPr>
        <p:spPr>
          <a:xfrm>
            <a:off x="3180913" y="2211070"/>
            <a:ext cx="123825" cy="239395"/>
          </a:xfrm>
          <a:custGeom>
            <a:avLst/>
            <a:gdLst/>
            <a:ahLst/>
            <a:cxnLst/>
            <a:rect l="l" t="t" r="r" b="b"/>
            <a:pathLst>
              <a:path w="123825" h="239394">
                <a:moveTo>
                  <a:pt x="115244" y="56006"/>
                </a:moveTo>
                <a:lnTo>
                  <a:pt x="120024" y="40380"/>
                </a:lnTo>
                <a:lnTo>
                  <a:pt x="123769" y="22717"/>
                </a:lnTo>
                <a:lnTo>
                  <a:pt x="120870" y="7697"/>
                </a:lnTo>
                <a:lnTo>
                  <a:pt x="105719" y="0"/>
                </a:lnTo>
                <a:lnTo>
                  <a:pt x="83948" y="2776"/>
                </a:lnTo>
                <a:lnTo>
                  <a:pt x="46837" y="29521"/>
                </a:lnTo>
                <a:lnTo>
                  <a:pt x="18035" y="67978"/>
                </a:lnTo>
                <a:lnTo>
                  <a:pt x="1402" y="117004"/>
                </a:lnTo>
                <a:lnTo>
                  <a:pt x="944" y="143255"/>
                </a:lnTo>
                <a:lnTo>
                  <a:pt x="4278" y="160627"/>
                </a:lnTo>
                <a:lnTo>
                  <a:pt x="10564" y="176879"/>
                </a:lnTo>
                <a:lnTo>
                  <a:pt x="18803" y="192226"/>
                </a:lnTo>
                <a:lnTo>
                  <a:pt x="27995" y="206882"/>
                </a:lnTo>
                <a:lnTo>
                  <a:pt x="32914" y="215540"/>
                </a:lnTo>
                <a:lnTo>
                  <a:pt x="34678" y="223377"/>
                </a:lnTo>
                <a:lnTo>
                  <a:pt x="31799" y="230046"/>
                </a:lnTo>
                <a:lnTo>
                  <a:pt x="22788" y="235203"/>
                </a:lnTo>
                <a:lnTo>
                  <a:pt x="8032" y="239172"/>
                </a:lnTo>
                <a:lnTo>
                  <a:pt x="849" y="237521"/>
                </a:lnTo>
                <a:lnTo>
                  <a:pt x="0" y="229917"/>
                </a:lnTo>
                <a:lnTo>
                  <a:pt x="4246" y="216026"/>
                </a:lnTo>
              </a:path>
            </a:pathLst>
          </a:custGeom>
          <a:ln w="12801">
            <a:solidFill>
              <a:srgbClr val="006FC0"/>
            </a:solidFill>
          </a:ln>
        </p:spPr>
        <p:txBody>
          <a:bodyPr wrap="square" lIns="0" tIns="0" rIns="0" bIns="0" rtlCol="0"/>
          <a:lstStyle/>
          <a:p>
            <a:endParaRPr/>
          </a:p>
        </p:txBody>
      </p:sp>
      <p:sp>
        <p:nvSpPr>
          <p:cNvPr id="41" name="object 41"/>
          <p:cNvSpPr/>
          <p:nvPr/>
        </p:nvSpPr>
        <p:spPr>
          <a:xfrm>
            <a:off x="3403980" y="2104898"/>
            <a:ext cx="36830" cy="347980"/>
          </a:xfrm>
          <a:custGeom>
            <a:avLst/>
            <a:gdLst/>
            <a:ahLst/>
            <a:cxnLst/>
            <a:rect l="l" t="t" r="r" b="b"/>
            <a:pathLst>
              <a:path w="36829" h="347980">
                <a:moveTo>
                  <a:pt x="0" y="12573"/>
                </a:moveTo>
                <a:lnTo>
                  <a:pt x="7852" y="6590"/>
                </a:lnTo>
                <a:lnTo>
                  <a:pt x="13668" y="2714"/>
                </a:lnTo>
                <a:lnTo>
                  <a:pt x="19127" y="625"/>
                </a:lnTo>
                <a:lnTo>
                  <a:pt x="25908" y="0"/>
                </a:lnTo>
                <a:lnTo>
                  <a:pt x="33484" y="17583"/>
                </a:lnTo>
                <a:lnTo>
                  <a:pt x="36226" y="35417"/>
                </a:lnTo>
                <a:lnTo>
                  <a:pt x="35873" y="53988"/>
                </a:lnTo>
                <a:lnTo>
                  <a:pt x="34163" y="73787"/>
                </a:lnTo>
                <a:lnTo>
                  <a:pt x="29317" y="122658"/>
                </a:lnTo>
                <a:lnTo>
                  <a:pt x="24352" y="171195"/>
                </a:lnTo>
                <a:lnTo>
                  <a:pt x="20482" y="219733"/>
                </a:lnTo>
                <a:lnTo>
                  <a:pt x="18923" y="268604"/>
                </a:lnTo>
                <a:lnTo>
                  <a:pt x="19153" y="288411"/>
                </a:lnTo>
                <a:lnTo>
                  <a:pt x="19812" y="308086"/>
                </a:lnTo>
                <a:lnTo>
                  <a:pt x="20851" y="327737"/>
                </a:lnTo>
                <a:lnTo>
                  <a:pt x="22225" y="347472"/>
                </a:lnTo>
              </a:path>
            </a:pathLst>
          </a:custGeom>
          <a:ln w="12801">
            <a:solidFill>
              <a:srgbClr val="006FC0"/>
            </a:solidFill>
          </a:ln>
        </p:spPr>
        <p:txBody>
          <a:bodyPr wrap="square" lIns="0" tIns="0" rIns="0" bIns="0" rtlCol="0"/>
          <a:lstStyle/>
          <a:p>
            <a:endParaRPr/>
          </a:p>
        </p:txBody>
      </p:sp>
      <p:sp>
        <p:nvSpPr>
          <p:cNvPr id="42" name="object 42"/>
          <p:cNvSpPr/>
          <p:nvPr/>
        </p:nvSpPr>
        <p:spPr>
          <a:xfrm>
            <a:off x="3275792" y="2301494"/>
            <a:ext cx="204470" cy="20320"/>
          </a:xfrm>
          <a:custGeom>
            <a:avLst/>
            <a:gdLst/>
            <a:ahLst/>
            <a:cxnLst/>
            <a:rect l="l" t="t" r="r" b="b"/>
            <a:pathLst>
              <a:path w="204470" h="20319">
                <a:moveTo>
                  <a:pt x="2077" y="19811"/>
                </a:moveTo>
                <a:lnTo>
                  <a:pt x="0" y="12997"/>
                </a:lnTo>
                <a:lnTo>
                  <a:pt x="12507" y="11398"/>
                </a:lnTo>
                <a:lnTo>
                  <a:pt x="29991" y="12418"/>
                </a:lnTo>
                <a:lnTo>
                  <a:pt x="42844" y="13461"/>
                </a:lnTo>
                <a:lnTo>
                  <a:pt x="69550" y="14372"/>
                </a:lnTo>
                <a:lnTo>
                  <a:pt x="96184" y="15414"/>
                </a:lnTo>
                <a:lnTo>
                  <a:pt x="122818" y="15480"/>
                </a:lnTo>
                <a:lnTo>
                  <a:pt x="149524" y="13461"/>
                </a:lnTo>
                <a:lnTo>
                  <a:pt x="167348" y="10072"/>
                </a:lnTo>
                <a:lnTo>
                  <a:pt x="180766" y="7207"/>
                </a:lnTo>
                <a:lnTo>
                  <a:pt x="192279" y="4103"/>
                </a:lnTo>
                <a:lnTo>
                  <a:pt x="204388" y="0"/>
                </a:lnTo>
              </a:path>
            </a:pathLst>
          </a:custGeom>
          <a:ln w="12801">
            <a:solidFill>
              <a:srgbClr val="006FC0"/>
            </a:solidFill>
          </a:ln>
        </p:spPr>
        <p:txBody>
          <a:bodyPr wrap="square" lIns="0" tIns="0" rIns="0" bIns="0" rtlCol="0"/>
          <a:lstStyle/>
          <a:p>
            <a:endParaRPr/>
          </a:p>
        </p:txBody>
      </p:sp>
      <p:sp>
        <p:nvSpPr>
          <p:cNvPr id="43" name="object 43"/>
          <p:cNvSpPr/>
          <p:nvPr/>
        </p:nvSpPr>
        <p:spPr>
          <a:xfrm>
            <a:off x="3634104" y="2068560"/>
            <a:ext cx="114300" cy="210820"/>
          </a:xfrm>
          <a:custGeom>
            <a:avLst/>
            <a:gdLst/>
            <a:ahLst/>
            <a:cxnLst/>
            <a:rect l="l" t="t" r="r" b="b"/>
            <a:pathLst>
              <a:path w="114300" h="210819">
                <a:moveTo>
                  <a:pt x="0" y="7381"/>
                </a:moveTo>
                <a:lnTo>
                  <a:pt x="2488" y="506"/>
                </a:lnTo>
                <a:lnTo>
                  <a:pt x="9715" y="0"/>
                </a:lnTo>
                <a:lnTo>
                  <a:pt x="19323" y="3184"/>
                </a:lnTo>
                <a:lnTo>
                  <a:pt x="59229" y="24368"/>
                </a:lnTo>
                <a:lnTo>
                  <a:pt x="98065" y="58203"/>
                </a:lnTo>
                <a:lnTo>
                  <a:pt x="114300" y="101869"/>
                </a:lnTo>
                <a:lnTo>
                  <a:pt x="109168" y="121027"/>
                </a:lnTo>
                <a:lnTo>
                  <a:pt x="98679" y="136445"/>
                </a:lnTo>
                <a:lnTo>
                  <a:pt x="85332" y="150197"/>
                </a:lnTo>
                <a:lnTo>
                  <a:pt x="71628" y="164353"/>
                </a:lnTo>
                <a:lnTo>
                  <a:pt x="62400" y="175650"/>
                </a:lnTo>
                <a:lnTo>
                  <a:pt x="53435" y="187102"/>
                </a:lnTo>
                <a:lnTo>
                  <a:pt x="44803" y="198768"/>
                </a:lnTo>
                <a:lnTo>
                  <a:pt x="36575" y="210708"/>
                </a:lnTo>
              </a:path>
            </a:pathLst>
          </a:custGeom>
          <a:ln w="12801">
            <a:solidFill>
              <a:srgbClr val="006FC0"/>
            </a:solidFill>
          </a:ln>
        </p:spPr>
        <p:txBody>
          <a:bodyPr wrap="square" lIns="0" tIns="0" rIns="0" bIns="0" rtlCol="0"/>
          <a:lstStyle/>
          <a:p>
            <a:endParaRPr/>
          </a:p>
        </p:txBody>
      </p:sp>
      <p:sp>
        <p:nvSpPr>
          <p:cNvPr id="44" name="object 44"/>
          <p:cNvSpPr/>
          <p:nvPr/>
        </p:nvSpPr>
        <p:spPr>
          <a:xfrm>
            <a:off x="3660013" y="2390901"/>
            <a:ext cx="27305" cy="55244"/>
          </a:xfrm>
          <a:custGeom>
            <a:avLst/>
            <a:gdLst/>
            <a:ahLst/>
            <a:cxnLst/>
            <a:rect l="l" t="t" r="r" b="b"/>
            <a:pathLst>
              <a:path w="27304" h="55244">
                <a:moveTo>
                  <a:pt x="26797" y="0"/>
                </a:moveTo>
                <a:lnTo>
                  <a:pt x="21488" y="8574"/>
                </a:lnTo>
                <a:lnTo>
                  <a:pt x="14335" y="18113"/>
                </a:lnTo>
                <a:lnTo>
                  <a:pt x="7633" y="27485"/>
                </a:lnTo>
                <a:lnTo>
                  <a:pt x="3683" y="35560"/>
                </a:lnTo>
                <a:lnTo>
                  <a:pt x="4317" y="45974"/>
                </a:lnTo>
                <a:lnTo>
                  <a:pt x="4952" y="49022"/>
                </a:lnTo>
                <a:lnTo>
                  <a:pt x="0" y="54863"/>
                </a:lnTo>
              </a:path>
            </a:pathLst>
          </a:custGeom>
          <a:ln w="12801">
            <a:solidFill>
              <a:srgbClr val="006FC0"/>
            </a:solidFill>
          </a:ln>
        </p:spPr>
        <p:txBody>
          <a:bodyPr wrap="square" lIns="0" tIns="0" rIns="0" bIns="0" rtlCol="0"/>
          <a:lstStyle/>
          <a:p>
            <a:endParaRPr/>
          </a:p>
        </p:txBody>
      </p:sp>
      <p:sp>
        <p:nvSpPr>
          <p:cNvPr id="45" name="object 45"/>
          <p:cNvSpPr/>
          <p:nvPr/>
        </p:nvSpPr>
        <p:spPr>
          <a:xfrm>
            <a:off x="3874261" y="2064385"/>
            <a:ext cx="104775" cy="186690"/>
          </a:xfrm>
          <a:custGeom>
            <a:avLst/>
            <a:gdLst/>
            <a:ahLst/>
            <a:cxnLst/>
            <a:rect l="l" t="t" r="r" b="b"/>
            <a:pathLst>
              <a:path w="104775" h="186689">
                <a:moveTo>
                  <a:pt x="0" y="26797"/>
                </a:moveTo>
                <a:lnTo>
                  <a:pt x="9584" y="18645"/>
                </a:lnTo>
                <a:lnTo>
                  <a:pt x="19716" y="9874"/>
                </a:lnTo>
                <a:lnTo>
                  <a:pt x="30753" y="2865"/>
                </a:lnTo>
                <a:lnTo>
                  <a:pt x="43052" y="0"/>
                </a:lnTo>
                <a:lnTo>
                  <a:pt x="56050" y="1119"/>
                </a:lnTo>
                <a:lnTo>
                  <a:pt x="68548" y="5143"/>
                </a:lnTo>
                <a:lnTo>
                  <a:pt x="97819" y="30906"/>
                </a:lnTo>
                <a:lnTo>
                  <a:pt x="104753" y="55715"/>
                </a:lnTo>
                <a:lnTo>
                  <a:pt x="103124" y="69214"/>
                </a:lnTo>
                <a:lnTo>
                  <a:pt x="95759" y="87512"/>
                </a:lnTo>
                <a:lnTo>
                  <a:pt x="84978" y="104060"/>
                </a:lnTo>
                <a:lnTo>
                  <a:pt x="72602" y="119632"/>
                </a:lnTo>
                <a:lnTo>
                  <a:pt x="60451" y="135000"/>
                </a:lnTo>
                <a:lnTo>
                  <a:pt x="51677" y="147572"/>
                </a:lnTo>
                <a:lnTo>
                  <a:pt x="43211" y="160416"/>
                </a:lnTo>
                <a:lnTo>
                  <a:pt x="34984" y="173380"/>
                </a:lnTo>
                <a:lnTo>
                  <a:pt x="26924" y="186309"/>
                </a:lnTo>
              </a:path>
            </a:pathLst>
          </a:custGeom>
          <a:ln w="12801">
            <a:solidFill>
              <a:srgbClr val="006FC0"/>
            </a:solidFill>
          </a:ln>
        </p:spPr>
        <p:txBody>
          <a:bodyPr wrap="square" lIns="0" tIns="0" rIns="0" bIns="0" rtlCol="0"/>
          <a:lstStyle/>
          <a:p>
            <a:endParaRPr/>
          </a:p>
        </p:txBody>
      </p:sp>
      <p:sp>
        <p:nvSpPr>
          <p:cNvPr id="46" name="object 46"/>
          <p:cNvSpPr/>
          <p:nvPr/>
        </p:nvSpPr>
        <p:spPr>
          <a:xfrm>
            <a:off x="3870325" y="2419476"/>
            <a:ext cx="16510" cy="84455"/>
          </a:xfrm>
          <a:custGeom>
            <a:avLst/>
            <a:gdLst/>
            <a:ahLst/>
            <a:cxnLst/>
            <a:rect l="l" t="t" r="r" b="b"/>
            <a:pathLst>
              <a:path w="16510" h="84455">
                <a:moveTo>
                  <a:pt x="16128" y="0"/>
                </a:moveTo>
                <a:lnTo>
                  <a:pt x="12197" y="12388"/>
                </a:lnTo>
                <a:lnTo>
                  <a:pt x="6969" y="25955"/>
                </a:lnTo>
                <a:lnTo>
                  <a:pt x="2287" y="39594"/>
                </a:lnTo>
                <a:lnTo>
                  <a:pt x="0" y="52197"/>
                </a:lnTo>
                <a:lnTo>
                  <a:pt x="452" y="59822"/>
                </a:lnTo>
                <a:lnTo>
                  <a:pt x="1809" y="68151"/>
                </a:lnTo>
                <a:lnTo>
                  <a:pt x="3500" y="76503"/>
                </a:lnTo>
                <a:lnTo>
                  <a:pt x="4952" y="84200"/>
                </a:lnTo>
              </a:path>
            </a:pathLst>
          </a:custGeom>
          <a:ln w="12801">
            <a:solidFill>
              <a:srgbClr val="006FC0"/>
            </a:solidFill>
          </a:ln>
        </p:spPr>
        <p:txBody>
          <a:bodyPr wrap="square" lIns="0" tIns="0" rIns="0" bIns="0" rtlCol="0"/>
          <a:lstStyle/>
          <a:p>
            <a:endParaRPr/>
          </a:p>
        </p:txBody>
      </p:sp>
      <p:sp>
        <p:nvSpPr>
          <p:cNvPr id="47" name="object 47"/>
          <p:cNvSpPr/>
          <p:nvPr/>
        </p:nvSpPr>
        <p:spPr>
          <a:xfrm>
            <a:off x="585825" y="3189681"/>
            <a:ext cx="3678885" cy="3599586"/>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4910191" y="3405177"/>
            <a:ext cx="3536334" cy="31506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09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600" y="131698"/>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261365" y="2265933"/>
            <a:ext cx="160020" cy="417830"/>
          </a:xfrm>
          <a:custGeom>
            <a:avLst/>
            <a:gdLst/>
            <a:ahLst/>
            <a:cxnLst/>
            <a:rect l="l" t="t" r="r" b="b"/>
            <a:pathLst>
              <a:path w="160020" h="417830">
                <a:moveTo>
                  <a:pt x="49225" y="11175"/>
                </a:moveTo>
                <a:lnTo>
                  <a:pt x="56540" y="3555"/>
                </a:lnTo>
                <a:lnTo>
                  <a:pt x="58064" y="1142"/>
                </a:lnTo>
                <a:lnTo>
                  <a:pt x="64769" y="0"/>
                </a:lnTo>
                <a:lnTo>
                  <a:pt x="70561" y="16123"/>
                </a:lnTo>
                <a:lnTo>
                  <a:pt x="72008" y="33543"/>
                </a:lnTo>
                <a:lnTo>
                  <a:pt x="70599" y="51560"/>
                </a:lnTo>
                <a:lnTo>
                  <a:pt x="60974" y="105560"/>
                </a:lnTo>
                <a:lnTo>
                  <a:pt x="44886" y="177553"/>
                </a:lnTo>
                <a:lnTo>
                  <a:pt x="27355" y="246292"/>
                </a:lnTo>
                <a:lnTo>
                  <a:pt x="19126" y="279368"/>
                </a:lnTo>
                <a:lnTo>
                  <a:pt x="11468" y="312586"/>
                </a:lnTo>
                <a:lnTo>
                  <a:pt x="4724" y="345948"/>
                </a:lnTo>
                <a:lnTo>
                  <a:pt x="1847" y="361318"/>
                </a:lnTo>
                <a:lnTo>
                  <a:pt x="0" y="378999"/>
                </a:lnTo>
                <a:lnTo>
                  <a:pt x="1809" y="396061"/>
                </a:lnTo>
                <a:lnTo>
                  <a:pt x="9905" y="409575"/>
                </a:lnTo>
                <a:lnTo>
                  <a:pt x="22969" y="415934"/>
                </a:lnTo>
                <a:lnTo>
                  <a:pt x="38976" y="417401"/>
                </a:lnTo>
                <a:lnTo>
                  <a:pt x="55383" y="416415"/>
                </a:lnTo>
                <a:lnTo>
                  <a:pt x="69646" y="415416"/>
                </a:lnTo>
                <a:lnTo>
                  <a:pt x="92311" y="414654"/>
                </a:lnTo>
                <a:lnTo>
                  <a:pt x="114719" y="413321"/>
                </a:lnTo>
                <a:lnTo>
                  <a:pt x="137069" y="411416"/>
                </a:lnTo>
                <a:lnTo>
                  <a:pt x="159562" y="408939"/>
                </a:lnTo>
              </a:path>
            </a:pathLst>
          </a:custGeom>
          <a:ln w="12801">
            <a:solidFill>
              <a:srgbClr val="006FC0"/>
            </a:solidFill>
          </a:ln>
        </p:spPr>
        <p:txBody>
          <a:bodyPr wrap="square" lIns="0" tIns="0" rIns="0" bIns="0" rtlCol="0"/>
          <a:lstStyle/>
          <a:p>
            <a:endParaRPr/>
          </a:p>
        </p:txBody>
      </p:sp>
      <p:sp>
        <p:nvSpPr>
          <p:cNvPr id="30" name="object 30"/>
          <p:cNvSpPr/>
          <p:nvPr/>
        </p:nvSpPr>
        <p:spPr>
          <a:xfrm>
            <a:off x="482498" y="2485008"/>
            <a:ext cx="174625" cy="151765"/>
          </a:xfrm>
          <a:custGeom>
            <a:avLst/>
            <a:gdLst/>
            <a:ahLst/>
            <a:cxnLst/>
            <a:rect l="l" t="t" r="r" b="b"/>
            <a:pathLst>
              <a:path w="174625" h="151764">
                <a:moveTo>
                  <a:pt x="0" y="119761"/>
                </a:moveTo>
                <a:lnTo>
                  <a:pt x="42519" y="121064"/>
                </a:lnTo>
                <a:lnTo>
                  <a:pt x="95097" y="107108"/>
                </a:lnTo>
                <a:lnTo>
                  <a:pt x="128320" y="85978"/>
                </a:lnTo>
                <a:lnTo>
                  <a:pt x="157767" y="47974"/>
                </a:lnTo>
                <a:lnTo>
                  <a:pt x="149147" y="3500"/>
                </a:lnTo>
                <a:lnTo>
                  <a:pt x="139293" y="0"/>
                </a:lnTo>
                <a:lnTo>
                  <a:pt x="127477" y="3214"/>
                </a:lnTo>
                <a:lnTo>
                  <a:pt x="113485" y="61394"/>
                </a:lnTo>
                <a:lnTo>
                  <a:pt x="130221" y="110745"/>
                </a:lnTo>
                <a:lnTo>
                  <a:pt x="160096" y="144589"/>
                </a:lnTo>
                <a:lnTo>
                  <a:pt x="166506" y="148351"/>
                </a:lnTo>
                <a:lnTo>
                  <a:pt x="174345" y="151256"/>
                </a:lnTo>
              </a:path>
            </a:pathLst>
          </a:custGeom>
          <a:ln w="12801">
            <a:solidFill>
              <a:srgbClr val="006FC0"/>
            </a:solidFill>
          </a:ln>
        </p:spPr>
        <p:txBody>
          <a:bodyPr wrap="square" lIns="0" tIns="0" rIns="0" bIns="0" rtlCol="0"/>
          <a:lstStyle/>
          <a:p>
            <a:endParaRPr/>
          </a:p>
        </p:txBody>
      </p:sp>
      <p:sp>
        <p:nvSpPr>
          <p:cNvPr id="31" name="object 31"/>
          <p:cNvSpPr/>
          <p:nvPr/>
        </p:nvSpPr>
        <p:spPr>
          <a:xfrm>
            <a:off x="858316" y="2305176"/>
            <a:ext cx="20320" cy="292100"/>
          </a:xfrm>
          <a:custGeom>
            <a:avLst/>
            <a:gdLst/>
            <a:ahLst/>
            <a:cxnLst/>
            <a:rect l="l" t="t" r="r" b="b"/>
            <a:pathLst>
              <a:path w="20319" h="292100">
                <a:moveTo>
                  <a:pt x="0" y="0"/>
                </a:moveTo>
                <a:lnTo>
                  <a:pt x="9701" y="1946"/>
                </a:lnTo>
                <a:lnTo>
                  <a:pt x="12915" y="12239"/>
                </a:lnTo>
                <a:lnTo>
                  <a:pt x="12644" y="26699"/>
                </a:lnTo>
                <a:lnTo>
                  <a:pt x="11887" y="41148"/>
                </a:lnTo>
                <a:lnTo>
                  <a:pt x="10758" y="81105"/>
                </a:lnTo>
                <a:lnTo>
                  <a:pt x="8572" y="121538"/>
                </a:lnTo>
                <a:lnTo>
                  <a:pt x="7129" y="161877"/>
                </a:lnTo>
                <a:lnTo>
                  <a:pt x="8229" y="201549"/>
                </a:lnTo>
                <a:lnTo>
                  <a:pt x="10301" y="224121"/>
                </a:lnTo>
                <a:lnTo>
                  <a:pt x="13144" y="246872"/>
                </a:lnTo>
                <a:lnTo>
                  <a:pt x="16502" y="269503"/>
                </a:lnTo>
                <a:lnTo>
                  <a:pt x="20116" y="291719"/>
                </a:lnTo>
              </a:path>
            </a:pathLst>
          </a:custGeom>
          <a:ln w="12801">
            <a:solidFill>
              <a:srgbClr val="006FC0"/>
            </a:solidFill>
          </a:ln>
        </p:spPr>
        <p:txBody>
          <a:bodyPr wrap="square" lIns="0" tIns="0" rIns="0" bIns="0" rtlCol="0"/>
          <a:lstStyle/>
          <a:p>
            <a:endParaRPr/>
          </a:p>
        </p:txBody>
      </p:sp>
      <p:sp>
        <p:nvSpPr>
          <p:cNvPr id="32" name="object 32"/>
          <p:cNvSpPr/>
          <p:nvPr/>
        </p:nvSpPr>
        <p:spPr>
          <a:xfrm>
            <a:off x="773277" y="2464561"/>
            <a:ext cx="330200" cy="191135"/>
          </a:xfrm>
          <a:custGeom>
            <a:avLst/>
            <a:gdLst/>
            <a:ahLst/>
            <a:cxnLst/>
            <a:rect l="l" t="t" r="r" b="b"/>
            <a:pathLst>
              <a:path w="330200" h="191135">
                <a:moveTo>
                  <a:pt x="16154" y="58927"/>
                </a:moveTo>
                <a:lnTo>
                  <a:pt x="7315" y="55879"/>
                </a:lnTo>
                <a:lnTo>
                  <a:pt x="5486" y="54863"/>
                </a:lnTo>
                <a:lnTo>
                  <a:pt x="0" y="53339"/>
                </a:lnTo>
                <a:lnTo>
                  <a:pt x="12944" y="43795"/>
                </a:lnTo>
                <a:lnTo>
                  <a:pt x="27431" y="38131"/>
                </a:lnTo>
                <a:lnTo>
                  <a:pt x="43291" y="34516"/>
                </a:lnTo>
                <a:lnTo>
                  <a:pt x="60350" y="31114"/>
                </a:lnTo>
                <a:lnTo>
                  <a:pt x="85544" y="25263"/>
                </a:lnTo>
                <a:lnTo>
                  <a:pt x="136045" y="13987"/>
                </a:lnTo>
                <a:lnTo>
                  <a:pt x="173621" y="6054"/>
                </a:lnTo>
                <a:lnTo>
                  <a:pt x="210311" y="0"/>
                </a:lnTo>
                <a:lnTo>
                  <a:pt x="198105" y="11860"/>
                </a:lnTo>
                <a:lnTo>
                  <a:pt x="186956" y="24876"/>
                </a:lnTo>
                <a:lnTo>
                  <a:pt x="180779" y="39487"/>
                </a:lnTo>
                <a:lnTo>
                  <a:pt x="183489" y="56134"/>
                </a:lnTo>
                <a:lnTo>
                  <a:pt x="196619" y="72060"/>
                </a:lnTo>
                <a:lnTo>
                  <a:pt x="236253" y="90816"/>
                </a:lnTo>
                <a:lnTo>
                  <a:pt x="273677" y="102274"/>
                </a:lnTo>
                <a:lnTo>
                  <a:pt x="292112" y="107187"/>
                </a:lnTo>
                <a:lnTo>
                  <a:pt x="310033" y="113244"/>
                </a:lnTo>
                <a:lnTo>
                  <a:pt x="326440" y="121920"/>
                </a:lnTo>
                <a:lnTo>
                  <a:pt x="327964" y="124713"/>
                </a:lnTo>
                <a:lnTo>
                  <a:pt x="329184" y="127126"/>
                </a:lnTo>
                <a:lnTo>
                  <a:pt x="330098" y="129539"/>
                </a:lnTo>
                <a:lnTo>
                  <a:pt x="316244" y="140142"/>
                </a:lnTo>
                <a:lnTo>
                  <a:pt x="271881" y="168021"/>
                </a:lnTo>
                <a:lnTo>
                  <a:pt x="238791" y="186023"/>
                </a:lnTo>
                <a:lnTo>
                  <a:pt x="228904" y="190880"/>
                </a:lnTo>
              </a:path>
            </a:pathLst>
          </a:custGeom>
          <a:ln w="12801">
            <a:solidFill>
              <a:srgbClr val="006FC0"/>
            </a:solidFill>
          </a:ln>
        </p:spPr>
        <p:txBody>
          <a:bodyPr wrap="square" lIns="0" tIns="0" rIns="0" bIns="0" rtlCol="0"/>
          <a:lstStyle/>
          <a:p>
            <a:endParaRPr/>
          </a:p>
        </p:txBody>
      </p:sp>
      <p:sp>
        <p:nvSpPr>
          <p:cNvPr id="33" name="object 33"/>
          <p:cNvSpPr/>
          <p:nvPr/>
        </p:nvSpPr>
        <p:spPr>
          <a:xfrm>
            <a:off x="133502" y="2469769"/>
            <a:ext cx="81915" cy="3175"/>
          </a:xfrm>
          <a:custGeom>
            <a:avLst/>
            <a:gdLst/>
            <a:ahLst/>
            <a:cxnLst/>
            <a:rect l="l" t="t" r="r" b="b"/>
            <a:pathLst>
              <a:path w="81914" h="3175">
                <a:moveTo>
                  <a:pt x="0" y="2793"/>
                </a:moveTo>
                <a:lnTo>
                  <a:pt x="9634" y="1785"/>
                </a:lnTo>
                <a:lnTo>
                  <a:pt x="18783" y="825"/>
                </a:lnTo>
                <a:lnTo>
                  <a:pt x="27989" y="150"/>
                </a:lnTo>
                <a:lnTo>
                  <a:pt x="37795" y="0"/>
                </a:lnTo>
                <a:lnTo>
                  <a:pt x="48591" y="0"/>
                </a:lnTo>
                <a:lnTo>
                  <a:pt x="59474" y="0"/>
                </a:lnTo>
                <a:lnTo>
                  <a:pt x="70413" y="0"/>
                </a:lnTo>
                <a:lnTo>
                  <a:pt x="81381" y="0"/>
                </a:lnTo>
              </a:path>
            </a:pathLst>
          </a:custGeom>
          <a:ln w="12801">
            <a:solidFill>
              <a:srgbClr val="006FC0"/>
            </a:solidFill>
          </a:ln>
        </p:spPr>
        <p:txBody>
          <a:bodyPr wrap="square" lIns="0" tIns="0" rIns="0" bIns="0" rtlCol="0"/>
          <a:lstStyle/>
          <a:p>
            <a:endParaRPr/>
          </a:p>
        </p:txBody>
      </p:sp>
      <p:sp>
        <p:nvSpPr>
          <p:cNvPr id="34" name="object 34"/>
          <p:cNvSpPr/>
          <p:nvPr/>
        </p:nvSpPr>
        <p:spPr>
          <a:xfrm>
            <a:off x="1778254" y="2643504"/>
            <a:ext cx="60325" cy="11430"/>
          </a:xfrm>
          <a:custGeom>
            <a:avLst/>
            <a:gdLst/>
            <a:ahLst/>
            <a:cxnLst/>
            <a:rect l="l" t="t" r="r" b="b"/>
            <a:pathLst>
              <a:path w="60325" h="11430">
                <a:moveTo>
                  <a:pt x="59943" y="3937"/>
                </a:moveTo>
                <a:lnTo>
                  <a:pt x="48226" y="8516"/>
                </a:lnTo>
                <a:lnTo>
                  <a:pt x="36496" y="10858"/>
                </a:lnTo>
                <a:lnTo>
                  <a:pt x="24457" y="10437"/>
                </a:lnTo>
                <a:lnTo>
                  <a:pt x="11810" y="6731"/>
                </a:lnTo>
                <a:lnTo>
                  <a:pt x="7873" y="4572"/>
                </a:lnTo>
                <a:lnTo>
                  <a:pt x="3937" y="2159"/>
                </a:lnTo>
                <a:lnTo>
                  <a:pt x="0" y="0"/>
                </a:lnTo>
              </a:path>
            </a:pathLst>
          </a:custGeom>
          <a:ln w="12801">
            <a:solidFill>
              <a:srgbClr val="006FC0"/>
            </a:solidFill>
          </a:ln>
        </p:spPr>
        <p:txBody>
          <a:bodyPr wrap="square" lIns="0" tIns="0" rIns="0" bIns="0" rtlCol="0"/>
          <a:lstStyle/>
          <a:p>
            <a:endParaRPr/>
          </a:p>
        </p:txBody>
      </p:sp>
      <p:sp>
        <p:nvSpPr>
          <p:cNvPr id="35" name="object 35"/>
          <p:cNvSpPr/>
          <p:nvPr/>
        </p:nvSpPr>
        <p:spPr>
          <a:xfrm>
            <a:off x="1511553" y="2462720"/>
            <a:ext cx="117475" cy="165735"/>
          </a:xfrm>
          <a:custGeom>
            <a:avLst/>
            <a:gdLst/>
            <a:ahLst/>
            <a:cxnLst/>
            <a:rect l="l" t="t" r="r" b="b"/>
            <a:pathLst>
              <a:path w="117475" h="165735">
                <a:moveTo>
                  <a:pt x="0" y="113728"/>
                </a:moveTo>
                <a:lnTo>
                  <a:pt x="49021" y="101282"/>
                </a:lnTo>
                <a:lnTo>
                  <a:pt x="90884" y="73957"/>
                </a:lnTo>
                <a:lnTo>
                  <a:pt x="115093" y="39401"/>
                </a:lnTo>
                <a:lnTo>
                  <a:pt x="117113" y="26622"/>
                </a:lnTo>
                <a:lnTo>
                  <a:pt x="114300" y="14033"/>
                </a:lnTo>
                <a:lnTo>
                  <a:pt x="105789" y="4147"/>
                </a:lnTo>
                <a:lnTo>
                  <a:pt x="94313" y="0"/>
                </a:lnTo>
                <a:lnTo>
                  <a:pt x="81528" y="138"/>
                </a:lnTo>
                <a:lnTo>
                  <a:pt x="39370" y="23939"/>
                </a:lnTo>
                <a:lnTo>
                  <a:pt x="18782" y="75128"/>
                </a:lnTo>
                <a:lnTo>
                  <a:pt x="35052" y="129349"/>
                </a:lnTo>
                <a:lnTo>
                  <a:pt x="71842" y="158263"/>
                </a:lnTo>
                <a:lnTo>
                  <a:pt x="86233" y="165544"/>
                </a:lnTo>
              </a:path>
            </a:pathLst>
          </a:custGeom>
          <a:ln w="12801">
            <a:solidFill>
              <a:srgbClr val="006FC0"/>
            </a:solidFill>
          </a:ln>
        </p:spPr>
        <p:txBody>
          <a:bodyPr wrap="square" lIns="0" tIns="0" rIns="0" bIns="0" rtlCol="0"/>
          <a:lstStyle/>
          <a:p>
            <a:endParaRPr/>
          </a:p>
        </p:txBody>
      </p:sp>
      <p:sp>
        <p:nvSpPr>
          <p:cNvPr id="36" name="object 36"/>
          <p:cNvSpPr/>
          <p:nvPr/>
        </p:nvSpPr>
        <p:spPr>
          <a:xfrm>
            <a:off x="1720695" y="2461895"/>
            <a:ext cx="53340" cy="66040"/>
          </a:xfrm>
          <a:custGeom>
            <a:avLst/>
            <a:gdLst/>
            <a:ahLst/>
            <a:cxnLst/>
            <a:rect l="l" t="t" r="r" b="b"/>
            <a:pathLst>
              <a:path w="53339" h="66039">
                <a:moveTo>
                  <a:pt x="53240" y="0"/>
                </a:moveTo>
                <a:lnTo>
                  <a:pt x="9646" y="21520"/>
                </a:lnTo>
                <a:lnTo>
                  <a:pt x="0" y="44033"/>
                </a:lnTo>
                <a:lnTo>
                  <a:pt x="1297" y="52323"/>
                </a:lnTo>
                <a:lnTo>
                  <a:pt x="4691" y="59185"/>
                </a:lnTo>
                <a:lnTo>
                  <a:pt x="10822" y="65785"/>
                </a:lnTo>
              </a:path>
            </a:pathLst>
          </a:custGeom>
          <a:ln w="12801">
            <a:solidFill>
              <a:srgbClr val="006FC0"/>
            </a:solidFill>
          </a:ln>
        </p:spPr>
        <p:txBody>
          <a:bodyPr wrap="square" lIns="0" tIns="0" rIns="0" bIns="0" rtlCol="0"/>
          <a:lstStyle/>
          <a:p>
            <a:endParaRPr/>
          </a:p>
        </p:txBody>
      </p:sp>
      <p:sp>
        <p:nvSpPr>
          <p:cNvPr id="37" name="object 37"/>
          <p:cNvSpPr/>
          <p:nvPr/>
        </p:nvSpPr>
        <p:spPr>
          <a:xfrm>
            <a:off x="1889760" y="2338911"/>
            <a:ext cx="97790" cy="310515"/>
          </a:xfrm>
          <a:custGeom>
            <a:avLst/>
            <a:gdLst/>
            <a:ahLst/>
            <a:cxnLst/>
            <a:rect l="l" t="t" r="r" b="b"/>
            <a:pathLst>
              <a:path w="97789" h="310514">
                <a:moveTo>
                  <a:pt x="0" y="10461"/>
                </a:moveTo>
                <a:lnTo>
                  <a:pt x="8737" y="3736"/>
                </a:lnTo>
                <a:lnTo>
                  <a:pt x="17891" y="0"/>
                </a:lnTo>
                <a:lnTo>
                  <a:pt x="27306" y="1335"/>
                </a:lnTo>
                <a:lnTo>
                  <a:pt x="53218" y="40995"/>
                </a:lnTo>
                <a:lnTo>
                  <a:pt x="67423" y="114571"/>
                </a:lnTo>
                <a:lnTo>
                  <a:pt x="70738" y="149526"/>
                </a:lnTo>
                <a:lnTo>
                  <a:pt x="74025" y="180570"/>
                </a:lnTo>
                <a:lnTo>
                  <a:pt x="80740" y="242466"/>
                </a:lnTo>
                <a:lnTo>
                  <a:pt x="88034" y="285658"/>
                </a:lnTo>
                <a:lnTo>
                  <a:pt x="93241" y="302335"/>
                </a:lnTo>
                <a:lnTo>
                  <a:pt x="97535" y="310054"/>
                </a:lnTo>
              </a:path>
            </a:pathLst>
          </a:custGeom>
          <a:ln w="12801">
            <a:solidFill>
              <a:srgbClr val="006FC0"/>
            </a:solidFill>
          </a:ln>
        </p:spPr>
        <p:txBody>
          <a:bodyPr wrap="square" lIns="0" tIns="0" rIns="0" bIns="0" rtlCol="0"/>
          <a:lstStyle/>
          <a:p>
            <a:endParaRPr/>
          </a:p>
        </p:txBody>
      </p:sp>
      <p:sp>
        <p:nvSpPr>
          <p:cNvPr id="38" name="object 38"/>
          <p:cNvSpPr/>
          <p:nvPr/>
        </p:nvSpPr>
        <p:spPr>
          <a:xfrm>
            <a:off x="1720850" y="2539492"/>
            <a:ext cx="120650" cy="142240"/>
          </a:xfrm>
          <a:custGeom>
            <a:avLst/>
            <a:gdLst/>
            <a:ahLst/>
            <a:cxnLst/>
            <a:rect l="l" t="t" r="r" b="b"/>
            <a:pathLst>
              <a:path w="120650" h="142239">
                <a:moveTo>
                  <a:pt x="0" y="6858"/>
                </a:moveTo>
                <a:lnTo>
                  <a:pt x="10003" y="2083"/>
                </a:lnTo>
                <a:lnTo>
                  <a:pt x="18589" y="0"/>
                </a:lnTo>
                <a:lnTo>
                  <a:pt x="27342" y="964"/>
                </a:lnTo>
                <a:lnTo>
                  <a:pt x="63150" y="20701"/>
                </a:lnTo>
                <a:lnTo>
                  <a:pt x="96893" y="49226"/>
                </a:lnTo>
                <a:lnTo>
                  <a:pt x="119252" y="86106"/>
                </a:lnTo>
                <a:lnTo>
                  <a:pt x="120562" y="96035"/>
                </a:lnTo>
                <a:lnTo>
                  <a:pt x="119633" y="107346"/>
                </a:lnTo>
                <a:lnTo>
                  <a:pt x="91666" y="139469"/>
                </a:lnTo>
                <a:lnTo>
                  <a:pt x="84200" y="142112"/>
                </a:lnTo>
              </a:path>
            </a:pathLst>
          </a:custGeom>
          <a:ln w="12801">
            <a:solidFill>
              <a:srgbClr val="006FC0"/>
            </a:solidFill>
          </a:ln>
        </p:spPr>
        <p:txBody>
          <a:bodyPr wrap="square" lIns="0" tIns="0" rIns="0" bIns="0" rtlCol="0"/>
          <a:lstStyle/>
          <a:p>
            <a:endParaRPr/>
          </a:p>
        </p:txBody>
      </p:sp>
      <p:sp>
        <p:nvSpPr>
          <p:cNvPr id="39" name="object 39"/>
          <p:cNvSpPr/>
          <p:nvPr/>
        </p:nvSpPr>
        <p:spPr>
          <a:xfrm>
            <a:off x="1859026" y="2488759"/>
            <a:ext cx="257175" cy="32384"/>
          </a:xfrm>
          <a:custGeom>
            <a:avLst/>
            <a:gdLst/>
            <a:ahLst/>
            <a:cxnLst/>
            <a:rect l="l" t="t" r="r" b="b"/>
            <a:pathLst>
              <a:path w="257175" h="32385">
                <a:moveTo>
                  <a:pt x="0" y="32190"/>
                </a:moveTo>
                <a:lnTo>
                  <a:pt x="46228" y="19744"/>
                </a:lnTo>
                <a:lnTo>
                  <a:pt x="95504" y="14474"/>
                </a:lnTo>
                <a:lnTo>
                  <a:pt x="120272" y="12029"/>
                </a:lnTo>
                <a:lnTo>
                  <a:pt x="144780" y="8822"/>
                </a:lnTo>
                <a:lnTo>
                  <a:pt x="168665" y="4865"/>
                </a:lnTo>
                <a:lnTo>
                  <a:pt x="192230" y="1742"/>
                </a:lnTo>
                <a:lnTo>
                  <a:pt x="215913" y="0"/>
                </a:lnTo>
                <a:lnTo>
                  <a:pt x="240156" y="186"/>
                </a:lnTo>
                <a:lnTo>
                  <a:pt x="245872" y="821"/>
                </a:lnTo>
                <a:lnTo>
                  <a:pt x="251460" y="1456"/>
                </a:lnTo>
                <a:lnTo>
                  <a:pt x="257175" y="2091"/>
                </a:lnTo>
              </a:path>
            </a:pathLst>
          </a:custGeom>
          <a:ln w="12801">
            <a:solidFill>
              <a:srgbClr val="006FC0"/>
            </a:solidFill>
          </a:ln>
        </p:spPr>
        <p:txBody>
          <a:bodyPr wrap="square" lIns="0" tIns="0" rIns="0" bIns="0" rtlCol="0"/>
          <a:lstStyle/>
          <a:p>
            <a:endParaRPr/>
          </a:p>
        </p:txBody>
      </p:sp>
      <p:sp>
        <p:nvSpPr>
          <p:cNvPr id="40" name="object 40"/>
          <p:cNvSpPr/>
          <p:nvPr/>
        </p:nvSpPr>
        <p:spPr>
          <a:xfrm>
            <a:off x="2104040" y="2531364"/>
            <a:ext cx="172085" cy="123189"/>
          </a:xfrm>
          <a:custGeom>
            <a:avLst/>
            <a:gdLst/>
            <a:ahLst/>
            <a:cxnLst/>
            <a:rect l="l" t="t" r="r" b="b"/>
            <a:pathLst>
              <a:path w="172085" h="123189">
                <a:moveTo>
                  <a:pt x="81375" y="47244"/>
                </a:moveTo>
                <a:lnTo>
                  <a:pt x="83645" y="5048"/>
                </a:lnTo>
                <a:lnTo>
                  <a:pt x="64357" y="0"/>
                </a:lnTo>
                <a:lnTo>
                  <a:pt x="49150" y="2192"/>
                </a:lnTo>
                <a:lnTo>
                  <a:pt x="11271" y="28321"/>
                </a:lnTo>
                <a:lnTo>
                  <a:pt x="0" y="54308"/>
                </a:lnTo>
                <a:lnTo>
                  <a:pt x="841" y="68200"/>
                </a:lnTo>
                <a:lnTo>
                  <a:pt x="7969" y="80772"/>
                </a:lnTo>
                <a:lnTo>
                  <a:pt x="21548" y="89618"/>
                </a:lnTo>
                <a:lnTo>
                  <a:pt x="37734" y="92297"/>
                </a:lnTo>
                <a:lnTo>
                  <a:pt x="54564" y="90737"/>
                </a:lnTo>
                <a:lnTo>
                  <a:pt x="106140" y="70580"/>
                </a:lnTo>
                <a:lnTo>
                  <a:pt x="138017" y="47244"/>
                </a:lnTo>
                <a:lnTo>
                  <a:pt x="144726" y="41255"/>
                </a:lnTo>
                <a:lnTo>
                  <a:pt x="150447" y="36290"/>
                </a:lnTo>
                <a:lnTo>
                  <a:pt x="156430" y="31849"/>
                </a:lnTo>
                <a:lnTo>
                  <a:pt x="163925" y="27432"/>
                </a:lnTo>
                <a:lnTo>
                  <a:pt x="162911" y="40882"/>
                </a:lnTo>
                <a:lnTo>
                  <a:pt x="162194" y="53784"/>
                </a:lnTo>
                <a:lnTo>
                  <a:pt x="161835" y="66686"/>
                </a:lnTo>
                <a:lnTo>
                  <a:pt x="161893" y="80137"/>
                </a:lnTo>
                <a:lnTo>
                  <a:pt x="162311" y="91822"/>
                </a:lnTo>
                <a:lnTo>
                  <a:pt x="163623" y="102282"/>
                </a:lnTo>
                <a:lnTo>
                  <a:pt x="166483" y="112337"/>
                </a:lnTo>
                <a:lnTo>
                  <a:pt x="171545" y="122809"/>
                </a:lnTo>
              </a:path>
            </a:pathLst>
          </a:custGeom>
          <a:ln w="12801">
            <a:solidFill>
              <a:srgbClr val="006FC0"/>
            </a:solidFill>
          </a:ln>
        </p:spPr>
        <p:txBody>
          <a:bodyPr wrap="square" lIns="0" tIns="0" rIns="0" bIns="0" rtlCol="0"/>
          <a:lstStyle/>
          <a:p>
            <a:endParaRPr/>
          </a:p>
        </p:txBody>
      </p:sp>
      <p:sp>
        <p:nvSpPr>
          <p:cNvPr id="41" name="object 41"/>
          <p:cNvSpPr/>
          <p:nvPr/>
        </p:nvSpPr>
        <p:spPr>
          <a:xfrm>
            <a:off x="2354326" y="2332989"/>
            <a:ext cx="130175" cy="283210"/>
          </a:xfrm>
          <a:custGeom>
            <a:avLst/>
            <a:gdLst/>
            <a:ahLst/>
            <a:cxnLst/>
            <a:rect l="l" t="t" r="r" b="b"/>
            <a:pathLst>
              <a:path w="130175" h="283210">
                <a:moveTo>
                  <a:pt x="0" y="0"/>
                </a:moveTo>
                <a:lnTo>
                  <a:pt x="5548" y="14335"/>
                </a:lnTo>
                <a:lnTo>
                  <a:pt x="6762" y="31527"/>
                </a:lnTo>
                <a:lnTo>
                  <a:pt x="5643" y="49720"/>
                </a:lnTo>
                <a:lnTo>
                  <a:pt x="4191" y="67056"/>
                </a:lnTo>
                <a:lnTo>
                  <a:pt x="2357" y="99282"/>
                </a:lnTo>
                <a:lnTo>
                  <a:pt x="1428" y="131317"/>
                </a:lnTo>
                <a:lnTo>
                  <a:pt x="2262" y="163353"/>
                </a:lnTo>
                <a:lnTo>
                  <a:pt x="5715" y="195580"/>
                </a:lnTo>
                <a:lnTo>
                  <a:pt x="15827" y="240792"/>
                </a:lnTo>
                <a:lnTo>
                  <a:pt x="43561" y="276098"/>
                </a:lnTo>
                <a:lnTo>
                  <a:pt x="62692" y="282735"/>
                </a:lnTo>
                <a:lnTo>
                  <a:pt x="81549" y="280241"/>
                </a:lnTo>
                <a:lnTo>
                  <a:pt x="112394" y="256286"/>
                </a:lnTo>
                <a:lnTo>
                  <a:pt x="130093" y="204493"/>
                </a:lnTo>
                <a:lnTo>
                  <a:pt x="130048" y="186817"/>
                </a:lnTo>
                <a:lnTo>
                  <a:pt x="113331" y="151276"/>
                </a:lnTo>
                <a:lnTo>
                  <a:pt x="71973" y="174244"/>
                </a:lnTo>
                <a:lnTo>
                  <a:pt x="61245" y="220964"/>
                </a:lnTo>
                <a:lnTo>
                  <a:pt x="73910" y="268009"/>
                </a:lnTo>
                <a:lnTo>
                  <a:pt x="110236" y="278511"/>
                </a:lnTo>
              </a:path>
            </a:pathLst>
          </a:custGeom>
          <a:ln w="12801">
            <a:solidFill>
              <a:srgbClr val="006FC0"/>
            </a:solidFill>
          </a:ln>
        </p:spPr>
        <p:txBody>
          <a:bodyPr wrap="square" lIns="0" tIns="0" rIns="0" bIns="0" rtlCol="0"/>
          <a:lstStyle/>
          <a:p>
            <a:endParaRPr/>
          </a:p>
        </p:txBody>
      </p:sp>
      <p:sp>
        <p:nvSpPr>
          <p:cNvPr id="42" name="object 42"/>
          <p:cNvSpPr/>
          <p:nvPr/>
        </p:nvSpPr>
        <p:spPr>
          <a:xfrm>
            <a:off x="2541777" y="2299080"/>
            <a:ext cx="73660" cy="266065"/>
          </a:xfrm>
          <a:custGeom>
            <a:avLst/>
            <a:gdLst/>
            <a:ahLst/>
            <a:cxnLst/>
            <a:rect l="l" t="t" r="r" b="b"/>
            <a:pathLst>
              <a:path w="73660" h="266064">
                <a:moveTo>
                  <a:pt x="0" y="0"/>
                </a:moveTo>
                <a:lnTo>
                  <a:pt x="3232" y="27951"/>
                </a:lnTo>
                <a:lnTo>
                  <a:pt x="7858" y="55689"/>
                </a:lnTo>
                <a:lnTo>
                  <a:pt x="13126" y="83331"/>
                </a:lnTo>
                <a:lnTo>
                  <a:pt x="18288" y="110998"/>
                </a:lnTo>
                <a:lnTo>
                  <a:pt x="30114" y="167005"/>
                </a:lnTo>
                <a:lnTo>
                  <a:pt x="46609" y="221869"/>
                </a:lnTo>
                <a:lnTo>
                  <a:pt x="64271" y="255908"/>
                </a:lnTo>
                <a:lnTo>
                  <a:pt x="73152" y="266065"/>
                </a:lnTo>
              </a:path>
            </a:pathLst>
          </a:custGeom>
          <a:ln w="12801">
            <a:solidFill>
              <a:srgbClr val="006FC0"/>
            </a:solidFill>
          </a:ln>
        </p:spPr>
        <p:txBody>
          <a:bodyPr wrap="square" lIns="0" tIns="0" rIns="0" bIns="0" rtlCol="0"/>
          <a:lstStyle/>
          <a:p>
            <a:endParaRPr/>
          </a:p>
        </p:txBody>
      </p:sp>
      <p:sp>
        <p:nvSpPr>
          <p:cNvPr id="43" name="object 43"/>
          <p:cNvSpPr/>
          <p:nvPr/>
        </p:nvSpPr>
        <p:spPr>
          <a:xfrm>
            <a:off x="2658826" y="2435098"/>
            <a:ext cx="62865" cy="143510"/>
          </a:xfrm>
          <a:custGeom>
            <a:avLst/>
            <a:gdLst/>
            <a:ahLst/>
            <a:cxnLst/>
            <a:rect l="l" t="t" r="r" b="b"/>
            <a:pathLst>
              <a:path w="62864" h="143510">
                <a:moveTo>
                  <a:pt x="3601" y="0"/>
                </a:moveTo>
                <a:lnTo>
                  <a:pt x="0" y="11959"/>
                </a:lnTo>
                <a:lnTo>
                  <a:pt x="696" y="22431"/>
                </a:lnTo>
                <a:lnTo>
                  <a:pt x="4369" y="33021"/>
                </a:lnTo>
                <a:lnTo>
                  <a:pt x="9697" y="45338"/>
                </a:lnTo>
                <a:lnTo>
                  <a:pt x="16234" y="61614"/>
                </a:lnTo>
                <a:lnTo>
                  <a:pt x="37129" y="109727"/>
                </a:lnTo>
                <a:lnTo>
                  <a:pt x="55489" y="135588"/>
                </a:lnTo>
                <a:lnTo>
                  <a:pt x="62402" y="143510"/>
                </a:lnTo>
              </a:path>
            </a:pathLst>
          </a:custGeom>
          <a:ln w="12801">
            <a:solidFill>
              <a:srgbClr val="006FC0"/>
            </a:solidFill>
          </a:ln>
        </p:spPr>
        <p:txBody>
          <a:bodyPr wrap="square" lIns="0" tIns="0" rIns="0" bIns="0" rtlCol="0"/>
          <a:lstStyle/>
          <a:p>
            <a:endParaRPr/>
          </a:p>
        </p:txBody>
      </p:sp>
      <p:sp>
        <p:nvSpPr>
          <p:cNvPr id="44" name="object 44"/>
          <p:cNvSpPr/>
          <p:nvPr/>
        </p:nvSpPr>
        <p:spPr>
          <a:xfrm>
            <a:off x="2669635" y="2352643"/>
            <a:ext cx="15240" cy="19050"/>
          </a:xfrm>
          <a:custGeom>
            <a:avLst/>
            <a:gdLst/>
            <a:ahLst/>
            <a:cxnLst/>
            <a:rect l="l" t="t" r="r" b="b"/>
            <a:pathLst>
              <a:path w="15239" h="19050">
                <a:moveTo>
                  <a:pt x="11080" y="13239"/>
                </a:moveTo>
                <a:lnTo>
                  <a:pt x="873" y="559"/>
                </a:lnTo>
                <a:lnTo>
                  <a:pt x="0" y="0"/>
                </a:lnTo>
                <a:lnTo>
                  <a:pt x="5651" y="7489"/>
                </a:lnTo>
                <a:lnTo>
                  <a:pt x="15017" y="18954"/>
                </a:lnTo>
              </a:path>
            </a:pathLst>
          </a:custGeom>
          <a:ln w="12801">
            <a:solidFill>
              <a:srgbClr val="006FC0"/>
            </a:solidFill>
          </a:ln>
        </p:spPr>
        <p:txBody>
          <a:bodyPr wrap="square" lIns="0" tIns="0" rIns="0" bIns="0" rtlCol="0"/>
          <a:lstStyle/>
          <a:p>
            <a:endParaRPr/>
          </a:p>
        </p:txBody>
      </p:sp>
      <p:sp>
        <p:nvSpPr>
          <p:cNvPr id="45" name="object 45"/>
          <p:cNvSpPr/>
          <p:nvPr/>
        </p:nvSpPr>
        <p:spPr>
          <a:xfrm>
            <a:off x="2772155" y="2387473"/>
            <a:ext cx="78740" cy="195580"/>
          </a:xfrm>
          <a:custGeom>
            <a:avLst/>
            <a:gdLst/>
            <a:ahLst/>
            <a:cxnLst/>
            <a:rect l="l" t="t" r="r" b="b"/>
            <a:pathLst>
              <a:path w="78739" h="195580">
                <a:moveTo>
                  <a:pt x="54863" y="0"/>
                </a:moveTo>
                <a:lnTo>
                  <a:pt x="19176" y="31368"/>
                </a:lnTo>
                <a:lnTo>
                  <a:pt x="17595" y="44049"/>
                </a:lnTo>
                <a:lnTo>
                  <a:pt x="21859" y="57562"/>
                </a:lnTo>
                <a:lnTo>
                  <a:pt x="29196" y="70266"/>
                </a:lnTo>
                <a:lnTo>
                  <a:pt x="36830" y="80517"/>
                </a:lnTo>
                <a:lnTo>
                  <a:pt x="47097" y="91948"/>
                </a:lnTo>
                <a:lnTo>
                  <a:pt x="57816" y="102806"/>
                </a:lnTo>
                <a:lnTo>
                  <a:pt x="67726" y="114236"/>
                </a:lnTo>
                <a:lnTo>
                  <a:pt x="75564" y="127380"/>
                </a:lnTo>
                <a:lnTo>
                  <a:pt x="78210" y="139694"/>
                </a:lnTo>
                <a:lnTo>
                  <a:pt x="75771" y="151685"/>
                </a:lnTo>
                <a:lnTo>
                  <a:pt x="48478" y="178784"/>
                </a:lnTo>
                <a:lnTo>
                  <a:pt x="7366" y="195072"/>
                </a:lnTo>
                <a:lnTo>
                  <a:pt x="4825" y="194182"/>
                </a:lnTo>
                <a:lnTo>
                  <a:pt x="2412" y="193293"/>
                </a:lnTo>
                <a:lnTo>
                  <a:pt x="0" y="192404"/>
                </a:lnTo>
              </a:path>
            </a:pathLst>
          </a:custGeom>
          <a:ln w="12801">
            <a:solidFill>
              <a:srgbClr val="006FC0"/>
            </a:solidFill>
          </a:ln>
        </p:spPr>
        <p:txBody>
          <a:bodyPr wrap="square" lIns="0" tIns="0" rIns="0" bIns="0" rtlCol="0"/>
          <a:lstStyle/>
          <a:p>
            <a:endParaRPr/>
          </a:p>
        </p:txBody>
      </p:sp>
      <p:sp>
        <p:nvSpPr>
          <p:cNvPr id="46" name="object 46"/>
          <p:cNvSpPr/>
          <p:nvPr/>
        </p:nvSpPr>
        <p:spPr>
          <a:xfrm>
            <a:off x="2915157" y="2319782"/>
            <a:ext cx="294005" cy="232410"/>
          </a:xfrm>
          <a:custGeom>
            <a:avLst/>
            <a:gdLst/>
            <a:ahLst/>
            <a:cxnLst/>
            <a:rect l="l" t="t" r="r" b="b"/>
            <a:pathLst>
              <a:path w="294005" h="232410">
                <a:moveTo>
                  <a:pt x="0" y="0"/>
                </a:moveTo>
                <a:lnTo>
                  <a:pt x="31432" y="25733"/>
                </a:lnTo>
                <a:lnTo>
                  <a:pt x="40767" y="68325"/>
                </a:lnTo>
                <a:lnTo>
                  <a:pt x="45926" y="124920"/>
                </a:lnTo>
                <a:lnTo>
                  <a:pt x="46142" y="153425"/>
                </a:lnTo>
                <a:lnTo>
                  <a:pt x="45085" y="181990"/>
                </a:lnTo>
                <a:lnTo>
                  <a:pt x="44313" y="193684"/>
                </a:lnTo>
                <a:lnTo>
                  <a:pt x="43386" y="205343"/>
                </a:lnTo>
                <a:lnTo>
                  <a:pt x="42388" y="216977"/>
                </a:lnTo>
                <a:lnTo>
                  <a:pt x="41402" y="228600"/>
                </a:lnTo>
                <a:lnTo>
                  <a:pt x="54929" y="226187"/>
                </a:lnTo>
                <a:lnTo>
                  <a:pt x="66659" y="219963"/>
                </a:lnTo>
                <a:lnTo>
                  <a:pt x="77888" y="211454"/>
                </a:lnTo>
                <a:lnTo>
                  <a:pt x="89916" y="202183"/>
                </a:lnTo>
                <a:lnTo>
                  <a:pt x="110408" y="187723"/>
                </a:lnTo>
                <a:lnTo>
                  <a:pt x="131556" y="174228"/>
                </a:lnTo>
                <a:lnTo>
                  <a:pt x="153727" y="162518"/>
                </a:lnTo>
                <a:lnTo>
                  <a:pt x="177292" y="153415"/>
                </a:lnTo>
                <a:lnTo>
                  <a:pt x="195300" y="149492"/>
                </a:lnTo>
                <a:lnTo>
                  <a:pt x="210677" y="150701"/>
                </a:lnTo>
                <a:lnTo>
                  <a:pt x="224601" y="157077"/>
                </a:lnTo>
                <a:lnTo>
                  <a:pt x="238252" y="168655"/>
                </a:lnTo>
                <a:lnTo>
                  <a:pt x="252509" y="184509"/>
                </a:lnTo>
                <a:lnTo>
                  <a:pt x="265541" y="200707"/>
                </a:lnTo>
                <a:lnTo>
                  <a:pt x="278739" y="216787"/>
                </a:lnTo>
                <a:lnTo>
                  <a:pt x="293497" y="232282"/>
                </a:lnTo>
              </a:path>
            </a:pathLst>
          </a:custGeom>
          <a:ln w="12801">
            <a:solidFill>
              <a:srgbClr val="006FC0"/>
            </a:solidFill>
          </a:ln>
        </p:spPr>
        <p:txBody>
          <a:bodyPr wrap="square" lIns="0" tIns="0" rIns="0" bIns="0" rtlCol="0"/>
          <a:lstStyle/>
          <a:p>
            <a:endParaRPr/>
          </a:p>
        </p:txBody>
      </p:sp>
      <p:sp>
        <p:nvSpPr>
          <p:cNvPr id="47" name="object 47"/>
          <p:cNvSpPr/>
          <p:nvPr/>
        </p:nvSpPr>
        <p:spPr>
          <a:xfrm>
            <a:off x="3519414" y="2385891"/>
            <a:ext cx="194310" cy="189230"/>
          </a:xfrm>
          <a:custGeom>
            <a:avLst/>
            <a:gdLst/>
            <a:ahLst/>
            <a:cxnLst/>
            <a:rect l="l" t="t" r="r" b="b"/>
            <a:pathLst>
              <a:path w="194310" h="189230">
                <a:moveTo>
                  <a:pt x="193938" y="13519"/>
                </a:moveTo>
                <a:lnTo>
                  <a:pt x="174922" y="6028"/>
                </a:lnTo>
                <a:lnTo>
                  <a:pt x="155823" y="1502"/>
                </a:lnTo>
                <a:lnTo>
                  <a:pt x="136128" y="0"/>
                </a:lnTo>
                <a:lnTo>
                  <a:pt x="115325" y="1581"/>
                </a:lnTo>
                <a:lnTo>
                  <a:pt x="55985" y="19504"/>
                </a:lnTo>
                <a:lnTo>
                  <a:pt x="5597" y="54286"/>
                </a:lnTo>
                <a:lnTo>
                  <a:pt x="0" y="69853"/>
                </a:lnTo>
                <a:lnTo>
                  <a:pt x="6725" y="83385"/>
                </a:lnTo>
                <a:lnTo>
                  <a:pt x="19903" y="94559"/>
                </a:lnTo>
                <a:lnTo>
                  <a:pt x="33664" y="103054"/>
                </a:lnTo>
                <a:lnTo>
                  <a:pt x="60811" y="115966"/>
                </a:lnTo>
                <a:lnTo>
                  <a:pt x="89195" y="126724"/>
                </a:lnTo>
                <a:lnTo>
                  <a:pt x="117246" y="137933"/>
                </a:lnTo>
                <a:lnTo>
                  <a:pt x="143392" y="152203"/>
                </a:lnTo>
                <a:lnTo>
                  <a:pt x="146059" y="154616"/>
                </a:lnTo>
                <a:lnTo>
                  <a:pt x="148599" y="157410"/>
                </a:lnTo>
                <a:lnTo>
                  <a:pt x="151012" y="159823"/>
                </a:lnTo>
                <a:lnTo>
                  <a:pt x="140755" y="169765"/>
                </a:lnTo>
                <a:lnTo>
                  <a:pt x="128295" y="175063"/>
                </a:lnTo>
                <a:lnTo>
                  <a:pt x="114240" y="178075"/>
                </a:lnTo>
                <a:lnTo>
                  <a:pt x="99196" y="181159"/>
                </a:lnTo>
                <a:lnTo>
                  <a:pt x="78863" y="185437"/>
                </a:lnTo>
                <a:lnTo>
                  <a:pt x="57969" y="188430"/>
                </a:lnTo>
                <a:lnTo>
                  <a:pt x="36956" y="189089"/>
                </a:lnTo>
                <a:lnTo>
                  <a:pt x="16265" y="186366"/>
                </a:lnTo>
                <a:lnTo>
                  <a:pt x="13471" y="185096"/>
                </a:lnTo>
                <a:lnTo>
                  <a:pt x="11439" y="183826"/>
                </a:lnTo>
                <a:lnTo>
                  <a:pt x="8899" y="182683"/>
                </a:lnTo>
              </a:path>
            </a:pathLst>
          </a:custGeom>
          <a:ln w="12801">
            <a:solidFill>
              <a:srgbClr val="006FC0"/>
            </a:solidFill>
          </a:ln>
        </p:spPr>
        <p:txBody>
          <a:bodyPr wrap="square" lIns="0" tIns="0" rIns="0" bIns="0" rtlCol="0"/>
          <a:lstStyle/>
          <a:p>
            <a:endParaRPr/>
          </a:p>
        </p:txBody>
      </p:sp>
      <p:sp>
        <p:nvSpPr>
          <p:cNvPr id="48" name="object 48"/>
          <p:cNvSpPr/>
          <p:nvPr/>
        </p:nvSpPr>
        <p:spPr>
          <a:xfrm>
            <a:off x="3767332" y="2405507"/>
            <a:ext cx="140335" cy="140335"/>
          </a:xfrm>
          <a:custGeom>
            <a:avLst/>
            <a:gdLst/>
            <a:ahLst/>
            <a:cxnLst/>
            <a:rect l="l" t="t" r="r" b="b"/>
            <a:pathLst>
              <a:path w="140335" h="140335">
                <a:moveTo>
                  <a:pt x="68576" y="0"/>
                </a:moveTo>
                <a:lnTo>
                  <a:pt x="57114" y="16926"/>
                </a:lnTo>
                <a:lnTo>
                  <a:pt x="44128" y="32543"/>
                </a:lnTo>
                <a:lnTo>
                  <a:pt x="30857" y="48113"/>
                </a:lnTo>
                <a:lnTo>
                  <a:pt x="18538" y="64896"/>
                </a:lnTo>
                <a:lnTo>
                  <a:pt x="10628" y="78783"/>
                </a:lnTo>
                <a:lnTo>
                  <a:pt x="2980" y="96551"/>
                </a:lnTo>
                <a:lnTo>
                  <a:pt x="0" y="114653"/>
                </a:lnTo>
                <a:lnTo>
                  <a:pt x="6092" y="129539"/>
                </a:lnTo>
                <a:lnTo>
                  <a:pt x="22681" y="138475"/>
                </a:lnTo>
                <a:lnTo>
                  <a:pt x="43080" y="139779"/>
                </a:lnTo>
                <a:lnTo>
                  <a:pt x="63813" y="136344"/>
                </a:lnTo>
                <a:lnTo>
                  <a:pt x="100953" y="122100"/>
                </a:lnTo>
                <a:lnTo>
                  <a:pt x="130909" y="93791"/>
                </a:lnTo>
                <a:lnTo>
                  <a:pt x="140344" y="57796"/>
                </a:lnTo>
                <a:lnTo>
                  <a:pt x="136028" y="42481"/>
                </a:lnTo>
                <a:lnTo>
                  <a:pt x="107265" y="11608"/>
                </a:lnTo>
                <a:lnTo>
                  <a:pt x="89124" y="4218"/>
                </a:lnTo>
                <a:lnTo>
                  <a:pt x="79244" y="1142"/>
                </a:lnTo>
              </a:path>
            </a:pathLst>
          </a:custGeom>
          <a:ln w="12801">
            <a:solidFill>
              <a:srgbClr val="006FC0"/>
            </a:solidFill>
          </a:ln>
        </p:spPr>
        <p:txBody>
          <a:bodyPr wrap="square" lIns="0" tIns="0" rIns="0" bIns="0" rtlCol="0"/>
          <a:lstStyle/>
          <a:p>
            <a:endParaRPr/>
          </a:p>
        </p:txBody>
      </p:sp>
      <p:sp>
        <p:nvSpPr>
          <p:cNvPr id="49" name="object 49"/>
          <p:cNvSpPr/>
          <p:nvPr/>
        </p:nvSpPr>
        <p:spPr>
          <a:xfrm>
            <a:off x="4017517" y="2331001"/>
            <a:ext cx="593725" cy="209550"/>
          </a:xfrm>
          <a:custGeom>
            <a:avLst/>
            <a:gdLst/>
            <a:ahLst/>
            <a:cxnLst/>
            <a:rect l="l" t="t" r="r" b="b"/>
            <a:pathLst>
              <a:path w="593725" h="209550">
                <a:moveTo>
                  <a:pt x="0" y="101048"/>
                </a:moveTo>
                <a:lnTo>
                  <a:pt x="21806" y="148840"/>
                </a:lnTo>
                <a:lnTo>
                  <a:pt x="23542" y="191250"/>
                </a:lnTo>
                <a:lnTo>
                  <a:pt x="13462" y="209252"/>
                </a:lnTo>
                <a:lnTo>
                  <a:pt x="13505" y="194161"/>
                </a:lnTo>
                <a:lnTo>
                  <a:pt x="25400" y="154388"/>
                </a:lnTo>
                <a:lnTo>
                  <a:pt x="48355" y="122431"/>
                </a:lnTo>
                <a:lnTo>
                  <a:pt x="81407" y="102191"/>
                </a:lnTo>
                <a:lnTo>
                  <a:pt x="122126" y="108985"/>
                </a:lnTo>
                <a:lnTo>
                  <a:pt x="150368" y="140926"/>
                </a:lnTo>
                <a:lnTo>
                  <a:pt x="165262" y="173251"/>
                </a:lnTo>
                <a:lnTo>
                  <a:pt x="169799" y="183852"/>
                </a:lnTo>
                <a:lnTo>
                  <a:pt x="178308" y="171321"/>
                </a:lnTo>
                <a:lnTo>
                  <a:pt x="186721" y="158563"/>
                </a:lnTo>
                <a:lnTo>
                  <a:pt x="195373" y="145972"/>
                </a:lnTo>
                <a:lnTo>
                  <a:pt x="227584" y="108350"/>
                </a:lnTo>
                <a:lnTo>
                  <a:pt x="257048" y="91904"/>
                </a:lnTo>
                <a:lnTo>
                  <a:pt x="272210" y="92733"/>
                </a:lnTo>
                <a:lnTo>
                  <a:pt x="285003" y="99111"/>
                </a:lnTo>
                <a:lnTo>
                  <a:pt x="296392" y="108584"/>
                </a:lnTo>
                <a:lnTo>
                  <a:pt x="307340" y="118701"/>
                </a:lnTo>
                <a:lnTo>
                  <a:pt x="323298" y="132195"/>
                </a:lnTo>
                <a:lnTo>
                  <a:pt x="357596" y="153991"/>
                </a:lnTo>
                <a:lnTo>
                  <a:pt x="401984" y="163050"/>
                </a:lnTo>
                <a:lnTo>
                  <a:pt x="450082" y="155465"/>
                </a:lnTo>
                <a:lnTo>
                  <a:pt x="495192" y="132988"/>
                </a:lnTo>
                <a:lnTo>
                  <a:pt x="532697" y="95809"/>
                </a:lnTo>
                <a:lnTo>
                  <a:pt x="551045" y="56604"/>
                </a:lnTo>
                <a:lnTo>
                  <a:pt x="541401" y="4401"/>
                </a:lnTo>
                <a:lnTo>
                  <a:pt x="525623" y="0"/>
                </a:lnTo>
                <a:lnTo>
                  <a:pt x="511190" y="7004"/>
                </a:lnTo>
                <a:lnTo>
                  <a:pt x="484637" y="56923"/>
                </a:lnTo>
                <a:lnTo>
                  <a:pt x="485903" y="108549"/>
                </a:lnTo>
                <a:lnTo>
                  <a:pt x="514939" y="155481"/>
                </a:lnTo>
                <a:lnTo>
                  <a:pt x="564505" y="185529"/>
                </a:lnTo>
                <a:lnTo>
                  <a:pt x="593217" y="195790"/>
                </a:lnTo>
              </a:path>
            </a:pathLst>
          </a:custGeom>
          <a:ln w="12801">
            <a:solidFill>
              <a:srgbClr val="006FC0"/>
            </a:solidFill>
          </a:ln>
        </p:spPr>
        <p:txBody>
          <a:bodyPr wrap="square" lIns="0" tIns="0" rIns="0" bIns="0" rtlCol="0"/>
          <a:lstStyle/>
          <a:p>
            <a:endParaRPr/>
          </a:p>
        </p:txBody>
      </p:sp>
      <p:sp>
        <p:nvSpPr>
          <p:cNvPr id="50" name="object 50"/>
          <p:cNvSpPr/>
          <p:nvPr/>
        </p:nvSpPr>
        <p:spPr>
          <a:xfrm>
            <a:off x="4915789" y="2381123"/>
            <a:ext cx="246379" cy="165735"/>
          </a:xfrm>
          <a:custGeom>
            <a:avLst/>
            <a:gdLst/>
            <a:ahLst/>
            <a:cxnLst/>
            <a:rect l="l" t="t" r="r" b="b"/>
            <a:pathLst>
              <a:path w="246379" h="165735">
                <a:moveTo>
                  <a:pt x="0" y="2159"/>
                </a:moveTo>
                <a:lnTo>
                  <a:pt x="33274" y="33527"/>
                </a:lnTo>
                <a:lnTo>
                  <a:pt x="48625" y="73533"/>
                </a:lnTo>
                <a:lnTo>
                  <a:pt x="55258" y="94071"/>
                </a:lnTo>
                <a:lnTo>
                  <a:pt x="63119" y="114300"/>
                </a:lnTo>
                <a:lnTo>
                  <a:pt x="88782" y="156448"/>
                </a:lnTo>
                <a:lnTo>
                  <a:pt x="115925" y="165141"/>
                </a:lnTo>
                <a:lnTo>
                  <a:pt x="127777" y="159083"/>
                </a:lnTo>
                <a:lnTo>
                  <a:pt x="158329" y="108487"/>
                </a:lnTo>
                <a:lnTo>
                  <a:pt x="173235" y="43126"/>
                </a:lnTo>
                <a:lnTo>
                  <a:pt x="179197" y="7619"/>
                </a:lnTo>
                <a:lnTo>
                  <a:pt x="180212" y="3682"/>
                </a:lnTo>
                <a:lnTo>
                  <a:pt x="180721" y="0"/>
                </a:lnTo>
                <a:lnTo>
                  <a:pt x="187323" y="17952"/>
                </a:lnTo>
                <a:lnTo>
                  <a:pt x="191436" y="35988"/>
                </a:lnTo>
                <a:lnTo>
                  <a:pt x="194383" y="54381"/>
                </a:lnTo>
                <a:lnTo>
                  <a:pt x="197485" y="73405"/>
                </a:lnTo>
                <a:lnTo>
                  <a:pt x="206057" y="113093"/>
                </a:lnTo>
                <a:lnTo>
                  <a:pt x="223393" y="149351"/>
                </a:lnTo>
                <a:lnTo>
                  <a:pt x="240002" y="161299"/>
                </a:lnTo>
                <a:lnTo>
                  <a:pt x="245999" y="162432"/>
                </a:lnTo>
              </a:path>
            </a:pathLst>
          </a:custGeom>
          <a:ln w="12801">
            <a:solidFill>
              <a:srgbClr val="006FC0"/>
            </a:solidFill>
          </a:ln>
        </p:spPr>
        <p:txBody>
          <a:bodyPr wrap="square" lIns="0" tIns="0" rIns="0" bIns="0" rtlCol="0"/>
          <a:lstStyle/>
          <a:p>
            <a:endParaRPr/>
          </a:p>
        </p:txBody>
      </p:sp>
      <p:sp>
        <p:nvSpPr>
          <p:cNvPr id="51" name="object 51"/>
          <p:cNvSpPr/>
          <p:nvPr/>
        </p:nvSpPr>
        <p:spPr>
          <a:xfrm>
            <a:off x="5170856" y="2201545"/>
            <a:ext cx="467995" cy="320675"/>
          </a:xfrm>
          <a:custGeom>
            <a:avLst/>
            <a:gdLst/>
            <a:ahLst/>
            <a:cxnLst/>
            <a:rect l="l" t="t" r="r" b="b"/>
            <a:pathLst>
              <a:path w="467995" h="320675">
                <a:moveTo>
                  <a:pt x="79577" y="149987"/>
                </a:moveTo>
                <a:lnTo>
                  <a:pt x="68722" y="136985"/>
                </a:lnTo>
                <a:lnTo>
                  <a:pt x="56272" y="124745"/>
                </a:lnTo>
                <a:lnTo>
                  <a:pt x="41536" y="117125"/>
                </a:lnTo>
                <a:lnTo>
                  <a:pt x="23824" y="117982"/>
                </a:lnTo>
                <a:lnTo>
                  <a:pt x="9961" y="127609"/>
                </a:lnTo>
                <a:lnTo>
                  <a:pt x="2551" y="142890"/>
                </a:lnTo>
                <a:lnTo>
                  <a:pt x="0" y="160577"/>
                </a:lnTo>
                <a:lnTo>
                  <a:pt x="710" y="177418"/>
                </a:lnTo>
                <a:lnTo>
                  <a:pt x="12330" y="219360"/>
                </a:lnTo>
                <a:lnTo>
                  <a:pt x="30809" y="258825"/>
                </a:lnTo>
                <a:lnTo>
                  <a:pt x="35915" y="268886"/>
                </a:lnTo>
                <a:lnTo>
                  <a:pt x="40794" y="279590"/>
                </a:lnTo>
                <a:lnTo>
                  <a:pt x="43507" y="290579"/>
                </a:lnTo>
                <a:lnTo>
                  <a:pt x="42112" y="301497"/>
                </a:lnTo>
                <a:lnTo>
                  <a:pt x="33349" y="310895"/>
                </a:lnTo>
                <a:lnTo>
                  <a:pt x="31190" y="313943"/>
                </a:lnTo>
                <a:lnTo>
                  <a:pt x="75005" y="308482"/>
                </a:lnTo>
                <a:lnTo>
                  <a:pt x="120511" y="291240"/>
                </a:lnTo>
                <a:lnTo>
                  <a:pt x="164635" y="266366"/>
                </a:lnTo>
                <a:lnTo>
                  <a:pt x="201378" y="232991"/>
                </a:lnTo>
                <a:lnTo>
                  <a:pt x="224738" y="190245"/>
                </a:lnTo>
                <a:lnTo>
                  <a:pt x="188200" y="170553"/>
                </a:lnTo>
                <a:lnTo>
                  <a:pt x="156999" y="218884"/>
                </a:lnTo>
                <a:lnTo>
                  <a:pt x="154634" y="259714"/>
                </a:lnTo>
                <a:lnTo>
                  <a:pt x="193718" y="306768"/>
                </a:lnTo>
                <a:lnTo>
                  <a:pt x="255472" y="320675"/>
                </a:lnTo>
                <a:lnTo>
                  <a:pt x="277060" y="319160"/>
                </a:lnTo>
                <a:lnTo>
                  <a:pt x="319855" y="307512"/>
                </a:lnTo>
                <a:lnTo>
                  <a:pt x="353264" y="283384"/>
                </a:lnTo>
                <a:lnTo>
                  <a:pt x="370572" y="248777"/>
                </a:lnTo>
                <a:lnTo>
                  <a:pt x="372820" y="229234"/>
                </a:lnTo>
                <a:lnTo>
                  <a:pt x="370459" y="202646"/>
                </a:lnTo>
                <a:lnTo>
                  <a:pt x="353353" y="151564"/>
                </a:lnTo>
                <a:lnTo>
                  <a:pt x="328564" y="106497"/>
                </a:lnTo>
                <a:lnTo>
                  <a:pt x="310876" y="78327"/>
                </a:lnTo>
                <a:lnTo>
                  <a:pt x="296664" y="49252"/>
                </a:lnTo>
                <a:lnTo>
                  <a:pt x="310907" y="4540"/>
                </a:lnTo>
                <a:lnTo>
                  <a:pt x="339673" y="0"/>
                </a:lnTo>
                <a:lnTo>
                  <a:pt x="363136" y="458"/>
                </a:lnTo>
                <a:lnTo>
                  <a:pt x="409825" y="11662"/>
                </a:lnTo>
                <a:lnTo>
                  <a:pt x="453036" y="31289"/>
                </a:lnTo>
                <a:lnTo>
                  <a:pt x="460380" y="36355"/>
                </a:lnTo>
                <a:lnTo>
                  <a:pt x="467689" y="42671"/>
                </a:lnTo>
              </a:path>
            </a:pathLst>
          </a:custGeom>
          <a:ln w="12801">
            <a:solidFill>
              <a:srgbClr val="006FC0"/>
            </a:solidFill>
          </a:ln>
        </p:spPr>
        <p:txBody>
          <a:bodyPr wrap="square" lIns="0" tIns="0" rIns="0" bIns="0" rtlCol="0"/>
          <a:lstStyle/>
          <a:p>
            <a:endParaRPr/>
          </a:p>
        </p:txBody>
      </p:sp>
      <p:sp>
        <p:nvSpPr>
          <p:cNvPr id="52" name="object 52"/>
          <p:cNvSpPr/>
          <p:nvPr/>
        </p:nvSpPr>
        <p:spPr>
          <a:xfrm>
            <a:off x="5390641" y="2353857"/>
            <a:ext cx="498475" cy="160655"/>
          </a:xfrm>
          <a:custGeom>
            <a:avLst/>
            <a:gdLst/>
            <a:ahLst/>
            <a:cxnLst/>
            <a:rect l="l" t="t" r="r" b="b"/>
            <a:pathLst>
              <a:path w="498475" h="160655">
                <a:moveTo>
                  <a:pt x="0" y="60793"/>
                </a:moveTo>
                <a:lnTo>
                  <a:pt x="39879" y="47220"/>
                </a:lnTo>
                <a:lnTo>
                  <a:pt x="82506" y="39653"/>
                </a:lnTo>
                <a:lnTo>
                  <a:pt x="109823" y="36869"/>
                </a:lnTo>
                <a:lnTo>
                  <a:pt x="137187" y="36871"/>
                </a:lnTo>
                <a:lnTo>
                  <a:pt x="189136" y="49291"/>
                </a:lnTo>
                <a:lnTo>
                  <a:pt x="221255" y="82391"/>
                </a:lnTo>
                <a:lnTo>
                  <a:pt x="231900" y="114395"/>
                </a:lnTo>
                <a:lnTo>
                  <a:pt x="234616" y="123753"/>
                </a:lnTo>
                <a:lnTo>
                  <a:pt x="239214" y="131730"/>
                </a:lnTo>
                <a:lnTo>
                  <a:pt x="246634" y="135469"/>
                </a:lnTo>
                <a:lnTo>
                  <a:pt x="259022" y="132526"/>
                </a:lnTo>
                <a:lnTo>
                  <a:pt x="290830" y="103719"/>
                </a:lnTo>
                <a:lnTo>
                  <a:pt x="323088" y="65920"/>
                </a:lnTo>
                <a:lnTo>
                  <a:pt x="339014" y="46872"/>
                </a:lnTo>
                <a:lnTo>
                  <a:pt x="355727" y="28789"/>
                </a:lnTo>
                <a:lnTo>
                  <a:pt x="367216" y="17303"/>
                </a:lnTo>
                <a:lnTo>
                  <a:pt x="380968" y="6151"/>
                </a:lnTo>
                <a:lnTo>
                  <a:pt x="396196" y="0"/>
                </a:lnTo>
                <a:lnTo>
                  <a:pt x="412115" y="3516"/>
                </a:lnTo>
                <a:lnTo>
                  <a:pt x="436451" y="34869"/>
                </a:lnTo>
                <a:lnTo>
                  <a:pt x="450215" y="72604"/>
                </a:lnTo>
                <a:lnTo>
                  <a:pt x="461565" y="114117"/>
                </a:lnTo>
                <a:lnTo>
                  <a:pt x="468663" y="134915"/>
                </a:lnTo>
                <a:lnTo>
                  <a:pt x="478917" y="152868"/>
                </a:lnTo>
                <a:lnTo>
                  <a:pt x="485489" y="159710"/>
                </a:lnTo>
                <a:lnTo>
                  <a:pt x="489204" y="160551"/>
                </a:lnTo>
                <a:lnTo>
                  <a:pt x="492633" y="159297"/>
                </a:lnTo>
                <a:lnTo>
                  <a:pt x="498348" y="159853"/>
                </a:lnTo>
              </a:path>
            </a:pathLst>
          </a:custGeom>
          <a:ln w="12801">
            <a:solidFill>
              <a:srgbClr val="006FC0"/>
            </a:solidFill>
          </a:ln>
        </p:spPr>
        <p:txBody>
          <a:bodyPr wrap="square" lIns="0" tIns="0" rIns="0" bIns="0" rtlCol="0"/>
          <a:lstStyle/>
          <a:p>
            <a:endParaRPr/>
          </a:p>
        </p:txBody>
      </p:sp>
      <p:sp>
        <p:nvSpPr>
          <p:cNvPr id="53" name="object 53"/>
          <p:cNvSpPr/>
          <p:nvPr/>
        </p:nvSpPr>
        <p:spPr>
          <a:xfrm>
            <a:off x="5906770" y="2210689"/>
            <a:ext cx="73025" cy="288290"/>
          </a:xfrm>
          <a:custGeom>
            <a:avLst/>
            <a:gdLst/>
            <a:ahLst/>
            <a:cxnLst/>
            <a:rect l="l" t="t" r="r" b="b"/>
            <a:pathLst>
              <a:path w="73025" h="288289">
                <a:moveTo>
                  <a:pt x="0" y="0"/>
                </a:moveTo>
                <a:lnTo>
                  <a:pt x="23163" y="45148"/>
                </a:lnTo>
                <a:lnTo>
                  <a:pt x="34101" y="100159"/>
                </a:lnTo>
                <a:lnTo>
                  <a:pt x="38877" y="138112"/>
                </a:lnTo>
                <a:lnTo>
                  <a:pt x="43487" y="176065"/>
                </a:lnTo>
                <a:lnTo>
                  <a:pt x="49656" y="213995"/>
                </a:lnTo>
                <a:lnTo>
                  <a:pt x="54996" y="238329"/>
                </a:lnTo>
                <a:lnTo>
                  <a:pt x="59610" y="256460"/>
                </a:lnTo>
                <a:lnTo>
                  <a:pt x="64962" y="271805"/>
                </a:lnTo>
                <a:lnTo>
                  <a:pt x="72516" y="287782"/>
                </a:lnTo>
              </a:path>
            </a:pathLst>
          </a:custGeom>
          <a:ln w="12801">
            <a:solidFill>
              <a:srgbClr val="006FC0"/>
            </a:solidFill>
          </a:ln>
        </p:spPr>
        <p:txBody>
          <a:bodyPr wrap="square" lIns="0" tIns="0" rIns="0" bIns="0" rtlCol="0"/>
          <a:lstStyle/>
          <a:p>
            <a:endParaRPr/>
          </a:p>
        </p:txBody>
      </p:sp>
      <p:sp>
        <p:nvSpPr>
          <p:cNvPr id="54" name="object 54"/>
          <p:cNvSpPr/>
          <p:nvPr/>
        </p:nvSpPr>
        <p:spPr>
          <a:xfrm>
            <a:off x="6351004" y="2322576"/>
            <a:ext cx="156210" cy="241935"/>
          </a:xfrm>
          <a:custGeom>
            <a:avLst/>
            <a:gdLst/>
            <a:ahLst/>
            <a:cxnLst/>
            <a:rect l="l" t="t" r="r" b="b"/>
            <a:pathLst>
              <a:path w="156209" h="241935">
                <a:moveTo>
                  <a:pt x="5599" y="132587"/>
                </a:moveTo>
                <a:lnTo>
                  <a:pt x="55927" y="131077"/>
                </a:lnTo>
                <a:lnTo>
                  <a:pt x="93368" y="115516"/>
                </a:lnTo>
                <a:lnTo>
                  <a:pt x="125892" y="92317"/>
                </a:lnTo>
                <a:lnTo>
                  <a:pt x="148546" y="61337"/>
                </a:lnTo>
                <a:lnTo>
                  <a:pt x="153681" y="42418"/>
                </a:lnTo>
                <a:lnTo>
                  <a:pt x="152965" y="27324"/>
                </a:lnTo>
                <a:lnTo>
                  <a:pt x="147093" y="14446"/>
                </a:lnTo>
                <a:lnTo>
                  <a:pt x="136769" y="4949"/>
                </a:lnTo>
                <a:lnTo>
                  <a:pt x="122693" y="0"/>
                </a:lnTo>
                <a:lnTo>
                  <a:pt x="100558" y="1133"/>
                </a:lnTo>
                <a:lnTo>
                  <a:pt x="61811" y="23306"/>
                </a:lnTo>
                <a:lnTo>
                  <a:pt x="30622" y="63500"/>
                </a:lnTo>
                <a:lnTo>
                  <a:pt x="12279" y="117808"/>
                </a:lnTo>
                <a:lnTo>
                  <a:pt x="17502" y="174434"/>
                </a:lnTo>
                <a:lnTo>
                  <a:pt x="49482" y="216376"/>
                </a:lnTo>
                <a:lnTo>
                  <a:pt x="94071" y="238309"/>
                </a:lnTo>
                <a:lnTo>
                  <a:pt x="134838" y="241425"/>
                </a:lnTo>
                <a:lnTo>
                  <a:pt x="156221" y="240791"/>
                </a:lnTo>
              </a:path>
            </a:pathLst>
          </a:custGeom>
          <a:ln w="12496">
            <a:solidFill>
              <a:srgbClr val="006FC0"/>
            </a:solidFill>
          </a:ln>
        </p:spPr>
        <p:txBody>
          <a:bodyPr wrap="square" lIns="0" tIns="0" rIns="0" bIns="0" rtlCol="0"/>
          <a:lstStyle/>
          <a:p>
            <a:endParaRPr/>
          </a:p>
        </p:txBody>
      </p:sp>
      <p:sp>
        <p:nvSpPr>
          <p:cNvPr id="55" name="object 55"/>
          <p:cNvSpPr/>
          <p:nvPr/>
        </p:nvSpPr>
        <p:spPr>
          <a:xfrm>
            <a:off x="6582409" y="2321686"/>
            <a:ext cx="213995" cy="208915"/>
          </a:xfrm>
          <a:custGeom>
            <a:avLst/>
            <a:gdLst/>
            <a:ahLst/>
            <a:cxnLst/>
            <a:rect l="l" t="t" r="r" b="b"/>
            <a:pathLst>
              <a:path w="213995" h="208914">
                <a:moveTo>
                  <a:pt x="125349" y="28321"/>
                </a:moveTo>
                <a:lnTo>
                  <a:pt x="121906" y="16269"/>
                </a:lnTo>
                <a:lnTo>
                  <a:pt x="118856" y="9350"/>
                </a:lnTo>
                <a:lnTo>
                  <a:pt x="113401" y="4835"/>
                </a:lnTo>
                <a:lnTo>
                  <a:pt x="102743" y="0"/>
                </a:lnTo>
                <a:lnTo>
                  <a:pt x="82299" y="12755"/>
                </a:lnTo>
                <a:lnTo>
                  <a:pt x="49843" y="44505"/>
                </a:lnTo>
                <a:lnTo>
                  <a:pt x="21020" y="88515"/>
                </a:lnTo>
                <a:lnTo>
                  <a:pt x="164" y="144450"/>
                </a:lnTo>
                <a:lnTo>
                  <a:pt x="0" y="172847"/>
                </a:lnTo>
                <a:lnTo>
                  <a:pt x="9592" y="194030"/>
                </a:lnTo>
                <a:lnTo>
                  <a:pt x="26352" y="205247"/>
                </a:lnTo>
                <a:lnTo>
                  <a:pt x="47398" y="208869"/>
                </a:lnTo>
                <a:lnTo>
                  <a:pt x="69850" y="207263"/>
                </a:lnTo>
                <a:lnTo>
                  <a:pt x="129190" y="184927"/>
                </a:lnTo>
                <a:lnTo>
                  <a:pt x="178054" y="144779"/>
                </a:lnTo>
                <a:lnTo>
                  <a:pt x="205374" y="105949"/>
                </a:lnTo>
                <a:lnTo>
                  <a:pt x="213933" y="82593"/>
                </a:lnTo>
                <a:lnTo>
                  <a:pt x="213741" y="60071"/>
                </a:lnTo>
                <a:lnTo>
                  <a:pt x="175825" y="36246"/>
                </a:lnTo>
                <a:lnTo>
                  <a:pt x="153670" y="39877"/>
                </a:lnTo>
                <a:lnTo>
                  <a:pt x="148209" y="41148"/>
                </a:lnTo>
                <a:lnTo>
                  <a:pt x="142367" y="42672"/>
                </a:lnTo>
              </a:path>
            </a:pathLst>
          </a:custGeom>
          <a:ln w="12496">
            <a:solidFill>
              <a:srgbClr val="006FC0"/>
            </a:solidFill>
          </a:ln>
        </p:spPr>
        <p:txBody>
          <a:bodyPr wrap="square" lIns="0" tIns="0" rIns="0" bIns="0" rtlCol="0"/>
          <a:lstStyle/>
          <a:p>
            <a:endParaRPr/>
          </a:p>
        </p:txBody>
      </p:sp>
      <p:sp>
        <p:nvSpPr>
          <p:cNvPr id="56" name="object 56"/>
          <p:cNvSpPr/>
          <p:nvPr/>
        </p:nvSpPr>
        <p:spPr>
          <a:xfrm>
            <a:off x="6694931" y="2406142"/>
            <a:ext cx="113664" cy="180340"/>
          </a:xfrm>
          <a:custGeom>
            <a:avLst/>
            <a:gdLst/>
            <a:ahLst/>
            <a:cxnLst/>
            <a:rect l="l" t="t" r="r" b="b"/>
            <a:pathLst>
              <a:path w="113665" h="180339">
                <a:moveTo>
                  <a:pt x="0" y="0"/>
                </a:moveTo>
                <a:lnTo>
                  <a:pt x="45077" y="29682"/>
                </a:lnTo>
                <a:lnTo>
                  <a:pt x="69183" y="63692"/>
                </a:lnTo>
                <a:lnTo>
                  <a:pt x="85566" y="104653"/>
                </a:lnTo>
                <a:lnTo>
                  <a:pt x="96216" y="141527"/>
                </a:lnTo>
                <a:lnTo>
                  <a:pt x="99615" y="155717"/>
                </a:lnTo>
                <a:lnTo>
                  <a:pt x="104705" y="168598"/>
                </a:lnTo>
                <a:lnTo>
                  <a:pt x="113665" y="180086"/>
                </a:lnTo>
              </a:path>
            </a:pathLst>
          </a:custGeom>
          <a:ln w="12496">
            <a:solidFill>
              <a:srgbClr val="006FC0"/>
            </a:solidFill>
          </a:ln>
        </p:spPr>
        <p:txBody>
          <a:bodyPr wrap="square" lIns="0" tIns="0" rIns="0" bIns="0" rtlCol="0"/>
          <a:lstStyle/>
          <a:p>
            <a:endParaRPr/>
          </a:p>
        </p:txBody>
      </p:sp>
      <p:sp>
        <p:nvSpPr>
          <p:cNvPr id="57" name="object 57"/>
          <p:cNvSpPr/>
          <p:nvPr/>
        </p:nvSpPr>
        <p:spPr>
          <a:xfrm>
            <a:off x="6889704" y="2302510"/>
            <a:ext cx="187325" cy="177165"/>
          </a:xfrm>
          <a:custGeom>
            <a:avLst/>
            <a:gdLst/>
            <a:ahLst/>
            <a:cxnLst/>
            <a:rect l="l" t="t" r="r" b="b"/>
            <a:pathLst>
              <a:path w="187325" h="177164">
                <a:moveTo>
                  <a:pt x="2712" y="63626"/>
                </a:moveTo>
                <a:lnTo>
                  <a:pt x="0" y="60529"/>
                </a:lnTo>
                <a:lnTo>
                  <a:pt x="1871" y="71516"/>
                </a:lnTo>
                <a:lnTo>
                  <a:pt x="5623" y="86719"/>
                </a:lnTo>
                <a:lnTo>
                  <a:pt x="28604" y="135350"/>
                </a:lnTo>
                <a:lnTo>
                  <a:pt x="60370" y="165480"/>
                </a:lnTo>
                <a:lnTo>
                  <a:pt x="102185" y="176657"/>
                </a:lnTo>
                <a:lnTo>
                  <a:pt x="123521" y="173267"/>
                </a:lnTo>
                <a:lnTo>
                  <a:pt x="161506" y="151695"/>
                </a:lnTo>
                <a:lnTo>
                  <a:pt x="182802" y="115853"/>
                </a:lnTo>
                <a:lnTo>
                  <a:pt x="187205" y="75890"/>
                </a:lnTo>
                <a:lnTo>
                  <a:pt x="183735" y="56610"/>
                </a:lnTo>
                <a:lnTo>
                  <a:pt x="177383" y="37949"/>
                </a:lnTo>
                <a:lnTo>
                  <a:pt x="168828" y="20954"/>
                </a:lnTo>
                <a:lnTo>
                  <a:pt x="163208" y="14412"/>
                </a:lnTo>
                <a:lnTo>
                  <a:pt x="159017" y="9477"/>
                </a:lnTo>
                <a:lnTo>
                  <a:pt x="155541" y="5042"/>
                </a:lnTo>
                <a:lnTo>
                  <a:pt x="152064" y="0"/>
                </a:lnTo>
              </a:path>
            </a:pathLst>
          </a:custGeom>
          <a:ln w="12496">
            <a:solidFill>
              <a:srgbClr val="006FC0"/>
            </a:solidFill>
          </a:ln>
        </p:spPr>
        <p:txBody>
          <a:bodyPr wrap="square" lIns="0" tIns="0" rIns="0" bIns="0" rtlCol="0"/>
          <a:lstStyle/>
          <a:p>
            <a:endParaRPr/>
          </a:p>
        </p:txBody>
      </p:sp>
      <p:sp>
        <p:nvSpPr>
          <p:cNvPr id="58" name="object 58"/>
          <p:cNvSpPr/>
          <p:nvPr/>
        </p:nvSpPr>
        <p:spPr>
          <a:xfrm>
            <a:off x="7148194" y="2305557"/>
            <a:ext cx="189230" cy="197485"/>
          </a:xfrm>
          <a:custGeom>
            <a:avLst/>
            <a:gdLst/>
            <a:ahLst/>
            <a:cxnLst/>
            <a:rect l="l" t="t" r="r" b="b"/>
            <a:pathLst>
              <a:path w="189229" h="197485">
                <a:moveTo>
                  <a:pt x="85598" y="888"/>
                </a:moveTo>
                <a:lnTo>
                  <a:pt x="88646" y="253"/>
                </a:lnTo>
                <a:lnTo>
                  <a:pt x="92075" y="0"/>
                </a:lnTo>
                <a:lnTo>
                  <a:pt x="95123" y="0"/>
                </a:lnTo>
                <a:lnTo>
                  <a:pt x="90955" y="13823"/>
                </a:lnTo>
                <a:lnTo>
                  <a:pt x="82645" y="26479"/>
                </a:lnTo>
                <a:lnTo>
                  <a:pt x="72191" y="38469"/>
                </a:lnTo>
                <a:lnTo>
                  <a:pt x="61595" y="50291"/>
                </a:lnTo>
                <a:lnTo>
                  <a:pt x="46390" y="68641"/>
                </a:lnTo>
                <a:lnTo>
                  <a:pt x="31781" y="87360"/>
                </a:lnTo>
                <a:lnTo>
                  <a:pt x="18268" y="106816"/>
                </a:lnTo>
                <a:lnTo>
                  <a:pt x="6350" y="127380"/>
                </a:lnTo>
                <a:lnTo>
                  <a:pt x="1777" y="138049"/>
                </a:lnTo>
                <a:lnTo>
                  <a:pt x="0" y="140462"/>
                </a:lnTo>
                <a:lnTo>
                  <a:pt x="2158" y="148081"/>
                </a:lnTo>
                <a:lnTo>
                  <a:pt x="18454" y="143333"/>
                </a:lnTo>
                <a:lnTo>
                  <a:pt x="32226" y="136191"/>
                </a:lnTo>
                <a:lnTo>
                  <a:pt x="71060" y="99018"/>
                </a:lnTo>
                <a:lnTo>
                  <a:pt x="96214" y="67788"/>
                </a:lnTo>
                <a:lnTo>
                  <a:pt x="108457" y="51815"/>
                </a:lnTo>
                <a:lnTo>
                  <a:pt x="115824" y="42671"/>
                </a:lnTo>
                <a:lnTo>
                  <a:pt x="117601" y="39624"/>
                </a:lnTo>
                <a:lnTo>
                  <a:pt x="126110" y="39242"/>
                </a:lnTo>
                <a:lnTo>
                  <a:pt x="129776" y="60019"/>
                </a:lnTo>
                <a:lnTo>
                  <a:pt x="132286" y="81057"/>
                </a:lnTo>
                <a:lnTo>
                  <a:pt x="134629" y="102143"/>
                </a:lnTo>
                <a:lnTo>
                  <a:pt x="137795" y="123062"/>
                </a:lnTo>
                <a:lnTo>
                  <a:pt x="150558" y="162020"/>
                </a:lnTo>
                <a:lnTo>
                  <a:pt x="177037" y="193166"/>
                </a:lnTo>
                <a:lnTo>
                  <a:pt x="185038" y="195961"/>
                </a:lnTo>
                <a:lnTo>
                  <a:pt x="188975" y="197484"/>
                </a:lnTo>
              </a:path>
            </a:pathLst>
          </a:custGeom>
          <a:ln w="12496">
            <a:solidFill>
              <a:srgbClr val="006FC0"/>
            </a:solidFill>
          </a:ln>
        </p:spPr>
        <p:txBody>
          <a:bodyPr wrap="square" lIns="0" tIns="0" rIns="0" bIns="0" rtlCol="0"/>
          <a:lstStyle/>
          <a:p>
            <a:endParaRPr/>
          </a:p>
        </p:txBody>
      </p:sp>
      <p:sp>
        <p:nvSpPr>
          <p:cNvPr id="59" name="object 59"/>
          <p:cNvSpPr/>
          <p:nvPr/>
        </p:nvSpPr>
        <p:spPr>
          <a:xfrm>
            <a:off x="7477632" y="2181732"/>
            <a:ext cx="53975" cy="334645"/>
          </a:xfrm>
          <a:custGeom>
            <a:avLst/>
            <a:gdLst/>
            <a:ahLst/>
            <a:cxnLst/>
            <a:rect l="l" t="t" r="r" b="b"/>
            <a:pathLst>
              <a:path w="53975" h="334644">
                <a:moveTo>
                  <a:pt x="0" y="0"/>
                </a:moveTo>
                <a:lnTo>
                  <a:pt x="14483" y="47238"/>
                </a:lnTo>
                <a:lnTo>
                  <a:pt x="24425" y="96744"/>
                </a:lnTo>
                <a:lnTo>
                  <a:pt x="34732" y="163296"/>
                </a:lnTo>
                <a:lnTo>
                  <a:pt x="43340" y="224920"/>
                </a:lnTo>
                <a:lnTo>
                  <a:pt x="48535" y="281428"/>
                </a:lnTo>
                <a:lnTo>
                  <a:pt x="51181" y="309752"/>
                </a:lnTo>
                <a:lnTo>
                  <a:pt x="52609" y="318224"/>
                </a:lnTo>
                <a:lnTo>
                  <a:pt x="53371" y="324088"/>
                </a:lnTo>
                <a:lnTo>
                  <a:pt x="53038" y="328880"/>
                </a:lnTo>
                <a:lnTo>
                  <a:pt x="51181" y="334137"/>
                </a:lnTo>
              </a:path>
            </a:pathLst>
          </a:custGeom>
          <a:ln w="12496">
            <a:solidFill>
              <a:srgbClr val="006FC0"/>
            </a:solidFill>
          </a:ln>
        </p:spPr>
        <p:txBody>
          <a:bodyPr wrap="square" lIns="0" tIns="0" rIns="0" bIns="0" rtlCol="0"/>
          <a:lstStyle/>
          <a:p>
            <a:endParaRPr/>
          </a:p>
        </p:txBody>
      </p:sp>
      <p:sp>
        <p:nvSpPr>
          <p:cNvPr id="60" name="object 60"/>
          <p:cNvSpPr/>
          <p:nvPr/>
        </p:nvSpPr>
        <p:spPr>
          <a:xfrm>
            <a:off x="7362445" y="2348057"/>
            <a:ext cx="267335" cy="144780"/>
          </a:xfrm>
          <a:custGeom>
            <a:avLst/>
            <a:gdLst/>
            <a:ahLst/>
            <a:cxnLst/>
            <a:rect l="l" t="t" r="r" b="b"/>
            <a:pathLst>
              <a:path w="267334" h="144780">
                <a:moveTo>
                  <a:pt x="16127" y="75991"/>
                </a:moveTo>
                <a:lnTo>
                  <a:pt x="6941" y="65341"/>
                </a:lnTo>
                <a:lnTo>
                  <a:pt x="267" y="54417"/>
                </a:lnTo>
                <a:lnTo>
                  <a:pt x="0" y="43326"/>
                </a:lnTo>
                <a:lnTo>
                  <a:pt x="10031" y="32176"/>
                </a:lnTo>
                <a:lnTo>
                  <a:pt x="51464" y="15174"/>
                </a:lnTo>
                <a:lnTo>
                  <a:pt x="95375" y="6268"/>
                </a:lnTo>
                <a:lnTo>
                  <a:pt x="145206" y="537"/>
                </a:lnTo>
                <a:lnTo>
                  <a:pt x="170545" y="0"/>
                </a:lnTo>
                <a:lnTo>
                  <a:pt x="195705" y="1950"/>
                </a:lnTo>
                <a:lnTo>
                  <a:pt x="244818" y="22560"/>
                </a:lnTo>
                <a:lnTo>
                  <a:pt x="264562" y="55633"/>
                </a:lnTo>
                <a:lnTo>
                  <a:pt x="267174" y="76769"/>
                </a:lnTo>
                <a:lnTo>
                  <a:pt x="265737" y="98309"/>
                </a:lnTo>
                <a:lnTo>
                  <a:pt x="261491" y="118409"/>
                </a:lnTo>
                <a:lnTo>
                  <a:pt x="258329" y="126565"/>
                </a:lnTo>
                <a:lnTo>
                  <a:pt x="254299" y="133173"/>
                </a:lnTo>
                <a:lnTo>
                  <a:pt x="249293" y="138876"/>
                </a:lnTo>
                <a:lnTo>
                  <a:pt x="243203" y="144317"/>
                </a:lnTo>
              </a:path>
            </a:pathLst>
          </a:custGeom>
          <a:ln w="12496">
            <a:solidFill>
              <a:srgbClr val="006FC0"/>
            </a:solidFill>
          </a:ln>
        </p:spPr>
        <p:txBody>
          <a:bodyPr wrap="square" lIns="0" tIns="0" rIns="0" bIns="0" rtlCol="0"/>
          <a:lstStyle/>
          <a:p>
            <a:endParaRPr/>
          </a:p>
        </p:txBody>
      </p:sp>
      <p:sp>
        <p:nvSpPr>
          <p:cNvPr id="61" name="object 61"/>
          <p:cNvSpPr/>
          <p:nvPr/>
        </p:nvSpPr>
        <p:spPr>
          <a:xfrm>
            <a:off x="7603235" y="2234366"/>
            <a:ext cx="62865" cy="66675"/>
          </a:xfrm>
          <a:custGeom>
            <a:avLst/>
            <a:gdLst/>
            <a:ahLst/>
            <a:cxnLst/>
            <a:rect l="l" t="t" r="r" b="b"/>
            <a:pathLst>
              <a:path w="62865" h="66675">
                <a:moveTo>
                  <a:pt x="0" y="66619"/>
                </a:moveTo>
                <a:lnTo>
                  <a:pt x="11733" y="15220"/>
                </a:lnTo>
                <a:lnTo>
                  <a:pt x="30966" y="0"/>
                </a:lnTo>
                <a:lnTo>
                  <a:pt x="42433" y="2992"/>
                </a:lnTo>
                <a:lnTo>
                  <a:pt x="53544" y="8651"/>
                </a:lnTo>
                <a:lnTo>
                  <a:pt x="62738" y="13787"/>
                </a:lnTo>
              </a:path>
            </a:pathLst>
          </a:custGeom>
          <a:ln w="12496">
            <a:solidFill>
              <a:srgbClr val="006FC0"/>
            </a:solidFill>
          </a:ln>
        </p:spPr>
        <p:txBody>
          <a:bodyPr wrap="square" lIns="0" tIns="0" rIns="0" bIns="0" rtlCol="0"/>
          <a:lstStyle/>
          <a:p>
            <a:endParaRPr/>
          </a:p>
        </p:txBody>
      </p:sp>
      <p:sp>
        <p:nvSpPr>
          <p:cNvPr id="62" name="object 62"/>
          <p:cNvSpPr/>
          <p:nvPr/>
        </p:nvSpPr>
        <p:spPr>
          <a:xfrm>
            <a:off x="7745221" y="2307335"/>
            <a:ext cx="332740" cy="156210"/>
          </a:xfrm>
          <a:custGeom>
            <a:avLst/>
            <a:gdLst/>
            <a:ahLst/>
            <a:cxnLst/>
            <a:rect l="l" t="t" r="r" b="b"/>
            <a:pathLst>
              <a:path w="332740" h="156210">
                <a:moveTo>
                  <a:pt x="53339" y="0"/>
                </a:moveTo>
                <a:lnTo>
                  <a:pt x="49404" y="15521"/>
                </a:lnTo>
                <a:lnTo>
                  <a:pt x="43195" y="29114"/>
                </a:lnTo>
                <a:lnTo>
                  <a:pt x="35677" y="42183"/>
                </a:lnTo>
                <a:lnTo>
                  <a:pt x="27812" y="56134"/>
                </a:lnTo>
                <a:lnTo>
                  <a:pt x="17555" y="75967"/>
                </a:lnTo>
                <a:lnTo>
                  <a:pt x="7286" y="99075"/>
                </a:lnTo>
                <a:lnTo>
                  <a:pt x="327" y="122874"/>
                </a:lnTo>
                <a:lnTo>
                  <a:pt x="0" y="144779"/>
                </a:lnTo>
                <a:lnTo>
                  <a:pt x="4318" y="152400"/>
                </a:lnTo>
                <a:lnTo>
                  <a:pt x="5842" y="155193"/>
                </a:lnTo>
                <a:lnTo>
                  <a:pt x="45211" y="134397"/>
                </a:lnTo>
                <a:lnTo>
                  <a:pt x="69850" y="103377"/>
                </a:lnTo>
                <a:lnTo>
                  <a:pt x="89233" y="69135"/>
                </a:lnTo>
                <a:lnTo>
                  <a:pt x="98264" y="51639"/>
                </a:lnTo>
                <a:lnTo>
                  <a:pt x="107950" y="34416"/>
                </a:lnTo>
                <a:lnTo>
                  <a:pt x="114046" y="25653"/>
                </a:lnTo>
                <a:lnTo>
                  <a:pt x="115824" y="22605"/>
                </a:lnTo>
                <a:lnTo>
                  <a:pt x="124713" y="25653"/>
                </a:lnTo>
                <a:lnTo>
                  <a:pt x="141573" y="68570"/>
                </a:lnTo>
                <a:lnTo>
                  <a:pt x="151542" y="100204"/>
                </a:lnTo>
                <a:lnTo>
                  <a:pt x="157924" y="116189"/>
                </a:lnTo>
                <a:lnTo>
                  <a:pt x="166592" y="130625"/>
                </a:lnTo>
                <a:lnTo>
                  <a:pt x="178688" y="142621"/>
                </a:lnTo>
                <a:lnTo>
                  <a:pt x="189958" y="137483"/>
                </a:lnTo>
                <a:lnTo>
                  <a:pt x="231368" y="92519"/>
                </a:lnTo>
                <a:lnTo>
                  <a:pt x="245887" y="72612"/>
                </a:lnTo>
                <a:lnTo>
                  <a:pt x="261288" y="53419"/>
                </a:lnTo>
                <a:lnTo>
                  <a:pt x="278892" y="35940"/>
                </a:lnTo>
                <a:lnTo>
                  <a:pt x="288035" y="29590"/>
                </a:lnTo>
                <a:lnTo>
                  <a:pt x="289941" y="27177"/>
                </a:lnTo>
                <a:lnTo>
                  <a:pt x="312634" y="72455"/>
                </a:lnTo>
                <a:lnTo>
                  <a:pt x="312800" y="89915"/>
                </a:lnTo>
                <a:lnTo>
                  <a:pt x="312562" y="104080"/>
                </a:lnTo>
                <a:lnTo>
                  <a:pt x="313467" y="120078"/>
                </a:lnTo>
                <a:lnTo>
                  <a:pt x="317087" y="135314"/>
                </a:lnTo>
                <a:lnTo>
                  <a:pt x="324993" y="147192"/>
                </a:lnTo>
                <a:lnTo>
                  <a:pt x="327659" y="148462"/>
                </a:lnTo>
                <a:lnTo>
                  <a:pt x="330200" y="149098"/>
                </a:lnTo>
                <a:lnTo>
                  <a:pt x="332612" y="150240"/>
                </a:lnTo>
              </a:path>
            </a:pathLst>
          </a:custGeom>
          <a:ln w="12496">
            <a:solidFill>
              <a:srgbClr val="006FC0"/>
            </a:solidFill>
          </a:ln>
        </p:spPr>
        <p:txBody>
          <a:bodyPr wrap="square" lIns="0" tIns="0" rIns="0" bIns="0" rtlCol="0"/>
          <a:lstStyle/>
          <a:p>
            <a:endParaRPr/>
          </a:p>
        </p:txBody>
      </p:sp>
      <p:sp>
        <p:nvSpPr>
          <p:cNvPr id="63" name="object 63"/>
          <p:cNvSpPr/>
          <p:nvPr/>
        </p:nvSpPr>
        <p:spPr>
          <a:xfrm>
            <a:off x="8133842" y="2254885"/>
            <a:ext cx="130810" cy="235585"/>
          </a:xfrm>
          <a:custGeom>
            <a:avLst/>
            <a:gdLst/>
            <a:ahLst/>
            <a:cxnLst/>
            <a:rect l="l" t="t" r="r" b="b"/>
            <a:pathLst>
              <a:path w="130809" h="235585">
                <a:moveTo>
                  <a:pt x="130555" y="23240"/>
                </a:moveTo>
                <a:lnTo>
                  <a:pt x="130555" y="10032"/>
                </a:lnTo>
                <a:lnTo>
                  <a:pt x="130809" y="7619"/>
                </a:lnTo>
                <a:lnTo>
                  <a:pt x="129539" y="0"/>
                </a:lnTo>
                <a:lnTo>
                  <a:pt x="104648" y="41528"/>
                </a:lnTo>
                <a:lnTo>
                  <a:pt x="104497" y="65853"/>
                </a:lnTo>
                <a:lnTo>
                  <a:pt x="107251" y="89725"/>
                </a:lnTo>
                <a:lnTo>
                  <a:pt x="111434" y="113502"/>
                </a:lnTo>
                <a:lnTo>
                  <a:pt x="115569" y="137540"/>
                </a:lnTo>
                <a:lnTo>
                  <a:pt x="118211" y="155158"/>
                </a:lnTo>
                <a:lnTo>
                  <a:pt x="118983" y="173323"/>
                </a:lnTo>
                <a:lnTo>
                  <a:pt x="115444" y="190583"/>
                </a:lnTo>
                <a:lnTo>
                  <a:pt x="88366" y="217600"/>
                </a:lnTo>
                <a:lnTo>
                  <a:pt x="48881" y="231399"/>
                </a:lnTo>
                <a:lnTo>
                  <a:pt x="21163" y="234487"/>
                </a:lnTo>
                <a:lnTo>
                  <a:pt x="13985" y="234616"/>
                </a:lnTo>
                <a:lnTo>
                  <a:pt x="6927" y="234817"/>
                </a:lnTo>
                <a:lnTo>
                  <a:pt x="0" y="235076"/>
                </a:lnTo>
              </a:path>
            </a:pathLst>
          </a:custGeom>
          <a:ln w="12496">
            <a:solidFill>
              <a:srgbClr val="006FC0"/>
            </a:solidFill>
          </a:ln>
        </p:spPr>
        <p:txBody>
          <a:bodyPr wrap="square" lIns="0" tIns="0" rIns="0" bIns="0" rtlCol="0"/>
          <a:lstStyle/>
          <a:p>
            <a:endParaRPr/>
          </a:p>
        </p:txBody>
      </p:sp>
      <p:sp>
        <p:nvSpPr>
          <p:cNvPr id="64" name="object 64"/>
          <p:cNvSpPr/>
          <p:nvPr/>
        </p:nvSpPr>
        <p:spPr>
          <a:xfrm>
            <a:off x="1757807" y="3523488"/>
            <a:ext cx="22225" cy="18415"/>
          </a:xfrm>
          <a:custGeom>
            <a:avLst/>
            <a:gdLst/>
            <a:ahLst/>
            <a:cxnLst/>
            <a:rect l="l" t="t" r="r" b="b"/>
            <a:pathLst>
              <a:path w="22225" h="18414">
                <a:moveTo>
                  <a:pt x="22225" y="0"/>
                </a:moveTo>
                <a:lnTo>
                  <a:pt x="12322" y="2607"/>
                </a:lnTo>
                <a:lnTo>
                  <a:pt x="6540" y="5048"/>
                </a:lnTo>
                <a:lnTo>
                  <a:pt x="3044" y="9536"/>
                </a:lnTo>
                <a:lnTo>
                  <a:pt x="0" y="18287"/>
                </a:lnTo>
              </a:path>
            </a:pathLst>
          </a:custGeom>
          <a:ln w="12801">
            <a:solidFill>
              <a:srgbClr val="006FC0"/>
            </a:solidFill>
          </a:ln>
        </p:spPr>
        <p:txBody>
          <a:bodyPr wrap="square" lIns="0" tIns="0" rIns="0" bIns="0" rtlCol="0"/>
          <a:lstStyle/>
          <a:p>
            <a:endParaRPr/>
          </a:p>
        </p:txBody>
      </p:sp>
      <p:sp>
        <p:nvSpPr>
          <p:cNvPr id="65" name="object 65"/>
          <p:cNvSpPr/>
          <p:nvPr/>
        </p:nvSpPr>
        <p:spPr>
          <a:xfrm>
            <a:off x="2757170" y="3623436"/>
            <a:ext cx="13970" cy="10160"/>
          </a:xfrm>
          <a:custGeom>
            <a:avLst/>
            <a:gdLst/>
            <a:ahLst/>
            <a:cxnLst/>
            <a:rect l="l" t="t" r="r" b="b"/>
            <a:pathLst>
              <a:path w="13969" h="10160">
                <a:moveTo>
                  <a:pt x="0" y="0"/>
                </a:moveTo>
                <a:lnTo>
                  <a:pt x="4318" y="8000"/>
                </a:lnTo>
                <a:lnTo>
                  <a:pt x="6477" y="10032"/>
                </a:lnTo>
                <a:lnTo>
                  <a:pt x="13462" y="3682"/>
                </a:lnTo>
              </a:path>
            </a:pathLst>
          </a:custGeom>
          <a:ln w="12801">
            <a:solidFill>
              <a:srgbClr val="006FC0"/>
            </a:solidFill>
          </a:ln>
        </p:spPr>
        <p:txBody>
          <a:bodyPr wrap="square" lIns="0" tIns="0" rIns="0" bIns="0" rtlCol="0"/>
          <a:lstStyle/>
          <a:p>
            <a:endParaRPr/>
          </a:p>
        </p:txBody>
      </p:sp>
      <p:sp>
        <p:nvSpPr>
          <p:cNvPr id="66" name="object 66"/>
          <p:cNvSpPr/>
          <p:nvPr/>
        </p:nvSpPr>
        <p:spPr>
          <a:xfrm>
            <a:off x="3283965" y="3819096"/>
            <a:ext cx="11430" cy="10795"/>
          </a:xfrm>
          <a:custGeom>
            <a:avLst/>
            <a:gdLst/>
            <a:ahLst/>
            <a:cxnLst/>
            <a:rect l="l" t="t" r="r" b="b"/>
            <a:pathLst>
              <a:path w="11429" h="10795">
                <a:moveTo>
                  <a:pt x="0" y="10461"/>
                </a:moveTo>
                <a:lnTo>
                  <a:pt x="6236" y="3605"/>
                </a:lnTo>
                <a:lnTo>
                  <a:pt x="10652" y="0"/>
                </a:lnTo>
                <a:lnTo>
                  <a:pt x="10947" y="1085"/>
                </a:lnTo>
                <a:lnTo>
                  <a:pt x="4825" y="8302"/>
                </a:lnTo>
              </a:path>
            </a:pathLst>
          </a:custGeom>
          <a:ln w="12801">
            <a:solidFill>
              <a:srgbClr val="006FC0"/>
            </a:solidFill>
          </a:ln>
        </p:spPr>
        <p:txBody>
          <a:bodyPr wrap="square" lIns="0" tIns="0" rIns="0" bIns="0" rtlCol="0"/>
          <a:lstStyle/>
          <a:p>
            <a:endParaRPr/>
          </a:p>
        </p:txBody>
      </p:sp>
      <p:sp>
        <p:nvSpPr>
          <p:cNvPr id="67" name="object 67"/>
          <p:cNvSpPr/>
          <p:nvPr/>
        </p:nvSpPr>
        <p:spPr>
          <a:xfrm>
            <a:off x="3993233" y="3791711"/>
            <a:ext cx="14604" cy="10160"/>
          </a:xfrm>
          <a:custGeom>
            <a:avLst/>
            <a:gdLst/>
            <a:ahLst/>
            <a:cxnLst/>
            <a:rect l="l" t="t" r="r" b="b"/>
            <a:pathLst>
              <a:path w="14604" h="10160">
                <a:moveTo>
                  <a:pt x="6631" y="0"/>
                </a:moveTo>
                <a:lnTo>
                  <a:pt x="0" y="1260"/>
                </a:lnTo>
                <a:lnTo>
                  <a:pt x="2345" y="4175"/>
                </a:lnTo>
                <a:lnTo>
                  <a:pt x="8739" y="7447"/>
                </a:lnTo>
                <a:lnTo>
                  <a:pt x="14251" y="9779"/>
                </a:lnTo>
              </a:path>
            </a:pathLst>
          </a:custGeom>
          <a:ln w="12801">
            <a:solidFill>
              <a:srgbClr val="006FC0"/>
            </a:solidFill>
          </a:ln>
        </p:spPr>
        <p:txBody>
          <a:bodyPr wrap="square" lIns="0" tIns="0" rIns="0" bIns="0" rtlCol="0"/>
          <a:lstStyle/>
          <a:p>
            <a:endParaRPr/>
          </a:p>
        </p:txBody>
      </p:sp>
      <p:sp>
        <p:nvSpPr>
          <p:cNvPr id="68" name="object 68"/>
          <p:cNvSpPr/>
          <p:nvPr/>
        </p:nvSpPr>
        <p:spPr>
          <a:xfrm>
            <a:off x="3986529" y="3280378"/>
            <a:ext cx="20320" cy="19685"/>
          </a:xfrm>
          <a:custGeom>
            <a:avLst/>
            <a:gdLst/>
            <a:ahLst/>
            <a:cxnLst/>
            <a:rect l="l" t="t" r="r" b="b"/>
            <a:pathLst>
              <a:path w="20320" h="19685">
                <a:moveTo>
                  <a:pt x="0" y="8159"/>
                </a:moveTo>
                <a:lnTo>
                  <a:pt x="10943" y="793"/>
                </a:lnTo>
                <a:lnTo>
                  <a:pt x="17160" y="0"/>
                </a:lnTo>
                <a:lnTo>
                  <a:pt x="19877" y="6016"/>
                </a:lnTo>
                <a:lnTo>
                  <a:pt x="20320" y="19081"/>
                </a:lnTo>
              </a:path>
            </a:pathLst>
          </a:custGeom>
          <a:ln w="12801">
            <a:solidFill>
              <a:srgbClr val="006FC0"/>
            </a:solidFill>
          </a:ln>
        </p:spPr>
        <p:txBody>
          <a:bodyPr wrap="square" lIns="0" tIns="0" rIns="0" bIns="0" rtlCol="0"/>
          <a:lstStyle/>
          <a:p>
            <a:endParaRPr/>
          </a:p>
        </p:txBody>
      </p:sp>
      <p:sp>
        <p:nvSpPr>
          <p:cNvPr id="69" name="object 69"/>
          <p:cNvSpPr/>
          <p:nvPr/>
        </p:nvSpPr>
        <p:spPr>
          <a:xfrm>
            <a:off x="1238402" y="3342766"/>
            <a:ext cx="398145" cy="358775"/>
          </a:xfrm>
          <a:custGeom>
            <a:avLst/>
            <a:gdLst/>
            <a:ahLst/>
            <a:cxnLst/>
            <a:rect l="l" t="t" r="r" b="b"/>
            <a:pathLst>
              <a:path w="398144" h="358775">
                <a:moveTo>
                  <a:pt x="3047" y="334899"/>
                </a:moveTo>
                <a:lnTo>
                  <a:pt x="2438" y="342900"/>
                </a:lnTo>
                <a:lnTo>
                  <a:pt x="1524" y="350520"/>
                </a:lnTo>
                <a:lnTo>
                  <a:pt x="0" y="358775"/>
                </a:lnTo>
                <a:lnTo>
                  <a:pt x="10839" y="347327"/>
                </a:lnTo>
                <a:lnTo>
                  <a:pt x="20418" y="335581"/>
                </a:lnTo>
                <a:lnTo>
                  <a:pt x="29307" y="323145"/>
                </a:lnTo>
                <a:lnTo>
                  <a:pt x="38074" y="309626"/>
                </a:lnTo>
                <a:lnTo>
                  <a:pt x="62333" y="271658"/>
                </a:lnTo>
                <a:lnTo>
                  <a:pt x="87747" y="234394"/>
                </a:lnTo>
                <a:lnTo>
                  <a:pt x="113851" y="197629"/>
                </a:lnTo>
                <a:lnTo>
                  <a:pt x="140182" y="161162"/>
                </a:lnTo>
                <a:lnTo>
                  <a:pt x="153700" y="141849"/>
                </a:lnTo>
                <a:lnTo>
                  <a:pt x="179830" y="102602"/>
                </a:lnTo>
                <a:lnTo>
                  <a:pt x="202551" y="67546"/>
                </a:lnTo>
                <a:lnTo>
                  <a:pt x="230733" y="20700"/>
                </a:lnTo>
                <a:lnTo>
                  <a:pt x="237859" y="6467"/>
                </a:lnTo>
                <a:lnTo>
                  <a:pt x="240766" y="0"/>
                </a:lnTo>
                <a:lnTo>
                  <a:pt x="224050" y="43894"/>
                </a:lnTo>
                <a:lnTo>
                  <a:pt x="210286" y="89027"/>
                </a:lnTo>
                <a:lnTo>
                  <a:pt x="199586" y="145303"/>
                </a:lnTo>
                <a:lnTo>
                  <a:pt x="200285" y="174555"/>
                </a:lnTo>
                <a:lnTo>
                  <a:pt x="209651" y="200533"/>
                </a:lnTo>
                <a:lnTo>
                  <a:pt x="221776" y="211730"/>
                </a:lnTo>
                <a:lnTo>
                  <a:pt x="236448" y="214582"/>
                </a:lnTo>
                <a:lnTo>
                  <a:pt x="251978" y="211552"/>
                </a:lnTo>
                <a:lnTo>
                  <a:pt x="287403" y="191563"/>
                </a:lnTo>
                <a:lnTo>
                  <a:pt x="322288" y="155813"/>
                </a:lnTo>
                <a:lnTo>
                  <a:pt x="353244" y="111821"/>
                </a:lnTo>
                <a:lnTo>
                  <a:pt x="381843" y="60922"/>
                </a:lnTo>
                <a:lnTo>
                  <a:pt x="396214" y="35687"/>
                </a:lnTo>
                <a:lnTo>
                  <a:pt x="397657" y="54010"/>
                </a:lnTo>
                <a:lnTo>
                  <a:pt x="396897" y="71977"/>
                </a:lnTo>
                <a:lnTo>
                  <a:pt x="394589" y="90086"/>
                </a:lnTo>
                <a:lnTo>
                  <a:pt x="391388" y="108838"/>
                </a:lnTo>
                <a:lnTo>
                  <a:pt x="387201" y="132970"/>
                </a:lnTo>
                <a:lnTo>
                  <a:pt x="383228" y="157210"/>
                </a:lnTo>
                <a:lnTo>
                  <a:pt x="379208" y="181330"/>
                </a:lnTo>
                <a:lnTo>
                  <a:pt x="374878" y="205105"/>
                </a:lnTo>
                <a:lnTo>
                  <a:pt x="371737" y="219753"/>
                </a:lnTo>
                <a:lnTo>
                  <a:pt x="368417" y="234378"/>
                </a:lnTo>
                <a:lnTo>
                  <a:pt x="365216" y="249003"/>
                </a:lnTo>
                <a:lnTo>
                  <a:pt x="362432" y="263652"/>
                </a:lnTo>
              </a:path>
            </a:pathLst>
          </a:custGeom>
          <a:ln w="12801">
            <a:solidFill>
              <a:srgbClr val="006FC0"/>
            </a:solidFill>
          </a:ln>
        </p:spPr>
        <p:txBody>
          <a:bodyPr wrap="square" lIns="0" tIns="0" rIns="0" bIns="0" rtlCol="0"/>
          <a:lstStyle/>
          <a:p>
            <a:endParaRPr/>
          </a:p>
        </p:txBody>
      </p:sp>
      <p:sp>
        <p:nvSpPr>
          <p:cNvPr id="70" name="object 70"/>
          <p:cNvSpPr/>
          <p:nvPr/>
        </p:nvSpPr>
        <p:spPr>
          <a:xfrm>
            <a:off x="1719326" y="3583559"/>
            <a:ext cx="32384" cy="113030"/>
          </a:xfrm>
          <a:custGeom>
            <a:avLst/>
            <a:gdLst/>
            <a:ahLst/>
            <a:cxnLst/>
            <a:rect l="l" t="t" r="r" b="b"/>
            <a:pathLst>
              <a:path w="32385" h="113029">
                <a:moveTo>
                  <a:pt x="13462" y="5206"/>
                </a:moveTo>
                <a:lnTo>
                  <a:pt x="15621" y="3301"/>
                </a:lnTo>
                <a:lnTo>
                  <a:pt x="17780" y="1777"/>
                </a:lnTo>
                <a:lnTo>
                  <a:pt x="19812" y="0"/>
                </a:lnTo>
                <a:lnTo>
                  <a:pt x="19319" y="11680"/>
                </a:lnTo>
                <a:lnTo>
                  <a:pt x="16637" y="22860"/>
                </a:lnTo>
                <a:lnTo>
                  <a:pt x="12811" y="34039"/>
                </a:lnTo>
                <a:lnTo>
                  <a:pt x="8890" y="45719"/>
                </a:lnTo>
                <a:lnTo>
                  <a:pt x="5089" y="58644"/>
                </a:lnTo>
                <a:lnTo>
                  <a:pt x="1920" y="72056"/>
                </a:lnTo>
                <a:lnTo>
                  <a:pt x="13" y="85635"/>
                </a:lnTo>
                <a:lnTo>
                  <a:pt x="0" y="99059"/>
                </a:lnTo>
                <a:lnTo>
                  <a:pt x="5113" y="112863"/>
                </a:lnTo>
                <a:lnTo>
                  <a:pt x="14239" y="112045"/>
                </a:lnTo>
                <a:lnTo>
                  <a:pt x="24342" y="103274"/>
                </a:lnTo>
                <a:lnTo>
                  <a:pt x="32385" y="93217"/>
                </a:lnTo>
              </a:path>
            </a:pathLst>
          </a:custGeom>
          <a:ln w="12801">
            <a:solidFill>
              <a:srgbClr val="006FC0"/>
            </a:solidFill>
          </a:ln>
        </p:spPr>
        <p:txBody>
          <a:bodyPr wrap="square" lIns="0" tIns="0" rIns="0" bIns="0" rtlCol="0"/>
          <a:lstStyle/>
          <a:p>
            <a:endParaRPr/>
          </a:p>
        </p:txBody>
      </p:sp>
      <p:sp>
        <p:nvSpPr>
          <p:cNvPr id="71" name="object 71"/>
          <p:cNvSpPr/>
          <p:nvPr/>
        </p:nvSpPr>
        <p:spPr>
          <a:xfrm>
            <a:off x="1466722" y="3125077"/>
            <a:ext cx="262890" cy="118110"/>
          </a:xfrm>
          <a:custGeom>
            <a:avLst/>
            <a:gdLst/>
            <a:ahLst/>
            <a:cxnLst/>
            <a:rect l="l" t="t" r="r" b="b"/>
            <a:pathLst>
              <a:path w="262889" h="118110">
                <a:moveTo>
                  <a:pt x="5207" y="86625"/>
                </a:moveTo>
                <a:lnTo>
                  <a:pt x="3302" y="84720"/>
                </a:lnTo>
                <a:lnTo>
                  <a:pt x="1778" y="82688"/>
                </a:lnTo>
                <a:lnTo>
                  <a:pt x="0" y="80529"/>
                </a:lnTo>
                <a:lnTo>
                  <a:pt x="11993" y="82482"/>
                </a:lnTo>
                <a:lnTo>
                  <a:pt x="23844" y="85387"/>
                </a:lnTo>
                <a:lnTo>
                  <a:pt x="35647" y="88816"/>
                </a:lnTo>
                <a:lnTo>
                  <a:pt x="47498" y="92340"/>
                </a:lnTo>
                <a:lnTo>
                  <a:pt x="72757" y="99306"/>
                </a:lnTo>
                <a:lnTo>
                  <a:pt x="123846" y="110378"/>
                </a:lnTo>
                <a:lnTo>
                  <a:pt x="172777" y="116460"/>
                </a:lnTo>
                <a:lnTo>
                  <a:pt x="197056" y="117661"/>
                </a:lnTo>
                <a:lnTo>
                  <a:pt x="221168" y="116076"/>
                </a:lnTo>
                <a:lnTo>
                  <a:pt x="243840" y="110120"/>
                </a:lnTo>
                <a:lnTo>
                  <a:pt x="252733" y="105255"/>
                </a:lnTo>
                <a:lnTo>
                  <a:pt x="259270" y="98532"/>
                </a:lnTo>
                <a:lnTo>
                  <a:pt x="262663" y="90046"/>
                </a:lnTo>
                <a:lnTo>
                  <a:pt x="262128" y="79894"/>
                </a:lnTo>
                <a:lnTo>
                  <a:pt x="236220" y="37476"/>
                </a:lnTo>
                <a:lnTo>
                  <a:pt x="205994" y="5472"/>
                </a:lnTo>
                <a:lnTo>
                  <a:pt x="197076" y="0"/>
                </a:lnTo>
                <a:lnTo>
                  <a:pt x="198945" y="4647"/>
                </a:lnTo>
                <a:lnTo>
                  <a:pt x="205958" y="13295"/>
                </a:lnTo>
                <a:lnTo>
                  <a:pt x="212471" y="19823"/>
                </a:lnTo>
              </a:path>
            </a:pathLst>
          </a:custGeom>
          <a:ln w="12801">
            <a:solidFill>
              <a:srgbClr val="006FC0"/>
            </a:solidFill>
          </a:ln>
        </p:spPr>
        <p:txBody>
          <a:bodyPr wrap="square" lIns="0" tIns="0" rIns="0" bIns="0" rtlCol="0"/>
          <a:lstStyle/>
          <a:p>
            <a:endParaRPr/>
          </a:p>
        </p:txBody>
      </p:sp>
      <p:sp>
        <p:nvSpPr>
          <p:cNvPr id="72" name="object 72"/>
          <p:cNvSpPr/>
          <p:nvPr/>
        </p:nvSpPr>
        <p:spPr>
          <a:xfrm>
            <a:off x="1977703" y="3380995"/>
            <a:ext cx="145415" cy="11430"/>
          </a:xfrm>
          <a:custGeom>
            <a:avLst/>
            <a:gdLst/>
            <a:ahLst/>
            <a:cxnLst/>
            <a:rect l="l" t="t" r="r" b="b"/>
            <a:pathLst>
              <a:path w="145414" h="11429">
                <a:moveTo>
                  <a:pt x="3750" y="125"/>
                </a:moveTo>
                <a:lnTo>
                  <a:pt x="50851" y="6784"/>
                </a:lnTo>
                <a:lnTo>
                  <a:pt x="67663" y="9205"/>
                </a:lnTo>
                <a:lnTo>
                  <a:pt x="84331" y="11054"/>
                </a:lnTo>
                <a:lnTo>
                  <a:pt x="100143" y="11428"/>
                </a:lnTo>
                <a:lnTo>
                  <a:pt x="111492" y="10910"/>
                </a:lnTo>
                <a:lnTo>
                  <a:pt x="122543" y="10523"/>
                </a:lnTo>
                <a:lnTo>
                  <a:pt x="133665" y="10588"/>
                </a:lnTo>
                <a:lnTo>
                  <a:pt x="145228" y="11428"/>
                </a:lnTo>
              </a:path>
            </a:pathLst>
          </a:custGeom>
          <a:ln w="12801">
            <a:solidFill>
              <a:srgbClr val="006FC0"/>
            </a:solidFill>
          </a:ln>
        </p:spPr>
        <p:txBody>
          <a:bodyPr wrap="square" lIns="0" tIns="0" rIns="0" bIns="0" rtlCol="0"/>
          <a:lstStyle/>
          <a:p>
            <a:endParaRPr/>
          </a:p>
        </p:txBody>
      </p:sp>
      <p:sp>
        <p:nvSpPr>
          <p:cNvPr id="73" name="object 73"/>
          <p:cNvSpPr/>
          <p:nvPr/>
        </p:nvSpPr>
        <p:spPr>
          <a:xfrm>
            <a:off x="1986660" y="3474465"/>
            <a:ext cx="178435" cy="18415"/>
          </a:xfrm>
          <a:custGeom>
            <a:avLst/>
            <a:gdLst/>
            <a:ahLst/>
            <a:cxnLst/>
            <a:rect l="l" t="t" r="r" b="b"/>
            <a:pathLst>
              <a:path w="178435" h="18414">
                <a:moveTo>
                  <a:pt x="10413" y="4572"/>
                </a:moveTo>
                <a:lnTo>
                  <a:pt x="2793" y="10287"/>
                </a:lnTo>
                <a:lnTo>
                  <a:pt x="0" y="10922"/>
                </a:lnTo>
                <a:lnTo>
                  <a:pt x="1905" y="17653"/>
                </a:lnTo>
                <a:lnTo>
                  <a:pt x="49053" y="16563"/>
                </a:lnTo>
                <a:lnTo>
                  <a:pt x="93654" y="12805"/>
                </a:lnTo>
                <a:lnTo>
                  <a:pt x="150121" y="5046"/>
                </a:lnTo>
                <a:lnTo>
                  <a:pt x="178307" y="0"/>
                </a:lnTo>
              </a:path>
            </a:pathLst>
          </a:custGeom>
          <a:ln w="12801">
            <a:solidFill>
              <a:srgbClr val="006FC0"/>
            </a:solidFill>
          </a:ln>
        </p:spPr>
        <p:txBody>
          <a:bodyPr wrap="square" lIns="0" tIns="0" rIns="0" bIns="0" rtlCol="0"/>
          <a:lstStyle/>
          <a:p>
            <a:endParaRPr/>
          </a:p>
        </p:txBody>
      </p:sp>
      <p:sp>
        <p:nvSpPr>
          <p:cNvPr id="74" name="object 74"/>
          <p:cNvSpPr/>
          <p:nvPr/>
        </p:nvSpPr>
        <p:spPr>
          <a:xfrm>
            <a:off x="2523744" y="3036697"/>
            <a:ext cx="33020" cy="224154"/>
          </a:xfrm>
          <a:custGeom>
            <a:avLst/>
            <a:gdLst/>
            <a:ahLst/>
            <a:cxnLst/>
            <a:rect l="l" t="t" r="r" b="b"/>
            <a:pathLst>
              <a:path w="33019" h="224154">
                <a:moveTo>
                  <a:pt x="28701" y="0"/>
                </a:moveTo>
                <a:lnTo>
                  <a:pt x="32563" y="968"/>
                </a:lnTo>
                <a:lnTo>
                  <a:pt x="31115" y="11652"/>
                </a:lnTo>
                <a:lnTo>
                  <a:pt x="27380" y="26574"/>
                </a:lnTo>
                <a:lnTo>
                  <a:pt x="24383" y="40258"/>
                </a:lnTo>
                <a:lnTo>
                  <a:pt x="20718" y="70689"/>
                </a:lnTo>
                <a:lnTo>
                  <a:pt x="18208" y="101679"/>
                </a:lnTo>
                <a:lnTo>
                  <a:pt x="15293" y="132502"/>
                </a:lnTo>
                <a:lnTo>
                  <a:pt x="10413" y="162432"/>
                </a:lnTo>
                <a:lnTo>
                  <a:pt x="7036" y="177857"/>
                </a:lnTo>
                <a:lnTo>
                  <a:pt x="3968" y="192865"/>
                </a:lnTo>
                <a:lnTo>
                  <a:pt x="1520" y="207992"/>
                </a:lnTo>
                <a:lnTo>
                  <a:pt x="0" y="223774"/>
                </a:lnTo>
              </a:path>
            </a:pathLst>
          </a:custGeom>
          <a:ln w="12801">
            <a:solidFill>
              <a:srgbClr val="006FC0"/>
            </a:solidFill>
          </a:ln>
        </p:spPr>
        <p:txBody>
          <a:bodyPr wrap="square" lIns="0" tIns="0" rIns="0" bIns="0" rtlCol="0"/>
          <a:lstStyle/>
          <a:p>
            <a:endParaRPr/>
          </a:p>
        </p:txBody>
      </p:sp>
      <p:sp>
        <p:nvSpPr>
          <p:cNvPr id="75" name="object 75"/>
          <p:cNvSpPr/>
          <p:nvPr/>
        </p:nvSpPr>
        <p:spPr>
          <a:xfrm>
            <a:off x="2372232" y="3335146"/>
            <a:ext cx="464820" cy="26034"/>
          </a:xfrm>
          <a:custGeom>
            <a:avLst/>
            <a:gdLst/>
            <a:ahLst/>
            <a:cxnLst/>
            <a:rect l="l" t="t" r="r" b="b"/>
            <a:pathLst>
              <a:path w="464819" h="26035">
                <a:moveTo>
                  <a:pt x="0" y="0"/>
                </a:moveTo>
                <a:lnTo>
                  <a:pt x="47738" y="12055"/>
                </a:lnTo>
                <a:lnTo>
                  <a:pt x="102252" y="15430"/>
                </a:lnTo>
                <a:lnTo>
                  <a:pt x="176964" y="17621"/>
                </a:lnTo>
                <a:lnTo>
                  <a:pt x="214249" y="18287"/>
                </a:lnTo>
                <a:lnTo>
                  <a:pt x="256661" y="19077"/>
                </a:lnTo>
                <a:lnTo>
                  <a:pt x="298846" y="20129"/>
                </a:lnTo>
                <a:lnTo>
                  <a:pt x="340961" y="21466"/>
                </a:lnTo>
                <a:lnTo>
                  <a:pt x="383159" y="23113"/>
                </a:lnTo>
                <a:lnTo>
                  <a:pt x="403687" y="23907"/>
                </a:lnTo>
                <a:lnTo>
                  <a:pt x="424132" y="24511"/>
                </a:lnTo>
                <a:lnTo>
                  <a:pt x="444505" y="25114"/>
                </a:lnTo>
                <a:lnTo>
                  <a:pt x="464819" y="25907"/>
                </a:lnTo>
              </a:path>
            </a:pathLst>
          </a:custGeom>
          <a:ln w="12801">
            <a:solidFill>
              <a:srgbClr val="006FC0"/>
            </a:solidFill>
          </a:ln>
        </p:spPr>
        <p:txBody>
          <a:bodyPr wrap="square" lIns="0" tIns="0" rIns="0" bIns="0" rtlCol="0"/>
          <a:lstStyle/>
          <a:p>
            <a:endParaRPr/>
          </a:p>
        </p:txBody>
      </p:sp>
      <p:sp>
        <p:nvSpPr>
          <p:cNvPr id="76" name="object 76"/>
          <p:cNvSpPr/>
          <p:nvPr/>
        </p:nvSpPr>
        <p:spPr>
          <a:xfrm>
            <a:off x="2427985" y="3518027"/>
            <a:ext cx="205740" cy="241300"/>
          </a:xfrm>
          <a:custGeom>
            <a:avLst/>
            <a:gdLst/>
            <a:ahLst/>
            <a:cxnLst/>
            <a:rect l="l" t="t" r="r" b="b"/>
            <a:pathLst>
              <a:path w="205739" h="241300">
                <a:moveTo>
                  <a:pt x="0" y="227711"/>
                </a:moveTo>
                <a:lnTo>
                  <a:pt x="4571" y="236220"/>
                </a:lnTo>
                <a:lnTo>
                  <a:pt x="6476" y="238887"/>
                </a:lnTo>
                <a:lnTo>
                  <a:pt x="13462" y="240792"/>
                </a:lnTo>
                <a:lnTo>
                  <a:pt x="16763" y="234751"/>
                </a:lnTo>
                <a:lnTo>
                  <a:pt x="26669" y="186324"/>
                </a:lnTo>
                <a:lnTo>
                  <a:pt x="27431" y="158115"/>
                </a:lnTo>
                <a:lnTo>
                  <a:pt x="27836" y="141239"/>
                </a:lnTo>
                <a:lnTo>
                  <a:pt x="30480" y="90805"/>
                </a:lnTo>
                <a:lnTo>
                  <a:pt x="39034" y="50335"/>
                </a:lnTo>
                <a:lnTo>
                  <a:pt x="62483" y="15875"/>
                </a:lnTo>
                <a:lnTo>
                  <a:pt x="71620" y="23804"/>
                </a:lnTo>
                <a:lnTo>
                  <a:pt x="101556" y="73189"/>
                </a:lnTo>
                <a:lnTo>
                  <a:pt x="112394" y="94059"/>
                </a:lnTo>
                <a:lnTo>
                  <a:pt x="123519" y="114762"/>
                </a:lnTo>
                <a:lnTo>
                  <a:pt x="144551" y="150179"/>
                </a:lnTo>
                <a:lnTo>
                  <a:pt x="172225" y="185060"/>
                </a:lnTo>
                <a:lnTo>
                  <a:pt x="188468" y="192024"/>
                </a:lnTo>
                <a:lnTo>
                  <a:pt x="199038" y="188301"/>
                </a:lnTo>
                <a:lnTo>
                  <a:pt x="204168" y="178911"/>
                </a:lnTo>
                <a:lnTo>
                  <a:pt x="205702" y="167092"/>
                </a:lnTo>
                <a:lnTo>
                  <a:pt x="205486" y="156083"/>
                </a:lnTo>
                <a:lnTo>
                  <a:pt x="204098" y="139610"/>
                </a:lnTo>
                <a:lnTo>
                  <a:pt x="202104" y="123174"/>
                </a:lnTo>
                <a:lnTo>
                  <a:pt x="199896" y="106808"/>
                </a:lnTo>
                <a:lnTo>
                  <a:pt x="197865" y="90550"/>
                </a:lnTo>
                <a:lnTo>
                  <a:pt x="195689" y="74602"/>
                </a:lnTo>
                <a:lnTo>
                  <a:pt x="193214" y="58499"/>
                </a:lnTo>
                <a:lnTo>
                  <a:pt x="191097" y="42419"/>
                </a:lnTo>
                <a:lnTo>
                  <a:pt x="189991" y="26543"/>
                </a:lnTo>
                <a:lnTo>
                  <a:pt x="189487" y="19663"/>
                </a:lnTo>
                <a:lnTo>
                  <a:pt x="188721" y="13128"/>
                </a:lnTo>
                <a:lnTo>
                  <a:pt x="187956" y="6665"/>
                </a:lnTo>
                <a:lnTo>
                  <a:pt x="187451" y="0"/>
                </a:lnTo>
              </a:path>
            </a:pathLst>
          </a:custGeom>
          <a:ln w="12801">
            <a:solidFill>
              <a:srgbClr val="006FC0"/>
            </a:solidFill>
          </a:ln>
        </p:spPr>
        <p:txBody>
          <a:bodyPr wrap="square" lIns="0" tIns="0" rIns="0" bIns="0" rtlCol="0"/>
          <a:lstStyle/>
          <a:p>
            <a:endParaRPr/>
          </a:p>
        </p:txBody>
      </p:sp>
      <p:sp>
        <p:nvSpPr>
          <p:cNvPr id="77" name="object 77"/>
          <p:cNvSpPr/>
          <p:nvPr/>
        </p:nvSpPr>
        <p:spPr>
          <a:xfrm>
            <a:off x="2740786" y="3731075"/>
            <a:ext cx="47625" cy="85725"/>
          </a:xfrm>
          <a:custGeom>
            <a:avLst/>
            <a:gdLst/>
            <a:ahLst/>
            <a:cxnLst/>
            <a:rect l="l" t="t" r="r" b="b"/>
            <a:pathLst>
              <a:path w="47625" h="85725">
                <a:moveTo>
                  <a:pt x="0" y="311"/>
                </a:moveTo>
                <a:lnTo>
                  <a:pt x="9941" y="0"/>
                </a:lnTo>
                <a:lnTo>
                  <a:pt x="11811" y="5439"/>
                </a:lnTo>
                <a:lnTo>
                  <a:pt x="9679" y="14474"/>
                </a:lnTo>
                <a:lnTo>
                  <a:pt x="7619" y="24949"/>
                </a:lnTo>
                <a:lnTo>
                  <a:pt x="6512" y="36171"/>
                </a:lnTo>
                <a:lnTo>
                  <a:pt x="5905" y="48142"/>
                </a:lnTo>
                <a:lnTo>
                  <a:pt x="6441" y="60043"/>
                </a:lnTo>
                <a:lnTo>
                  <a:pt x="8762" y="71050"/>
                </a:lnTo>
                <a:lnTo>
                  <a:pt x="15341" y="82059"/>
                </a:lnTo>
                <a:lnTo>
                  <a:pt x="23764" y="85211"/>
                </a:lnTo>
                <a:lnTo>
                  <a:pt x="33069" y="81408"/>
                </a:lnTo>
                <a:lnTo>
                  <a:pt x="42290" y="71558"/>
                </a:lnTo>
                <a:lnTo>
                  <a:pt x="44195" y="67367"/>
                </a:lnTo>
                <a:lnTo>
                  <a:pt x="45719" y="62795"/>
                </a:lnTo>
                <a:lnTo>
                  <a:pt x="47243" y="58223"/>
                </a:lnTo>
              </a:path>
            </a:pathLst>
          </a:custGeom>
          <a:ln w="12801">
            <a:solidFill>
              <a:srgbClr val="006FC0"/>
            </a:solidFill>
          </a:ln>
        </p:spPr>
        <p:txBody>
          <a:bodyPr wrap="square" lIns="0" tIns="0" rIns="0" bIns="0" rtlCol="0"/>
          <a:lstStyle/>
          <a:p>
            <a:endParaRPr/>
          </a:p>
        </p:txBody>
      </p:sp>
      <p:sp>
        <p:nvSpPr>
          <p:cNvPr id="78" name="object 78"/>
          <p:cNvSpPr/>
          <p:nvPr/>
        </p:nvSpPr>
        <p:spPr>
          <a:xfrm>
            <a:off x="3121405" y="3142095"/>
            <a:ext cx="368935" cy="381635"/>
          </a:xfrm>
          <a:custGeom>
            <a:avLst/>
            <a:gdLst/>
            <a:ahLst/>
            <a:cxnLst/>
            <a:rect l="l" t="t" r="r" b="b"/>
            <a:pathLst>
              <a:path w="368935" h="381635">
                <a:moveTo>
                  <a:pt x="264032" y="4964"/>
                </a:moveTo>
                <a:lnTo>
                  <a:pt x="239053" y="1770"/>
                </a:lnTo>
                <a:lnTo>
                  <a:pt x="214598" y="75"/>
                </a:lnTo>
                <a:lnTo>
                  <a:pt x="190095" y="0"/>
                </a:lnTo>
                <a:lnTo>
                  <a:pt x="164972" y="1662"/>
                </a:lnTo>
                <a:lnTo>
                  <a:pt x="122142" y="7997"/>
                </a:lnTo>
                <a:lnTo>
                  <a:pt x="80263" y="18045"/>
                </a:lnTo>
                <a:lnTo>
                  <a:pt x="36893" y="33397"/>
                </a:lnTo>
                <a:lnTo>
                  <a:pt x="0" y="57415"/>
                </a:lnTo>
                <a:lnTo>
                  <a:pt x="12531" y="65659"/>
                </a:lnTo>
                <a:lnTo>
                  <a:pt x="25193" y="72878"/>
                </a:lnTo>
                <a:lnTo>
                  <a:pt x="38308" y="79382"/>
                </a:lnTo>
                <a:lnTo>
                  <a:pt x="52196" y="85482"/>
                </a:lnTo>
                <a:lnTo>
                  <a:pt x="90344" y="103564"/>
                </a:lnTo>
                <a:lnTo>
                  <a:pt x="126015" y="126884"/>
                </a:lnTo>
                <a:lnTo>
                  <a:pt x="154781" y="157063"/>
                </a:lnTo>
                <a:lnTo>
                  <a:pt x="172211" y="195718"/>
                </a:lnTo>
                <a:lnTo>
                  <a:pt x="173323" y="224690"/>
                </a:lnTo>
                <a:lnTo>
                  <a:pt x="164147" y="250043"/>
                </a:lnTo>
                <a:lnTo>
                  <a:pt x="147351" y="272014"/>
                </a:lnTo>
                <a:lnTo>
                  <a:pt x="125602" y="290841"/>
                </a:lnTo>
                <a:lnTo>
                  <a:pt x="98887" y="308671"/>
                </a:lnTo>
                <a:lnTo>
                  <a:pt x="71135" y="325179"/>
                </a:lnTo>
                <a:lnTo>
                  <a:pt x="43503" y="341758"/>
                </a:lnTo>
                <a:lnTo>
                  <a:pt x="17144" y="359802"/>
                </a:lnTo>
                <a:lnTo>
                  <a:pt x="14731" y="361834"/>
                </a:lnTo>
                <a:lnTo>
                  <a:pt x="12192" y="364374"/>
                </a:lnTo>
                <a:lnTo>
                  <a:pt x="9779" y="366406"/>
                </a:lnTo>
                <a:lnTo>
                  <a:pt x="49149" y="353960"/>
                </a:lnTo>
                <a:lnTo>
                  <a:pt x="88804" y="350611"/>
                </a:lnTo>
                <a:lnTo>
                  <a:pt x="128650" y="350023"/>
                </a:lnTo>
                <a:lnTo>
                  <a:pt x="170273" y="350325"/>
                </a:lnTo>
                <a:lnTo>
                  <a:pt x="211597" y="352341"/>
                </a:lnTo>
                <a:lnTo>
                  <a:pt x="252755" y="356310"/>
                </a:lnTo>
                <a:lnTo>
                  <a:pt x="293878" y="362469"/>
                </a:lnTo>
                <a:lnTo>
                  <a:pt x="341580" y="372631"/>
                </a:lnTo>
                <a:lnTo>
                  <a:pt x="360933" y="378344"/>
                </a:lnTo>
                <a:lnTo>
                  <a:pt x="364870" y="379868"/>
                </a:lnTo>
                <a:lnTo>
                  <a:pt x="368807" y="381392"/>
                </a:lnTo>
              </a:path>
            </a:pathLst>
          </a:custGeom>
          <a:ln w="12801">
            <a:solidFill>
              <a:srgbClr val="006FC0"/>
            </a:solidFill>
          </a:ln>
        </p:spPr>
        <p:txBody>
          <a:bodyPr wrap="square" lIns="0" tIns="0" rIns="0" bIns="0" rtlCol="0"/>
          <a:lstStyle/>
          <a:p>
            <a:endParaRPr/>
          </a:p>
        </p:txBody>
      </p:sp>
      <p:sp>
        <p:nvSpPr>
          <p:cNvPr id="79" name="object 79"/>
          <p:cNvSpPr/>
          <p:nvPr/>
        </p:nvSpPr>
        <p:spPr>
          <a:xfrm>
            <a:off x="3096514" y="3771646"/>
            <a:ext cx="126364" cy="137795"/>
          </a:xfrm>
          <a:custGeom>
            <a:avLst/>
            <a:gdLst/>
            <a:ahLst/>
            <a:cxnLst/>
            <a:rect l="l" t="t" r="r" b="b"/>
            <a:pathLst>
              <a:path w="126364" h="137795">
                <a:moveTo>
                  <a:pt x="6985" y="0"/>
                </a:moveTo>
                <a:lnTo>
                  <a:pt x="4572" y="0"/>
                </a:lnTo>
                <a:lnTo>
                  <a:pt x="2031" y="0"/>
                </a:lnTo>
                <a:lnTo>
                  <a:pt x="0" y="0"/>
                </a:lnTo>
                <a:lnTo>
                  <a:pt x="170" y="9519"/>
                </a:lnTo>
                <a:lnTo>
                  <a:pt x="12954" y="48674"/>
                </a:lnTo>
                <a:lnTo>
                  <a:pt x="39243" y="77088"/>
                </a:lnTo>
                <a:lnTo>
                  <a:pt x="76479" y="106592"/>
                </a:lnTo>
                <a:lnTo>
                  <a:pt x="116645" y="132409"/>
                </a:lnTo>
                <a:lnTo>
                  <a:pt x="126111" y="137667"/>
                </a:lnTo>
              </a:path>
            </a:pathLst>
          </a:custGeom>
          <a:ln w="12801">
            <a:solidFill>
              <a:srgbClr val="006FC0"/>
            </a:solidFill>
          </a:ln>
        </p:spPr>
        <p:txBody>
          <a:bodyPr wrap="square" lIns="0" tIns="0" rIns="0" bIns="0" rtlCol="0"/>
          <a:lstStyle/>
          <a:p>
            <a:endParaRPr/>
          </a:p>
        </p:txBody>
      </p:sp>
      <p:sp>
        <p:nvSpPr>
          <p:cNvPr id="80" name="object 80"/>
          <p:cNvSpPr/>
          <p:nvPr/>
        </p:nvSpPr>
        <p:spPr>
          <a:xfrm>
            <a:off x="3073907" y="3759708"/>
            <a:ext cx="147955" cy="157480"/>
          </a:xfrm>
          <a:custGeom>
            <a:avLst/>
            <a:gdLst/>
            <a:ahLst/>
            <a:cxnLst/>
            <a:rect l="l" t="t" r="r" b="b"/>
            <a:pathLst>
              <a:path w="147955" h="157479">
                <a:moveTo>
                  <a:pt x="147828" y="0"/>
                </a:moveTo>
                <a:lnTo>
                  <a:pt x="143492" y="6921"/>
                </a:lnTo>
                <a:lnTo>
                  <a:pt x="139144" y="14605"/>
                </a:lnTo>
                <a:lnTo>
                  <a:pt x="134629" y="22002"/>
                </a:lnTo>
                <a:lnTo>
                  <a:pt x="129793" y="28067"/>
                </a:lnTo>
                <a:lnTo>
                  <a:pt x="119139" y="38983"/>
                </a:lnTo>
                <a:lnTo>
                  <a:pt x="108473" y="50149"/>
                </a:lnTo>
                <a:lnTo>
                  <a:pt x="97736" y="61481"/>
                </a:lnTo>
                <a:lnTo>
                  <a:pt x="86868" y="72898"/>
                </a:lnTo>
                <a:lnTo>
                  <a:pt x="73824" y="86115"/>
                </a:lnTo>
                <a:lnTo>
                  <a:pt x="60531" y="99393"/>
                </a:lnTo>
                <a:lnTo>
                  <a:pt x="47452" y="112885"/>
                </a:lnTo>
                <a:lnTo>
                  <a:pt x="35052" y="126746"/>
                </a:lnTo>
                <a:lnTo>
                  <a:pt x="26860" y="135505"/>
                </a:lnTo>
                <a:lnTo>
                  <a:pt x="18478" y="143002"/>
                </a:lnTo>
                <a:lnTo>
                  <a:pt x="9620" y="149927"/>
                </a:lnTo>
                <a:lnTo>
                  <a:pt x="0" y="156972"/>
                </a:lnTo>
              </a:path>
            </a:pathLst>
          </a:custGeom>
          <a:ln w="12801">
            <a:solidFill>
              <a:srgbClr val="006FC0"/>
            </a:solidFill>
          </a:ln>
        </p:spPr>
        <p:txBody>
          <a:bodyPr wrap="square" lIns="0" tIns="0" rIns="0" bIns="0" rtlCol="0"/>
          <a:lstStyle/>
          <a:p>
            <a:endParaRPr/>
          </a:p>
        </p:txBody>
      </p:sp>
      <p:sp>
        <p:nvSpPr>
          <p:cNvPr id="81" name="object 81"/>
          <p:cNvSpPr/>
          <p:nvPr/>
        </p:nvSpPr>
        <p:spPr>
          <a:xfrm>
            <a:off x="3037585" y="3613150"/>
            <a:ext cx="182245" cy="99695"/>
          </a:xfrm>
          <a:custGeom>
            <a:avLst/>
            <a:gdLst/>
            <a:ahLst/>
            <a:cxnLst/>
            <a:rect l="l" t="t" r="r" b="b"/>
            <a:pathLst>
              <a:path w="182244" h="99695">
                <a:moveTo>
                  <a:pt x="14096" y="99313"/>
                </a:moveTo>
                <a:lnTo>
                  <a:pt x="5841" y="94995"/>
                </a:lnTo>
                <a:lnTo>
                  <a:pt x="3047" y="93472"/>
                </a:lnTo>
                <a:lnTo>
                  <a:pt x="0" y="88011"/>
                </a:lnTo>
                <a:lnTo>
                  <a:pt x="8786" y="86322"/>
                </a:lnTo>
                <a:lnTo>
                  <a:pt x="50022" y="81851"/>
                </a:lnTo>
                <a:lnTo>
                  <a:pt x="79152" y="81089"/>
                </a:lnTo>
                <a:lnTo>
                  <a:pt x="93599" y="81280"/>
                </a:lnTo>
                <a:lnTo>
                  <a:pt x="110740" y="82405"/>
                </a:lnTo>
                <a:lnTo>
                  <a:pt x="127857" y="84185"/>
                </a:lnTo>
                <a:lnTo>
                  <a:pt x="144926" y="85655"/>
                </a:lnTo>
                <a:lnTo>
                  <a:pt x="181737" y="69468"/>
                </a:lnTo>
                <a:lnTo>
                  <a:pt x="179641" y="60104"/>
                </a:lnTo>
                <a:lnTo>
                  <a:pt x="152489" y="28273"/>
                </a:lnTo>
                <a:lnTo>
                  <a:pt x="112436" y="4286"/>
                </a:lnTo>
                <a:lnTo>
                  <a:pt x="100804" y="412"/>
                </a:lnTo>
                <a:lnTo>
                  <a:pt x="94487" y="0"/>
                </a:lnTo>
              </a:path>
            </a:pathLst>
          </a:custGeom>
          <a:ln w="12801">
            <a:solidFill>
              <a:srgbClr val="006FC0"/>
            </a:solidFill>
          </a:ln>
        </p:spPr>
        <p:txBody>
          <a:bodyPr wrap="square" lIns="0" tIns="0" rIns="0" bIns="0" rtlCol="0"/>
          <a:lstStyle/>
          <a:p>
            <a:endParaRPr/>
          </a:p>
        </p:txBody>
      </p:sp>
      <p:sp>
        <p:nvSpPr>
          <p:cNvPr id="82" name="object 82"/>
          <p:cNvSpPr/>
          <p:nvPr/>
        </p:nvSpPr>
        <p:spPr>
          <a:xfrm>
            <a:off x="3240277" y="3904488"/>
            <a:ext cx="74295" cy="113664"/>
          </a:xfrm>
          <a:custGeom>
            <a:avLst/>
            <a:gdLst/>
            <a:ahLst/>
            <a:cxnLst/>
            <a:rect l="l" t="t" r="r" b="b"/>
            <a:pathLst>
              <a:path w="74295" h="113664">
                <a:moveTo>
                  <a:pt x="57912" y="0"/>
                </a:moveTo>
                <a:lnTo>
                  <a:pt x="65166" y="7475"/>
                </a:lnTo>
                <a:lnTo>
                  <a:pt x="70135" y="16462"/>
                </a:lnTo>
                <a:lnTo>
                  <a:pt x="73056" y="26806"/>
                </a:lnTo>
                <a:lnTo>
                  <a:pt x="74168" y="38354"/>
                </a:lnTo>
                <a:lnTo>
                  <a:pt x="73542" y="51091"/>
                </a:lnTo>
                <a:lnTo>
                  <a:pt x="61595" y="87756"/>
                </a:lnTo>
                <a:lnTo>
                  <a:pt x="25019" y="113664"/>
                </a:lnTo>
                <a:lnTo>
                  <a:pt x="15323" y="113524"/>
                </a:lnTo>
                <a:lnTo>
                  <a:pt x="8985" y="109299"/>
                </a:lnTo>
                <a:lnTo>
                  <a:pt x="4409" y="102145"/>
                </a:lnTo>
                <a:lnTo>
                  <a:pt x="0" y="93218"/>
                </a:lnTo>
              </a:path>
            </a:pathLst>
          </a:custGeom>
          <a:ln w="12801">
            <a:solidFill>
              <a:srgbClr val="006FC0"/>
            </a:solidFill>
          </a:ln>
        </p:spPr>
        <p:txBody>
          <a:bodyPr wrap="square" lIns="0" tIns="0" rIns="0" bIns="0" rtlCol="0"/>
          <a:lstStyle/>
          <a:p>
            <a:endParaRPr/>
          </a:p>
        </p:txBody>
      </p:sp>
      <p:sp>
        <p:nvSpPr>
          <p:cNvPr id="83" name="object 83"/>
          <p:cNvSpPr/>
          <p:nvPr/>
        </p:nvSpPr>
        <p:spPr>
          <a:xfrm>
            <a:off x="3374199" y="3711241"/>
            <a:ext cx="135890" cy="200025"/>
          </a:xfrm>
          <a:custGeom>
            <a:avLst/>
            <a:gdLst/>
            <a:ahLst/>
            <a:cxnLst/>
            <a:rect l="l" t="t" r="r" b="b"/>
            <a:pathLst>
              <a:path w="135889" h="200025">
                <a:moveTo>
                  <a:pt x="129476" y="11255"/>
                </a:moveTo>
                <a:lnTo>
                  <a:pt x="131635" y="9477"/>
                </a:lnTo>
                <a:lnTo>
                  <a:pt x="134048" y="7572"/>
                </a:lnTo>
                <a:lnTo>
                  <a:pt x="135826" y="5540"/>
                </a:lnTo>
                <a:lnTo>
                  <a:pt x="127329" y="1656"/>
                </a:lnTo>
                <a:lnTo>
                  <a:pt x="119475" y="0"/>
                </a:lnTo>
                <a:lnTo>
                  <a:pt x="111287" y="414"/>
                </a:lnTo>
                <a:lnTo>
                  <a:pt x="74898" y="15017"/>
                </a:lnTo>
                <a:lnTo>
                  <a:pt x="36472" y="46164"/>
                </a:lnTo>
                <a:lnTo>
                  <a:pt x="13644" y="78343"/>
                </a:lnTo>
                <a:lnTo>
                  <a:pt x="0" y="130222"/>
                </a:lnTo>
                <a:lnTo>
                  <a:pt x="3111" y="146605"/>
                </a:lnTo>
                <a:lnTo>
                  <a:pt x="34528" y="185038"/>
                </a:lnTo>
                <a:lnTo>
                  <a:pt x="77346" y="199536"/>
                </a:lnTo>
                <a:lnTo>
                  <a:pt x="89217" y="199628"/>
                </a:lnTo>
                <a:lnTo>
                  <a:pt x="101088" y="198528"/>
                </a:lnTo>
                <a:lnTo>
                  <a:pt x="113601" y="196929"/>
                </a:lnTo>
              </a:path>
            </a:pathLst>
          </a:custGeom>
          <a:ln w="12801">
            <a:solidFill>
              <a:srgbClr val="006FC0"/>
            </a:solidFill>
          </a:ln>
        </p:spPr>
        <p:txBody>
          <a:bodyPr wrap="square" lIns="0" tIns="0" rIns="0" bIns="0" rtlCol="0"/>
          <a:lstStyle/>
          <a:p>
            <a:endParaRPr/>
          </a:p>
        </p:txBody>
      </p:sp>
      <p:sp>
        <p:nvSpPr>
          <p:cNvPr id="84" name="object 84"/>
          <p:cNvSpPr/>
          <p:nvPr/>
        </p:nvSpPr>
        <p:spPr>
          <a:xfrm>
            <a:off x="3411346" y="3828922"/>
            <a:ext cx="137795" cy="20955"/>
          </a:xfrm>
          <a:custGeom>
            <a:avLst/>
            <a:gdLst/>
            <a:ahLst/>
            <a:cxnLst/>
            <a:rect l="l" t="t" r="r" b="b"/>
            <a:pathLst>
              <a:path w="137795" h="20954">
                <a:moveTo>
                  <a:pt x="23749" y="0"/>
                </a:moveTo>
                <a:lnTo>
                  <a:pt x="18055" y="4873"/>
                </a:lnTo>
                <a:lnTo>
                  <a:pt x="12779" y="9937"/>
                </a:lnTo>
                <a:lnTo>
                  <a:pt x="7050" y="15144"/>
                </a:lnTo>
                <a:lnTo>
                  <a:pt x="0" y="20446"/>
                </a:lnTo>
                <a:lnTo>
                  <a:pt x="8834" y="19754"/>
                </a:lnTo>
                <a:lnTo>
                  <a:pt x="17621" y="18716"/>
                </a:lnTo>
                <a:lnTo>
                  <a:pt x="26360" y="17464"/>
                </a:lnTo>
                <a:lnTo>
                  <a:pt x="35051" y="16128"/>
                </a:lnTo>
                <a:lnTo>
                  <a:pt x="53351" y="13725"/>
                </a:lnTo>
                <a:lnTo>
                  <a:pt x="71437" y="12049"/>
                </a:lnTo>
                <a:lnTo>
                  <a:pt x="89523" y="11110"/>
                </a:lnTo>
                <a:lnTo>
                  <a:pt x="107823" y="10921"/>
                </a:lnTo>
                <a:lnTo>
                  <a:pt x="115357" y="10969"/>
                </a:lnTo>
                <a:lnTo>
                  <a:pt x="122761" y="10636"/>
                </a:lnTo>
                <a:lnTo>
                  <a:pt x="130093" y="10064"/>
                </a:lnTo>
                <a:lnTo>
                  <a:pt x="137413" y="9397"/>
                </a:lnTo>
              </a:path>
            </a:pathLst>
          </a:custGeom>
          <a:ln w="12801">
            <a:solidFill>
              <a:srgbClr val="006FC0"/>
            </a:solidFill>
          </a:ln>
        </p:spPr>
        <p:txBody>
          <a:bodyPr wrap="square" lIns="0" tIns="0" rIns="0" bIns="0" rtlCol="0"/>
          <a:lstStyle/>
          <a:p>
            <a:endParaRPr/>
          </a:p>
        </p:txBody>
      </p:sp>
      <p:sp>
        <p:nvSpPr>
          <p:cNvPr id="85" name="object 85"/>
          <p:cNvSpPr/>
          <p:nvPr/>
        </p:nvSpPr>
        <p:spPr>
          <a:xfrm>
            <a:off x="3667688" y="3685666"/>
            <a:ext cx="141605" cy="201295"/>
          </a:xfrm>
          <a:custGeom>
            <a:avLst/>
            <a:gdLst/>
            <a:ahLst/>
            <a:cxnLst/>
            <a:rect l="l" t="t" r="r" b="b"/>
            <a:pathLst>
              <a:path w="141604" h="201295">
                <a:moveTo>
                  <a:pt x="11501" y="0"/>
                </a:moveTo>
                <a:lnTo>
                  <a:pt x="4063" y="4131"/>
                </a:lnTo>
                <a:lnTo>
                  <a:pt x="293" y="8953"/>
                </a:lnTo>
                <a:lnTo>
                  <a:pt x="0" y="15394"/>
                </a:lnTo>
                <a:lnTo>
                  <a:pt x="2992" y="24383"/>
                </a:lnTo>
                <a:lnTo>
                  <a:pt x="22709" y="64478"/>
                </a:lnTo>
                <a:lnTo>
                  <a:pt x="44142" y="97577"/>
                </a:lnTo>
                <a:lnTo>
                  <a:pt x="74483" y="135903"/>
                </a:lnTo>
                <a:lnTo>
                  <a:pt x="109624" y="171783"/>
                </a:lnTo>
                <a:lnTo>
                  <a:pt x="119151" y="180373"/>
                </a:lnTo>
                <a:lnTo>
                  <a:pt x="128595" y="188975"/>
                </a:lnTo>
                <a:lnTo>
                  <a:pt x="134945" y="195071"/>
                </a:lnTo>
                <a:lnTo>
                  <a:pt x="136850" y="197230"/>
                </a:lnTo>
                <a:lnTo>
                  <a:pt x="141422" y="200786"/>
                </a:lnTo>
              </a:path>
            </a:pathLst>
          </a:custGeom>
          <a:ln w="12801">
            <a:solidFill>
              <a:srgbClr val="006FC0"/>
            </a:solidFill>
          </a:ln>
        </p:spPr>
        <p:txBody>
          <a:bodyPr wrap="square" lIns="0" tIns="0" rIns="0" bIns="0" rtlCol="0"/>
          <a:lstStyle/>
          <a:p>
            <a:endParaRPr/>
          </a:p>
        </p:txBody>
      </p:sp>
      <p:sp>
        <p:nvSpPr>
          <p:cNvPr id="86" name="object 86"/>
          <p:cNvSpPr/>
          <p:nvPr/>
        </p:nvSpPr>
        <p:spPr>
          <a:xfrm>
            <a:off x="3677665" y="3671570"/>
            <a:ext cx="113664" cy="205740"/>
          </a:xfrm>
          <a:custGeom>
            <a:avLst/>
            <a:gdLst/>
            <a:ahLst/>
            <a:cxnLst/>
            <a:rect l="l" t="t" r="r" b="b"/>
            <a:pathLst>
              <a:path w="113664" h="205739">
                <a:moveTo>
                  <a:pt x="113157" y="0"/>
                </a:moveTo>
                <a:lnTo>
                  <a:pt x="106787" y="11904"/>
                </a:lnTo>
                <a:lnTo>
                  <a:pt x="99155" y="22463"/>
                </a:lnTo>
                <a:lnTo>
                  <a:pt x="90904" y="33093"/>
                </a:lnTo>
                <a:lnTo>
                  <a:pt x="82676" y="45211"/>
                </a:lnTo>
                <a:lnTo>
                  <a:pt x="62071" y="80898"/>
                </a:lnTo>
                <a:lnTo>
                  <a:pt x="42418" y="117347"/>
                </a:lnTo>
                <a:lnTo>
                  <a:pt x="27352" y="153288"/>
                </a:lnTo>
                <a:lnTo>
                  <a:pt x="19718" y="171497"/>
                </a:lnTo>
                <a:lnTo>
                  <a:pt x="10668" y="188086"/>
                </a:lnTo>
                <a:lnTo>
                  <a:pt x="2794" y="195452"/>
                </a:lnTo>
                <a:lnTo>
                  <a:pt x="0" y="197611"/>
                </a:lnTo>
                <a:lnTo>
                  <a:pt x="381" y="205231"/>
                </a:lnTo>
              </a:path>
            </a:pathLst>
          </a:custGeom>
          <a:ln w="12801">
            <a:solidFill>
              <a:srgbClr val="006FC0"/>
            </a:solidFill>
          </a:ln>
        </p:spPr>
        <p:txBody>
          <a:bodyPr wrap="square" lIns="0" tIns="0" rIns="0" bIns="0" rtlCol="0"/>
          <a:lstStyle/>
          <a:p>
            <a:endParaRPr/>
          </a:p>
        </p:txBody>
      </p:sp>
      <p:sp>
        <p:nvSpPr>
          <p:cNvPr id="87" name="object 87"/>
          <p:cNvSpPr/>
          <p:nvPr/>
        </p:nvSpPr>
        <p:spPr>
          <a:xfrm>
            <a:off x="3655948" y="3665934"/>
            <a:ext cx="238125" cy="35560"/>
          </a:xfrm>
          <a:custGeom>
            <a:avLst/>
            <a:gdLst/>
            <a:ahLst/>
            <a:cxnLst/>
            <a:rect l="l" t="t" r="r" b="b"/>
            <a:pathLst>
              <a:path w="238125" h="35560">
                <a:moveTo>
                  <a:pt x="2921" y="6651"/>
                </a:moveTo>
                <a:lnTo>
                  <a:pt x="49037" y="252"/>
                </a:lnTo>
                <a:lnTo>
                  <a:pt x="67309" y="0"/>
                </a:lnTo>
                <a:lnTo>
                  <a:pt x="85582" y="152"/>
                </a:lnTo>
                <a:lnTo>
                  <a:pt x="103759" y="555"/>
                </a:lnTo>
                <a:lnTo>
                  <a:pt x="124184" y="1516"/>
                </a:lnTo>
                <a:lnTo>
                  <a:pt x="144383" y="3286"/>
                </a:lnTo>
                <a:lnTo>
                  <a:pt x="164463" y="5341"/>
                </a:lnTo>
                <a:lnTo>
                  <a:pt x="184530" y="7159"/>
                </a:lnTo>
                <a:lnTo>
                  <a:pt x="223142" y="16928"/>
                </a:lnTo>
                <a:lnTo>
                  <a:pt x="234568" y="27987"/>
                </a:lnTo>
                <a:lnTo>
                  <a:pt x="236347" y="31543"/>
                </a:lnTo>
                <a:lnTo>
                  <a:pt x="237871" y="35226"/>
                </a:lnTo>
              </a:path>
            </a:pathLst>
          </a:custGeom>
          <a:ln w="12801">
            <a:solidFill>
              <a:srgbClr val="006FC0"/>
            </a:solidFill>
          </a:ln>
        </p:spPr>
        <p:txBody>
          <a:bodyPr wrap="square" lIns="0" tIns="0" rIns="0" bIns="0" rtlCol="0"/>
          <a:lstStyle/>
          <a:p>
            <a:endParaRPr/>
          </a:p>
        </p:txBody>
      </p:sp>
      <p:sp>
        <p:nvSpPr>
          <p:cNvPr id="88" name="object 88"/>
          <p:cNvSpPr/>
          <p:nvPr/>
        </p:nvSpPr>
        <p:spPr>
          <a:xfrm>
            <a:off x="3678582" y="3872229"/>
            <a:ext cx="208915" cy="23495"/>
          </a:xfrm>
          <a:custGeom>
            <a:avLst/>
            <a:gdLst/>
            <a:ahLst/>
            <a:cxnLst/>
            <a:rect l="l" t="t" r="r" b="b"/>
            <a:pathLst>
              <a:path w="208914" h="23495">
                <a:moveTo>
                  <a:pt x="2131" y="14859"/>
                </a:moveTo>
                <a:lnTo>
                  <a:pt x="0" y="21641"/>
                </a:lnTo>
                <a:lnTo>
                  <a:pt x="7084" y="23114"/>
                </a:lnTo>
                <a:lnTo>
                  <a:pt x="19026" y="21824"/>
                </a:lnTo>
                <a:lnTo>
                  <a:pt x="31468" y="20320"/>
                </a:lnTo>
                <a:lnTo>
                  <a:pt x="48514" y="18807"/>
                </a:lnTo>
                <a:lnTo>
                  <a:pt x="99413" y="12700"/>
                </a:lnTo>
                <a:lnTo>
                  <a:pt x="132909" y="7556"/>
                </a:lnTo>
                <a:lnTo>
                  <a:pt x="149633" y="5199"/>
                </a:lnTo>
                <a:lnTo>
                  <a:pt x="166215" y="3556"/>
                </a:lnTo>
                <a:lnTo>
                  <a:pt x="177079" y="2696"/>
                </a:lnTo>
                <a:lnTo>
                  <a:pt x="187313" y="1635"/>
                </a:lnTo>
                <a:lnTo>
                  <a:pt x="197665" y="644"/>
                </a:lnTo>
                <a:lnTo>
                  <a:pt x="208887" y="0"/>
                </a:lnTo>
              </a:path>
            </a:pathLst>
          </a:custGeom>
          <a:ln w="12801">
            <a:solidFill>
              <a:srgbClr val="006FC0"/>
            </a:solidFill>
          </a:ln>
        </p:spPr>
        <p:txBody>
          <a:bodyPr wrap="square" lIns="0" tIns="0" rIns="0" bIns="0" rtlCol="0"/>
          <a:lstStyle/>
          <a:p>
            <a:endParaRPr/>
          </a:p>
        </p:txBody>
      </p:sp>
      <p:sp>
        <p:nvSpPr>
          <p:cNvPr id="89" name="object 89"/>
          <p:cNvSpPr/>
          <p:nvPr/>
        </p:nvSpPr>
        <p:spPr>
          <a:xfrm>
            <a:off x="4003647" y="3887089"/>
            <a:ext cx="48260" cy="72390"/>
          </a:xfrm>
          <a:custGeom>
            <a:avLst/>
            <a:gdLst/>
            <a:ahLst/>
            <a:cxnLst/>
            <a:rect l="l" t="t" r="r" b="b"/>
            <a:pathLst>
              <a:path w="48260" h="72389">
                <a:moveTo>
                  <a:pt x="5107" y="0"/>
                </a:moveTo>
                <a:lnTo>
                  <a:pt x="2357" y="12221"/>
                </a:lnTo>
                <a:lnTo>
                  <a:pt x="440" y="25098"/>
                </a:lnTo>
                <a:lnTo>
                  <a:pt x="0" y="38094"/>
                </a:lnTo>
                <a:lnTo>
                  <a:pt x="1678" y="50673"/>
                </a:lnTo>
                <a:lnTo>
                  <a:pt x="6548" y="61477"/>
                </a:lnTo>
                <a:lnTo>
                  <a:pt x="14442" y="68818"/>
                </a:lnTo>
                <a:lnTo>
                  <a:pt x="24431" y="71943"/>
                </a:lnTo>
                <a:lnTo>
                  <a:pt x="35587" y="70104"/>
                </a:lnTo>
                <a:lnTo>
                  <a:pt x="42318" y="64643"/>
                </a:lnTo>
                <a:lnTo>
                  <a:pt x="44731" y="62484"/>
                </a:lnTo>
                <a:lnTo>
                  <a:pt x="48033" y="57277"/>
                </a:lnTo>
              </a:path>
            </a:pathLst>
          </a:custGeom>
          <a:ln w="12801">
            <a:solidFill>
              <a:srgbClr val="006FC0"/>
            </a:solidFill>
          </a:ln>
        </p:spPr>
        <p:txBody>
          <a:bodyPr wrap="square" lIns="0" tIns="0" rIns="0" bIns="0" rtlCol="0"/>
          <a:lstStyle/>
          <a:p>
            <a:endParaRPr/>
          </a:p>
        </p:txBody>
      </p:sp>
      <p:sp>
        <p:nvSpPr>
          <p:cNvPr id="90" name="object 90"/>
          <p:cNvSpPr/>
          <p:nvPr/>
        </p:nvSpPr>
        <p:spPr>
          <a:xfrm>
            <a:off x="3890771" y="3502405"/>
            <a:ext cx="110489" cy="60960"/>
          </a:xfrm>
          <a:custGeom>
            <a:avLst/>
            <a:gdLst/>
            <a:ahLst/>
            <a:cxnLst/>
            <a:rect l="l" t="t" r="r" b="b"/>
            <a:pathLst>
              <a:path w="110489" h="60960">
                <a:moveTo>
                  <a:pt x="110362" y="0"/>
                </a:moveTo>
                <a:lnTo>
                  <a:pt x="91439" y="36322"/>
                </a:lnTo>
                <a:lnTo>
                  <a:pt x="52069" y="60452"/>
                </a:lnTo>
                <a:lnTo>
                  <a:pt x="42989" y="60531"/>
                </a:lnTo>
                <a:lnTo>
                  <a:pt x="35147" y="59086"/>
                </a:lnTo>
                <a:lnTo>
                  <a:pt x="27638" y="57023"/>
                </a:lnTo>
                <a:lnTo>
                  <a:pt x="19557" y="55245"/>
                </a:lnTo>
                <a:lnTo>
                  <a:pt x="10032" y="55245"/>
                </a:lnTo>
                <a:lnTo>
                  <a:pt x="6730" y="55245"/>
                </a:lnTo>
                <a:lnTo>
                  <a:pt x="0" y="54356"/>
                </a:lnTo>
              </a:path>
            </a:pathLst>
          </a:custGeom>
          <a:ln w="12801">
            <a:solidFill>
              <a:srgbClr val="006FC0"/>
            </a:solidFill>
          </a:ln>
        </p:spPr>
        <p:txBody>
          <a:bodyPr wrap="square" lIns="0" tIns="0" rIns="0" bIns="0" rtlCol="0"/>
          <a:lstStyle/>
          <a:p>
            <a:endParaRPr/>
          </a:p>
        </p:txBody>
      </p:sp>
      <p:sp>
        <p:nvSpPr>
          <p:cNvPr id="91" name="object 91"/>
          <p:cNvSpPr/>
          <p:nvPr/>
        </p:nvSpPr>
        <p:spPr>
          <a:xfrm>
            <a:off x="3860927" y="3437254"/>
            <a:ext cx="164465" cy="158115"/>
          </a:xfrm>
          <a:custGeom>
            <a:avLst/>
            <a:gdLst/>
            <a:ahLst/>
            <a:cxnLst/>
            <a:rect l="l" t="t" r="r" b="b"/>
            <a:pathLst>
              <a:path w="164464" h="158114">
                <a:moveTo>
                  <a:pt x="0" y="133477"/>
                </a:moveTo>
                <a:lnTo>
                  <a:pt x="2099" y="127633"/>
                </a:lnTo>
                <a:lnTo>
                  <a:pt x="6032" y="127777"/>
                </a:lnTo>
                <a:lnTo>
                  <a:pt x="11680" y="130994"/>
                </a:lnTo>
                <a:lnTo>
                  <a:pt x="18923" y="134366"/>
                </a:lnTo>
                <a:lnTo>
                  <a:pt x="31107" y="137469"/>
                </a:lnTo>
                <a:lnTo>
                  <a:pt x="43815" y="139287"/>
                </a:lnTo>
                <a:lnTo>
                  <a:pt x="56713" y="139723"/>
                </a:lnTo>
                <a:lnTo>
                  <a:pt x="69469" y="138684"/>
                </a:lnTo>
                <a:lnTo>
                  <a:pt x="106299" y="127381"/>
                </a:lnTo>
                <a:lnTo>
                  <a:pt x="128650" y="92075"/>
                </a:lnTo>
                <a:lnTo>
                  <a:pt x="133516" y="48375"/>
                </a:lnTo>
                <a:lnTo>
                  <a:pt x="133731" y="25908"/>
                </a:lnTo>
                <a:lnTo>
                  <a:pt x="134927" y="37353"/>
                </a:lnTo>
                <a:lnTo>
                  <a:pt x="130010" y="78289"/>
                </a:lnTo>
                <a:lnTo>
                  <a:pt x="110154" y="116470"/>
                </a:lnTo>
                <a:lnTo>
                  <a:pt x="76453" y="146939"/>
                </a:lnTo>
                <a:lnTo>
                  <a:pt x="37211" y="157861"/>
                </a:lnTo>
                <a:lnTo>
                  <a:pt x="29590" y="156972"/>
                </a:lnTo>
                <a:lnTo>
                  <a:pt x="26543" y="156591"/>
                </a:lnTo>
                <a:lnTo>
                  <a:pt x="20955" y="154812"/>
                </a:lnTo>
                <a:lnTo>
                  <a:pt x="28795" y="151558"/>
                </a:lnTo>
                <a:lnTo>
                  <a:pt x="36528" y="148971"/>
                </a:lnTo>
                <a:lnTo>
                  <a:pt x="44475" y="146954"/>
                </a:lnTo>
                <a:lnTo>
                  <a:pt x="52959" y="145415"/>
                </a:lnTo>
                <a:lnTo>
                  <a:pt x="63049" y="143898"/>
                </a:lnTo>
                <a:lnTo>
                  <a:pt x="73104" y="142240"/>
                </a:lnTo>
                <a:lnTo>
                  <a:pt x="114284" y="134096"/>
                </a:lnTo>
                <a:lnTo>
                  <a:pt x="150907" y="111315"/>
                </a:lnTo>
                <a:lnTo>
                  <a:pt x="155448" y="89027"/>
                </a:lnTo>
                <a:lnTo>
                  <a:pt x="153596" y="77049"/>
                </a:lnTo>
                <a:lnTo>
                  <a:pt x="150352" y="64262"/>
                </a:lnTo>
                <a:lnTo>
                  <a:pt x="147750" y="51665"/>
                </a:lnTo>
                <a:lnTo>
                  <a:pt x="147827" y="40259"/>
                </a:lnTo>
                <a:lnTo>
                  <a:pt x="150655" y="29985"/>
                </a:lnTo>
                <a:lnTo>
                  <a:pt x="154733" y="19796"/>
                </a:lnTo>
                <a:lnTo>
                  <a:pt x="159454" y="9773"/>
                </a:lnTo>
                <a:lnTo>
                  <a:pt x="164211" y="0"/>
                </a:lnTo>
              </a:path>
            </a:pathLst>
          </a:custGeom>
          <a:ln w="12801">
            <a:solidFill>
              <a:srgbClr val="006FC0"/>
            </a:solidFill>
          </a:ln>
        </p:spPr>
        <p:txBody>
          <a:bodyPr wrap="square" lIns="0" tIns="0" rIns="0" bIns="0" rtlCol="0"/>
          <a:lstStyle/>
          <a:p>
            <a:endParaRPr/>
          </a:p>
        </p:txBody>
      </p:sp>
      <p:sp>
        <p:nvSpPr>
          <p:cNvPr id="92" name="object 92"/>
          <p:cNvSpPr/>
          <p:nvPr/>
        </p:nvSpPr>
        <p:spPr>
          <a:xfrm>
            <a:off x="5149341" y="3191510"/>
            <a:ext cx="174625" cy="471170"/>
          </a:xfrm>
          <a:custGeom>
            <a:avLst/>
            <a:gdLst/>
            <a:ahLst/>
            <a:cxnLst/>
            <a:rect l="l" t="t" r="r" b="b"/>
            <a:pathLst>
              <a:path w="174625" h="471170">
                <a:moveTo>
                  <a:pt x="174244" y="0"/>
                </a:moveTo>
                <a:lnTo>
                  <a:pt x="164699" y="14620"/>
                </a:lnTo>
                <a:lnTo>
                  <a:pt x="152939" y="27622"/>
                </a:lnTo>
                <a:lnTo>
                  <a:pt x="140275" y="40147"/>
                </a:lnTo>
                <a:lnTo>
                  <a:pt x="128016" y="53339"/>
                </a:lnTo>
                <a:lnTo>
                  <a:pt x="103249" y="85252"/>
                </a:lnTo>
                <a:lnTo>
                  <a:pt x="80660" y="118332"/>
                </a:lnTo>
                <a:lnTo>
                  <a:pt x="60096" y="152602"/>
                </a:lnTo>
                <a:lnTo>
                  <a:pt x="41402" y="188087"/>
                </a:lnTo>
                <a:lnTo>
                  <a:pt x="24485" y="226861"/>
                </a:lnTo>
                <a:lnTo>
                  <a:pt x="11795" y="266541"/>
                </a:lnTo>
                <a:lnTo>
                  <a:pt x="3557" y="307316"/>
                </a:lnTo>
                <a:lnTo>
                  <a:pt x="0" y="349376"/>
                </a:lnTo>
                <a:lnTo>
                  <a:pt x="1103" y="375556"/>
                </a:lnTo>
                <a:lnTo>
                  <a:pt x="15501" y="426440"/>
                </a:lnTo>
                <a:lnTo>
                  <a:pt x="40927" y="460674"/>
                </a:lnTo>
                <a:lnTo>
                  <a:pt x="66379" y="470783"/>
                </a:lnTo>
                <a:lnTo>
                  <a:pt x="81915" y="470407"/>
                </a:lnTo>
              </a:path>
            </a:pathLst>
          </a:custGeom>
          <a:ln w="12801">
            <a:solidFill>
              <a:srgbClr val="006FC0"/>
            </a:solidFill>
          </a:ln>
        </p:spPr>
        <p:txBody>
          <a:bodyPr wrap="square" lIns="0" tIns="0" rIns="0" bIns="0" rtlCol="0"/>
          <a:lstStyle/>
          <a:p>
            <a:endParaRPr/>
          </a:p>
        </p:txBody>
      </p:sp>
      <p:sp>
        <p:nvSpPr>
          <p:cNvPr id="93" name="object 93"/>
          <p:cNvSpPr/>
          <p:nvPr/>
        </p:nvSpPr>
        <p:spPr>
          <a:xfrm>
            <a:off x="5263260" y="3393947"/>
            <a:ext cx="151765" cy="210185"/>
          </a:xfrm>
          <a:custGeom>
            <a:avLst/>
            <a:gdLst/>
            <a:ahLst/>
            <a:cxnLst/>
            <a:rect l="l" t="t" r="r" b="b"/>
            <a:pathLst>
              <a:path w="151764" h="210185">
                <a:moveTo>
                  <a:pt x="114300" y="49402"/>
                </a:moveTo>
                <a:lnTo>
                  <a:pt x="125164" y="37736"/>
                </a:lnTo>
                <a:lnTo>
                  <a:pt x="135397" y="26082"/>
                </a:lnTo>
                <a:lnTo>
                  <a:pt x="144321" y="13737"/>
                </a:lnTo>
                <a:lnTo>
                  <a:pt x="151256" y="0"/>
                </a:lnTo>
                <a:lnTo>
                  <a:pt x="137576" y="2996"/>
                </a:lnTo>
                <a:lnTo>
                  <a:pt x="102108" y="27177"/>
                </a:lnTo>
                <a:lnTo>
                  <a:pt x="67389" y="71540"/>
                </a:lnTo>
                <a:lnTo>
                  <a:pt x="60346" y="103762"/>
                </a:lnTo>
                <a:lnTo>
                  <a:pt x="61515" y="118078"/>
                </a:lnTo>
                <a:lnTo>
                  <a:pt x="64184" y="132345"/>
                </a:lnTo>
                <a:lnTo>
                  <a:pt x="67437" y="146303"/>
                </a:lnTo>
                <a:lnTo>
                  <a:pt x="70175" y="156827"/>
                </a:lnTo>
                <a:lnTo>
                  <a:pt x="72389" y="167052"/>
                </a:lnTo>
                <a:lnTo>
                  <a:pt x="52768" y="202041"/>
                </a:lnTo>
                <a:lnTo>
                  <a:pt x="15811" y="210153"/>
                </a:lnTo>
                <a:lnTo>
                  <a:pt x="9024" y="208291"/>
                </a:lnTo>
                <a:lnTo>
                  <a:pt x="0" y="204215"/>
                </a:lnTo>
              </a:path>
            </a:pathLst>
          </a:custGeom>
          <a:ln w="12801">
            <a:solidFill>
              <a:srgbClr val="006FC0"/>
            </a:solidFill>
          </a:ln>
        </p:spPr>
        <p:txBody>
          <a:bodyPr wrap="square" lIns="0" tIns="0" rIns="0" bIns="0" rtlCol="0"/>
          <a:lstStyle/>
          <a:p>
            <a:endParaRPr/>
          </a:p>
        </p:txBody>
      </p:sp>
      <p:sp>
        <p:nvSpPr>
          <p:cNvPr id="94" name="object 94"/>
          <p:cNvSpPr/>
          <p:nvPr/>
        </p:nvSpPr>
        <p:spPr>
          <a:xfrm>
            <a:off x="5431535" y="3456178"/>
            <a:ext cx="121285" cy="118745"/>
          </a:xfrm>
          <a:custGeom>
            <a:avLst/>
            <a:gdLst/>
            <a:ahLst/>
            <a:cxnLst/>
            <a:rect l="l" t="t" r="r" b="b"/>
            <a:pathLst>
              <a:path w="121285" h="118745">
                <a:moveTo>
                  <a:pt x="63373" y="23113"/>
                </a:moveTo>
                <a:lnTo>
                  <a:pt x="72058" y="18020"/>
                </a:lnTo>
                <a:lnTo>
                  <a:pt x="77708" y="13795"/>
                </a:lnTo>
                <a:lnTo>
                  <a:pt x="82000" y="8451"/>
                </a:lnTo>
                <a:lnTo>
                  <a:pt x="86613" y="0"/>
                </a:lnTo>
                <a:lnTo>
                  <a:pt x="72909" y="6302"/>
                </a:lnTo>
                <a:lnTo>
                  <a:pt x="40512" y="35306"/>
                </a:lnTo>
                <a:lnTo>
                  <a:pt x="9205" y="80168"/>
                </a:lnTo>
                <a:lnTo>
                  <a:pt x="888" y="108204"/>
                </a:lnTo>
                <a:lnTo>
                  <a:pt x="0" y="110871"/>
                </a:lnTo>
                <a:lnTo>
                  <a:pt x="1777" y="117601"/>
                </a:lnTo>
                <a:lnTo>
                  <a:pt x="16204" y="118580"/>
                </a:lnTo>
                <a:lnTo>
                  <a:pt x="27939" y="116760"/>
                </a:lnTo>
                <a:lnTo>
                  <a:pt x="65059" y="93346"/>
                </a:lnTo>
                <a:lnTo>
                  <a:pt x="102742" y="60325"/>
                </a:lnTo>
                <a:lnTo>
                  <a:pt x="111505" y="52705"/>
                </a:lnTo>
                <a:lnTo>
                  <a:pt x="114553" y="49911"/>
                </a:lnTo>
                <a:lnTo>
                  <a:pt x="121030" y="45720"/>
                </a:lnTo>
                <a:lnTo>
                  <a:pt x="118522" y="56665"/>
                </a:lnTo>
                <a:lnTo>
                  <a:pt x="115633" y="68135"/>
                </a:lnTo>
                <a:lnTo>
                  <a:pt x="112458" y="79509"/>
                </a:lnTo>
                <a:lnTo>
                  <a:pt x="109092" y="90170"/>
                </a:lnTo>
                <a:lnTo>
                  <a:pt x="106074" y="98532"/>
                </a:lnTo>
                <a:lnTo>
                  <a:pt x="104378" y="103917"/>
                </a:lnTo>
                <a:lnTo>
                  <a:pt x="104753" y="109065"/>
                </a:lnTo>
                <a:lnTo>
                  <a:pt x="107950" y="116712"/>
                </a:lnTo>
              </a:path>
            </a:pathLst>
          </a:custGeom>
          <a:ln w="12801">
            <a:solidFill>
              <a:srgbClr val="006FC0"/>
            </a:solidFill>
          </a:ln>
        </p:spPr>
        <p:txBody>
          <a:bodyPr wrap="square" lIns="0" tIns="0" rIns="0" bIns="0" rtlCol="0"/>
          <a:lstStyle/>
          <a:p>
            <a:endParaRPr/>
          </a:p>
        </p:txBody>
      </p:sp>
      <p:sp>
        <p:nvSpPr>
          <p:cNvPr id="95" name="object 95"/>
          <p:cNvSpPr/>
          <p:nvPr/>
        </p:nvSpPr>
        <p:spPr>
          <a:xfrm>
            <a:off x="5658865" y="3451605"/>
            <a:ext cx="190500" cy="180340"/>
          </a:xfrm>
          <a:custGeom>
            <a:avLst/>
            <a:gdLst/>
            <a:ahLst/>
            <a:cxnLst/>
            <a:rect l="l" t="t" r="r" b="b"/>
            <a:pathLst>
              <a:path w="190500" h="180339">
                <a:moveTo>
                  <a:pt x="6476" y="0"/>
                </a:moveTo>
                <a:lnTo>
                  <a:pt x="11156" y="8895"/>
                </a:lnTo>
                <a:lnTo>
                  <a:pt x="11239" y="19351"/>
                </a:lnTo>
                <a:lnTo>
                  <a:pt x="8941" y="31021"/>
                </a:lnTo>
                <a:lnTo>
                  <a:pt x="6476" y="43561"/>
                </a:lnTo>
                <a:lnTo>
                  <a:pt x="4724" y="56761"/>
                </a:lnTo>
                <a:lnTo>
                  <a:pt x="3127" y="69913"/>
                </a:lnTo>
                <a:lnTo>
                  <a:pt x="1744" y="83065"/>
                </a:lnTo>
                <a:lnTo>
                  <a:pt x="635" y="96266"/>
                </a:lnTo>
                <a:lnTo>
                  <a:pt x="381" y="98425"/>
                </a:lnTo>
                <a:lnTo>
                  <a:pt x="381" y="100584"/>
                </a:lnTo>
                <a:lnTo>
                  <a:pt x="0" y="102616"/>
                </a:lnTo>
                <a:lnTo>
                  <a:pt x="7510" y="95242"/>
                </a:lnTo>
                <a:lnTo>
                  <a:pt x="13033" y="86582"/>
                </a:lnTo>
                <a:lnTo>
                  <a:pt x="17912" y="77112"/>
                </a:lnTo>
                <a:lnTo>
                  <a:pt x="23495" y="67310"/>
                </a:lnTo>
                <a:lnTo>
                  <a:pt x="50498" y="34823"/>
                </a:lnTo>
                <a:lnTo>
                  <a:pt x="72072" y="26195"/>
                </a:lnTo>
                <a:lnTo>
                  <a:pt x="80263" y="30051"/>
                </a:lnTo>
                <a:lnTo>
                  <a:pt x="96170" y="71421"/>
                </a:lnTo>
                <a:lnTo>
                  <a:pt x="96647" y="84202"/>
                </a:lnTo>
                <a:lnTo>
                  <a:pt x="96647" y="96901"/>
                </a:lnTo>
                <a:lnTo>
                  <a:pt x="96647" y="99949"/>
                </a:lnTo>
                <a:lnTo>
                  <a:pt x="96647" y="102616"/>
                </a:lnTo>
                <a:lnTo>
                  <a:pt x="96647" y="105410"/>
                </a:lnTo>
                <a:lnTo>
                  <a:pt x="104034" y="94825"/>
                </a:lnTo>
                <a:lnTo>
                  <a:pt x="110220" y="83788"/>
                </a:lnTo>
                <a:lnTo>
                  <a:pt x="116095" y="72513"/>
                </a:lnTo>
                <a:lnTo>
                  <a:pt x="122555" y="61214"/>
                </a:lnTo>
                <a:lnTo>
                  <a:pt x="146754" y="29049"/>
                </a:lnTo>
                <a:lnTo>
                  <a:pt x="164592" y="21336"/>
                </a:lnTo>
                <a:lnTo>
                  <a:pt x="167132" y="21336"/>
                </a:lnTo>
                <a:lnTo>
                  <a:pt x="178248" y="71344"/>
                </a:lnTo>
                <a:lnTo>
                  <a:pt x="180794" y="110734"/>
                </a:lnTo>
                <a:lnTo>
                  <a:pt x="182800" y="133810"/>
                </a:lnTo>
                <a:lnTo>
                  <a:pt x="185735" y="156719"/>
                </a:lnTo>
                <a:lnTo>
                  <a:pt x="189992" y="179832"/>
                </a:lnTo>
              </a:path>
            </a:pathLst>
          </a:custGeom>
          <a:ln w="12801">
            <a:solidFill>
              <a:srgbClr val="006FC0"/>
            </a:solidFill>
          </a:ln>
        </p:spPr>
        <p:txBody>
          <a:bodyPr wrap="square" lIns="0" tIns="0" rIns="0" bIns="0" rtlCol="0"/>
          <a:lstStyle/>
          <a:p>
            <a:endParaRPr/>
          </a:p>
        </p:txBody>
      </p:sp>
      <p:sp>
        <p:nvSpPr>
          <p:cNvPr id="96" name="object 96"/>
          <p:cNvSpPr/>
          <p:nvPr/>
        </p:nvSpPr>
        <p:spPr>
          <a:xfrm>
            <a:off x="5910960" y="3496055"/>
            <a:ext cx="96520" cy="292735"/>
          </a:xfrm>
          <a:custGeom>
            <a:avLst/>
            <a:gdLst/>
            <a:ahLst/>
            <a:cxnLst/>
            <a:rect l="l" t="t" r="r" b="b"/>
            <a:pathLst>
              <a:path w="96520" h="292735">
                <a:moveTo>
                  <a:pt x="43941" y="288671"/>
                </a:moveTo>
                <a:lnTo>
                  <a:pt x="46724" y="292290"/>
                </a:lnTo>
                <a:lnTo>
                  <a:pt x="43814" y="282860"/>
                </a:lnTo>
                <a:lnTo>
                  <a:pt x="38905" y="269097"/>
                </a:lnTo>
                <a:lnTo>
                  <a:pt x="35687" y="259715"/>
                </a:lnTo>
                <a:lnTo>
                  <a:pt x="22383" y="208153"/>
                </a:lnTo>
                <a:lnTo>
                  <a:pt x="13462" y="155448"/>
                </a:lnTo>
                <a:lnTo>
                  <a:pt x="9286" y="97694"/>
                </a:lnTo>
                <a:lnTo>
                  <a:pt x="18923" y="40894"/>
                </a:lnTo>
                <a:lnTo>
                  <a:pt x="50462" y="1639"/>
                </a:lnTo>
                <a:lnTo>
                  <a:pt x="67055" y="0"/>
                </a:lnTo>
                <a:lnTo>
                  <a:pt x="80373" y="6403"/>
                </a:lnTo>
                <a:lnTo>
                  <a:pt x="89868" y="17700"/>
                </a:lnTo>
                <a:lnTo>
                  <a:pt x="95291" y="31736"/>
                </a:lnTo>
                <a:lnTo>
                  <a:pt x="96392" y="46355"/>
                </a:lnTo>
                <a:lnTo>
                  <a:pt x="92061" y="65643"/>
                </a:lnTo>
                <a:lnTo>
                  <a:pt x="55752" y="105791"/>
                </a:lnTo>
                <a:lnTo>
                  <a:pt x="15069" y="119739"/>
                </a:lnTo>
                <a:lnTo>
                  <a:pt x="1904" y="107950"/>
                </a:lnTo>
                <a:lnTo>
                  <a:pt x="888" y="104267"/>
                </a:lnTo>
                <a:lnTo>
                  <a:pt x="0" y="100584"/>
                </a:lnTo>
              </a:path>
            </a:pathLst>
          </a:custGeom>
          <a:ln w="12801">
            <a:solidFill>
              <a:srgbClr val="006FC0"/>
            </a:solidFill>
          </a:ln>
        </p:spPr>
        <p:txBody>
          <a:bodyPr wrap="square" lIns="0" tIns="0" rIns="0" bIns="0" rtlCol="0"/>
          <a:lstStyle/>
          <a:p>
            <a:endParaRPr/>
          </a:p>
        </p:txBody>
      </p:sp>
      <p:sp>
        <p:nvSpPr>
          <p:cNvPr id="97" name="object 97"/>
          <p:cNvSpPr/>
          <p:nvPr/>
        </p:nvSpPr>
        <p:spPr>
          <a:xfrm>
            <a:off x="6050279" y="3368040"/>
            <a:ext cx="28575" cy="224790"/>
          </a:xfrm>
          <a:custGeom>
            <a:avLst/>
            <a:gdLst/>
            <a:ahLst/>
            <a:cxnLst/>
            <a:rect l="l" t="t" r="r" b="b"/>
            <a:pathLst>
              <a:path w="28575" h="224789">
                <a:moveTo>
                  <a:pt x="0" y="0"/>
                </a:moveTo>
                <a:lnTo>
                  <a:pt x="27432" y="31369"/>
                </a:lnTo>
                <a:lnTo>
                  <a:pt x="28440" y="56354"/>
                </a:lnTo>
                <a:lnTo>
                  <a:pt x="26924" y="81327"/>
                </a:lnTo>
                <a:lnTo>
                  <a:pt x="24360" y="106181"/>
                </a:lnTo>
                <a:lnTo>
                  <a:pt x="22225" y="130810"/>
                </a:lnTo>
                <a:lnTo>
                  <a:pt x="20117" y="151616"/>
                </a:lnTo>
                <a:lnTo>
                  <a:pt x="16986" y="172672"/>
                </a:lnTo>
                <a:lnTo>
                  <a:pt x="15045" y="193657"/>
                </a:lnTo>
                <a:lnTo>
                  <a:pt x="16510" y="214249"/>
                </a:lnTo>
                <a:lnTo>
                  <a:pt x="18034" y="217932"/>
                </a:lnTo>
                <a:lnTo>
                  <a:pt x="19558" y="221234"/>
                </a:lnTo>
                <a:lnTo>
                  <a:pt x="21082" y="224662"/>
                </a:lnTo>
              </a:path>
            </a:pathLst>
          </a:custGeom>
          <a:ln w="12801">
            <a:solidFill>
              <a:srgbClr val="006FC0"/>
            </a:solidFill>
          </a:ln>
        </p:spPr>
        <p:txBody>
          <a:bodyPr wrap="square" lIns="0" tIns="0" rIns="0" bIns="0" rtlCol="0"/>
          <a:lstStyle/>
          <a:p>
            <a:endParaRPr/>
          </a:p>
        </p:txBody>
      </p:sp>
      <p:sp>
        <p:nvSpPr>
          <p:cNvPr id="98" name="object 98"/>
          <p:cNvSpPr/>
          <p:nvPr/>
        </p:nvSpPr>
        <p:spPr>
          <a:xfrm>
            <a:off x="6100826" y="3458209"/>
            <a:ext cx="194945" cy="131445"/>
          </a:xfrm>
          <a:custGeom>
            <a:avLst/>
            <a:gdLst/>
            <a:ahLst/>
            <a:cxnLst/>
            <a:rect l="l" t="t" r="r" b="b"/>
            <a:pathLst>
              <a:path w="194945" h="131445">
                <a:moveTo>
                  <a:pt x="0" y="108585"/>
                </a:moveTo>
                <a:lnTo>
                  <a:pt x="40639" y="106172"/>
                </a:lnTo>
                <a:lnTo>
                  <a:pt x="80406" y="97218"/>
                </a:lnTo>
                <a:lnTo>
                  <a:pt x="116839" y="78739"/>
                </a:lnTo>
                <a:lnTo>
                  <a:pt x="144504" y="47164"/>
                </a:lnTo>
                <a:lnTo>
                  <a:pt x="142950" y="3359"/>
                </a:lnTo>
                <a:lnTo>
                  <a:pt x="130810" y="0"/>
                </a:lnTo>
                <a:lnTo>
                  <a:pt x="120086" y="3704"/>
                </a:lnTo>
                <a:lnTo>
                  <a:pt x="98167" y="55975"/>
                </a:lnTo>
                <a:lnTo>
                  <a:pt x="111621" y="96519"/>
                </a:lnTo>
                <a:lnTo>
                  <a:pt x="142539" y="121277"/>
                </a:lnTo>
                <a:lnTo>
                  <a:pt x="176444" y="128912"/>
                </a:lnTo>
                <a:lnTo>
                  <a:pt x="194563" y="131063"/>
                </a:lnTo>
              </a:path>
            </a:pathLst>
          </a:custGeom>
          <a:ln w="12496">
            <a:solidFill>
              <a:srgbClr val="006FC0"/>
            </a:solidFill>
          </a:ln>
        </p:spPr>
        <p:txBody>
          <a:bodyPr wrap="square" lIns="0" tIns="0" rIns="0" bIns="0" rtlCol="0"/>
          <a:lstStyle/>
          <a:p>
            <a:endParaRPr/>
          </a:p>
        </p:txBody>
      </p:sp>
      <p:sp>
        <p:nvSpPr>
          <p:cNvPr id="99" name="object 99"/>
          <p:cNvSpPr/>
          <p:nvPr/>
        </p:nvSpPr>
        <p:spPr>
          <a:xfrm>
            <a:off x="6609842" y="3457150"/>
            <a:ext cx="321945" cy="132080"/>
          </a:xfrm>
          <a:custGeom>
            <a:avLst/>
            <a:gdLst/>
            <a:ahLst/>
            <a:cxnLst/>
            <a:rect l="l" t="t" r="r" b="b"/>
            <a:pathLst>
              <a:path w="321945" h="132079">
                <a:moveTo>
                  <a:pt x="0" y="5377"/>
                </a:moveTo>
                <a:lnTo>
                  <a:pt x="26503" y="33059"/>
                </a:lnTo>
                <a:lnTo>
                  <a:pt x="39782" y="79069"/>
                </a:lnTo>
                <a:lnTo>
                  <a:pt x="48259" y="122725"/>
                </a:lnTo>
                <a:lnTo>
                  <a:pt x="48513" y="125519"/>
                </a:lnTo>
                <a:lnTo>
                  <a:pt x="50926" y="131869"/>
                </a:lnTo>
                <a:lnTo>
                  <a:pt x="57652" y="120806"/>
                </a:lnTo>
                <a:lnTo>
                  <a:pt x="62150" y="108517"/>
                </a:lnTo>
                <a:lnTo>
                  <a:pt x="65768" y="95490"/>
                </a:lnTo>
                <a:lnTo>
                  <a:pt x="69850" y="82212"/>
                </a:lnTo>
                <a:lnTo>
                  <a:pt x="87122" y="40207"/>
                </a:lnTo>
                <a:lnTo>
                  <a:pt x="114680" y="4488"/>
                </a:lnTo>
                <a:lnTo>
                  <a:pt x="124138" y="0"/>
                </a:lnTo>
                <a:lnTo>
                  <a:pt x="133096" y="488"/>
                </a:lnTo>
                <a:lnTo>
                  <a:pt x="141291" y="4881"/>
                </a:lnTo>
                <a:lnTo>
                  <a:pt x="148462" y="12108"/>
                </a:lnTo>
                <a:lnTo>
                  <a:pt x="154324" y="23669"/>
                </a:lnTo>
                <a:lnTo>
                  <a:pt x="158781" y="37826"/>
                </a:lnTo>
                <a:lnTo>
                  <a:pt x="163572" y="51220"/>
                </a:lnTo>
                <a:lnTo>
                  <a:pt x="170433" y="60495"/>
                </a:lnTo>
                <a:lnTo>
                  <a:pt x="179887" y="63605"/>
                </a:lnTo>
                <a:lnTo>
                  <a:pt x="188817" y="60606"/>
                </a:lnTo>
                <a:lnTo>
                  <a:pt x="196937" y="54441"/>
                </a:lnTo>
                <a:lnTo>
                  <a:pt x="203961" y="48049"/>
                </a:lnTo>
                <a:lnTo>
                  <a:pt x="215969" y="37840"/>
                </a:lnTo>
                <a:lnTo>
                  <a:pt x="255777" y="12997"/>
                </a:lnTo>
                <a:lnTo>
                  <a:pt x="280257" y="8933"/>
                </a:lnTo>
                <a:lnTo>
                  <a:pt x="291532" y="12033"/>
                </a:lnTo>
                <a:lnTo>
                  <a:pt x="314467" y="45446"/>
                </a:lnTo>
                <a:lnTo>
                  <a:pt x="321500" y="87626"/>
                </a:lnTo>
                <a:lnTo>
                  <a:pt x="321556" y="95196"/>
                </a:lnTo>
                <a:lnTo>
                  <a:pt x="321944" y="102659"/>
                </a:lnTo>
              </a:path>
            </a:pathLst>
          </a:custGeom>
          <a:ln w="12496">
            <a:solidFill>
              <a:srgbClr val="006FC0"/>
            </a:solidFill>
          </a:ln>
        </p:spPr>
        <p:txBody>
          <a:bodyPr wrap="square" lIns="0" tIns="0" rIns="0" bIns="0" rtlCol="0"/>
          <a:lstStyle/>
          <a:p>
            <a:endParaRPr/>
          </a:p>
        </p:txBody>
      </p:sp>
      <p:sp>
        <p:nvSpPr>
          <p:cNvPr id="100" name="object 100"/>
          <p:cNvSpPr/>
          <p:nvPr/>
        </p:nvSpPr>
        <p:spPr>
          <a:xfrm>
            <a:off x="6978395" y="3436239"/>
            <a:ext cx="149225" cy="113664"/>
          </a:xfrm>
          <a:custGeom>
            <a:avLst/>
            <a:gdLst/>
            <a:ahLst/>
            <a:cxnLst/>
            <a:rect l="l" t="t" r="r" b="b"/>
            <a:pathLst>
              <a:path w="149225" h="113664">
                <a:moveTo>
                  <a:pt x="0" y="75057"/>
                </a:moveTo>
                <a:lnTo>
                  <a:pt x="60136" y="68322"/>
                </a:lnTo>
                <a:lnTo>
                  <a:pt x="106717" y="51010"/>
                </a:lnTo>
                <a:lnTo>
                  <a:pt x="139779" y="23923"/>
                </a:lnTo>
                <a:lnTo>
                  <a:pt x="148717" y="8255"/>
                </a:lnTo>
                <a:lnTo>
                  <a:pt x="139110" y="1222"/>
                </a:lnTo>
                <a:lnTo>
                  <a:pt x="130254" y="0"/>
                </a:lnTo>
                <a:lnTo>
                  <a:pt x="120659" y="3540"/>
                </a:lnTo>
                <a:lnTo>
                  <a:pt x="83391" y="34417"/>
                </a:lnTo>
                <a:lnTo>
                  <a:pt x="67026" y="80260"/>
                </a:lnTo>
                <a:lnTo>
                  <a:pt x="103907" y="111591"/>
                </a:lnTo>
                <a:lnTo>
                  <a:pt x="113268" y="113109"/>
                </a:lnTo>
                <a:lnTo>
                  <a:pt x="121461" y="112746"/>
                </a:lnTo>
                <a:lnTo>
                  <a:pt x="130428" y="110109"/>
                </a:lnTo>
              </a:path>
            </a:pathLst>
          </a:custGeom>
          <a:ln w="12496">
            <a:solidFill>
              <a:srgbClr val="006FC0"/>
            </a:solidFill>
          </a:ln>
        </p:spPr>
        <p:txBody>
          <a:bodyPr wrap="square" lIns="0" tIns="0" rIns="0" bIns="0" rtlCol="0"/>
          <a:lstStyle/>
          <a:p>
            <a:endParaRPr/>
          </a:p>
        </p:txBody>
      </p:sp>
      <p:sp>
        <p:nvSpPr>
          <p:cNvPr id="101" name="object 101"/>
          <p:cNvSpPr/>
          <p:nvPr/>
        </p:nvSpPr>
        <p:spPr>
          <a:xfrm>
            <a:off x="7201612" y="3439001"/>
            <a:ext cx="158750" cy="111760"/>
          </a:xfrm>
          <a:custGeom>
            <a:avLst/>
            <a:gdLst/>
            <a:ahLst/>
            <a:cxnLst/>
            <a:rect l="l" t="t" r="r" b="b"/>
            <a:pathLst>
              <a:path w="158750" h="111760">
                <a:moveTo>
                  <a:pt x="109904" y="15017"/>
                </a:moveTo>
                <a:lnTo>
                  <a:pt x="112744" y="3222"/>
                </a:lnTo>
                <a:lnTo>
                  <a:pt x="104522" y="0"/>
                </a:lnTo>
                <a:lnTo>
                  <a:pt x="90991" y="2159"/>
                </a:lnTo>
                <a:lnTo>
                  <a:pt x="43340" y="28765"/>
                </a:lnTo>
                <a:lnTo>
                  <a:pt x="15162" y="58832"/>
                </a:lnTo>
                <a:lnTo>
                  <a:pt x="0" y="93176"/>
                </a:lnTo>
                <a:lnTo>
                  <a:pt x="7161" y="102520"/>
                </a:lnTo>
                <a:lnTo>
                  <a:pt x="21996" y="103969"/>
                </a:lnTo>
                <a:lnTo>
                  <a:pt x="38975" y="98679"/>
                </a:lnTo>
                <a:lnTo>
                  <a:pt x="86080" y="73404"/>
                </a:lnTo>
                <a:lnTo>
                  <a:pt x="120044" y="51873"/>
                </a:lnTo>
                <a:lnTo>
                  <a:pt x="137336" y="41560"/>
                </a:lnTo>
                <a:lnTo>
                  <a:pt x="147750" y="36353"/>
                </a:lnTo>
                <a:lnTo>
                  <a:pt x="150417" y="34829"/>
                </a:lnTo>
                <a:lnTo>
                  <a:pt x="157148" y="32924"/>
                </a:lnTo>
                <a:lnTo>
                  <a:pt x="158345" y="46684"/>
                </a:lnTo>
                <a:lnTo>
                  <a:pt x="156434" y="57658"/>
                </a:lnTo>
                <a:lnTo>
                  <a:pt x="153451" y="68393"/>
                </a:lnTo>
                <a:lnTo>
                  <a:pt x="151433" y="81438"/>
                </a:lnTo>
                <a:lnTo>
                  <a:pt x="151584" y="89001"/>
                </a:lnTo>
                <a:lnTo>
                  <a:pt x="152735" y="96789"/>
                </a:lnTo>
                <a:lnTo>
                  <a:pt x="154505" y="104459"/>
                </a:lnTo>
                <a:lnTo>
                  <a:pt x="156513" y="111664"/>
                </a:lnTo>
              </a:path>
            </a:pathLst>
          </a:custGeom>
          <a:ln w="12496">
            <a:solidFill>
              <a:srgbClr val="006FC0"/>
            </a:solidFill>
          </a:ln>
        </p:spPr>
        <p:txBody>
          <a:bodyPr wrap="square" lIns="0" tIns="0" rIns="0" bIns="0" rtlCol="0"/>
          <a:lstStyle/>
          <a:p>
            <a:endParaRPr/>
          </a:p>
        </p:txBody>
      </p:sp>
      <p:sp>
        <p:nvSpPr>
          <p:cNvPr id="102" name="object 102"/>
          <p:cNvSpPr/>
          <p:nvPr/>
        </p:nvSpPr>
        <p:spPr>
          <a:xfrm>
            <a:off x="7438008" y="3441737"/>
            <a:ext cx="143510" cy="92710"/>
          </a:xfrm>
          <a:custGeom>
            <a:avLst/>
            <a:gdLst/>
            <a:ahLst/>
            <a:cxnLst/>
            <a:rect l="l" t="t" r="r" b="b"/>
            <a:pathLst>
              <a:path w="143509" h="92710">
                <a:moveTo>
                  <a:pt x="0" y="4280"/>
                </a:moveTo>
                <a:lnTo>
                  <a:pt x="6096" y="48476"/>
                </a:lnTo>
                <a:lnTo>
                  <a:pt x="6387" y="58429"/>
                </a:lnTo>
                <a:lnTo>
                  <a:pt x="7000" y="67907"/>
                </a:lnTo>
                <a:lnTo>
                  <a:pt x="8399" y="77194"/>
                </a:lnTo>
                <a:lnTo>
                  <a:pt x="11049" y="86576"/>
                </a:lnTo>
                <a:lnTo>
                  <a:pt x="21306" y="77104"/>
                </a:lnTo>
                <a:lnTo>
                  <a:pt x="31003" y="67192"/>
                </a:lnTo>
                <a:lnTo>
                  <a:pt x="40534" y="57161"/>
                </a:lnTo>
                <a:lnTo>
                  <a:pt x="50292" y="47333"/>
                </a:lnTo>
                <a:lnTo>
                  <a:pt x="93350" y="12543"/>
                </a:lnTo>
                <a:lnTo>
                  <a:pt x="122138" y="0"/>
                </a:lnTo>
                <a:lnTo>
                  <a:pt x="131064" y="2740"/>
                </a:lnTo>
                <a:lnTo>
                  <a:pt x="136560" y="11076"/>
                </a:lnTo>
                <a:lnTo>
                  <a:pt x="139319" y="24092"/>
                </a:lnTo>
                <a:lnTo>
                  <a:pt x="139180" y="38524"/>
                </a:lnTo>
                <a:lnTo>
                  <a:pt x="137255" y="52397"/>
                </a:lnTo>
                <a:lnTo>
                  <a:pt x="135282" y="66151"/>
                </a:lnTo>
                <a:lnTo>
                  <a:pt x="135000" y="80226"/>
                </a:lnTo>
                <a:lnTo>
                  <a:pt x="136525" y="87846"/>
                </a:lnTo>
                <a:lnTo>
                  <a:pt x="136906" y="90894"/>
                </a:lnTo>
                <a:lnTo>
                  <a:pt x="143256" y="92672"/>
                </a:lnTo>
              </a:path>
            </a:pathLst>
          </a:custGeom>
          <a:ln w="12496">
            <a:solidFill>
              <a:srgbClr val="006FC0"/>
            </a:solidFill>
          </a:ln>
        </p:spPr>
        <p:txBody>
          <a:bodyPr wrap="square" lIns="0" tIns="0" rIns="0" bIns="0" rtlCol="0"/>
          <a:lstStyle/>
          <a:p>
            <a:endParaRPr/>
          </a:p>
        </p:txBody>
      </p:sp>
      <p:sp>
        <p:nvSpPr>
          <p:cNvPr id="103" name="object 103"/>
          <p:cNvSpPr/>
          <p:nvPr/>
        </p:nvSpPr>
        <p:spPr>
          <a:xfrm>
            <a:off x="7706772" y="3409822"/>
            <a:ext cx="42545" cy="151765"/>
          </a:xfrm>
          <a:custGeom>
            <a:avLst/>
            <a:gdLst/>
            <a:ahLst/>
            <a:cxnLst/>
            <a:rect l="l" t="t" r="r" b="b"/>
            <a:pathLst>
              <a:path w="42545" h="151764">
                <a:moveTo>
                  <a:pt x="41878" y="6985"/>
                </a:moveTo>
                <a:lnTo>
                  <a:pt x="33502" y="1706"/>
                </a:lnTo>
                <a:lnTo>
                  <a:pt x="25828" y="0"/>
                </a:lnTo>
                <a:lnTo>
                  <a:pt x="18178" y="2484"/>
                </a:lnTo>
                <a:lnTo>
                  <a:pt x="9874" y="9778"/>
                </a:lnTo>
                <a:lnTo>
                  <a:pt x="3044" y="20306"/>
                </a:lnTo>
                <a:lnTo>
                  <a:pt x="0" y="31892"/>
                </a:lnTo>
                <a:lnTo>
                  <a:pt x="51" y="43979"/>
                </a:lnTo>
                <a:lnTo>
                  <a:pt x="2508" y="56006"/>
                </a:lnTo>
                <a:lnTo>
                  <a:pt x="8338" y="70586"/>
                </a:lnTo>
                <a:lnTo>
                  <a:pt x="16002" y="84343"/>
                </a:lnTo>
                <a:lnTo>
                  <a:pt x="24475" y="97744"/>
                </a:lnTo>
                <a:lnTo>
                  <a:pt x="32734" y="111251"/>
                </a:lnTo>
                <a:lnTo>
                  <a:pt x="36401" y="118520"/>
                </a:lnTo>
                <a:lnTo>
                  <a:pt x="40544" y="129682"/>
                </a:lnTo>
                <a:lnTo>
                  <a:pt x="42306" y="141059"/>
                </a:lnTo>
                <a:lnTo>
                  <a:pt x="38830" y="148971"/>
                </a:lnTo>
                <a:lnTo>
                  <a:pt x="30533" y="151774"/>
                </a:lnTo>
                <a:lnTo>
                  <a:pt x="22844" y="149685"/>
                </a:lnTo>
                <a:lnTo>
                  <a:pt x="16130" y="144952"/>
                </a:lnTo>
                <a:lnTo>
                  <a:pt x="10763" y="139826"/>
                </a:lnTo>
              </a:path>
            </a:pathLst>
          </a:custGeom>
          <a:ln w="12496">
            <a:solidFill>
              <a:srgbClr val="006FC0"/>
            </a:solidFill>
          </a:ln>
        </p:spPr>
        <p:txBody>
          <a:bodyPr wrap="square" lIns="0" tIns="0" rIns="0" bIns="0" rtlCol="0"/>
          <a:lstStyle/>
          <a:p>
            <a:endParaRPr/>
          </a:p>
        </p:txBody>
      </p:sp>
      <p:sp>
        <p:nvSpPr>
          <p:cNvPr id="104" name="object 104"/>
          <p:cNvSpPr/>
          <p:nvPr/>
        </p:nvSpPr>
        <p:spPr>
          <a:xfrm>
            <a:off x="7870570" y="3182338"/>
            <a:ext cx="203835" cy="441325"/>
          </a:xfrm>
          <a:custGeom>
            <a:avLst/>
            <a:gdLst/>
            <a:ahLst/>
            <a:cxnLst/>
            <a:rect l="l" t="t" r="r" b="b"/>
            <a:pathLst>
              <a:path w="203834" h="441325">
                <a:moveTo>
                  <a:pt x="0" y="21109"/>
                </a:moveTo>
                <a:lnTo>
                  <a:pt x="8108" y="11374"/>
                </a:lnTo>
                <a:lnTo>
                  <a:pt x="17621" y="3806"/>
                </a:lnTo>
                <a:lnTo>
                  <a:pt x="28896" y="0"/>
                </a:lnTo>
                <a:lnTo>
                  <a:pt x="42290" y="1551"/>
                </a:lnTo>
                <a:lnTo>
                  <a:pt x="76573" y="21042"/>
                </a:lnTo>
                <a:lnTo>
                  <a:pt x="106235" y="51558"/>
                </a:lnTo>
                <a:lnTo>
                  <a:pt x="131230" y="86883"/>
                </a:lnTo>
                <a:lnTo>
                  <a:pt x="151510" y="120804"/>
                </a:lnTo>
                <a:lnTo>
                  <a:pt x="169483" y="156088"/>
                </a:lnTo>
                <a:lnTo>
                  <a:pt x="184800" y="193051"/>
                </a:lnTo>
                <a:lnTo>
                  <a:pt x="196427" y="231229"/>
                </a:lnTo>
                <a:lnTo>
                  <a:pt x="203326" y="270156"/>
                </a:lnTo>
                <a:lnTo>
                  <a:pt x="203444" y="300388"/>
                </a:lnTo>
                <a:lnTo>
                  <a:pt x="198167" y="328275"/>
                </a:lnTo>
                <a:lnTo>
                  <a:pt x="173100" y="380773"/>
                </a:lnTo>
                <a:lnTo>
                  <a:pt x="132699" y="420191"/>
                </a:lnTo>
                <a:lnTo>
                  <a:pt x="79248" y="439320"/>
                </a:lnTo>
                <a:lnTo>
                  <a:pt x="63626" y="440463"/>
                </a:lnTo>
                <a:lnTo>
                  <a:pt x="55752" y="440844"/>
                </a:lnTo>
              </a:path>
            </a:pathLst>
          </a:custGeom>
          <a:ln w="12496">
            <a:solidFill>
              <a:srgbClr val="006FC0"/>
            </a:solidFill>
          </a:ln>
        </p:spPr>
        <p:txBody>
          <a:bodyPr wrap="square" lIns="0" tIns="0" rIns="0" bIns="0" rtlCol="0"/>
          <a:lstStyle/>
          <a:p>
            <a:endParaRPr/>
          </a:p>
        </p:txBody>
      </p:sp>
      <p:sp>
        <p:nvSpPr>
          <p:cNvPr id="105" name="object 105"/>
          <p:cNvSpPr/>
          <p:nvPr/>
        </p:nvSpPr>
        <p:spPr>
          <a:xfrm>
            <a:off x="3639311" y="3176016"/>
            <a:ext cx="227329" cy="243204"/>
          </a:xfrm>
          <a:custGeom>
            <a:avLst/>
            <a:gdLst/>
            <a:ahLst/>
            <a:cxnLst/>
            <a:rect l="l" t="t" r="r" b="b"/>
            <a:pathLst>
              <a:path w="227329" h="243204">
                <a:moveTo>
                  <a:pt x="2159" y="16763"/>
                </a:moveTo>
                <a:lnTo>
                  <a:pt x="635" y="7620"/>
                </a:lnTo>
                <a:lnTo>
                  <a:pt x="0" y="4825"/>
                </a:lnTo>
                <a:lnTo>
                  <a:pt x="4572" y="0"/>
                </a:lnTo>
                <a:lnTo>
                  <a:pt x="14926" y="7403"/>
                </a:lnTo>
                <a:lnTo>
                  <a:pt x="24352" y="15509"/>
                </a:lnTo>
                <a:lnTo>
                  <a:pt x="33254" y="24306"/>
                </a:lnTo>
                <a:lnTo>
                  <a:pt x="42037" y="33782"/>
                </a:lnTo>
                <a:lnTo>
                  <a:pt x="63978" y="57257"/>
                </a:lnTo>
                <a:lnTo>
                  <a:pt x="108098" y="104112"/>
                </a:lnTo>
                <a:lnTo>
                  <a:pt x="148230" y="149697"/>
                </a:lnTo>
                <a:lnTo>
                  <a:pt x="185136" y="193059"/>
                </a:lnTo>
                <a:lnTo>
                  <a:pt x="214868" y="229377"/>
                </a:lnTo>
                <a:lnTo>
                  <a:pt x="220668" y="236333"/>
                </a:lnTo>
                <a:lnTo>
                  <a:pt x="227075" y="243205"/>
                </a:lnTo>
              </a:path>
            </a:pathLst>
          </a:custGeom>
          <a:ln w="12801">
            <a:solidFill>
              <a:srgbClr val="006FC0"/>
            </a:solidFill>
          </a:ln>
        </p:spPr>
        <p:txBody>
          <a:bodyPr wrap="square" lIns="0" tIns="0" rIns="0" bIns="0" rtlCol="0"/>
          <a:lstStyle/>
          <a:p>
            <a:endParaRPr/>
          </a:p>
        </p:txBody>
      </p:sp>
      <p:sp>
        <p:nvSpPr>
          <p:cNvPr id="106" name="object 106"/>
          <p:cNvSpPr/>
          <p:nvPr/>
        </p:nvSpPr>
        <p:spPr>
          <a:xfrm>
            <a:off x="3683253" y="3145613"/>
            <a:ext cx="209550" cy="257175"/>
          </a:xfrm>
          <a:custGeom>
            <a:avLst/>
            <a:gdLst/>
            <a:ahLst/>
            <a:cxnLst/>
            <a:rect l="l" t="t" r="r" b="b"/>
            <a:pathLst>
              <a:path w="209550" h="257175">
                <a:moveTo>
                  <a:pt x="209042" y="7796"/>
                </a:moveTo>
                <a:lnTo>
                  <a:pt x="204368" y="0"/>
                </a:lnTo>
                <a:lnTo>
                  <a:pt x="196326" y="4383"/>
                </a:lnTo>
                <a:lnTo>
                  <a:pt x="187021" y="14601"/>
                </a:lnTo>
                <a:lnTo>
                  <a:pt x="178562" y="24306"/>
                </a:lnTo>
                <a:lnTo>
                  <a:pt x="163341" y="40324"/>
                </a:lnTo>
                <a:lnTo>
                  <a:pt x="134235" y="73455"/>
                </a:lnTo>
                <a:lnTo>
                  <a:pt x="103526" y="110803"/>
                </a:lnTo>
                <a:lnTo>
                  <a:pt x="71883" y="152749"/>
                </a:lnTo>
                <a:lnTo>
                  <a:pt x="56896" y="174293"/>
                </a:lnTo>
                <a:lnTo>
                  <a:pt x="46480" y="188795"/>
                </a:lnTo>
                <a:lnTo>
                  <a:pt x="35194" y="204106"/>
                </a:lnTo>
                <a:lnTo>
                  <a:pt x="24409" y="219656"/>
                </a:lnTo>
                <a:lnTo>
                  <a:pt x="15494" y="234872"/>
                </a:lnTo>
                <a:lnTo>
                  <a:pt x="12001" y="242145"/>
                </a:lnTo>
                <a:lnTo>
                  <a:pt x="9461" y="247143"/>
                </a:lnTo>
                <a:lnTo>
                  <a:pt x="6064" y="251499"/>
                </a:lnTo>
                <a:lnTo>
                  <a:pt x="0" y="256843"/>
                </a:lnTo>
              </a:path>
            </a:pathLst>
          </a:custGeom>
          <a:ln w="12801">
            <a:solidFill>
              <a:srgbClr val="006FC0"/>
            </a:solidFill>
          </a:ln>
        </p:spPr>
        <p:txBody>
          <a:bodyPr wrap="square" lIns="0" tIns="0" rIns="0" bIns="0" rtlCol="0"/>
          <a:lstStyle/>
          <a:p>
            <a:endParaRPr/>
          </a:p>
        </p:txBody>
      </p:sp>
      <p:sp>
        <p:nvSpPr>
          <p:cNvPr id="107" name="object 107"/>
          <p:cNvSpPr/>
          <p:nvPr/>
        </p:nvSpPr>
        <p:spPr>
          <a:xfrm>
            <a:off x="3607561" y="3032760"/>
            <a:ext cx="287020" cy="104139"/>
          </a:xfrm>
          <a:custGeom>
            <a:avLst/>
            <a:gdLst/>
            <a:ahLst/>
            <a:cxnLst/>
            <a:rect l="l" t="t" r="r" b="b"/>
            <a:pathLst>
              <a:path w="287020" h="104139">
                <a:moveTo>
                  <a:pt x="17399" y="94234"/>
                </a:moveTo>
                <a:lnTo>
                  <a:pt x="8889" y="93217"/>
                </a:lnTo>
                <a:lnTo>
                  <a:pt x="5207" y="92963"/>
                </a:lnTo>
                <a:lnTo>
                  <a:pt x="0" y="89026"/>
                </a:lnTo>
                <a:lnTo>
                  <a:pt x="11237" y="89709"/>
                </a:lnTo>
                <a:lnTo>
                  <a:pt x="22463" y="90487"/>
                </a:lnTo>
                <a:lnTo>
                  <a:pt x="33664" y="91455"/>
                </a:lnTo>
                <a:lnTo>
                  <a:pt x="44830" y="92710"/>
                </a:lnTo>
                <a:lnTo>
                  <a:pt x="84280" y="96674"/>
                </a:lnTo>
                <a:lnTo>
                  <a:pt x="123634" y="99568"/>
                </a:lnTo>
                <a:lnTo>
                  <a:pt x="162988" y="101603"/>
                </a:lnTo>
                <a:lnTo>
                  <a:pt x="202437" y="102997"/>
                </a:lnTo>
                <a:lnTo>
                  <a:pt x="221035" y="103630"/>
                </a:lnTo>
                <a:lnTo>
                  <a:pt x="240157" y="103584"/>
                </a:lnTo>
                <a:lnTo>
                  <a:pt x="259087" y="101943"/>
                </a:lnTo>
                <a:lnTo>
                  <a:pt x="277113" y="97789"/>
                </a:lnTo>
                <a:lnTo>
                  <a:pt x="285873" y="92015"/>
                </a:lnTo>
                <a:lnTo>
                  <a:pt x="286892" y="84740"/>
                </a:lnTo>
                <a:lnTo>
                  <a:pt x="282864" y="76751"/>
                </a:lnTo>
                <a:lnTo>
                  <a:pt x="276478" y="68834"/>
                </a:lnTo>
                <a:lnTo>
                  <a:pt x="265842" y="58251"/>
                </a:lnTo>
                <a:lnTo>
                  <a:pt x="254349" y="48180"/>
                </a:lnTo>
                <a:lnTo>
                  <a:pt x="243189" y="37705"/>
                </a:lnTo>
                <a:lnTo>
                  <a:pt x="233552" y="25907"/>
                </a:lnTo>
                <a:lnTo>
                  <a:pt x="229014" y="16144"/>
                </a:lnTo>
                <a:lnTo>
                  <a:pt x="229250" y="8191"/>
                </a:lnTo>
                <a:lnTo>
                  <a:pt x="234463" y="2619"/>
                </a:lnTo>
                <a:lnTo>
                  <a:pt x="244855" y="0"/>
                </a:lnTo>
                <a:lnTo>
                  <a:pt x="246887" y="253"/>
                </a:lnTo>
                <a:lnTo>
                  <a:pt x="249047" y="635"/>
                </a:lnTo>
                <a:lnTo>
                  <a:pt x="251205" y="888"/>
                </a:lnTo>
              </a:path>
            </a:pathLst>
          </a:custGeom>
          <a:ln w="12801">
            <a:solidFill>
              <a:srgbClr val="006FC0"/>
            </a:solidFill>
          </a:ln>
        </p:spPr>
        <p:txBody>
          <a:bodyPr wrap="square" lIns="0" tIns="0" rIns="0" bIns="0" rtlCol="0"/>
          <a:lstStyle/>
          <a:p>
            <a:endParaRPr/>
          </a:p>
        </p:txBody>
      </p:sp>
      <p:sp>
        <p:nvSpPr>
          <p:cNvPr id="108" name="object 108"/>
          <p:cNvSpPr/>
          <p:nvPr/>
        </p:nvSpPr>
        <p:spPr>
          <a:xfrm>
            <a:off x="3935857" y="3403091"/>
            <a:ext cx="47625" cy="137795"/>
          </a:xfrm>
          <a:custGeom>
            <a:avLst/>
            <a:gdLst/>
            <a:ahLst/>
            <a:cxnLst/>
            <a:rect l="l" t="t" r="r" b="b"/>
            <a:pathLst>
              <a:path w="47625" h="137795">
                <a:moveTo>
                  <a:pt x="47625" y="0"/>
                </a:moveTo>
                <a:lnTo>
                  <a:pt x="44735" y="9624"/>
                </a:lnTo>
                <a:lnTo>
                  <a:pt x="42227" y="19272"/>
                </a:lnTo>
                <a:lnTo>
                  <a:pt x="40195" y="28967"/>
                </a:lnTo>
                <a:lnTo>
                  <a:pt x="38734" y="38735"/>
                </a:lnTo>
                <a:lnTo>
                  <a:pt x="36286" y="51683"/>
                </a:lnTo>
                <a:lnTo>
                  <a:pt x="32765" y="64214"/>
                </a:lnTo>
                <a:lnTo>
                  <a:pt x="28483" y="76579"/>
                </a:lnTo>
                <a:lnTo>
                  <a:pt x="23748" y="89027"/>
                </a:lnTo>
                <a:lnTo>
                  <a:pt x="20107" y="99700"/>
                </a:lnTo>
                <a:lnTo>
                  <a:pt x="4571" y="134747"/>
                </a:lnTo>
                <a:lnTo>
                  <a:pt x="2158" y="135890"/>
                </a:lnTo>
                <a:lnTo>
                  <a:pt x="0" y="137413"/>
                </a:lnTo>
              </a:path>
            </a:pathLst>
          </a:custGeom>
          <a:ln w="12801">
            <a:solidFill>
              <a:srgbClr val="006FC0"/>
            </a:solidFill>
          </a:ln>
        </p:spPr>
        <p:txBody>
          <a:bodyPr wrap="square" lIns="0" tIns="0" rIns="0" bIns="0" rtlCol="0"/>
          <a:lstStyle/>
          <a:p>
            <a:endParaRPr/>
          </a:p>
        </p:txBody>
      </p:sp>
      <p:sp>
        <p:nvSpPr>
          <p:cNvPr id="109" name="object 109"/>
          <p:cNvSpPr/>
          <p:nvPr/>
        </p:nvSpPr>
        <p:spPr>
          <a:xfrm>
            <a:off x="494385" y="4559808"/>
            <a:ext cx="276225" cy="246379"/>
          </a:xfrm>
          <a:custGeom>
            <a:avLst/>
            <a:gdLst/>
            <a:ahLst/>
            <a:cxnLst/>
            <a:rect l="l" t="t" r="r" b="b"/>
            <a:pathLst>
              <a:path w="276225" h="246379">
                <a:moveTo>
                  <a:pt x="0" y="45974"/>
                </a:moveTo>
                <a:lnTo>
                  <a:pt x="2005" y="36371"/>
                </a:lnTo>
                <a:lnTo>
                  <a:pt x="3238" y="27638"/>
                </a:lnTo>
                <a:lnTo>
                  <a:pt x="4071" y="19024"/>
                </a:lnTo>
                <a:lnTo>
                  <a:pt x="4876" y="9779"/>
                </a:lnTo>
                <a:lnTo>
                  <a:pt x="5791" y="6350"/>
                </a:lnTo>
                <a:lnTo>
                  <a:pt x="6400" y="3302"/>
                </a:lnTo>
                <a:lnTo>
                  <a:pt x="7315" y="0"/>
                </a:lnTo>
                <a:lnTo>
                  <a:pt x="9039" y="9618"/>
                </a:lnTo>
                <a:lnTo>
                  <a:pt x="17626" y="74001"/>
                </a:lnTo>
                <a:lnTo>
                  <a:pt x="21755" y="109505"/>
                </a:lnTo>
                <a:lnTo>
                  <a:pt x="26741" y="144867"/>
                </a:lnTo>
                <a:lnTo>
                  <a:pt x="37890" y="197550"/>
                </a:lnTo>
                <a:lnTo>
                  <a:pt x="57607" y="246253"/>
                </a:lnTo>
                <a:lnTo>
                  <a:pt x="68703" y="242236"/>
                </a:lnTo>
                <a:lnTo>
                  <a:pt x="74371" y="235458"/>
                </a:lnTo>
                <a:lnTo>
                  <a:pt x="77066" y="225536"/>
                </a:lnTo>
                <a:lnTo>
                  <a:pt x="79248" y="212090"/>
                </a:lnTo>
                <a:lnTo>
                  <a:pt x="82486" y="188410"/>
                </a:lnTo>
                <a:lnTo>
                  <a:pt x="86639" y="161623"/>
                </a:lnTo>
                <a:lnTo>
                  <a:pt x="94335" y="136384"/>
                </a:lnTo>
                <a:lnTo>
                  <a:pt x="108204" y="117348"/>
                </a:lnTo>
                <a:lnTo>
                  <a:pt x="120410" y="114528"/>
                </a:lnTo>
                <a:lnTo>
                  <a:pt x="132702" y="121173"/>
                </a:lnTo>
                <a:lnTo>
                  <a:pt x="143565" y="131939"/>
                </a:lnTo>
                <a:lnTo>
                  <a:pt x="151485" y="141478"/>
                </a:lnTo>
                <a:lnTo>
                  <a:pt x="168154" y="166415"/>
                </a:lnTo>
                <a:lnTo>
                  <a:pt x="188137" y="197913"/>
                </a:lnTo>
                <a:lnTo>
                  <a:pt x="210978" y="225863"/>
                </a:lnTo>
                <a:lnTo>
                  <a:pt x="236220" y="240157"/>
                </a:lnTo>
                <a:lnTo>
                  <a:pt x="238353" y="239522"/>
                </a:lnTo>
                <a:lnTo>
                  <a:pt x="240182" y="238633"/>
                </a:lnTo>
                <a:lnTo>
                  <a:pt x="242316" y="237998"/>
                </a:lnTo>
                <a:lnTo>
                  <a:pt x="247945" y="220160"/>
                </a:lnTo>
                <a:lnTo>
                  <a:pt x="250774" y="203501"/>
                </a:lnTo>
                <a:lnTo>
                  <a:pt x="251660" y="186437"/>
                </a:lnTo>
                <a:lnTo>
                  <a:pt x="251460" y="167386"/>
                </a:lnTo>
                <a:lnTo>
                  <a:pt x="251269" y="142954"/>
                </a:lnTo>
                <a:lnTo>
                  <a:pt x="253517" y="95234"/>
                </a:lnTo>
                <a:lnTo>
                  <a:pt x="259080" y="52768"/>
                </a:lnTo>
                <a:lnTo>
                  <a:pt x="264556" y="49156"/>
                </a:lnTo>
                <a:lnTo>
                  <a:pt x="276148" y="44450"/>
                </a:lnTo>
              </a:path>
            </a:pathLst>
          </a:custGeom>
          <a:ln w="12801">
            <a:solidFill>
              <a:srgbClr val="006FC0"/>
            </a:solidFill>
          </a:ln>
        </p:spPr>
        <p:txBody>
          <a:bodyPr wrap="square" lIns="0" tIns="0" rIns="0" bIns="0" rtlCol="0"/>
          <a:lstStyle/>
          <a:p>
            <a:endParaRPr/>
          </a:p>
        </p:txBody>
      </p:sp>
      <p:sp>
        <p:nvSpPr>
          <p:cNvPr id="110" name="object 110"/>
          <p:cNvSpPr/>
          <p:nvPr/>
        </p:nvSpPr>
        <p:spPr>
          <a:xfrm>
            <a:off x="869899" y="4587506"/>
            <a:ext cx="125730" cy="188595"/>
          </a:xfrm>
          <a:custGeom>
            <a:avLst/>
            <a:gdLst/>
            <a:ahLst/>
            <a:cxnLst/>
            <a:rect l="l" t="t" r="r" b="b"/>
            <a:pathLst>
              <a:path w="125730" h="188595">
                <a:moveTo>
                  <a:pt x="0" y="106668"/>
                </a:moveTo>
                <a:lnTo>
                  <a:pt x="44391" y="109051"/>
                </a:lnTo>
                <a:lnTo>
                  <a:pt x="78638" y="82030"/>
                </a:lnTo>
                <a:lnTo>
                  <a:pt x="97712" y="39792"/>
                </a:lnTo>
                <a:lnTo>
                  <a:pt x="77914" y="0"/>
                </a:lnTo>
                <a:lnTo>
                  <a:pt x="65227" y="623"/>
                </a:lnTo>
                <a:lnTo>
                  <a:pt x="33070" y="22149"/>
                </a:lnTo>
                <a:lnTo>
                  <a:pt x="12801" y="55487"/>
                </a:lnTo>
                <a:lnTo>
                  <a:pt x="1028" y="99984"/>
                </a:lnTo>
                <a:lnTo>
                  <a:pt x="9143" y="145149"/>
                </a:lnTo>
                <a:lnTo>
                  <a:pt x="33108" y="175851"/>
                </a:lnTo>
                <a:lnTo>
                  <a:pt x="84986" y="188134"/>
                </a:lnTo>
                <a:lnTo>
                  <a:pt x="98183" y="185503"/>
                </a:lnTo>
                <a:lnTo>
                  <a:pt x="110980" y="180824"/>
                </a:lnTo>
                <a:lnTo>
                  <a:pt x="125577" y="174740"/>
                </a:lnTo>
              </a:path>
            </a:pathLst>
          </a:custGeom>
          <a:ln w="12801">
            <a:solidFill>
              <a:srgbClr val="006FC0"/>
            </a:solidFill>
          </a:ln>
        </p:spPr>
        <p:txBody>
          <a:bodyPr wrap="square" lIns="0" tIns="0" rIns="0" bIns="0" rtlCol="0"/>
          <a:lstStyle/>
          <a:p>
            <a:endParaRPr/>
          </a:p>
        </p:txBody>
      </p:sp>
      <p:sp>
        <p:nvSpPr>
          <p:cNvPr id="111" name="object 111"/>
          <p:cNvSpPr/>
          <p:nvPr/>
        </p:nvSpPr>
        <p:spPr>
          <a:xfrm>
            <a:off x="247802" y="4542790"/>
            <a:ext cx="208279" cy="213995"/>
          </a:xfrm>
          <a:custGeom>
            <a:avLst/>
            <a:gdLst/>
            <a:ahLst/>
            <a:cxnLst/>
            <a:rect l="l" t="t" r="r" b="b"/>
            <a:pathLst>
              <a:path w="208279" h="213995">
                <a:moveTo>
                  <a:pt x="119786" y="47752"/>
                </a:moveTo>
                <a:lnTo>
                  <a:pt x="129111" y="38113"/>
                </a:lnTo>
                <a:lnTo>
                  <a:pt x="132435" y="36560"/>
                </a:lnTo>
                <a:lnTo>
                  <a:pt x="129816" y="41840"/>
                </a:lnTo>
                <a:lnTo>
                  <a:pt x="90487" y="87344"/>
                </a:lnTo>
                <a:lnTo>
                  <a:pt x="58521" y="120650"/>
                </a:lnTo>
                <a:lnTo>
                  <a:pt x="29375" y="146970"/>
                </a:lnTo>
                <a:lnTo>
                  <a:pt x="14587" y="159833"/>
                </a:lnTo>
                <a:lnTo>
                  <a:pt x="0" y="172720"/>
                </a:lnTo>
                <a:lnTo>
                  <a:pt x="17040" y="171457"/>
                </a:lnTo>
                <a:lnTo>
                  <a:pt x="33909" y="167100"/>
                </a:lnTo>
                <a:lnTo>
                  <a:pt x="50663" y="161075"/>
                </a:lnTo>
                <a:lnTo>
                  <a:pt x="67360" y="154812"/>
                </a:lnTo>
                <a:lnTo>
                  <a:pt x="91620" y="146798"/>
                </a:lnTo>
                <a:lnTo>
                  <a:pt x="116281" y="138699"/>
                </a:lnTo>
                <a:lnTo>
                  <a:pt x="140484" y="129577"/>
                </a:lnTo>
                <a:lnTo>
                  <a:pt x="163372" y="118491"/>
                </a:lnTo>
                <a:lnTo>
                  <a:pt x="165506" y="116712"/>
                </a:lnTo>
                <a:lnTo>
                  <a:pt x="167944" y="115189"/>
                </a:lnTo>
                <a:lnTo>
                  <a:pt x="135331" y="84709"/>
                </a:lnTo>
                <a:lnTo>
                  <a:pt x="99783" y="68119"/>
                </a:lnTo>
                <a:lnTo>
                  <a:pt x="63093" y="54864"/>
                </a:lnTo>
                <a:lnTo>
                  <a:pt x="51815" y="52705"/>
                </a:lnTo>
                <a:lnTo>
                  <a:pt x="48768" y="51816"/>
                </a:lnTo>
                <a:lnTo>
                  <a:pt x="42062" y="54864"/>
                </a:lnTo>
                <a:lnTo>
                  <a:pt x="41509" y="70659"/>
                </a:lnTo>
                <a:lnTo>
                  <a:pt x="44957" y="85598"/>
                </a:lnTo>
                <a:lnTo>
                  <a:pt x="73561" y="140604"/>
                </a:lnTo>
                <a:lnTo>
                  <a:pt x="106232" y="190103"/>
                </a:lnTo>
                <a:lnTo>
                  <a:pt x="124053" y="213614"/>
                </a:lnTo>
                <a:lnTo>
                  <a:pt x="113990" y="189585"/>
                </a:lnTo>
                <a:lnTo>
                  <a:pt x="102984" y="166163"/>
                </a:lnTo>
                <a:lnTo>
                  <a:pt x="91692" y="142908"/>
                </a:lnTo>
                <a:lnTo>
                  <a:pt x="80772" y="119380"/>
                </a:lnTo>
                <a:lnTo>
                  <a:pt x="69956" y="94763"/>
                </a:lnTo>
                <a:lnTo>
                  <a:pt x="60083" y="69135"/>
                </a:lnTo>
                <a:lnTo>
                  <a:pt x="52782" y="42816"/>
                </a:lnTo>
                <a:lnTo>
                  <a:pt x="49682" y="16129"/>
                </a:lnTo>
                <a:lnTo>
                  <a:pt x="51511" y="5080"/>
                </a:lnTo>
                <a:lnTo>
                  <a:pt x="50901" y="1778"/>
                </a:lnTo>
                <a:lnTo>
                  <a:pt x="94754" y="30734"/>
                </a:lnTo>
                <a:lnTo>
                  <a:pt x="124968" y="67945"/>
                </a:lnTo>
                <a:lnTo>
                  <a:pt x="144956" y="91983"/>
                </a:lnTo>
                <a:lnTo>
                  <a:pt x="165315" y="114998"/>
                </a:lnTo>
                <a:lnTo>
                  <a:pt x="186304" y="137346"/>
                </a:lnTo>
                <a:lnTo>
                  <a:pt x="208178" y="159385"/>
                </a:lnTo>
              </a:path>
            </a:pathLst>
          </a:custGeom>
          <a:ln w="12801">
            <a:solidFill>
              <a:srgbClr val="006FC0"/>
            </a:solidFill>
          </a:ln>
        </p:spPr>
        <p:txBody>
          <a:bodyPr wrap="square" lIns="0" tIns="0" rIns="0" bIns="0" rtlCol="0"/>
          <a:lstStyle/>
          <a:p>
            <a:endParaRPr/>
          </a:p>
        </p:txBody>
      </p:sp>
      <p:sp>
        <p:nvSpPr>
          <p:cNvPr id="112" name="object 112"/>
          <p:cNvSpPr/>
          <p:nvPr/>
        </p:nvSpPr>
        <p:spPr>
          <a:xfrm>
            <a:off x="1332230" y="4601590"/>
            <a:ext cx="288925" cy="172720"/>
          </a:xfrm>
          <a:custGeom>
            <a:avLst/>
            <a:gdLst/>
            <a:ahLst/>
            <a:cxnLst/>
            <a:rect l="l" t="t" r="r" b="b"/>
            <a:pathLst>
              <a:path w="288925" h="172720">
                <a:moveTo>
                  <a:pt x="0" y="44195"/>
                </a:moveTo>
                <a:lnTo>
                  <a:pt x="4407" y="37889"/>
                </a:lnTo>
                <a:lnTo>
                  <a:pt x="8016" y="32130"/>
                </a:lnTo>
                <a:lnTo>
                  <a:pt x="10983" y="26086"/>
                </a:lnTo>
                <a:lnTo>
                  <a:pt x="13461" y="18922"/>
                </a:lnTo>
                <a:lnTo>
                  <a:pt x="15531" y="36062"/>
                </a:lnTo>
                <a:lnTo>
                  <a:pt x="21335" y="87121"/>
                </a:lnTo>
                <a:lnTo>
                  <a:pt x="32226" y="127095"/>
                </a:lnTo>
                <a:lnTo>
                  <a:pt x="54356" y="161543"/>
                </a:lnTo>
                <a:lnTo>
                  <a:pt x="80549" y="172291"/>
                </a:lnTo>
                <a:lnTo>
                  <a:pt x="94468" y="170134"/>
                </a:lnTo>
                <a:lnTo>
                  <a:pt x="126751" y="145720"/>
                </a:lnTo>
                <a:lnTo>
                  <a:pt x="153005" y="98659"/>
                </a:lnTo>
                <a:lnTo>
                  <a:pt x="163703" y="74675"/>
                </a:lnTo>
                <a:lnTo>
                  <a:pt x="165226" y="71627"/>
                </a:lnTo>
                <a:lnTo>
                  <a:pt x="166750" y="68198"/>
                </a:lnTo>
                <a:lnTo>
                  <a:pt x="168020" y="65150"/>
                </a:lnTo>
                <a:lnTo>
                  <a:pt x="175990" y="77555"/>
                </a:lnTo>
                <a:lnTo>
                  <a:pt x="181387" y="90852"/>
                </a:lnTo>
                <a:lnTo>
                  <a:pt x="185880" y="104888"/>
                </a:lnTo>
                <a:lnTo>
                  <a:pt x="191134" y="119506"/>
                </a:lnTo>
                <a:lnTo>
                  <a:pt x="198245" y="134530"/>
                </a:lnTo>
                <a:lnTo>
                  <a:pt x="206962" y="148161"/>
                </a:lnTo>
                <a:lnTo>
                  <a:pt x="218370" y="158958"/>
                </a:lnTo>
                <a:lnTo>
                  <a:pt x="233553" y="165480"/>
                </a:lnTo>
                <a:lnTo>
                  <a:pt x="247755" y="165389"/>
                </a:lnTo>
                <a:lnTo>
                  <a:pt x="274954" y="136778"/>
                </a:lnTo>
                <a:lnTo>
                  <a:pt x="287438" y="82379"/>
                </a:lnTo>
                <a:lnTo>
                  <a:pt x="288869" y="50655"/>
                </a:lnTo>
                <a:lnTo>
                  <a:pt x="288797" y="32146"/>
                </a:lnTo>
                <a:lnTo>
                  <a:pt x="286631" y="14138"/>
                </a:lnTo>
                <a:lnTo>
                  <a:pt x="280797" y="2666"/>
                </a:lnTo>
                <a:lnTo>
                  <a:pt x="277113" y="1777"/>
                </a:lnTo>
                <a:lnTo>
                  <a:pt x="273811" y="888"/>
                </a:lnTo>
                <a:lnTo>
                  <a:pt x="270382" y="0"/>
                </a:lnTo>
              </a:path>
            </a:pathLst>
          </a:custGeom>
          <a:ln w="12801">
            <a:solidFill>
              <a:srgbClr val="006FC0"/>
            </a:solidFill>
          </a:ln>
        </p:spPr>
        <p:txBody>
          <a:bodyPr wrap="square" lIns="0" tIns="0" rIns="0" bIns="0" rtlCol="0"/>
          <a:lstStyle/>
          <a:p>
            <a:endParaRPr/>
          </a:p>
        </p:txBody>
      </p:sp>
      <p:sp>
        <p:nvSpPr>
          <p:cNvPr id="113" name="object 113"/>
          <p:cNvSpPr/>
          <p:nvPr/>
        </p:nvSpPr>
        <p:spPr>
          <a:xfrm>
            <a:off x="1717192" y="4599178"/>
            <a:ext cx="16510" cy="150495"/>
          </a:xfrm>
          <a:custGeom>
            <a:avLst/>
            <a:gdLst/>
            <a:ahLst/>
            <a:cxnLst/>
            <a:rect l="l" t="t" r="r" b="b"/>
            <a:pathLst>
              <a:path w="16510" h="150495">
                <a:moveTo>
                  <a:pt x="16230" y="13716"/>
                </a:moveTo>
                <a:lnTo>
                  <a:pt x="14071" y="6604"/>
                </a:lnTo>
                <a:lnTo>
                  <a:pt x="12801" y="3556"/>
                </a:lnTo>
                <a:lnTo>
                  <a:pt x="9245" y="0"/>
                </a:lnTo>
                <a:lnTo>
                  <a:pt x="4161" y="7413"/>
                </a:lnTo>
                <a:lnTo>
                  <a:pt x="2482" y="18542"/>
                </a:lnTo>
                <a:lnTo>
                  <a:pt x="2565" y="31575"/>
                </a:lnTo>
                <a:lnTo>
                  <a:pt x="2768" y="44704"/>
                </a:lnTo>
                <a:lnTo>
                  <a:pt x="1829" y="65123"/>
                </a:lnTo>
                <a:lnTo>
                  <a:pt x="593" y="86137"/>
                </a:lnTo>
                <a:lnTo>
                  <a:pt x="0" y="107104"/>
                </a:lnTo>
                <a:lnTo>
                  <a:pt x="990" y="127381"/>
                </a:lnTo>
                <a:lnTo>
                  <a:pt x="4038" y="140716"/>
                </a:lnTo>
                <a:lnTo>
                  <a:pt x="5816" y="142621"/>
                </a:lnTo>
                <a:lnTo>
                  <a:pt x="4038" y="150495"/>
                </a:lnTo>
              </a:path>
            </a:pathLst>
          </a:custGeom>
          <a:ln w="12801">
            <a:solidFill>
              <a:srgbClr val="006FC0"/>
            </a:solidFill>
          </a:ln>
        </p:spPr>
        <p:txBody>
          <a:bodyPr wrap="square" lIns="0" tIns="0" rIns="0" bIns="0" rtlCol="0"/>
          <a:lstStyle/>
          <a:p>
            <a:endParaRPr/>
          </a:p>
        </p:txBody>
      </p:sp>
      <p:sp>
        <p:nvSpPr>
          <p:cNvPr id="114" name="object 114"/>
          <p:cNvSpPr/>
          <p:nvPr/>
        </p:nvSpPr>
        <p:spPr>
          <a:xfrm>
            <a:off x="1721453" y="4468367"/>
            <a:ext cx="19050" cy="53975"/>
          </a:xfrm>
          <a:custGeom>
            <a:avLst/>
            <a:gdLst/>
            <a:ahLst/>
            <a:cxnLst/>
            <a:rect l="l" t="t" r="r" b="b"/>
            <a:pathLst>
              <a:path w="19050" h="53975">
                <a:moveTo>
                  <a:pt x="18954" y="14985"/>
                </a:moveTo>
                <a:lnTo>
                  <a:pt x="15271" y="6730"/>
                </a:lnTo>
                <a:lnTo>
                  <a:pt x="14128" y="3936"/>
                </a:lnTo>
                <a:lnTo>
                  <a:pt x="9175" y="0"/>
                </a:lnTo>
                <a:lnTo>
                  <a:pt x="2480" y="10062"/>
                </a:lnTo>
                <a:lnTo>
                  <a:pt x="0" y="19542"/>
                </a:lnTo>
                <a:lnTo>
                  <a:pt x="138" y="30235"/>
                </a:lnTo>
                <a:lnTo>
                  <a:pt x="1301" y="43941"/>
                </a:lnTo>
                <a:lnTo>
                  <a:pt x="1555" y="47243"/>
                </a:lnTo>
                <a:lnTo>
                  <a:pt x="1936" y="50545"/>
                </a:lnTo>
                <a:lnTo>
                  <a:pt x="2190" y="53974"/>
                </a:lnTo>
              </a:path>
            </a:pathLst>
          </a:custGeom>
          <a:ln w="12801">
            <a:solidFill>
              <a:srgbClr val="006FC0"/>
            </a:solidFill>
          </a:ln>
        </p:spPr>
        <p:txBody>
          <a:bodyPr wrap="square" lIns="0" tIns="0" rIns="0" bIns="0" rtlCol="0"/>
          <a:lstStyle/>
          <a:p>
            <a:endParaRPr/>
          </a:p>
        </p:txBody>
      </p:sp>
      <p:sp>
        <p:nvSpPr>
          <p:cNvPr id="115" name="object 115"/>
          <p:cNvSpPr/>
          <p:nvPr/>
        </p:nvSpPr>
        <p:spPr>
          <a:xfrm>
            <a:off x="1815083" y="4443984"/>
            <a:ext cx="52069" cy="320040"/>
          </a:xfrm>
          <a:custGeom>
            <a:avLst/>
            <a:gdLst/>
            <a:ahLst/>
            <a:cxnLst/>
            <a:rect l="l" t="t" r="r" b="b"/>
            <a:pathLst>
              <a:path w="52069" h="320039">
                <a:moveTo>
                  <a:pt x="0" y="0"/>
                </a:moveTo>
                <a:lnTo>
                  <a:pt x="2970" y="20593"/>
                </a:lnTo>
                <a:lnTo>
                  <a:pt x="5000" y="42354"/>
                </a:lnTo>
                <a:lnTo>
                  <a:pt x="6054" y="64115"/>
                </a:lnTo>
                <a:lnTo>
                  <a:pt x="6096" y="84709"/>
                </a:lnTo>
                <a:lnTo>
                  <a:pt x="4564" y="123442"/>
                </a:lnTo>
                <a:lnTo>
                  <a:pt x="3270" y="162067"/>
                </a:lnTo>
                <a:lnTo>
                  <a:pt x="3167" y="200812"/>
                </a:lnTo>
                <a:lnTo>
                  <a:pt x="5207" y="239903"/>
                </a:lnTo>
                <a:lnTo>
                  <a:pt x="5965" y="256670"/>
                </a:lnTo>
                <a:lnTo>
                  <a:pt x="8413" y="283273"/>
                </a:lnTo>
                <a:lnTo>
                  <a:pt x="14815" y="308161"/>
                </a:lnTo>
                <a:lnTo>
                  <a:pt x="27432" y="319786"/>
                </a:lnTo>
                <a:lnTo>
                  <a:pt x="37006" y="315628"/>
                </a:lnTo>
                <a:lnTo>
                  <a:pt x="43735" y="311197"/>
                </a:lnTo>
                <a:lnTo>
                  <a:pt x="48345" y="305409"/>
                </a:lnTo>
                <a:lnTo>
                  <a:pt x="51562" y="297180"/>
                </a:lnTo>
              </a:path>
            </a:pathLst>
          </a:custGeom>
          <a:ln w="12801">
            <a:solidFill>
              <a:srgbClr val="006FC0"/>
            </a:solidFill>
          </a:ln>
        </p:spPr>
        <p:txBody>
          <a:bodyPr wrap="square" lIns="0" tIns="0" rIns="0" bIns="0" rtlCol="0"/>
          <a:lstStyle/>
          <a:p>
            <a:endParaRPr/>
          </a:p>
        </p:txBody>
      </p:sp>
      <p:sp>
        <p:nvSpPr>
          <p:cNvPr id="116" name="object 116"/>
          <p:cNvSpPr/>
          <p:nvPr/>
        </p:nvSpPr>
        <p:spPr>
          <a:xfrm>
            <a:off x="1950656" y="4426965"/>
            <a:ext cx="41910" cy="307340"/>
          </a:xfrm>
          <a:custGeom>
            <a:avLst/>
            <a:gdLst/>
            <a:ahLst/>
            <a:cxnLst/>
            <a:rect l="l" t="t" r="r" b="b"/>
            <a:pathLst>
              <a:path w="41910" h="307339">
                <a:moveTo>
                  <a:pt x="7429" y="0"/>
                </a:moveTo>
                <a:lnTo>
                  <a:pt x="2031" y="21449"/>
                </a:lnTo>
                <a:lnTo>
                  <a:pt x="63" y="44529"/>
                </a:lnTo>
                <a:lnTo>
                  <a:pt x="0" y="68204"/>
                </a:lnTo>
                <a:lnTo>
                  <a:pt x="317" y="91439"/>
                </a:lnTo>
                <a:lnTo>
                  <a:pt x="865" y="131339"/>
                </a:lnTo>
                <a:lnTo>
                  <a:pt x="2793" y="171370"/>
                </a:lnTo>
                <a:lnTo>
                  <a:pt x="7389" y="211187"/>
                </a:lnTo>
                <a:lnTo>
                  <a:pt x="15938" y="250443"/>
                </a:lnTo>
                <a:lnTo>
                  <a:pt x="34547" y="295181"/>
                </a:lnTo>
                <a:lnTo>
                  <a:pt x="41846" y="307212"/>
                </a:lnTo>
              </a:path>
            </a:pathLst>
          </a:custGeom>
          <a:ln w="12801">
            <a:solidFill>
              <a:srgbClr val="006FC0"/>
            </a:solidFill>
          </a:ln>
        </p:spPr>
        <p:txBody>
          <a:bodyPr wrap="square" lIns="0" tIns="0" rIns="0" bIns="0" rtlCol="0"/>
          <a:lstStyle/>
          <a:p>
            <a:endParaRPr/>
          </a:p>
        </p:txBody>
      </p:sp>
      <p:sp>
        <p:nvSpPr>
          <p:cNvPr id="117" name="object 117"/>
          <p:cNvSpPr/>
          <p:nvPr/>
        </p:nvSpPr>
        <p:spPr>
          <a:xfrm>
            <a:off x="2346483" y="4577207"/>
            <a:ext cx="342265" cy="184785"/>
          </a:xfrm>
          <a:custGeom>
            <a:avLst/>
            <a:gdLst/>
            <a:ahLst/>
            <a:cxnLst/>
            <a:rect l="l" t="t" r="r" b="b"/>
            <a:pathLst>
              <a:path w="342264" h="184785">
                <a:moveTo>
                  <a:pt x="730" y="57531"/>
                </a:moveTo>
                <a:lnTo>
                  <a:pt x="222" y="50208"/>
                </a:lnTo>
                <a:lnTo>
                  <a:pt x="0" y="43719"/>
                </a:lnTo>
                <a:lnTo>
                  <a:pt x="15" y="37278"/>
                </a:lnTo>
                <a:lnTo>
                  <a:pt x="222" y="30099"/>
                </a:lnTo>
                <a:lnTo>
                  <a:pt x="6645" y="49137"/>
                </a:lnTo>
                <a:lnTo>
                  <a:pt x="11985" y="68199"/>
                </a:lnTo>
                <a:lnTo>
                  <a:pt x="17063" y="87356"/>
                </a:lnTo>
                <a:lnTo>
                  <a:pt x="22701" y="106680"/>
                </a:lnTo>
                <a:lnTo>
                  <a:pt x="37671" y="146589"/>
                </a:lnTo>
                <a:lnTo>
                  <a:pt x="64738" y="179451"/>
                </a:lnTo>
                <a:lnTo>
                  <a:pt x="77289" y="184467"/>
                </a:lnTo>
                <a:lnTo>
                  <a:pt x="89423" y="182816"/>
                </a:lnTo>
                <a:lnTo>
                  <a:pt x="122731" y="146726"/>
                </a:lnTo>
                <a:lnTo>
                  <a:pt x="140404" y="103010"/>
                </a:lnTo>
                <a:lnTo>
                  <a:pt x="150717" y="81915"/>
                </a:lnTo>
                <a:lnTo>
                  <a:pt x="158904" y="72066"/>
                </a:lnTo>
                <a:lnTo>
                  <a:pt x="168020" y="67516"/>
                </a:lnTo>
                <a:lnTo>
                  <a:pt x="178327" y="68038"/>
                </a:lnTo>
                <a:lnTo>
                  <a:pt x="190087" y="73406"/>
                </a:lnTo>
                <a:lnTo>
                  <a:pt x="205684" y="84490"/>
                </a:lnTo>
                <a:lnTo>
                  <a:pt x="220376" y="96551"/>
                </a:lnTo>
                <a:lnTo>
                  <a:pt x="235450" y="108088"/>
                </a:lnTo>
                <a:lnTo>
                  <a:pt x="252190" y="117602"/>
                </a:lnTo>
                <a:lnTo>
                  <a:pt x="269882" y="123525"/>
                </a:lnTo>
                <a:lnTo>
                  <a:pt x="286765" y="124507"/>
                </a:lnTo>
                <a:lnTo>
                  <a:pt x="302839" y="120227"/>
                </a:lnTo>
                <a:lnTo>
                  <a:pt x="336597" y="83042"/>
                </a:lnTo>
                <a:lnTo>
                  <a:pt x="341852" y="50292"/>
                </a:lnTo>
                <a:lnTo>
                  <a:pt x="339603" y="35843"/>
                </a:lnTo>
                <a:lnTo>
                  <a:pt x="335010" y="23383"/>
                </a:lnTo>
                <a:lnTo>
                  <a:pt x="328439" y="11805"/>
                </a:lnTo>
                <a:lnTo>
                  <a:pt x="320262" y="0"/>
                </a:lnTo>
              </a:path>
            </a:pathLst>
          </a:custGeom>
          <a:ln w="12801">
            <a:solidFill>
              <a:srgbClr val="006FC0"/>
            </a:solidFill>
          </a:ln>
        </p:spPr>
        <p:txBody>
          <a:bodyPr wrap="square" lIns="0" tIns="0" rIns="0" bIns="0" rtlCol="0"/>
          <a:lstStyle/>
          <a:p>
            <a:endParaRPr/>
          </a:p>
        </p:txBody>
      </p:sp>
      <p:sp>
        <p:nvSpPr>
          <p:cNvPr id="118" name="object 118"/>
          <p:cNvSpPr/>
          <p:nvPr/>
        </p:nvSpPr>
        <p:spPr>
          <a:xfrm>
            <a:off x="2748407" y="4554601"/>
            <a:ext cx="122555" cy="165735"/>
          </a:xfrm>
          <a:custGeom>
            <a:avLst/>
            <a:gdLst/>
            <a:ahLst/>
            <a:cxnLst/>
            <a:rect l="l" t="t" r="r" b="b"/>
            <a:pathLst>
              <a:path w="122555" h="165735">
                <a:moveTo>
                  <a:pt x="40259" y="0"/>
                </a:moveTo>
                <a:lnTo>
                  <a:pt x="41507" y="6947"/>
                </a:lnTo>
                <a:lnTo>
                  <a:pt x="36528" y="16335"/>
                </a:lnTo>
                <a:lnTo>
                  <a:pt x="28525" y="27557"/>
                </a:lnTo>
                <a:lnTo>
                  <a:pt x="20700" y="40005"/>
                </a:lnTo>
                <a:lnTo>
                  <a:pt x="12251" y="57870"/>
                </a:lnTo>
                <a:lnTo>
                  <a:pt x="5397" y="76628"/>
                </a:lnTo>
                <a:lnTo>
                  <a:pt x="1019" y="96029"/>
                </a:lnTo>
                <a:lnTo>
                  <a:pt x="0" y="115824"/>
                </a:lnTo>
                <a:lnTo>
                  <a:pt x="2522" y="128230"/>
                </a:lnTo>
                <a:lnTo>
                  <a:pt x="8651" y="138207"/>
                </a:lnTo>
                <a:lnTo>
                  <a:pt x="18234" y="143470"/>
                </a:lnTo>
                <a:lnTo>
                  <a:pt x="31115" y="141731"/>
                </a:lnTo>
                <a:lnTo>
                  <a:pt x="68959" y="105138"/>
                </a:lnTo>
                <a:lnTo>
                  <a:pt x="89535" y="65944"/>
                </a:lnTo>
                <a:lnTo>
                  <a:pt x="99060" y="40005"/>
                </a:lnTo>
                <a:lnTo>
                  <a:pt x="98734" y="55110"/>
                </a:lnTo>
                <a:lnTo>
                  <a:pt x="98552" y="70262"/>
                </a:lnTo>
                <a:lnTo>
                  <a:pt x="98845" y="85367"/>
                </a:lnTo>
                <a:lnTo>
                  <a:pt x="99949" y="100330"/>
                </a:lnTo>
                <a:lnTo>
                  <a:pt x="100572" y="114823"/>
                </a:lnTo>
                <a:lnTo>
                  <a:pt x="101504" y="131698"/>
                </a:lnTo>
                <a:lnTo>
                  <a:pt x="104771" y="147907"/>
                </a:lnTo>
                <a:lnTo>
                  <a:pt x="112394" y="160400"/>
                </a:lnTo>
                <a:lnTo>
                  <a:pt x="115824" y="162179"/>
                </a:lnTo>
                <a:lnTo>
                  <a:pt x="118872" y="163956"/>
                </a:lnTo>
                <a:lnTo>
                  <a:pt x="122174" y="165481"/>
                </a:lnTo>
              </a:path>
            </a:pathLst>
          </a:custGeom>
          <a:ln w="12801">
            <a:solidFill>
              <a:srgbClr val="006FC0"/>
            </a:solidFill>
          </a:ln>
        </p:spPr>
        <p:txBody>
          <a:bodyPr wrap="square" lIns="0" tIns="0" rIns="0" bIns="0" rtlCol="0"/>
          <a:lstStyle/>
          <a:p>
            <a:endParaRPr/>
          </a:p>
        </p:txBody>
      </p:sp>
      <p:sp>
        <p:nvSpPr>
          <p:cNvPr id="119" name="object 119"/>
          <p:cNvSpPr/>
          <p:nvPr/>
        </p:nvSpPr>
        <p:spPr>
          <a:xfrm>
            <a:off x="2946780" y="4602226"/>
            <a:ext cx="125095" cy="133985"/>
          </a:xfrm>
          <a:custGeom>
            <a:avLst/>
            <a:gdLst/>
            <a:ahLst/>
            <a:cxnLst/>
            <a:rect l="l" t="t" r="r" b="b"/>
            <a:pathLst>
              <a:path w="125094" h="133985">
                <a:moveTo>
                  <a:pt x="0" y="0"/>
                </a:moveTo>
                <a:lnTo>
                  <a:pt x="2111" y="13110"/>
                </a:lnTo>
                <a:lnTo>
                  <a:pt x="2984" y="26114"/>
                </a:lnTo>
                <a:lnTo>
                  <a:pt x="3286" y="39237"/>
                </a:lnTo>
                <a:lnTo>
                  <a:pt x="3682" y="52705"/>
                </a:lnTo>
                <a:lnTo>
                  <a:pt x="4067" y="65901"/>
                </a:lnTo>
                <a:lnTo>
                  <a:pt x="4381" y="79025"/>
                </a:lnTo>
                <a:lnTo>
                  <a:pt x="4790" y="92102"/>
                </a:lnTo>
                <a:lnTo>
                  <a:pt x="5461" y="105156"/>
                </a:lnTo>
                <a:lnTo>
                  <a:pt x="16021" y="94422"/>
                </a:lnTo>
                <a:lnTo>
                  <a:pt x="23939" y="82248"/>
                </a:lnTo>
                <a:lnTo>
                  <a:pt x="30714" y="68955"/>
                </a:lnTo>
                <a:lnTo>
                  <a:pt x="37845" y="54863"/>
                </a:lnTo>
                <a:lnTo>
                  <a:pt x="45440" y="40483"/>
                </a:lnTo>
                <a:lnTo>
                  <a:pt x="54689" y="25161"/>
                </a:lnTo>
                <a:lnTo>
                  <a:pt x="65867" y="11483"/>
                </a:lnTo>
                <a:lnTo>
                  <a:pt x="79248" y="2031"/>
                </a:lnTo>
                <a:lnTo>
                  <a:pt x="91725" y="2984"/>
                </a:lnTo>
                <a:lnTo>
                  <a:pt x="108585" y="40131"/>
                </a:lnTo>
                <a:lnTo>
                  <a:pt x="116173" y="81819"/>
                </a:lnTo>
                <a:lnTo>
                  <a:pt x="119622" y="102818"/>
                </a:lnTo>
                <a:lnTo>
                  <a:pt x="123189" y="123698"/>
                </a:lnTo>
                <a:lnTo>
                  <a:pt x="123825" y="127000"/>
                </a:lnTo>
                <a:lnTo>
                  <a:pt x="124332" y="130048"/>
                </a:lnTo>
                <a:lnTo>
                  <a:pt x="124713" y="133476"/>
                </a:lnTo>
              </a:path>
            </a:pathLst>
          </a:custGeom>
          <a:ln w="12801">
            <a:solidFill>
              <a:srgbClr val="006FC0"/>
            </a:solidFill>
          </a:ln>
        </p:spPr>
        <p:txBody>
          <a:bodyPr wrap="square" lIns="0" tIns="0" rIns="0" bIns="0" rtlCol="0"/>
          <a:lstStyle/>
          <a:p>
            <a:endParaRPr/>
          </a:p>
        </p:txBody>
      </p:sp>
      <p:sp>
        <p:nvSpPr>
          <p:cNvPr id="120" name="object 120"/>
          <p:cNvSpPr/>
          <p:nvPr/>
        </p:nvSpPr>
        <p:spPr>
          <a:xfrm>
            <a:off x="3189985" y="4444238"/>
            <a:ext cx="34925" cy="296545"/>
          </a:xfrm>
          <a:custGeom>
            <a:avLst/>
            <a:gdLst/>
            <a:ahLst/>
            <a:cxnLst/>
            <a:rect l="l" t="t" r="r" b="b"/>
            <a:pathLst>
              <a:path w="34925" h="296545">
                <a:moveTo>
                  <a:pt x="0" y="24130"/>
                </a:moveTo>
                <a:lnTo>
                  <a:pt x="1742" y="15019"/>
                </a:lnTo>
                <a:lnTo>
                  <a:pt x="3174" y="8778"/>
                </a:lnTo>
                <a:lnTo>
                  <a:pt x="5464" y="4181"/>
                </a:lnTo>
                <a:lnTo>
                  <a:pt x="9778" y="0"/>
                </a:lnTo>
                <a:lnTo>
                  <a:pt x="14674" y="23246"/>
                </a:lnTo>
                <a:lnTo>
                  <a:pt x="17795" y="46434"/>
                </a:lnTo>
                <a:lnTo>
                  <a:pt x="19798" y="69740"/>
                </a:lnTo>
                <a:lnTo>
                  <a:pt x="21336" y="93344"/>
                </a:lnTo>
                <a:lnTo>
                  <a:pt x="23989" y="130960"/>
                </a:lnTo>
                <a:lnTo>
                  <a:pt x="26463" y="168433"/>
                </a:lnTo>
                <a:lnTo>
                  <a:pt x="28819" y="205859"/>
                </a:lnTo>
                <a:lnTo>
                  <a:pt x="31114" y="243331"/>
                </a:lnTo>
                <a:lnTo>
                  <a:pt x="32136" y="256567"/>
                </a:lnTo>
                <a:lnTo>
                  <a:pt x="33194" y="269779"/>
                </a:lnTo>
                <a:lnTo>
                  <a:pt x="34133" y="282944"/>
                </a:lnTo>
                <a:lnTo>
                  <a:pt x="34797" y="296037"/>
                </a:lnTo>
              </a:path>
            </a:pathLst>
          </a:custGeom>
          <a:ln w="12801">
            <a:solidFill>
              <a:srgbClr val="006FC0"/>
            </a:solidFill>
          </a:ln>
        </p:spPr>
        <p:txBody>
          <a:bodyPr wrap="square" lIns="0" tIns="0" rIns="0" bIns="0" rtlCol="0"/>
          <a:lstStyle/>
          <a:p>
            <a:endParaRPr/>
          </a:p>
        </p:txBody>
      </p:sp>
      <p:sp>
        <p:nvSpPr>
          <p:cNvPr id="121" name="object 121"/>
          <p:cNvSpPr/>
          <p:nvPr/>
        </p:nvSpPr>
        <p:spPr>
          <a:xfrm>
            <a:off x="3082798" y="4579588"/>
            <a:ext cx="257810" cy="24765"/>
          </a:xfrm>
          <a:custGeom>
            <a:avLst/>
            <a:gdLst/>
            <a:ahLst/>
            <a:cxnLst/>
            <a:rect l="l" t="t" r="r" b="b"/>
            <a:pathLst>
              <a:path w="257810" h="24764">
                <a:moveTo>
                  <a:pt x="0" y="6127"/>
                </a:moveTo>
                <a:lnTo>
                  <a:pt x="4000" y="0"/>
                </a:lnTo>
                <a:lnTo>
                  <a:pt x="26669" y="2730"/>
                </a:lnTo>
                <a:lnTo>
                  <a:pt x="54292" y="8842"/>
                </a:lnTo>
                <a:lnTo>
                  <a:pt x="73151" y="12858"/>
                </a:lnTo>
                <a:lnTo>
                  <a:pt x="119167" y="17776"/>
                </a:lnTo>
                <a:lnTo>
                  <a:pt x="165338" y="21050"/>
                </a:lnTo>
                <a:lnTo>
                  <a:pt x="211580" y="23181"/>
                </a:lnTo>
                <a:lnTo>
                  <a:pt x="257810" y="24669"/>
                </a:lnTo>
              </a:path>
            </a:pathLst>
          </a:custGeom>
          <a:ln w="12801">
            <a:solidFill>
              <a:srgbClr val="006FC0"/>
            </a:solidFill>
          </a:ln>
        </p:spPr>
        <p:txBody>
          <a:bodyPr wrap="square" lIns="0" tIns="0" rIns="0" bIns="0" rtlCol="0"/>
          <a:lstStyle/>
          <a:p>
            <a:endParaRPr/>
          </a:p>
        </p:txBody>
      </p:sp>
      <p:sp>
        <p:nvSpPr>
          <p:cNvPr id="122" name="object 122"/>
          <p:cNvSpPr/>
          <p:nvPr/>
        </p:nvSpPr>
        <p:spPr>
          <a:xfrm>
            <a:off x="3774582" y="4398264"/>
            <a:ext cx="94615" cy="349250"/>
          </a:xfrm>
          <a:custGeom>
            <a:avLst/>
            <a:gdLst/>
            <a:ahLst/>
            <a:cxnLst/>
            <a:rect l="l" t="t" r="r" b="b"/>
            <a:pathLst>
              <a:path w="94614" h="349250">
                <a:moveTo>
                  <a:pt x="94599" y="0"/>
                </a:moveTo>
                <a:lnTo>
                  <a:pt x="87707" y="17589"/>
                </a:lnTo>
                <a:lnTo>
                  <a:pt x="79089" y="33655"/>
                </a:lnTo>
                <a:lnTo>
                  <a:pt x="69685" y="49434"/>
                </a:lnTo>
                <a:lnTo>
                  <a:pt x="60436" y="66167"/>
                </a:lnTo>
                <a:lnTo>
                  <a:pt x="43797" y="100474"/>
                </a:lnTo>
                <a:lnTo>
                  <a:pt x="29051" y="135937"/>
                </a:lnTo>
                <a:lnTo>
                  <a:pt x="16662" y="172233"/>
                </a:lnTo>
                <a:lnTo>
                  <a:pt x="2006" y="237890"/>
                </a:lnTo>
                <a:lnTo>
                  <a:pt x="0" y="269811"/>
                </a:lnTo>
                <a:lnTo>
                  <a:pt x="3827" y="301160"/>
                </a:lnTo>
                <a:lnTo>
                  <a:pt x="16240" y="328294"/>
                </a:lnTo>
                <a:lnTo>
                  <a:pt x="29313" y="340994"/>
                </a:lnTo>
                <a:lnTo>
                  <a:pt x="43576" y="346741"/>
                </a:lnTo>
                <a:lnTo>
                  <a:pt x="59316" y="348440"/>
                </a:lnTo>
                <a:lnTo>
                  <a:pt x="76819" y="348996"/>
                </a:lnTo>
              </a:path>
            </a:pathLst>
          </a:custGeom>
          <a:ln w="12801">
            <a:solidFill>
              <a:srgbClr val="006FC0"/>
            </a:solidFill>
          </a:ln>
        </p:spPr>
        <p:txBody>
          <a:bodyPr wrap="square" lIns="0" tIns="0" rIns="0" bIns="0" rtlCol="0"/>
          <a:lstStyle/>
          <a:p>
            <a:endParaRPr/>
          </a:p>
        </p:txBody>
      </p:sp>
      <p:sp>
        <p:nvSpPr>
          <p:cNvPr id="123" name="object 123"/>
          <p:cNvSpPr/>
          <p:nvPr/>
        </p:nvSpPr>
        <p:spPr>
          <a:xfrm>
            <a:off x="4001706" y="4582033"/>
            <a:ext cx="22860" cy="149860"/>
          </a:xfrm>
          <a:custGeom>
            <a:avLst/>
            <a:gdLst/>
            <a:ahLst/>
            <a:cxnLst/>
            <a:rect l="l" t="t" r="r" b="b"/>
            <a:pathLst>
              <a:path w="22860" h="149860">
                <a:moveTo>
                  <a:pt x="2476" y="0"/>
                </a:moveTo>
                <a:lnTo>
                  <a:pt x="107" y="14202"/>
                </a:lnTo>
                <a:lnTo>
                  <a:pt x="0" y="26844"/>
                </a:lnTo>
                <a:lnTo>
                  <a:pt x="1512" y="39558"/>
                </a:lnTo>
                <a:lnTo>
                  <a:pt x="4000" y="53975"/>
                </a:lnTo>
                <a:lnTo>
                  <a:pt x="7661" y="73086"/>
                </a:lnTo>
                <a:lnTo>
                  <a:pt x="11572" y="91995"/>
                </a:lnTo>
                <a:lnTo>
                  <a:pt x="15412" y="110785"/>
                </a:lnTo>
                <a:lnTo>
                  <a:pt x="18859" y="129540"/>
                </a:lnTo>
                <a:lnTo>
                  <a:pt x="19494" y="140589"/>
                </a:lnTo>
                <a:lnTo>
                  <a:pt x="19240" y="143637"/>
                </a:lnTo>
                <a:lnTo>
                  <a:pt x="22288" y="149733"/>
                </a:lnTo>
              </a:path>
            </a:pathLst>
          </a:custGeom>
          <a:ln w="12801">
            <a:solidFill>
              <a:srgbClr val="006FC0"/>
            </a:solidFill>
          </a:ln>
        </p:spPr>
        <p:txBody>
          <a:bodyPr wrap="square" lIns="0" tIns="0" rIns="0" bIns="0" rtlCol="0"/>
          <a:lstStyle/>
          <a:p>
            <a:endParaRPr/>
          </a:p>
        </p:txBody>
      </p:sp>
      <p:sp>
        <p:nvSpPr>
          <p:cNvPr id="124" name="object 124"/>
          <p:cNvSpPr/>
          <p:nvPr/>
        </p:nvSpPr>
        <p:spPr>
          <a:xfrm>
            <a:off x="4010993" y="4457700"/>
            <a:ext cx="14604" cy="51435"/>
          </a:xfrm>
          <a:custGeom>
            <a:avLst/>
            <a:gdLst/>
            <a:ahLst/>
            <a:cxnLst/>
            <a:rect l="l" t="t" r="r" b="b"/>
            <a:pathLst>
              <a:path w="14604" h="51435">
                <a:moveTo>
                  <a:pt x="428" y="33781"/>
                </a:moveTo>
                <a:lnTo>
                  <a:pt x="196" y="25217"/>
                </a:lnTo>
                <a:lnTo>
                  <a:pt x="0" y="16795"/>
                </a:lnTo>
                <a:lnTo>
                  <a:pt x="17" y="8421"/>
                </a:lnTo>
                <a:lnTo>
                  <a:pt x="428" y="0"/>
                </a:lnTo>
                <a:lnTo>
                  <a:pt x="3863" y="12944"/>
                </a:lnTo>
                <a:lnTo>
                  <a:pt x="7334" y="25733"/>
                </a:lnTo>
                <a:lnTo>
                  <a:pt x="10876" y="38451"/>
                </a:lnTo>
                <a:lnTo>
                  <a:pt x="14525" y="51181"/>
                </a:lnTo>
              </a:path>
            </a:pathLst>
          </a:custGeom>
          <a:ln w="12801">
            <a:solidFill>
              <a:srgbClr val="006FC0"/>
            </a:solidFill>
          </a:ln>
        </p:spPr>
        <p:txBody>
          <a:bodyPr wrap="square" lIns="0" tIns="0" rIns="0" bIns="0" rtlCol="0"/>
          <a:lstStyle/>
          <a:p>
            <a:endParaRPr/>
          </a:p>
        </p:txBody>
      </p:sp>
      <p:sp>
        <p:nvSpPr>
          <p:cNvPr id="125" name="object 125"/>
          <p:cNvSpPr/>
          <p:nvPr/>
        </p:nvSpPr>
        <p:spPr>
          <a:xfrm>
            <a:off x="4116070" y="4590504"/>
            <a:ext cx="213995" cy="156210"/>
          </a:xfrm>
          <a:custGeom>
            <a:avLst/>
            <a:gdLst/>
            <a:ahLst/>
            <a:cxnLst/>
            <a:rect l="l" t="t" r="r" b="b"/>
            <a:pathLst>
              <a:path w="213995" h="156210">
                <a:moveTo>
                  <a:pt x="0" y="116877"/>
                </a:moveTo>
                <a:lnTo>
                  <a:pt x="6026" y="102943"/>
                </a:lnTo>
                <a:lnTo>
                  <a:pt x="11541" y="88651"/>
                </a:lnTo>
                <a:lnTo>
                  <a:pt x="16841" y="74122"/>
                </a:lnTo>
                <a:lnTo>
                  <a:pt x="22225" y="59473"/>
                </a:lnTo>
                <a:lnTo>
                  <a:pt x="43102" y="12682"/>
                </a:lnTo>
                <a:lnTo>
                  <a:pt x="70367" y="0"/>
                </a:lnTo>
                <a:lnTo>
                  <a:pt x="83867" y="8022"/>
                </a:lnTo>
                <a:lnTo>
                  <a:pt x="95248" y="20784"/>
                </a:lnTo>
                <a:lnTo>
                  <a:pt x="104139" y="33057"/>
                </a:lnTo>
                <a:lnTo>
                  <a:pt x="128692" y="68480"/>
                </a:lnTo>
                <a:lnTo>
                  <a:pt x="152161" y="101177"/>
                </a:lnTo>
                <a:lnTo>
                  <a:pt x="178988" y="130516"/>
                </a:lnTo>
                <a:lnTo>
                  <a:pt x="213613" y="155866"/>
                </a:lnTo>
              </a:path>
            </a:pathLst>
          </a:custGeom>
          <a:ln w="12801">
            <a:solidFill>
              <a:srgbClr val="006FC0"/>
            </a:solidFill>
          </a:ln>
        </p:spPr>
        <p:txBody>
          <a:bodyPr wrap="square" lIns="0" tIns="0" rIns="0" bIns="0" rtlCol="0"/>
          <a:lstStyle/>
          <a:p>
            <a:endParaRPr/>
          </a:p>
        </p:txBody>
      </p:sp>
      <p:sp>
        <p:nvSpPr>
          <p:cNvPr id="126" name="object 126"/>
          <p:cNvSpPr/>
          <p:nvPr/>
        </p:nvSpPr>
        <p:spPr>
          <a:xfrm>
            <a:off x="4700651" y="4617793"/>
            <a:ext cx="148590" cy="287655"/>
          </a:xfrm>
          <a:custGeom>
            <a:avLst/>
            <a:gdLst/>
            <a:ahLst/>
            <a:cxnLst/>
            <a:rect l="l" t="t" r="r" b="b"/>
            <a:pathLst>
              <a:path w="148589" h="287654">
                <a:moveTo>
                  <a:pt x="86233" y="30152"/>
                </a:moveTo>
                <a:lnTo>
                  <a:pt x="92777" y="23508"/>
                </a:lnTo>
                <a:lnTo>
                  <a:pt x="95154" y="18913"/>
                </a:lnTo>
                <a:lnTo>
                  <a:pt x="94912" y="13079"/>
                </a:lnTo>
                <a:lnTo>
                  <a:pt x="93599" y="2720"/>
                </a:lnTo>
                <a:lnTo>
                  <a:pt x="78182" y="0"/>
                </a:lnTo>
                <a:lnTo>
                  <a:pt x="65706" y="1910"/>
                </a:lnTo>
                <a:lnTo>
                  <a:pt x="28451" y="32095"/>
                </a:lnTo>
                <a:lnTo>
                  <a:pt x="2412" y="77904"/>
                </a:lnTo>
                <a:lnTo>
                  <a:pt x="888" y="87429"/>
                </a:lnTo>
                <a:lnTo>
                  <a:pt x="0" y="89842"/>
                </a:lnTo>
                <a:lnTo>
                  <a:pt x="3937" y="95049"/>
                </a:lnTo>
                <a:lnTo>
                  <a:pt x="14120" y="92392"/>
                </a:lnTo>
                <a:lnTo>
                  <a:pt x="22447" y="88937"/>
                </a:lnTo>
                <a:lnTo>
                  <a:pt x="30440" y="83744"/>
                </a:lnTo>
                <a:lnTo>
                  <a:pt x="39624" y="75872"/>
                </a:lnTo>
                <a:lnTo>
                  <a:pt x="49657" y="65373"/>
                </a:lnTo>
                <a:lnTo>
                  <a:pt x="60642" y="53885"/>
                </a:lnTo>
                <a:lnTo>
                  <a:pt x="72771" y="43993"/>
                </a:lnTo>
                <a:lnTo>
                  <a:pt x="86233" y="38280"/>
                </a:lnTo>
                <a:lnTo>
                  <a:pt x="101609" y="40096"/>
                </a:lnTo>
                <a:lnTo>
                  <a:pt x="131952" y="76761"/>
                </a:lnTo>
                <a:lnTo>
                  <a:pt x="146938" y="129276"/>
                </a:lnTo>
                <a:lnTo>
                  <a:pt x="148455" y="156592"/>
                </a:lnTo>
                <a:lnTo>
                  <a:pt x="145923" y="183695"/>
                </a:lnTo>
                <a:lnTo>
                  <a:pt x="129428" y="231844"/>
                </a:lnTo>
                <a:lnTo>
                  <a:pt x="96647" y="270563"/>
                </a:lnTo>
                <a:lnTo>
                  <a:pt x="64547" y="287327"/>
                </a:lnTo>
                <a:lnTo>
                  <a:pt x="48355" y="286744"/>
                </a:lnTo>
                <a:lnTo>
                  <a:pt x="32258" y="278183"/>
                </a:lnTo>
                <a:lnTo>
                  <a:pt x="21365" y="263677"/>
                </a:lnTo>
                <a:lnTo>
                  <a:pt x="16938" y="246433"/>
                </a:lnTo>
                <a:lnTo>
                  <a:pt x="16202" y="228141"/>
                </a:lnTo>
                <a:lnTo>
                  <a:pt x="16383" y="210492"/>
                </a:lnTo>
              </a:path>
            </a:pathLst>
          </a:custGeom>
          <a:ln w="12801">
            <a:solidFill>
              <a:srgbClr val="006FC0"/>
            </a:solidFill>
          </a:ln>
        </p:spPr>
        <p:txBody>
          <a:bodyPr wrap="square" lIns="0" tIns="0" rIns="0" bIns="0" rtlCol="0"/>
          <a:lstStyle/>
          <a:p>
            <a:endParaRPr/>
          </a:p>
        </p:txBody>
      </p:sp>
      <p:sp>
        <p:nvSpPr>
          <p:cNvPr id="127" name="object 127"/>
          <p:cNvSpPr/>
          <p:nvPr/>
        </p:nvSpPr>
        <p:spPr>
          <a:xfrm>
            <a:off x="4855209" y="4572555"/>
            <a:ext cx="158750" cy="177165"/>
          </a:xfrm>
          <a:custGeom>
            <a:avLst/>
            <a:gdLst/>
            <a:ahLst/>
            <a:cxnLst/>
            <a:rect l="l" t="t" r="r" b="b"/>
            <a:pathLst>
              <a:path w="158750" h="177164">
                <a:moveTo>
                  <a:pt x="0" y="124158"/>
                </a:moveTo>
                <a:lnTo>
                  <a:pt x="35305" y="151590"/>
                </a:lnTo>
                <a:lnTo>
                  <a:pt x="80043" y="142928"/>
                </a:lnTo>
                <a:lnTo>
                  <a:pt x="119401" y="113131"/>
                </a:lnTo>
                <a:lnTo>
                  <a:pt x="156132" y="50770"/>
                </a:lnTo>
                <a:lnTo>
                  <a:pt x="158495" y="16208"/>
                </a:lnTo>
                <a:lnTo>
                  <a:pt x="153312" y="4288"/>
                </a:lnTo>
                <a:lnTo>
                  <a:pt x="144272" y="0"/>
                </a:lnTo>
                <a:lnTo>
                  <a:pt x="133421" y="1974"/>
                </a:lnTo>
                <a:lnTo>
                  <a:pt x="97377" y="47434"/>
                </a:lnTo>
                <a:lnTo>
                  <a:pt x="85851" y="92408"/>
                </a:lnTo>
                <a:lnTo>
                  <a:pt x="87249" y="133365"/>
                </a:lnTo>
                <a:lnTo>
                  <a:pt x="106934" y="168608"/>
                </a:lnTo>
                <a:lnTo>
                  <a:pt x="132048" y="176784"/>
                </a:lnTo>
                <a:lnTo>
                  <a:pt x="144617" y="174376"/>
                </a:lnTo>
                <a:lnTo>
                  <a:pt x="158495" y="170767"/>
                </a:lnTo>
              </a:path>
            </a:pathLst>
          </a:custGeom>
          <a:ln w="12801">
            <a:solidFill>
              <a:srgbClr val="006FC0"/>
            </a:solidFill>
          </a:ln>
        </p:spPr>
        <p:txBody>
          <a:bodyPr wrap="square" lIns="0" tIns="0" rIns="0" bIns="0" rtlCol="0"/>
          <a:lstStyle/>
          <a:p>
            <a:endParaRPr/>
          </a:p>
        </p:txBody>
      </p:sp>
      <p:sp>
        <p:nvSpPr>
          <p:cNvPr id="128" name="object 128"/>
          <p:cNvSpPr/>
          <p:nvPr/>
        </p:nvSpPr>
        <p:spPr>
          <a:xfrm>
            <a:off x="5106241" y="4584684"/>
            <a:ext cx="154305" cy="156845"/>
          </a:xfrm>
          <a:custGeom>
            <a:avLst/>
            <a:gdLst/>
            <a:ahLst/>
            <a:cxnLst/>
            <a:rect l="l" t="t" r="r" b="b"/>
            <a:pathLst>
              <a:path w="154304" h="156845">
                <a:moveTo>
                  <a:pt x="2841" y="1920"/>
                </a:moveTo>
                <a:lnTo>
                  <a:pt x="640" y="21978"/>
                </a:lnTo>
                <a:lnTo>
                  <a:pt x="0" y="41417"/>
                </a:lnTo>
                <a:lnTo>
                  <a:pt x="1002" y="60856"/>
                </a:lnTo>
                <a:lnTo>
                  <a:pt x="9810" y="116220"/>
                </a:lnTo>
                <a:lnTo>
                  <a:pt x="20748" y="152542"/>
                </a:lnTo>
                <a:lnTo>
                  <a:pt x="22272" y="154701"/>
                </a:lnTo>
                <a:lnTo>
                  <a:pt x="23542" y="156479"/>
                </a:lnTo>
                <a:lnTo>
                  <a:pt x="25217" y="139545"/>
                </a:lnTo>
                <a:lnTo>
                  <a:pt x="26177" y="122634"/>
                </a:lnTo>
                <a:lnTo>
                  <a:pt x="27185" y="105723"/>
                </a:lnTo>
                <a:lnTo>
                  <a:pt x="35845" y="50133"/>
                </a:lnTo>
                <a:lnTo>
                  <a:pt x="49450" y="13477"/>
                </a:lnTo>
                <a:lnTo>
                  <a:pt x="67198" y="0"/>
                </a:lnTo>
                <a:lnTo>
                  <a:pt x="77561" y="1315"/>
                </a:lnTo>
                <a:lnTo>
                  <a:pt x="117347" y="46704"/>
                </a:lnTo>
                <a:lnTo>
                  <a:pt x="136318" y="91836"/>
                </a:lnTo>
                <a:lnTo>
                  <a:pt x="149391" y="128502"/>
                </a:lnTo>
                <a:lnTo>
                  <a:pt x="153717" y="140604"/>
                </a:lnTo>
              </a:path>
            </a:pathLst>
          </a:custGeom>
          <a:ln w="12801">
            <a:solidFill>
              <a:srgbClr val="006FC0"/>
            </a:solidFill>
          </a:ln>
        </p:spPr>
        <p:txBody>
          <a:bodyPr wrap="square" lIns="0" tIns="0" rIns="0" bIns="0" rtlCol="0"/>
          <a:lstStyle/>
          <a:p>
            <a:endParaRPr/>
          </a:p>
        </p:txBody>
      </p:sp>
      <p:sp>
        <p:nvSpPr>
          <p:cNvPr id="129" name="object 129"/>
          <p:cNvSpPr/>
          <p:nvPr/>
        </p:nvSpPr>
        <p:spPr>
          <a:xfrm>
            <a:off x="5346191" y="4587494"/>
            <a:ext cx="495934" cy="147955"/>
          </a:xfrm>
          <a:custGeom>
            <a:avLst/>
            <a:gdLst/>
            <a:ahLst/>
            <a:cxnLst/>
            <a:rect l="l" t="t" r="r" b="b"/>
            <a:pathLst>
              <a:path w="495935" h="147954">
                <a:moveTo>
                  <a:pt x="0" y="64007"/>
                </a:moveTo>
                <a:lnTo>
                  <a:pt x="8360" y="67276"/>
                </a:lnTo>
                <a:lnTo>
                  <a:pt x="16970" y="70532"/>
                </a:lnTo>
                <a:lnTo>
                  <a:pt x="25699" y="73669"/>
                </a:lnTo>
                <a:lnTo>
                  <a:pt x="34417" y="76580"/>
                </a:lnTo>
                <a:lnTo>
                  <a:pt x="44563" y="80093"/>
                </a:lnTo>
                <a:lnTo>
                  <a:pt x="88312" y="82581"/>
                </a:lnTo>
                <a:lnTo>
                  <a:pt x="110599" y="49077"/>
                </a:lnTo>
                <a:lnTo>
                  <a:pt x="90834" y="11922"/>
                </a:lnTo>
                <a:lnTo>
                  <a:pt x="79041" y="11652"/>
                </a:lnTo>
                <a:lnTo>
                  <a:pt x="67415" y="15716"/>
                </a:lnTo>
                <a:lnTo>
                  <a:pt x="57277" y="22351"/>
                </a:lnTo>
                <a:lnTo>
                  <a:pt x="43215" y="38820"/>
                </a:lnTo>
                <a:lnTo>
                  <a:pt x="34226" y="59229"/>
                </a:lnTo>
                <a:lnTo>
                  <a:pt x="30666" y="81234"/>
                </a:lnTo>
                <a:lnTo>
                  <a:pt x="32893" y="102488"/>
                </a:lnTo>
                <a:lnTo>
                  <a:pt x="39876" y="117953"/>
                </a:lnTo>
                <a:lnTo>
                  <a:pt x="51323" y="129524"/>
                </a:lnTo>
                <a:lnTo>
                  <a:pt x="66129" y="136403"/>
                </a:lnTo>
                <a:lnTo>
                  <a:pt x="83185" y="137794"/>
                </a:lnTo>
                <a:lnTo>
                  <a:pt x="104455" y="132165"/>
                </a:lnTo>
                <a:lnTo>
                  <a:pt x="148711" y="106523"/>
                </a:lnTo>
                <a:lnTo>
                  <a:pt x="182161" y="75584"/>
                </a:lnTo>
                <a:lnTo>
                  <a:pt x="211379" y="36492"/>
                </a:lnTo>
                <a:lnTo>
                  <a:pt x="224917" y="17398"/>
                </a:lnTo>
                <a:lnTo>
                  <a:pt x="233172" y="8635"/>
                </a:lnTo>
                <a:lnTo>
                  <a:pt x="235585" y="6476"/>
                </a:lnTo>
                <a:lnTo>
                  <a:pt x="239013" y="0"/>
                </a:lnTo>
                <a:lnTo>
                  <a:pt x="237920" y="16845"/>
                </a:lnTo>
                <a:lnTo>
                  <a:pt x="236553" y="33797"/>
                </a:lnTo>
                <a:lnTo>
                  <a:pt x="235495" y="50774"/>
                </a:lnTo>
                <a:lnTo>
                  <a:pt x="235331" y="67690"/>
                </a:lnTo>
                <a:lnTo>
                  <a:pt x="236430" y="82585"/>
                </a:lnTo>
                <a:lnTo>
                  <a:pt x="239077" y="93408"/>
                </a:lnTo>
                <a:lnTo>
                  <a:pt x="243724" y="102802"/>
                </a:lnTo>
                <a:lnTo>
                  <a:pt x="250825" y="113410"/>
                </a:lnTo>
                <a:lnTo>
                  <a:pt x="262397" y="100447"/>
                </a:lnTo>
                <a:lnTo>
                  <a:pt x="273589" y="87233"/>
                </a:lnTo>
                <a:lnTo>
                  <a:pt x="284829" y="73995"/>
                </a:lnTo>
                <a:lnTo>
                  <a:pt x="326136" y="34655"/>
                </a:lnTo>
                <a:lnTo>
                  <a:pt x="360299" y="14731"/>
                </a:lnTo>
                <a:lnTo>
                  <a:pt x="385534" y="9445"/>
                </a:lnTo>
                <a:lnTo>
                  <a:pt x="394462" y="8635"/>
                </a:lnTo>
                <a:lnTo>
                  <a:pt x="396051" y="21083"/>
                </a:lnTo>
                <a:lnTo>
                  <a:pt x="393557" y="31543"/>
                </a:lnTo>
                <a:lnTo>
                  <a:pt x="388371" y="41979"/>
                </a:lnTo>
                <a:lnTo>
                  <a:pt x="381888" y="54355"/>
                </a:lnTo>
                <a:lnTo>
                  <a:pt x="375032" y="69978"/>
                </a:lnTo>
                <a:lnTo>
                  <a:pt x="369046" y="86471"/>
                </a:lnTo>
                <a:lnTo>
                  <a:pt x="365226" y="103415"/>
                </a:lnTo>
                <a:lnTo>
                  <a:pt x="364871" y="120395"/>
                </a:lnTo>
                <a:lnTo>
                  <a:pt x="368371" y="131962"/>
                </a:lnTo>
                <a:lnTo>
                  <a:pt x="375253" y="139684"/>
                </a:lnTo>
                <a:lnTo>
                  <a:pt x="384944" y="143095"/>
                </a:lnTo>
                <a:lnTo>
                  <a:pt x="396875" y="141731"/>
                </a:lnTo>
                <a:lnTo>
                  <a:pt x="420657" y="128760"/>
                </a:lnTo>
                <a:lnTo>
                  <a:pt x="440642" y="108537"/>
                </a:lnTo>
                <a:lnTo>
                  <a:pt x="457793" y="85099"/>
                </a:lnTo>
                <a:lnTo>
                  <a:pt x="473075" y="62483"/>
                </a:lnTo>
                <a:lnTo>
                  <a:pt x="479093" y="54792"/>
                </a:lnTo>
                <a:lnTo>
                  <a:pt x="484457" y="49720"/>
                </a:lnTo>
                <a:lnTo>
                  <a:pt x="489844" y="45696"/>
                </a:lnTo>
                <a:lnTo>
                  <a:pt x="495935" y="41147"/>
                </a:lnTo>
                <a:lnTo>
                  <a:pt x="495802" y="54923"/>
                </a:lnTo>
                <a:lnTo>
                  <a:pt x="495347" y="68770"/>
                </a:lnTo>
                <a:lnTo>
                  <a:pt x="494488" y="82617"/>
                </a:lnTo>
                <a:lnTo>
                  <a:pt x="493141" y="96392"/>
                </a:lnTo>
                <a:lnTo>
                  <a:pt x="492291" y="109515"/>
                </a:lnTo>
                <a:lnTo>
                  <a:pt x="492156" y="122412"/>
                </a:lnTo>
                <a:lnTo>
                  <a:pt x="492355" y="135094"/>
                </a:lnTo>
                <a:lnTo>
                  <a:pt x="492506" y="147573"/>
                </a:lnTo>
              </a:path>
            </a:pathLst>
          </a:custGeom>
          <a:ln w="12801">
            <a:solidFill>
              <a:srgbClr val="006FC0"/>
            </a:solidFill>
          </a:ln>
        </p:spPr>
        <p:txBody>
          <a:bodyPr wrap="square" lIns="0" tIns="0" rIns="0" bIns="0" rtlCol="0"/>
          <a:lstStyle/>
          <a:p>
            <a:endParaRPr/>
          </a:p>
        </p:txBody>
      </p:sp>
      <p:sp>
        <p:nvSpPr>
          <p:cNvPr id="130" name="object 130"/>
          <p:cNvSpPr/>
          <p:nvPr/>
        </p:nvSpPr>
        <p:spPr>
          <a:xfrm>
            <a:off x="5888990" y="4522342"/>
            <a:ext cx="29209" cy="219710"/>
          </a:xfrm>
          <a:custGeom>
            <a:avLst/>
            <a:gdLst/>
            <a:ahLst/>
            <a:cxnLst/>
            <a:rect l="l" t="t" r="r" b="b"/>
            <a:pathLst>
              <a:path w="29210" h="219710">
                <a:moveTo>
                  <a:pt x="0" y="0"/>
                </a:moveTo>
                <a:lnTo>
                  <a:pt x="1960" y="18919"/>
                </a:lnTo>
                <a:lnTo>
                  <a:pt x="4349" y="37814"/>
                </a:lnTo>
                <a:lnTo>
                  <a:pt x="6786" y="56757"/>
                </a:lnTo>
                <a:lnTo>
                  <a:pt x="8889" y="75818"/>
                </a:lnTo>
                <a:lnTo>
                  <a:pt x="10449" y="102417"/>
                </a:lnTo>
                <a:lnTo>
                  <a:pt x="11271" y="129539"/>
                </a:lnTo>
                <a:lnTo>
                  <a:pt x="12426" y="156471"/>
                </a:lnTo>
                <a:lnTo>
                  <a:pt x="14986" y="182498"/>
                </a:lnTo>
                <a:lnTo>
                  <a:pt x="16843" y="192827"/>
                </a:lnTo>
                <a:lnTo>
                  <a:pt x="19748" y="202358"/>
                </a:lnTo>
                <a:lnTo>
                  <a:pt x="23701" y="211199"/>
                </a:lnTo>
                <a:lnTo>
                  <a:pt x="28701" y="219455"/>
                </a:lnTo>
              </a:path>
            </a:pathLst>
          </a:custGeom>
          <a:ln w="12801">
            <a:solidFill>
              <a:srgbClr val="006FC0"/>
            </a:solidFill>
          </a:ln>
        </p:spPr>
        <p:txBody>
          <a:bodyPr wrap="square" lIns="0" tIns="0" rIns="0" bIns="0" rtlCol="0"/>
          <a:lstStyle/>
          <a:p>
            <a:endParaRPr/>
          </a:p>
        </p:txBody>
      </p:sp>
      <p:sp>
        <p:nvSpPr>
          <p:cNvPr id="131" name="object 131"/>
          <p:cNvSpPr/>
          <p:nvPr/>
        </p:nvSpPr>
        <p:spPr>
          <a:xfrm>
            <a:off x="5972555" y="4455292"/>
            <a:ext cx="187960" cy="362585"/>
          </a:xfrm>
          <a:custGeom>
            <a:avLst/>
            <a:gdLst/>
            <a:ahLst/>
            <a:cxnLst/>
            <a:rect l="l" t="t" r="r" b="b"/>
            <a:pathLst>
              <a:path w="187960" h="362585">
                <a:moveTo>
                  <a:pt x="0" y="3931"/>
                </a:moveTo>
                <a:lnTo>
                  <a:pt x="13346" y="0"/>
                </a:lnTo>
                <a:lnTo>
                  <a:pt x="26003" y="486"/>
                </a:lnTo>
                <a:lnTo>
                  <a:pt x="38611" y="4663"/>
                </a:lnTo>
                <a:lnTo>
                  <a:pt x="93071" y="42914"/>
                </a:lnTo>
                <a:lnTo>
                  <a:pt x="128328" y="81553"/>
                </a:lnTo>
                <a:lnTo>
                  <a:pt x="156496" y="125922"/>
                </a:lnTo>
                <a:lnTo>
                  <a:pt x="176483" y="174222"/>
                </a:lnTo>
                <a:lnTo>
                  <a:pt x="187198" y="224657"/>
                </a:lnTo>
                <a:lnTo>
                  <a:pt x="187745" y="255559"/>
                </a:lnTo>
                <a:lnTo>
                  <a:pt x="182054" y="285569"/>
                </a:lnTo>
                <a:lnTo>
                  <a:pt x="149098" y="337052"/>
                </a:lnTo>
                <a:lnTo>
                  <a:pt x="100020" y="359090"/>
                </a:lnTo>
                <a:lnTo>
                  <a:pt x="82042" y="362325"/>
                </a:lnTo>
              </a:path>
            </a:pathLst>
          </a:custGeom>
          <a:ln w="12801">
            <a:solidFill>
              <a:srgbClr val="006FC0"/>
            </a:solidFill>
          </a:ln>
        </p:spPr>
        <p:txBody>
          <a:bodyPr wrap="square" lIns="0" tIns="0" rIns="0" bIns="0" rtlCol="0"/>
          <a:lstStyle/>
          <a:p>
            <a:endParaRPr/>
          </a:p>
        </p:txBody>
      </p:sp>
      <p:sp>
        <p:nvSpPr>
          <p:cNvPr id="132" name="object 132"/>
          <p:cNvSpPr/>
          <p:nvPr/>
        </p:nvSpPr>
        <p:spPr>
          <a:xfrm>
            <a:off x="6242939" y="4766436"/>
            <a:ext cx="127635" cy="226060"/>
          </a:xfrm>
          <a:custGeom>
            <a:avLst/>
            <a:gdLst/>
            <a:ahLst/>
            <a:cxnLst/>
            <a:rect l="l" t="t" r="r" b="b"/>
            <a:pathLst>
              <a:path w="127635" h="226060">
                <a:moveTo>
                  <a:pt x="125602" y="8889"/>
                </a:moveTo>
                <a:lnTo>
                  <a:pt x="126111" y="5842"/>
                </a:lnTo>
                <a:lnTo>
                  <a:pt x="126746" y="2793"/>
                </a:lnTo>
                <a:lnTo>
                  <a:pt x="127126" y="0"/>
                </a:lnTo>
                <a:lnTo>
                  <a:pt x="115768" y="47863"/>
                </a:lnTo>
                <a:lnTo>
                  <a:pt x="96325" y="94535"/>
                </a:lnTo>
                <a:lnTo>
                  <a:pt x="61106" y="152304"/>
                </a:lnTo>
                <a:lnTo>
                  <a:pt x="29860" y="196191"/>
                </a:lnTo>
                <a:lnTo>
                  <a:pt x="11350" y="216908"/>
                </a:lnTo>
                <a:lnTo>
                  <a:pt x="0" y="225551"/>
                </a:lnTo>
              </a:path>
            </a:pathLst>
          </a:custGeom>
          <a:ln w="12496">
            <a:solidFill>
              <a:srgbClr val="006FC0"/>
            </a:solidFill>
          </a:ln>
        </p:spPr>
        <p:txBody>
          <a:bodyPr wrap="square" lIns="0" tIns="0" rIns="0" bIns="0" rtlCol="0"/>
          <a:lstStyle/>
          <a:p>
            <a:endParaRPr/>
          </a:p>
        </p:txBody>
      </p:sp>
      <p:sp>
        <p:nvSpPr>
          <p:cNvPr id="133" name="object 133"/>
          <p:cNvSpPr/>
          <p:nvPr/>
        </p:nvSpPr>
        <p:spPr>
          <a:xfrm>
            <a:off x="6862047" y="4509515"/>
            <a:ext cx="631190" cy="292100"/>
          </a:xfrm>
          <a:custGeom>
            <a:avLst/>
            <a:gdLst/>
            <a:ahLst/>
            <a:cxnLst/>
            <a:rect l="l" t="t" r="r" b="b"/>
            <a:pathLst>
              <a:path w="631190" h="292100">
                <a:moveTo>
                  <a:pt x="15509" y="0"/>
                </a:moveTo>
                <a:lnTo>
                  <a:pt x="36066" y="48059"/>
                </a:lnTo>
                <a:lnTo>
                  <a:pt x="48799" y="98296"/>
                </a:lnTo>
                <a:lnTo>
                  <a:pt x="58991" y="162665"/>
                </a:lnTo>
                <a:lnTo>
                  <a:pt x="60694" y="215530"/>
                </a:lnTo>
                <a:lnTo>
                  <a:pt x="44084" y="264286"/>
                </a:lnTo>
                <a:lnTo>
                  <a:pt x="32442" y="261177"/>
                </a:lnTo>
                <a:lnTo>
                  <a:pt x="1704" y="227887"/>
                </a:lnTo>
                <a:lnTo>
                  <a:pt x="0" y="209724"/>
                </a:lnTo>
                <a:lnTo>
                  <a:pt x="2081" y="191347"/>
                </a:lnTo>
                <a:lnTo>
                  <a:pt x="16071" y="153288"/>
                </a:lnTo>
                <a:lnTo>
                  <a:pt x="44531" y="114998"/>
                </a:lnTo>
                <a:lnTo>
                  <a:pt x="76319" y="80750"/>
                </a:lnTo>
                <a:lnTo>
                  <a:pt x="110243" y="49829"/>
                </a:lnTo>
                <a:lnTo>
                  <a:pt x="139207" y="29844"/>
                </a:lnTo>
                <a:lnTo>
                  <a:pt x="141366" y="27177"/>
                </a:lnTo>
                <a:lnTo>
                  <a:pt x="158718" y="64738"/>
                </a:lnTo>
                <a:lnTo>
                  <a:pt x="162381" y="132919"/>
                </a:lnTo>
                <a:lnTo>
                  <a:pt x="162925" y="163560"/>
                </a:lnTo>
                <a:lnTo>
                  <a:pt x="164278" y="194177"/>
                </a:lnTo>
                <a:lnTo>
                  <a:pt x="167274" y="224662"/>
                </a:lnTo>
                <a:lnTo>
                  <a:pt x="169820" y="237198"/>
                </a:lnTo>
                <a:lnTo>
                  <a:pt x="173545" y="247888"/>
                </a:lnTo>
                <a:lnTo>
                  <a:pt x="178008" y="258077"/>
                </a:lnTo>
                <a:lnTo>
                  <a:pt x="182768" y="269112"/>
                </a:lnTo>
                <a:lnTo>
                  <a:pt x="218455" y="248157"/>
                </a:lnTo>
                <a:lnTo>
                  <a:pt x="234467" y="229691"/>
                </a:lnTo>
                <a:lnTo>
                  <a:pt x="249967" y="213486"/>
                </a:lnTo>
                <a:lnTo>
                  <a:pt x="268158" y="202045"/>
                </a:lnTo>
                <a:lnTo>
                  <a:pt x="292242" y="197865"/>
                </a:lnTo>
                <a:lnTo>
                  <a:pt x="308750" y="199177"/>
                </a:lnTo>
                <a:lnTo>
                  <a:pt x="324866" y="201406"/>
                </a:lnTo>
                <a:lnTo>
                  <a:pt x="341052" y="203134"/>
                </a:lnTo>
                <a:lnTo>
                  <a:pt x="382639" y="198582"/>
                </a:lnTo>
                <a:lnTo>
                  <a:pt x="429033" y="176853"/>
                </a:lnTo>
                <a:lnTo>
                  <a:pt x="458914" y="142747"/>
                </a:lnTo>
                <a:lnTo>
                  <a:pt x="460666" y="134235"/>
                </a:lnTo>
                <a:lnTo>
                  <a:pt x="462930" y="124078"/>
                </a:lnTo>
                <a:lnTo>
                  <a:pt x="449599" y="117381"/>
                </a:lnTo>
                <a:lnTo>
                  <a:pt x="438483" y="113458"/>
                </a:lnTo>
                <a:lnTo>
                  <a:pt x="426319" y="113988"/>
                </a:lnTo>
                <a:lnTo>
                  <a:pt x="391034" y="134084"/>
                </a:lnTo>
                <a:lnTo>
                  <a:pt x="367750" y="173478"/>
                </a:lnTo>
                <a:lnTo>
                  <a:pt x="365013" y="196341"/>
                </a:lnTo>
                <a:lnTo>
                  <a:pt x="375227" y="231044"/>
                </a:lnTo>
                <a:lnTo>
                  <a:pt x="399573" y="259460"/>
                </a:lnTo>
                <a:lnTo>
                  <a:pt x="432040" y="279780"/>
                </a:lnTo>
                <a:lnTo>
                  <a:pt x="466613" y="290194"/>
                </a:lnTo>
                <a:lnTo>
                  <a:pt x="500528" y="291980"/>
                </a:lnTo>
                <a:lnTo>
                  <a:pt x="536765" y="288480"/>
                </a:lnTo>
                <a:lnTo>
                  <a:pt x="572216" y="280122"/>
                </a:lnTo>
                <a:lnTo>
                  <a:pt x="603773" y="267334"/>
                </a:lnTo>
                <a:lnTo>
                  <a:pt x="610407" y="262534"/>
                </a:lnTo>
                <a:lnTo>
                  <a:pt x="617124" y="257794"/>
                </a:lnTo>
                <a:lnTo>
                  <a:pt x="623865" y="253029"/>
                </a:lnTo>
                <a:lnTo>
                  <a:pt x="630570" y="248157"/>
                </a:lnTo>
              </a:path>
            </a:pathLst>
          </a:custGeom>
          <a:ln w="12496">
            <a:solidFill>
              <a:srgbClr val="006FC0"/>
            </a:solidFill>
          </a:ln>
        </p:spPr>
        <p:txBody>
          <a:bodyPr wrap="square" lIns="0" tIns="0" rIns="0" bIns="0" rtlCol="0"/>
          <a:lstStyle/>
          <a:p>
            <a:endParaRPr/>
          </a:p>
        </p:txBody>
      </p:sp>
      <p:sp>
        <p:nvSpPr>
          <p:cNvPr id="134" name="object 134"/>
          <p:cNvSpPr/>
          <p:nvPr/>
        </p:nvSpPr>
        <p:spPr>
          <a:xfrm>
            <a:off x="597103" y="5046755"/>
            <a:ext cx="127000" cy="241300"/>
          </a:xfrm>
          <a:custGeom>
            <a:avLst/>
            <a:gdLst/>
            <a:ahLst/>
            <a:cxnLst/>
            <a:rect l="l" t="t" r="r" b="b"/>
            <a:pathLst>
              <a:path w="127000" h="241300">
                <a:moveTo>
                  <a:pt x="119176" y="10130"/>
                </a:moveTo>
                <a:lnTo>
                  <a:pt x="121920" y="7082"/>
                </a:lnTo>
                <a:lnTo>
                  <a:pt x="124358" y="4034"/>
                </a:lnTo>
                <a:lnTo>
                  <a:pt x="126796" y="986"/>
                </a:lnTo>
                <a:lnTo>
                  <a:pt x="79248" y="14448"/>
                </a:lnTo>
                <a:lnTo>
                  <a:pt x="48844" y="37847"/>
                </a:lnTo>
                <a:lnTo>
                  <a:pt x="24384" y="67534"/>
                </a:lnTo>
                <a:lnTo>
                  <a:pt x="19373" y="81930"/>
                </a:lnTo>
                <a:lnTo>
                  <a:pt x="20421" y="95458"/>
                </a:lnTo>
                <a:lnTo>
                  <a:pt x="26269" y="108200"/>
                </a:lnTo>
                <a:lnTo>
                  <a:pt x="35661" y="120239"/>
                </a:lnTo>
                <a:lnTo>
                  <a:pt x="48934" y="131435"/>
                </a:lnTo>
                <a:lnTo>
                  <a:pt x="65265" y="143702"/>
                </a:lnTo>
                <a:lnTo>
                  <a:pt x="79595" y="157351"/>
                </a:lnTo>
                <a:lnTo>
                  <a:pt x="86868" y="172690"/>
                </a:lnTo>
                <a:lnTo>
                  <a:pt x="84062" y="186084"/>
                </a:lnTo>
                <a:lnTo>
                  <a:pt x="74942" y="197359"/>
                </a:lnTo>
                <a:lnTo>
                  <a:pt x="40505" y="223869"/>
                </a:lnTo>
                <a:lnTo>
                  <a:pt x="14111" y="236644"/>
                </a:lnTo>
                <a:lnTo>
                  <a:pt x="0" y="240889"/>
                </a:lnTo>
              </a:path>
            </a:pathLst>
          </a:custGeom>
          <a:ln w="12801">
            <a:solidFill>
              <a:srgbClr val="006FC0"/>
            </a:solidFill>
          </a:ln>
        </p:spPr>
        <p:txBody>
          <a:bodyPr wrap="square" lIns="0" tIns="0" rIns="0" bIns="0" rtlCol="0"/>
          <a:lstStyle/>
          <a:p>
            <a:endParaRPr/>
          </a:p>
        </p:txBody>
      </p:sp>
      <p:sp>
        <p:nvSpPr>
          <p:cNvPr id="135" name="object 135"/>
          <p:cNvSpPr/>
          <p:nvPr/>
        </p:nvSpPr>
        <p:spPr>
          <a:xfrm>
            <a:off x="780735" y="5113020"/>
            <a:ext cx="143510" cy="164465"/>
          </a:xfrm>
          <a:custGeom>
            <a:avLst/>
            <a:gdLst/>
            <a:ahLst/>
            <a:cxnLst/>
            <a:rect l="l" t="t" r="r" b="b"/>
            <a:pathLst>
              <a:path w="143509" h="164464">
                <a:moveTo>
                  <a:pt x="62950" y="0"/>
                </a:moveTo>
                <a:lnTo>
                  <a:pt x="65770" y="2127"/>
                </a:lnTo>
                <a:lnTo>
                  <a:pt x="59216" y="8731"/>
                </a:lnTo>
                <a:lnTo>
                  <a:pt x="48891" y="17287"/>
                </a:lnTo>
                <a:lnTo>
                  <a:pt x="40395" y="25272"/>
                </a:lnTo>
                <a:lnTo>
                  <a:pt x="16544" y="59848"/>
                </a:lnTo>
                <a:lnTo>
                  <a:pt x="1381" y="98805"/>
                </a:lnTo>
                <a:lnTo>
                  <a:pt x="0" y="110742"/>
                </a:lnTo>
                <a:lnTo>
                  <a:pt x="1762" y="121808"/>
                </a:lnTo>
                <a:lnTo>
                  <a:pt x="7981" y="129756"/>
                </a:lnTo>
                <a:lnTo>
                  <a:pt x="19973" y="132333"/>
                </a:lnTo>
                <a:lnTo>
                  <a:pt x="34804" y="128448"/>
                </a:lnTo>
                <a:lnTo>
                  <a:pt x="72094" y="99694"/>
                </a:lnTo>
                <a:lnTo>
                  <a:pt x="94459" y="74152"/>
                </a:lnTo>
                <a:lnTo>
                  <a:pt x="106170" y="62743"/>
                </a:lnTo>
                <a:lnTo>
                  <a:pt x="120253" y="54609"/>
                </a:lnTo>
                <a:lnTo>
                  <a:pt x="124325" y="66833"/>
                </a:lnTo>
                <a:lnTo>
                  <a:pt x="126996" y="79057"/>
                </a:lnTo>
                <a:lnTo>
                  <a:pt x="129039" y="91471"/>
                </a:lnTo>
                <a:lnTo>
                  <a:pt x="131225" y="104266"/>
                </a:lnTo>
                <a:lnTo>
                  <a:pt x="133988" y="119790"/>
                </a:lnTo>
                <a:lnTo>
                  <a:pt x="136178" y="134445"/>
                </a:lnTo>
                <a:lnTo>
                  <a:pt x="138941" y="148933"/>
                </a:lnTo>
                <a:lnTo>
                  <a:pt x="143417" y="163956"/>
                </a:lnTo>
              </a:path>
            </a:pathLst>
          </a:custGeom>
          <a:ln w="12801">
            <a:solidFill>
              <a:srgbClr val="006FC0"/>
            </a:solidFill>
          </a:ln>
        </p:spPr>
        <p:txBody>
          <a:bodyPr wrap="square" lIns="0" tIns="0" rIns="0" bIns="0" rtlCol="0"/>
          <a:lstStyle/>
          <a:p>
            <a:endParaRPr/>
          </a:p>
        </p:txBody>
      </p:sp>
      <p:sp>
        <p:nvSpPr>
          <p:cNvPr id="136" name="object 136"/>
          <p:cNvSpPr/>
          <p:nvPr/>
        </p:nvSpPr>
        <p:spPr>
          <a:xfrm>
            <a:off x="1018032" y="5154167"/>
            <a:ext cx="276225" cy="217804"/>
          </a:xfrm>
          <a:custGeom>
            <a:avLst/>
            <a:gdLst/>
            <a:ahLst/>
            <a:cxnLst/>
            <a:rect l="l" t="t" r="r" b="b"/>
            <a:pathLst>
              <a:path w="276225" h="217804">
                <a:moveTo>
                  <a:pt x="0" y="0"/>
                </a:moveTo>
                <a:lnTo>
                  <a:pt x="6519" y="18139"/>
                </a:lnTo>
                <a:lnTo>
                  <a:pt x="9867" y="34909"/>
                </a:lnTo>
                <a:lnTo>
                  <a:pt x="11101" y="52131"/>
                </a:lnTo>
                <a:lnTo>
                  <a:pt x="11277" y="71627"/>
                </a:lnTo>
                <a:lnTo>
                  <a:pt x="11244" y="86490"/>
                </a:lnTo>
                <a:lnTo>
                  <a:pt x="11468" y="101377"/>
                </a:lnTo>
                <a:lnTo>
                  <a:pt x="11749" y="116312"/>
                </a:lnTo>
                <a:lnTo>
                  <a:pt x="11887" y="131317"/>
                </a:lnTo>
                <a:lnTo>
                  <a:pt x="21040" y="117568"/>
                </a:lnTo>
                <a:lnTo>
                  <a:pt x="28651" y="103044"/>
                </a:lnTo>
                <a:lnTo>
                  <a:pt x="35804" y="88116"/>
                </a:lnTo>
                <a:lnTo>
                  <a:pt x="43586" y="73151"/>
                </a:lnTo>
                <a:lnTo>
                  <a:pt x="51330" y="60261"/>
                </a:lnTo>
                <a:lnTo>
                  <a:pt x="60960" y="47180"/>
                </a:lnTo>
                <a:lnTo>
                  <a:pt x="72647" y="36575"/>
                </a:lnTo>
                <a:lnTo>
                  <a:pt x="86563" y="31114"/>
                </a:lnTo>
                <a:lnTo>
                  <a:pt x="99336" y="33345"/>
                </a:lnTo>
                <a:lnTo>
                  <a:pt x="122224" y="65277"/>
                </a:lnTo>
                <a:lnTo>
                  <a:pt x="130925" y="106818"/>
                </a:lnTo>
                <a:lnTo>
                  <a:pt x="132283" y="121030"/>
                </a:lnTo>
                <a:lnTo>
                  <a:pt x="132892" y="122808"/>
                </a:lnTo>
                <a:lnTo>
                  <a:pt x="132892" y="124967"/>
                </a:lnTo>
                <a:lnTo>
                  <a:pt x="133197" y="127126"/>
                </a:lnTo>
                <a:lnTo>
                  <a:pt x="140993" y="113438"/>
                </a:lnTo>
                <a:lnTo>
                  <a:pt x="148704" y="99917"/>
                </a:lnTo>
                <a:lnTo>
                  <a:pt x="173735" y="64442"/>
                </a:lnTo>
                <a:lnTo>
                  <a:pt x="194271" y="50627"/>
                </a:lnTo>
                <a:lnTo>
                  <a:pt x="206654" y="51815"/>
                </a:lnTo>
                <a:lnTo>
                  <a:pt x="234172" y="96589"/>
                </a:lnTo>
                <a:lnTo>
                  <a:pt x="246205" y="133596"/>
                </a:lnTo>
                <a:lnTo>
                  <a:pt x="251999" y="155828"/>
                </a:lnTo>
                <a:lnTo>
                  <a:pt x="258127" y="177966"/>
                </a:lnTo>
                <a:lnTo>
                  <a:pt x="266065" y="199389"/>
                </a:lnTo>
                <a:lnTo>
                  <a:pt x="269494" y="205485"/>
                </a:lnTo>
                <a:lnTo>
                  <a:pt x="272796" y="211581"/>
                </a:lnTo>
                <a:lnTo>
                  <a:pt x="276098" y="217677"/>
                </a:lnTo>
              </a:path>
            </a:pathLst>
          </a:custGeom>
          <a:ln w="12801">
            <a:solidFill>
              <a:srgbClr val="006FC0"/>
            </a:solidFill>
          </a:ln>
        </p:spPr>
        <p:txBody>
          <a:bodyPr wrap="square" lIns="0" tIns="0" rIns="0" bIns="0" rtlCol="0"/>
          <a:lstStyle/>
          <a:p>
            <a:endParaRPr/>
          </a:p>
        </p:txBody>
      </p:sp>
      <p:sp>
        <p:nvSpPr>
          <p:cNvPr id="137" name="object 137"/>
          <p:cNvSpPr/>
          <p:nvPr/>
        </p:nvSpPr>
        <p:spPr>
          <a:xfrm>
            <a:off x="1316386" y="5148415"/>
            <a:ext cx="99695" cy="258445"/>
          </a:xfrm>
          <a:custGeom>
            <a:avLst/>
            <a:gdLst/>
            <a:ahLst/>
            <a:cxnLst/>
            <a:rect l="l" t="t" r="r" b="b"/>
            <a:pathLst>
              <a:path w="99694" h="258445">
                <a:moveTo>
                  <a:pt x="44799" y="257847"/>
                </a:moveTo>
                <a:lnTo>
                  <a:pt x="22923" y="211508"/>
                </a:lnTo>
                <a:lnTo>
                  <a:pt x="9239" y="161454"/>
                </a:lnTo>
                <a:lnTo>
                  <a:pt x="2297" y="123201"/>
                </a:lnTo>
                <a:lnTo>
                  <a:pt x="0" y="80603"/>
                </a:lnTo>
                <a:lnTo>
                  <a:pt x="7274" y="39885"/>
                </a:lnTo>
                <a:lnTo>
                  <a:pt x="29051" y="7276"/>
                </a:lnTo>
                <a:lnTo>
                  <a:pt x="45340" y="0"/>
                </a:lnTo>
                <a:lnTo>
                  <a:pt x="61833" y="2974"/>
                </a:lnTo>
                <a:lnTo>
                  <a:pt x="76539" y="12830"/>
                </a:lnTo>
                <a:lnTo>
                  <a:pt x="87471" y="26199"/>
                </a:lnTo>
                <a:lnTo>
                  <a:pt x="98290" y="53778"/>
                </a:lnTo>
                <a:lnTo>
                  <a:pt x="99155" y="81762"/>
                </a:lnTo>
                <a:lnTo>
                  <a:pt x="92971" y="109460"/>
                </a:lnTo>
                <a:lnTo>
                  <a:pt x="75648" y="148339"/>
                </a:lnTo>
                <a:lnTo>
                  <a:pt x="37179" y="158787"/>
                </a:lnTo>
                <a:lnTo>
                  <a:pt x="36036" y="154215"/>
                </a:lnTo>
                <a:lnTo>
                  <a:pt x="34766" y="149643"/>
                </a:lnTo>
                <a:lnTo>
                  <a:pt x="33623" y="145325"/>
                </a:lnTo>
              </a:path>
            </a:pathLst>
          </a:custGeom>
          <a:ln w="12801">
            <a:solidFill>
              <a:srgbClr val="006FC0"/>
            </a:solidFill>
          </a:ln>
        </p:spPr>
        <p:txBody>
          <a:bodyPr wrap="square" lIns="0" tIns="0" rIns="0" bIns="0" rtlCol="0"/>
          <a:lstStyle/>
          <a:p>
            <a:endParaRPr/>
          </a:p>
        </p:txBody>
      </p:sp>
      <p:sp>
        <p:nvSpPr>
          <p:cNvPr id="138" name="object 138"/>
          <p:cNvSpPr/>
          <p:nvPr/>
        </p:nvSpPr>
        <p:spPr>
          <a:xfrm>
            <a:off x="1474342" y="4981066"/>
            <a:ext cx="52069" cy="266700"/>
          </a:xfrm>
          <a:custGeom>
            <a:avLst/>
            <a:gdLst/>
            <a:ahLst/>
            <a:cxnLst/>
            <a:rect l="l" t="t" r="r" b="b"/>
            <a:pathLst>
              <a:path w="52069" h="266700">
                <a:moveTo>
                  <a:pt x="0" y="0"/>
                </a:moveTo>
                <a:lnTo>
                  <a:pt x="32021" y="28967"/>
                </a:lnTo>
                <a:lnTo>
                  <a:pt x="39163" y="83139"/>
                </a:lnTo>
                <a:lnTo>
                  <a:pt x="43767" y="152231"/>
                </a:lnTo>
                <a:lnTo>
                  <a:pt x="44729" y="206853"/>
                </a:lnTo>
                <a:lnTo>
                  <a:pt x="45545" y="227060"/>
                </a:lnTo>
                <a:lnTo>
                  <a:pt x="47718" y="247052"/>
                </a:lnTo>
                <a:lnTo>
                  <a:pt x="52069" y="266699"/>
                </a:lnTo>
              </a:path>
            </a:pathLst>
          </a:custGeom>
          <a:ln w="12801">
            <a:solidFill>
              <a:srgbClr val="006FC0"/>
            </a:solidFill>
          </a:ln>
        </p:spPr>
        <p:txBody>
          <a:bodyPr wrap="square" lIns="0" tIns="0" rIns="0" bIns="0" rtlCol="0"/>
          <a:lstStyle/>
          <a:p>
            <a:endParaRPr/>
          </a:p>
        </p:txBody>
      </p:sp>
      <p:sp>
        <p:nvSpPr>
          <p:cNvPr id="139" name="object 139"/>
          <p:cNvSpPr/>
          <p:nvPr/>
        </p:nvSpPr>
        <p:spPr>
          <a:xfrm>
            <a:off x="1568830" y="5083428"/>
            <a:ext cx="187325" cy="151130"/>
          </a:xfrm>
          <a:custGeom>
            <a:avLst/>
            <a:gdLst/>
            <a:ahLst/>
            <a:cxnLst/>
            <a:rect l="l" t="t" r="r" b="b"/>
            <a:pathLst>
              <a:path w="187325" h="151129">
                <a:moveTo>
                  <a:pt x="0" y="101854"/>
                </a:moveTo>
                <a:lnTo>
                  <a:pt x="11977" y="107507"/>
                </a:lnTo>
                <a:lnTo>
                  <a:pt x="23907" y="113363"/>
                </a:lnTo>
                <a:lnTo>
                  <a:pt x="36075" y="118481"/>
                </a:lnTo>
                <a:lnTo>
                  <a:pt x="79883" y="121459"/>
                </a:lnTo>
                <a:lnTo>
                  <a:pt x="119391" y="95976"/>
                </a:lnTo>
                <a:lnTo>
                  <a:pt x="135000" y="49149"/>
                </a:lnTo>
                <a:lnTo>
                  <a:pt x="120820" y="7643"/>
                </a:lnTo>
                <a:lnTo>
                  <a:pt x="109093" y="0"/>
                </a:lnTo>
                <a:lnTo>
                  <a:pt x="95861" y="1359"/>
                </a:lnTo>
                <a:lnTo>
                  <a:pt x="79501" y="37846"/>
                </a:lnTo>
                <a:lnTo>
                  <a:pt x="91820" y="87439"/>
                </a:lnTo>
                <a:lnTo>
                  <a:pt x="125856" y="125603"/>
                </a:lnTo>
                <a:lnTo>
                  <a:pt x="172130" y="146944"/>
                </a:lnTo>
                <a:lnTo>
                  <a:pt x="186817" y="150876"/>
                </a:lnTo>
              </a:path>
            </a:pathLst>
          </a:custGeom>
          <a:ln w="12801">
            <a:solidFill>
              <a:srgbClr val="006FC0"/>
            </a:solidFill>
          </a:ln>
        </p:spPr>
        <p:txBody>
          <a:bodyPr wrap="square" lIns="0" tIns="0" rIns="0" bIns="0" rtlCol="0"/>
          <a:lstStyle/>
          <a:p>
            <a:endParaRPr/>
          </a:p>
        </p:txBody>
      </p:sp>
      <p:sp>
        <p:nvSpPr>
          <p:cNvPr id="140" name="object 140"/>
          <p:cNvSpPr/>
          <p:nvPr/>
        </p:nvSpPr>
        <p:spPr>
          <a:xfrm>
            <a:off x="2150753" y="5130559"/>
            <a:ext cx="332740" cy="138430"/>
          </a:xfrm>
          <a:custGeom>
            <a:avLst/>
            <a:gdLst/>
            <a:ahLst/>
            <a:cxnLst/>
            <a:rect l="l" t="t" r="r" b="b"/>
            <a:pathLst>
              <a:path w="332739" h="138429">
                <a:moveTo>
                  <a:pt x="13073" y="26402"/>
                </a:moveTo>
                <a:lnTo>
                  <a:pt x="5524" y="37411"/>
                </a:lnTo>
                <a:lnTo>
                  <a:pt x="1166" y="47420"/>
                </a:lnTo>
                <a:lnTo>
                  <a:pt x="0" y="58191"/>
                </a:lnTo>
                <a:lnTo>
                  <a:pt x="2024" y="71487"/>
                </a:lnTo>
                <a:lnTo>
                  <a:pt x="18972" y="111938"/>
                </a:lnTo>
                <a:lnTo>
                  <a:pt x="43553" y="138162"/>
                </a:lnTo>
                <a:lnTo>
                  <a:pt x="51847" y="124533"/>
                </a:lnTo>
                <a:lnTo>
                  <a:pt x="58380" y="110476"/>
                </a:lnTo>
                <a:lnTo>
                  <a:pt x="64198" y="95942"/>
                </a:lnTo>
                <a:lnTo>
                  <a:pt x="70350" y="80885"/>
                </a:lnTo>
                <a:lnTo>
                  <a:pt x="97174" y="30539"/>
                </a:lnTo>
                <a:lnTo>
                  <a:pt x="122868" y="12573"/>
                </a:lnTo>
                <a:lnTo>
                  <a:pt x="134104" y="15908"/>
                </a:lnTo>
                <a:lnTo>
                  <a:pt x="159404" y="52703"/>
                </a:lnTo>
                <a:lnTo>
                  <a:pt x="170160" y="89779"/>
                </a:lnTo>
                <a:lnTo>
                  <a:pt x="174871" y="108317"/>
                </a:lnTo>
                <a:lnTo>
                  <a:pt x="184765" y="101365"/>
                </a:lnTo>
                <a:lnTo>
                  <a:pt x="191444" y="91378"/>
                </a:lnTo>
                <a:lnTo>
                  <a:pt x="196695" y="79509"/>
                </a:lnTo>
                <a:lnTo>
                  <a:pt x="202303" y="66915"/>
                </a:lnTo>
                <a:lnTo>
                  <a:pt x="220940" y="33212"/>
                </a:lnTo>
                <a:lnTo>
                  <a:pt x="247388" y="5320"/>
                </a:lnTo>
                <a:lnTo>
                  <a:pt x="261038" y="0"/>
                </a:lnTo>
                <a:lnTo>
                  <a:pt x="273248" y="1716"/>
                </a:lnTo>
                <a:lnTo>
                  <a:pt x="302121" y="35163"/>
                </a:lnTo>
                <a:lnTo>
                  <a:pt x="316670" y="67258"/>
                </a:lnTo>
                <a:lnTo>
                  <a:pt x="323588" y="83044"/>
                </a:lnTo>
                <a:lnTo>
                  <a:pt x="326382" y="90664"/>
                </a:lnTo>
                <a:lnTo>
                  <a:pt x="327525" y="93077"/>
                </a:lnTo>
                <a:lnTo>
                  <a:pt x="332732" y="96506"/>
                </a:lnTo>
              </a:path>
            </a:pathLst>
          </a:custGeom>
          <a:ln w="12801">
            <a:solidFill>
              <a:srgbClr val="006FC0"/>
            </a:solidFill>
          </a:ln>
        </p:spPr>
        <p:txBody>
          <a:bodyPr wrap="square" lIns="0" tIns="0" rIns="0" bIns="0" rtlCol="0"/>
          <a:lstStyle/>
          <a:p>
            <a:endParaRPr/>
          </a:p>
        </p:txBody>
      </p:sp>
      <p:sp>
        <p:nvSpPr>
          <p:cNvPr id="141" name="object 141"/>
          <p:cNvSpPr/>
          <p:nvPr/>
        </p:nvSpPr>
        <p:spPr>
          <a:xfrm>
            <a:off x="2498089" y="5092572"/>
            <a:ext cx="133985" cy="159385"/>
          </a:xfrm>
          <a:custGeom>
            <a:avLst/>
            <a:gdLst/>
            <a:ahLst/>
            <a:cxnLst/>
            <a:rect l="l" t="t" r="r" b="b"/>
            <a:pathLst>
              <a:path w="133985" h="159385">
                <a:moveTo>
                  <a:pt x="0" y="88137"/>
                </a:moveTo>
                <a:lnTo>
                  <a:pt x="45390" y="98234"/>
                </a:lnTo>
                <a:lnTo>
                  <a:pt x="92075" y="80518"/>
                </a:lnTo>
                <a:lnTo>
                  <a:pt x="128347" y="45424"/>
                </a:lnTo>
                <a:lnTo>
                  <a:pt x="133858" y="29590"/>
                </a:lnTo>
                <a:lnTo>
                  <a:pt x="133312" y="16912"/>
                </a:lnTo>
                <a:lnTo>
                  <a:pt x="127968" y="7032"/>
                </a:lnTo>
                <a:lnTo>
                  <a:pt x="118552" y="1033"/>
                </a:lnTo>
                <a:lnTo>
                  <a:pt x="105791" y="0"/>
                </a:lnTo>
                <a:lnTo>
                  <a:pt x="86953" y="6421"/>
                </a:lnTo>
                <a:lnTo>
                  <a:pt x="56088" y="34218"/>
                </a:lnTo>
                <a:lnTo>
                  <a:pt x="37139" y="69211"/>
                </a:lnTo>
                <a:lnTo>
                  <a:pt x="27963" y="113256"/>
                </a:lnTo>
                <a:lnTo>
                  <a:pt x="46676" y="149713"/>
                </a:lnTo>
                <a:lnTo>
                  <a:pt x="83895" y="158865"/>
                </a:lnTo>
                <a:lnTo>
                  <a:pt x="104648" y="157606"/>
                </a:lnTo>
              </a:path>
            </a:pathLst>
          </a:custGeom>
          <a:ln w="12801">
            <a:solidFill>
              <a:srgbClr val="006FC0"/>
            </a:solidFill>
          </a:ln>
        </p:spPr>
        <p:txBody>
          <a:bodyPr wrap="square" lIns="0" tIns="0" rIns="0" bIns="0" rtlCol="0"/>
          <a:lstStyle/>
          <a:p>
            <a:endParaRPr/>
          </a:p>
        </p:txBody>
      </p:sp>
      <p:sp>
        <p:nvSpPr>
          <p:cNvPr id="142" name="object 142"/>
          <p:cNvSpPr/>
          <p:nvPr/>
        </p:nvSpPr>
        <p:spPr>
          <a:xfrm>
            <a:off x="2715722" y="5109116"/>
            <a:ext cx="121285" cy="133985"/>
          </a:xfrm>
          <a:custGeom>
            <a:avLst/>
            <a:gdLst/>
            <a:ahLst/>
            <a:cxnLst/>
            <a:rect l="l" t="t" r="r" b="b"/>
            <a:pathLst>
              <a:path w="121285" h="133985">
                <a:moveTo>
                  <a:pt x="101899" y="4792"/>
                </a:moveTo>
                <a:lnTo>
                  <a:pt x="94382" y="0"/>
                </a:lnTo>
                <a:lnTo>
                  <a:pt x="84056" y="1887"/>
                </a:lnTo>
                <a:lnTo>
                  <a:pt x="72110" y="8274"/>
                </a:lnTo>
                <a:lnTo>
                  <a:pt x="27525" y="49162"/>
                </a:lnTo>
                <a:lnTo>
                  <a:pt x="3982" y="87723"/>
                </a:lnTo>
                <a:lnTo>
                  <a:pt x="0" y="107082"/>
                </a:lnTo>
                <a:lnTo>
                  <a:pt x="1315" y="112742"/>
                </a:lnTo>
                <a:lnTo>
                  <a:pt x="13846" y="117254"/>
                </a:lnTo>
                <a:lnTo>
                  <a:pt x="25556" y="117219"/>
                </a:lnTo>
                <a:lnTo>
                  <a:pt x="68228" y="93966"/>
                </a:lnTo>
                <a:lnTo>
                  <a:pt x="99375" y="63462"/>
                </a:lnTo>
                <a:lnTo>
                  <a:pt x="116123" y="44797"/>
                </a:lnTo>
                <a:lnTo>
                  <a:pt x="118663" y="42638"/>
                </a:lnTo>
                <a:lnTo>
                  <a:pt x="120695" y="40225"/>
                </a:lnTo>
                <a:lnTo>
                  <a:pt x="116599" y="54054"/>
                </a:lnTo>
                <a:lnTo>
                  <a:pt x="111932" y="68371"/>
                </a:lnTo>
                <a:lnTo>
                  <a:pt x="107836" y="82712"/>
                </a:lnTo>
                <a:lnTo>
                  <a:pt x="105455" y="96613"/>
                </a:lnTo>
                <a:lnTo>
                  <a:pt x="104070" y="110587"/>
                </a:lnTo>
                <a:lnTo>
                  <a:pt x="103899" y="121441"/>
                </a:lnTo>
                <a:lnTo>
                  <a:pt x="107491" y="129153"/>
                </a:lnTo>
                <a:lnTo>
                  <a:pt x="117393" y="133697"/>
                </a:lnTo>
              </a:path>
            </a:pathLst>
          </a:custGeom>
          <a:ln w="12801">
            <a:solidFill>
              <a:srgbClr val="006FC0"/>
            </a:solidFill>
          </a:ln>
        </p:spPr>
        <p:txBody>
          <a:bodyPr wrap="square" lIns="0" tIns="0" rIns="0" bIns="0" rtlCol="0"/>
          <a:lstStyle/>
          <a:p>
            <a:endParaRPr/>
          </a:p>
        </p:txBody>
      </p:sp>
      <p:sp>
        <p:nvSpPr>
          <p:cNvPr id="143" name="object 143"/>
          <p:cNvSpPr/>
          <p:nvPr/>
        </p:nvSpPr>
        <p:spPr>
          <a:xfrm>
            <a:off x="2877947" y="5119115"/>
            <a:ext cx="141605" cy="115570"/>
          </a:xfrm>
          <a:custGeom>
            <a:avLst/>
            <a:gdLst/>
            <a:ahLst/>
            <a:cxnLst/>
            <a:rect l="l" t="t" r="r" b="b"/>
            <a:pathLst>
              <a:path w="141605" h="115570">
                <a:moveTo>
                  <a:pt x="4190" y="6984"/>
                </a:moveTo>
                <a:lnTo>
                  <a:pt x="4071" y="1609"/>
                </a:lnTo>
                <a:lnTo>
                  <a:pt x="2571" y="15700"/>
                </a:lnTo>
                <a:lnTo>
                  <a:pt x="833" y="35720"/>
                </a:lnTo>
                <a:lnTo>
                  <a:pt x="0" y="48132"/>
                </a:lnTo>
                <a:lnTo>
                  <a:pt x="226" y="64047"/>
                </a:lnTo>
                <a:lnTo>
                  <a:pt x="1333" y="79152"/>
                </a:lnTo>
                <a:lnTo>
                  <a:pt x="3964" y="93924"/>
                </a:lnTo>
                <a:lnTo>
                  <a:pt x="8762" y="108838"/>
                </a:lnTo>
                <a:lnTo>
                  <a:pt x="23824" y="106021"/>
                </a:lnTo>
                <a:lnTo>
                  <a:pt x="54863" y="77088"/>
                </a:lnTo>
                <a:lnTo>
                  <a:pt x="80676" y="38242"/>
                </a:lnTo>
                <a:lnTo>
                  <a:pt x="94868" y="19492"/>
                </a:lnTo>
                <a:lnTo>
                  <a:pt x="111251" y="3682"/>
                </a:lnTo>
                <a:lnTo>
                  <a:pt x="113410" y="2412"/>
                </a:lnTo>
                <a:lnTo>
                  <a:pt x="115442" y="1269"/>
                </a:lnTo>
                <a:lnTo>
                  <a:pt x="117601" y="0"/>
                </a:lnTo>
                <a:lnTo>
                  <a:pt x="122398" y="16452"/>
                </a:lnTo>
                <a:lnTo>
                  <a:pt x="123682" y="31607"/>
                </a:lnTo>
                <a:lnTo>
                  <a:pt x="123227" y="47023"/>
                </a:lnTo>
                <a:lnTo>
                  <a:pt x="122808" y="64261"/>
                </a:lnTo>
                <a:lnTo>
                  <a:pt x="122527" y="82631"/>
                </a:lnTo>
                <a:lnTo>
                  <a:pt x="123412" y="96631"/>
                </a:lnTo>
                <a:lnTo>
                  <a:pt x="128631" y="107178"/>
                </a:lnTo>
                <a:lnTo>
                  <a:pt x="141350" y="115188"/>
                </a:lnTo>
              </a:path>
            </a:pathLst>
          </a:custGeom>
          <a:ln w="12801">
            <a:solidFill>
              <a:srgbClr val="006FC0"/>
            </a:solidFill>
          </a:ln>
        </p:spPr>
        <p:txBody>
          <a:bodyPr wrap="square" lIns="0" tIns="0" rIns="0" bIns="0" rtlCol="0"/>
          <a:lstStyle/>
          <a:p>
            <a:endParaRPr/>
          </a:p>
        </p:txBody>
      </p:sp>
      <p:sp>
        <p:nvSpPr>
          <p:cNvPr id="144" name="object 144"/>
          <p:cNvSpPr/>
          <p:nvPr/>
        </p:nvSpPr>
        <p:spPr>
          <a:xfrm>
            <a:off x="3061350" y="5078888"/>
            <a:ext cx="64769" cy="214629"/>
          </a:xfrm>
          <a:custGeom>
            <a:avLst/>
            <a:gdLst/>
            <a:ahLst/>
            <a:cxnLst/>
            <a:rect l="l" t="t" r="r" b="b"/>
            <a:pathLst>
              <a:path w="64769" h="214629">
                <a:moveTo>
                  <a:pt x="64627" y="6064"/>
                </a:moveTo>
                <a:lnTo>
                  <a:pt x="54221" y="55"/>
                </a:lnTo>
                <a:lnTo>
                  <a:pt x="44148" y="0"/>
                </a:lnTo>
                <a:lnTo>
                  <a:pt x="34123" y="5421"/>
                </a:lnTo>
                <a:lnTo>
                  <a:pt x="23860" y="15843"/>
                </a:lnTo>
                <a:lnTo>
                  <a:pt x="12112" y="34379"/>
                </a:lnTo>
                <a:lnTo>
                  <a:pt x="4079" y="55641"/>
                </a:lnTo>
                <a:lnTo>
                  <a:pt x="0" y="78118"/>
                </a:lnTo>
                <a:lnTo>
                  <a:pt x="111" y="100298"/>
                </a:lnTo>
                <a:lnTo>
                  <a:pt x="23417" y="150483"/>
                </a:lnTo>
                <a:lnTo>
                  <a:pt x="41991" y="170588"/>
                </a:lnTo>
                <a:lnTo>
                  <a:pt x="46989" y="175736"/>
                </a:lnTo>
                <a:lnTo>
                  <a:pt x="51536" y="181169"/>
                </a:lnTo>
                <a:lnTo>
                  <a:pt x="56118" y="188055"/>
                </a:lnTo>
                <a:lnTo>
                  <a:pt x="47363" y="193613"/>
                </a:lnTo>
                <a:lnTo>
                  <a:pt x="40084" y="199374"/>
                </a:lnTo>
                <a:lnTo>
                  <a:pt x="33901" y="206111"/>
                </a:lnTo>
                <a:lnTo>
                  <a:pt x="28432" y="214598"/>
                </a:lnTo>
              </a:path>
            </a:pathLst>
          </a:custGeom>
          <a:ln w="12801">
            <a:solidFill>
              <a:srgbClr val="006FC0"/>
            </a:solidFill>
          </a:ln>
        </p:spPr>
        <p:txBody>
          <a:bodyPr wrap="square" lIns="0" tIns="0" rIns="0" bIns="0" rtlCol="0"/>
          <a:lstStyle/>
          <a:p>
            <a:endParaRPr/>
          </a:p>
        </p:txBody>
      </p:sp>
      <p:sp>
        <p:nvSpPr>
          <p:cNvPr id="145" name="object 145"/>
          <p:cNvSpPr/>
          <p:nvPr/>
        </p:nvSpPr>
        <p:spPr>
          <a:xfrm>
            <a:off x="3632761" y="5096002"/>
            <a:ext cx="148590" cy="156845"/>
          </a:xfrm>
          <a:custGeom>
            <a:avLst/>
            <a:gdLst/>
            <a:ahLst/>
            <a:cxnLst/>
            <a:rect l="l" t="t" r="r" b="b"/>
            <a:pathLst>
              <a:path w="148589" h="156845">
                <a:moveTo>
                  <a:pt x="105610" y="22225"/>
                </a:moveTo>
                <a:lnTo>
                  <a:pt x="106245" y="11811"/>
                </a:lnTo>
                <a:lnTo>
                  <a:pt x="106245" y="7239"/>
                </a:lnTo>
                <a:lnTo>
                  <a:pt x="103197" y="0"/>
                </a:lnTo>
                <a:lnTo>
                  <a:pt x="88312" y="5133"/>
                </a:lnTo>
                <a:lnTo>
                  <a:pt x="53540" y="37084"/>
                </a:lnTo>
                <a:lnTo>
                  <a:pt x="22981" y="78295"/>
                </a:lnTo>
                <a:lnTo>
                  <a:pt x="2232" y="125222"/>
                </a:lnTo>
                <a:lnTo>
                  <a:pt x="0" y="136316"/>
                </a:lnTo>
                <a:lnTo>
                  <a:pt x="660" y="143875"/>
                </a:lnTo>
                <a:lnTo>
                  <a:pt x="4393" y="149885"/>
                </a:lnTo>
                <a:lnTo>
                  <a:pt x="11376" y="156337"/>
                </a:lnTo>
                <a:lnTo>
                  <a:pt x="29346" y="149294"/>
                </a:lnTo>
                <a:lnTo>
                  <a:pt x="73352" y="114808"/>
                </a:lnTo>
                <a:lnTo>
                  <a:pt x="96498" y="82280"/>
                </a:lnTo>
                <a:lnTo>
                  <a:pt x="106749" y="65105"/>
                </a:lnTo>
                <a:lnTo>
                  <a:pt x="117167" y="48133"/>
                </a:lnTo>
                <a:lnTo>
                  <a:pt x="119326" y="45720"/>
                </a:lnTo>
                <a:lnTo>
                  <a:pt x="121104" y="43180"/>
                </a:lnTo>
                <a:lnTo>
                  <a:pt x="123009" y="40512"/>
                </a:lnTo>
                <a:lnTo>
                  <a:pt x="124670" y="55290"/>
                </a:lnTo>
                <a:lnTo>
                  <a:pt x="124485" y="69770"/>
                </a:lnTo>
                <a:lnTo>
                  <a:pt x="123563" y="84322"/>
                </a:lnTo>
                <a:lnTo>
                  <a:pt x="123009" y="99314"/>
                </a:lnTo>
                <a:lnTo>
                  <a:pt x="122207" y="111337"/>
                </a:lnTo>
                <a:lnTo>
                  <a:pt x="122025" y="126063"/>
                </a:lnTo>
                <a:lnTo>
                  <a:pt x="126366" y="137479"/>
                </a:lnTo>
                <a:lnTo>
                  <a:pt x="139138" y="139573"/>
                </a:lnTo>
                <a:lnTo>
                  <a:pt x="142186" y="136779"/>
                </a:lnTo>
                <a:lnTo>
                  <a:pt x="145234" y="133731"/>
                </a:lnTo>
                <a:lnTo>
                  <a:pt x="148282" y="131318"/>
                </a:lnTo>
              </a:path>
            </a:pathLst>
          </a:custGeom>
          <a:ln w="12801">
            <a:solidFill>
              <a:srgbClr val="006FC0"/>
            </a:solidFill>
          </a:ln>
        </p:spPr>
        <p:txBody>
          <a:bodyPr wrap="square" lIns="0" tIns="0" rIns="0" bIns="0" rtlCol="0"/>
          <a:lstStyle/>
          <a:p>
            <a:endParaRPr/>
          </a:p>
        </p:txBody>
      </p:sp>
      <p:sp>
        <p:nvSpPr>
          <p:cNvPr id="146" name="object 146"/>
          <p:cNvSpPr/>
          <p:nvPr/>
        </p:nvSpPr>
        <p:spPr>
          <a:xfrm>
            <a:off x="3874896" y="5073396"/>
            <a:ext cx="41275" cy="196850"/>
          </a:xfrm>
          <a:custGeom>
            <a:avLst/>
            <a:gdLst/>
            <a:ahLst/>
            <a:cxnLst/>
            <a:rect l="l" t="t" r="r" b="b"/>
            <a:pathLst>
              <a:path w="41275" h="196850">
                <a:moveTo>
                  <a:pt x="0" y="32892"/>
                </a:moveTo>
                <a:lnTo>
                  <a:pt x="4312" y="24002"/>
                </a:lnTo>
                <a:lnTo>
                  <a:pt x="7159" y="16922"/>
                </a:lnTo>
                <a:lnTo>
                  <a:pt x="8554" y="9604"/>
                </a:lnTo>
                <a:lnTo>
                  <a:pt x="8508" y="0"/>
                </a:lnTo>
                <a:lnTo>
                  <a:pt x="6072" y="19865"/>
                </a:lnTo>
                <a:lnTo>
                  <a:pt x="5437" y="59168"/>
                </a:lnTo>
                <a:lnTo>
                  <a:pt x="11719" y="97486"/>
                </a:lnTo>
                <a:lnTo>
                  <a:pt x="26542" y="151510"/>
                </a:lnTo>
                <a:lnTo>
                  <a:pt x="27295" y="163891"/>
                </a:lnTo>
                <a:lnTo>
                  <a:pt x="25796" y="177307"/>
                </a:lnTo>
                <a:lnTo>
                  <a:pt x="26132" y="189033"/>
                </a:lnTo>
                <a:lnTo>
                  <a:pt x="32385" y="196341"/>
                </a:lnTo>
                <a:lnTo>
                  <a:pt x="35432" y="195071"/>
                </a:lnTo>
                <a:lnTo>
                  <a:pt x="37845" y="193547"/>
                </a:lnTo>
                <a:lnTo>
                  <a:pt x="40893" y="192277"/>
                </a:lnTo>
              </a:path>
            </a:pathLst>
          </a:custGeom>
          <a:ln w="12801">
            <a:solidFill>
              <a:srgbClr val="006FC0"/>
            </a:solidFill>
          </a:ln>
        </p:spPr>
        <p:txBody>
          <a:bodyPr wrap="square" lIns="0" tIns="0" rIns="0" bIns="0" rtlCol="0"/>
          <a:lstStyle/>
          <a:p>
            <a:endParaRPr/>
          </a:p>
        </p:txBody>
      </p:sp>
      <p:sp>
        <p:nvSpPr>
          <p:cNvPr id="147" name="object 147"/>
          <p:cNvSpPr/>
          <p:nvPr/>
        </p:nvSpPr>
        <p:spPr>
          <a:xfrm>
            <a:off x="3874008" y="5257165"/>
            <a:ext cx="34290" cy="44450"/>
          </a:xfrm>
          <a:custGeom>
            <a:avLst/>
            <a:gdLst/>
            <a:ahLst/>
            <a:cxnLst/>
            <a:rect l="l" t="t" r="r" b="b"/>
            <a:pathLst>
              <a:path w="34289" h="44450">
                <a:moveTo>
                  <a:pt x="34162" y="5842"/>
                </a:moveTo>
                <a:lnTo>
                  <a:pt x="31750" y="3683"/>
                </a:lnTo>
                <a:lnTo>
                  <a:pt x="29590" y="1905"/>
                </a:lnTo>
                <a:lnTo>
                  <a:pt x="27431" y="0"/>
                </a:lnTo>
                <a:lnTo>
                  <a:pt x="23006" y="8006"/>
                </a:lnTo>
                <a:lnTo>
                  <a:pt x="18224" y="16049"/>
                </a:lnTo>
                <a:lnTo>
                  <a:pt x="13537" y="24163"/>
                </a:lnTo>
                <a:lnTo>
                  <a:pt x="9397" y="32385"/>
                </a:lnTo>
                <a:lnTo>
                  <a:pt x="6730" y="40259"/>
                </a:lnTo>
                <a:lnTo>
                  <a:pt x="6095" y="42672"/>
                </a:lnTo>
                <a:lnTo>
                  <a:pt x="0" y="44196"/>
                </a:lnTo>
              </a:path>
            </a:pathLst>
          </a:custGeom>
          <a:ln w="12801">
            <a:solidFill>
              <a:srgbClr val="006FC0"/>
            </a:solidFill>
          </a:ln>
        </p:spPr>
        <p:txBody>
          <a:bodyPr wrap="square" lIns="0" tIns="0" rIns="0" bIns="0" rtlCol="0"/>
          <a:lstStyle/>
          <a:p>
            <a:endParaRPr/>
          </a:p>
        </p:txBody>
      </p:sp>
      <p:sp>
        <p:nvSpPr>
          <p:cNvPr id="148" name="object 148"/>
          <p:cNvSpPr/>
          <p:nvPr/>
        </p:nvSpPr>
        <p:spPr>
          <a:xfrm>
            <a:off x="3903341" y="5001767"/>
            <a:ext cx="177165" cy="109855"/>
          </a:xfrm>
          <a:custGeom>
            <a:avLst/>
            <a:gdLst/>
            <a:ahLst/>
            <a:cxnLst/>
            <a:rect l="l" t="t" r="r" b="b"/>
            <a:pathLst>
              <a:path w="177164" h="109854">
                <a:moveTo>
                  <a:pt x="1781" y="109727"/>
                </a:moveTo>
                <a:lnTo>
                  <a:pt x="0" y="100911"/>
                </a:lnTo>
                <a:lnTo>
                  <a:pt x="2289" y="95964"/>
                </a:lnTo>
                <a:lnTo>
                  <a:pt x="7818" y="91422"/>
                </a:lnTo>
                <a:lnTo>
                  <a:pt x="15751" y="83819"/>
                </a:lnTo>
                <a:lnTo>
                  <a:pt x="49506" y="49833"/>
                </a:lnTo>
                <a:lnTo>
                  <a:pt x="98698" y="21558"/>
                </a:lnTo>
                <a:lnTo>
                  <a:pt x="137417" y="8508"/>
                </a:lnTo>
                <a:lnTo>
                  <a:pt x="150127" y="6179"/>
                </a:lnTo>
                <a:lnTo>
                  <a:pt x="159754" y="4349"/>
                </a:lnTo>
                <a:lnTo>
                  <a:pt x="168118" y="2472"/>
                </a:lnTo>
                <a:lnTo>
                  <a:pt x="177041" y="0"/>
                </a:lnTo>
              </a:path>
            </a:pathLst>
          </a:custGeom>
          <a:ln w="12801">
            <a:solidFill>
              <a:srgbClr val="006FC0"/>
            </a:solidFill>
          </a:ln>
        </p:spPr>
        <p:txBody>
          <a:bodyPr wrap="square" lIns="0" tIns="0" rIns="0" bIns="0" rtlCol="0"/>
          <a:lstStyle/>
          <a:p>
            <a:endParaRPr/>
          </a:p>
        </p:txBody>
      </p:sp>
      <p:sp>
        <p:nvSpPr>
          <p:cNvPr id="149" name="object 149"/>
          <p:cNvSpPr/>
          <p:nvPr/>
        </p:nvSpPr>
        <p:spPr>
          <a:xfrm>
            <a:off x="4310760" y="4943240"/>
            <a:ext cx="257175" cy="333375"/>
          </a:xfrm>
          <a:custGeom>
            <a:avLst/>
            <a:gdLst/>
            <a:ahLst/>
            <a:cxnLst/>
            <a:rect l="l" t="t" r="r" b="b"/>
            <a:pathLst>
              <a:path w="257175" h="333375">
                <a:moveTo>
                  <a:pt x="0" y="332847"/>
                </a:moveTo>
                <a:lnTo>
                  <a:pt x="35321" y="312860"/>
                </a:lnTo>
                <a:lnTo>
                  <a:pt x="64642" y="285349"/>
                </a:lnTo>
                <a:lnTo>
                  <a:pt x="99631" y="239248"/>
                </a:lnTo>
                <a:lnTo>
                  <a:pt x="125856" y="187813"/>
                </a:lnTo>
                <a:lnTo>
                  <a:pt x="142573" y="130234"/>
                </a:lnTo>
                <a:lnTo>
                  <a:pt x="148699" y="100927"/>
                </a:lnTo>
                <a:lnTo>
                  <a:pt x="155193" y="71608"/>
                </a:lnTo>
                <a:lnTo>
                  <a:pt x="165274" y="34095"/>
                </a:lnTo>
                <a:lnTo>
                  <a:pt x="198437" y="0"/>
                </a:lnTo>
                <a:lnTo>
                  <a:pt x="212471" y="5917"/>
                </a:lnTo>
                <a:lnTo>
                  <a:pt x="242825" y="34159"/>
                </a:lnTo>
                <a:lnTo>
                  <a:pt x="252497" y="47541"/>
                </a:lnTo>
                <a:lnTo>
                  <a:pt x="256666" y="54590"/>
                </a:lnTo>
              </a:path>
            </a:pathLst>
          </a:custGeom>
          <a:ln w="12801">
            <a:solidFill>
              <a:srgbClr val="006FC0"/>
            </a:solidFill>
          </a:ln>
        </p:spPr>
        <p:txBody>
          <a:bodyPr wrap="square" lIns="0" tIns="0" rIns="0" bIns="0" rtlCol="0"/>
          <a:lstStyle/>
          <a:p>
            <a:endParaRPr/>
          </a:p>
        </p:txBody>
      </p:sp>
      <p:sp>
        <p:nvSpPr>
          <p:cNvPr id="150" name="object 150"/>
          <p:cNvSpPr/>
          <p:nvPr/>
        </p:nvSpPr>
        <p:spPr>
          <a:xfrm>
            <a:off x="4366514" y="5078491"/>
            <a:ext cx="340360" cy="184150"/>
          </a:xfrm>
          <a:custGeom>
            <a:avLst/>
            <a:gdLst/>
            <a:ahLst/>
            <a:cxnLst/>
            <a:rect l="l" t="t" r="r" b="b"/>
            <a:pathLst>
              <a:path w="340360" h="184150">
                <a:moveTo>
                  <a:pt x="23495" y="75676"/>
                </a:moveTo>
                <a:lnTo>
                  <a:pt x="11302" y="81137"/>
                </a:lnTo>
                <a:lnTo>
                  <a:pt x="8636" y="83296"/>
                </a:lnTo>
                <a:lnTo>
                  <a:pt x="0" y="82661"/>
                </a:lnTo>
                <a:lnTo>
                  <a:pt x="18573" y="71629"/>
                </a:lnTo>
                <a:lnTo>
                  <a:pt x="37718" y="62515"/>
                </a:lnTo>
                <a:lnTo>
                  <a:pt x="57435" y="54425"/>
                </a:lnTo>
                <a:lnTo>
                  <a:pt x="77724" y="46466"/>
                </a:lnTo>
                <a:lnTo>
                  <a:pt x="104090" y="35655"/>
                </a:lnTo>
                <a:lnTo>
                  <a:pt x="157394" y="14319"/>
                </a:lnTo>
                <a:lnTo>
                  <a:pt x="197895" y="1129"/>
                </a:lnTo>
                <a:lnTo>
                  <a:pt x="210613" y="0"/>
                </a:lnTo>
                <a:lnTo>
                  <a:pt x="220069" y="4704"/>
                </a:lnTo>
                <a:lnTo>
                  <a:pt x="223774" y="18399"/>
                </a:lnTo>
                <a:lnTo>
                  <a:pt x="221077" y="39469"/>
                </a:lnTo>
                <a:lnTo>
                  <a:pt x="214868" y="60467"/>
                </a:lnTo>
                <a:lnTo>
                  <a:pt x="207396" y="81228"/>
                </a:lnTo>
                <a:lnTo>
                  <a:pt x="200913" y="101584"/>
                </a:lnTo>
                <a:lnTo>
                  <a:pt x="196990" y="116980"/>
                </a:lnTo>
                <a:lnTo>
                  <a:pt x="193913" y="132270"/>
                </a:lnTo>
                <a:lnTo>
                  <a:pt x="192430" y="147679"/>
                </a:lnTo>
                <a:lnTo>
                  <a:pt x="193294" y="163433"/>
                </a:lnTo>
                <a:lnTo>
                  <a:pt x="234745" y="139948"/>
                </a:lnTo>
                <a:lnTo>
                  <a:pt x="273558" y="97408"/>
                </a:lnTo>
                <a:lnTo>
                  <a:pt x="286492" y="82794"/>
                </a:lnTo>
                <a:lnTo>
                  <a:pt x="299974" y="68691"/>
                </a:lnTo>
                <a:lnTo>
                  <a:pt x="302387" y="66786"/>
                </a:lnTo>
                <a:lnTo>
                  <a:pt x="304546" y="65008"/>
                </a:lnTo>
                <a:lnTo>
                  <a:pt x="306959" y="62849"/>
                </a:lnTo>
                <a:lnTo>
                  <a:pt x="314747" y="72969"/>
                </a:lnTo>
                <a:lnTo>
                  <a:pt x="317642" y="84280"/>
                </a:lnTo>
                <a:lnTo>
                  <a:pt x="317799" y="97067"/>
                </a:lnTo>
                <a:lnTo>
                  <a:pt x="317373" y="111617"/>
                </a:lnTo>
                <a:lnTo>
                  <a:pt x="317303" y="127172"/>
                </a:lnTo>
                <a:lnTo>
                  <a:pt x="324358" y="174482"/>
                </a:lnTo>
                <a:lnTo>
                  <a:pt x="332866" y="183880"/>
                </a:lnTo>
                <a:lnTo>
                  <a:pt x="340233" y="176260"/>
                </a:lnTo>
              </a:path>
            </a:pathLst>
          </a:custGeom>
          <a:ln w="12801">
            <a:solidFill>
              <a:srgbClr val="006FC0"/>
            </a:solidFill>
          </a:ln>
        </p:spPr>
        <p:txBody>
          <a:bodyPr wrap="square" lIns="0" tIns="0" rIns="0" bIns="0" rtlCol="0"/>
          <a:lstStyle/>
          <a:p>
            <a:endParaRPr/>
          </a:p>
        </p:txBody>
      </p:sp>
      <p:sp>
        <p:nvSpPr>
          <p:cNvPr id="151" name="object 151"/>
          <p:cNvSpPr/>
          <p:nvPr/>
        </p:nvSpPr>
        <p:spPr>
          <a:xfrm>
            <a:off x="4757039" y="5036184"/>
            <a:ext cx="220345" cy="212725"/>
          </a:xfrm>
          <a:custGeom>
            <a:avLst/>
            <a:gdLst/>
            <a:ahLst/>
            <a:cxnLst/>
            <a:rect l="l" t="t" r="r" b="b"/>
            <a:pathLst>
              <a:path w="220345" h="212725">
                <a:moveTo>
                  <a:pt x="0" y="122808"/>
                </a:moveTo>
                <a:lnTo>
                  <a:pt x="7856" y="137136"/>
                </a:lnTo>
                <a:lnTo>
                  <a:pt x="13414" y="150463"/>
                </a:lnTo>
                <a:lnTo>
                  <a:pt x="17662" y="164314"/>
                </a:lnTo>
                <a:lnTo>
                  <a:pt x="21589" y="180212"/>
                </a:lnTo>
                <a:lnTo>
                  <a:pt x="23675" y="188360"/>
                </a:lnTo>
                <a:lnTo>
                  <a:pt x="25796" y="196437"/>
                </a:lnTo>
                <a:lnTo>
                  <a:pt x="28037" y="204466"/>
                </a:lnTo>
                <a:lnTo>
                  <a:pt x="30480" y="212470"/>
                </a:lnTo>
                <a:lnTo>
                  <a:pt x="42304" y="190970"/>
                </a:lnTo>
                <a:lnTo>
                  <a:pt x="53736" y="169814"/>
                </a:lnTo>
                <a:lnTo>
                  <a:pt x="65573" y="148873"/>
                </a:lnTo>
                <a:lnTo>
                  <a:pt x="102250" y="96948"/>
                </a:lnTo>
                <a:lnTo>
                  <a:pt x="157622" y="45577"/>
                </a:lnTo>
                <a:lnTo>
                  <a:pt x="188975" y="22225"/>
                </a:lnTo>
                <a:lnTo>
                  <a:pt x="212550" y="5508"/>
                </a:lnTo>
                <a:lnTo>
                  <a:pt x="220345" y="0"/>
                </a:lnTo>
              </a:path>
            </a:pathLst>
          </a:custGeom>
          <a:ln w="12801">
            <a:solidFill>
              <a:srgbClr val="006FC0"/>
            </a:solidFill>
          </a:ln>
        </p:spPr>
        <p:txBody>
          <a:bodyPr wrap="square" lIns="0" tIns="0" rIns="0" bIns="0" rtlCol="0"/>
          <a:lstStyle/>
          <a:p>
            <a:endParaRPr/>
          </a:p>
        </p:txBody>
      </p:sp>
      <p:sp>
        <p:nvSpPr>
          <p:cNvPr id="152" name="object 152"/>
          <p:cNvSpPr/>
          <p:nvPr/>
        </p:nvSpPr>
        <p:spPr>
          <a:xfrm>
            <a:off x="5275395" y="5152009"/>
            <a:ext cx="147320" cy="182245"/>
          </a:xfrm>
          <a:custGeom>
            <a:avLst/>
            <a:gdLst/>
            <a:ahLst/>
            <a:cxnLst/>
            <a:rect l="l" t="t" r="r" b="b"/>
            <a:pathLst>
              <a:path w="147320" h="182245">
                <a:moveTo>
                  <a:pt x="56191" y="0"/>
                </a:moveTo>
                <a:lnTo>
                  <a:pt x="19234" y="28956"/>
                </a:lnTo>
                <a:lnTo>
                  <a:pt x="0" y="68514"/>
                </a:lnTo>
                <a:lnTo>
                  <a:pt x="1581" y="82931"/>
                </a:lnTo>
                <a:lnTo>
                  <a:pt x="9584" y="91781"/>
                </a:lnTo>
                <a:lnTo>
                  <a:pt x="21695" y="92392"/>
                </a:lnTo>
                <a:lnTo>
                  <a:pt x="34639" y="88431"/>
                </a:lnTo>
                <a:lnTo>
                  <a:pt x="79432" y="61849"/>
                </a:lnTo>
                <a:lnTo>
                  <a:pt x="110674" y="36322"/>
                </a:lnTo>
                <a:lnTo>
                  <a:pt x="118614" y="29416"/>
                </a:lnTo>
                <a:lnTo>
                  <a:pt x="124279" y="25177"/>
                </a:lnTo>
                <a:lnTo>
                  <a:pt x="130159" y="23463"/>
                </a:lnTo>
                <a:lnTo>
                  <a:pt x="138741" y="24130"/>
                </a:lnTo>
                <a:lnTo>
                  <a:pt x="136509" y="41267"/>
                </a:lnTo>
                <a:lnTo>
                  <a:pt x="133169" y="58928"/>
                </a:lnTo>
                <a:lnTo>
                  <a:pt x="130329" y="76493"/>
                </a:lnTo>
                <a:lnTo>
                  <a:pt x="129597" y="93345"/>
                </a:lnTo>
                <a:lnTo>
                  <a:pt x="131677" y="115710"/>
                </a:lnTo>
                <a:lnTo>
                  <a:pt x="135471" y="137969"/>
                </a:lnTo>
                <a:lnTo>
                  <a:pt x="140741" y="160014"/>
                </a:lnTo>
                <a:lnTo>
                  <a:pt x="147250" y="181737"/>
                </a:lnTo>
              </a:path>
            </a:pathLst>
          </a:custGeom>
          <a:ln w="12801">
            <a:solidFill>
              <a:srgbClr val="006FC0"/>
            </a:solidFill>
          </a:ln>
        </p:spPr>
        <p:txBody>
          <a:bodyPr wrap="square" lIns="0" tIns="0" rIns="0" bIns="0" rtlCol="0"/>
          <a:lstStyle/>
          <a:p>
            <a:endParaRPr/>
          </a:p>
        </p:txBody>
      </p:sp>
      <p:sp>
        <p:nvSpPr>
          <p:cNvPr id="153" name="object 153"/>
          <p:cNvSpPr/>
          <p:nvPr/>
        </p:nvSpPr>
        <p:spPr>
          <a:xfrm>
            <a:off x="5494258" y="5153215"/>
            <a:ext cx="104775" cy="337185"/>
          </a:xfrm>
          <a:custGeom>
            <a:avLst/>
            <a:gdLst/>
            <a:ahLst/>
            <a:cxnLst/>
            <a:rect l="l" t="t" r="r" b="b"/>
            <a:pathLst>
              <a:path w="104775" h="337185">
                <a:moveTo>
                  <a:pt x="20843" y="337121"/>
                </a:moveTo>
                <a:lnTo>
                  <a:pt x="3091" y="288544"/>
                </a:lnTo>
                <a:lnTo>
                  <a:pt x="97" y="235787"/>
                </a:lnTo>
                <a:lnTo>
                  <a:pt x="0" y="200945"/>
                </a:lnTo>
                <a:lnTo>
                  <a:pt x="1593" y="166151"/>
                </a:lnTo>
                <a:lnTo>
                  <a:pt x="10570" y="100076"/>
                </a:lnTo>
                <a:lnTo>
                  <a:pt x="31172" y="39941"/>
                </a:lnTo>
                <a:lnTo>
                  <a:pt x="62063" y="3436"/>
                </a:lnTo>
                <a:lnTo>
                  <a:pt x="76152" y="0"/>
                </a:lnTo>
                <a:lnTo>
                  <a:pt x="89384" y="4278"/>
                </a:lnTo>
                <a:lnTo>
                  <a:pt x="99710" y="17081"/>
                </a:lnTo>
                <a:lnTo>
                  <a:pt x="104534" y="39012"/>
                </a:lnTo>
                <a:lnTo>
                  <a:pt x="101631" y="61944"/>
                </a:lnTo>
                <a:lnTo>
                  <a:pt x="83835" y="103949"/>
                </a:lnTo>
                <a:lnTo>
                  <a:pt x="61293" y="135763"/>
                </a:lnTo>
                <a:lnTo>
                  <a:pt x="29606" y="157289"/>
                </a:lnTo>
                <a:lnTo>
                  <a:pt x="13477" y="140271"/>
                </a:lnTo>
              </a:path>
            </a:pathLst>
          </a:custGeom>
          <a:ln w="12801">
            <a:solidFill>
              <a:srgbClr val="006FC0"/>
            </a:solidFill>
          </a:ln>
        </p:spPr>
        <p:txBody>
          <a:bodyPr wrap="square" lIns="0" tIns="0" rIns="0" bIns="0" rtlCol="0"/>
          <a:lstStyle/>
          <a:p>
            <a:endParaRPr/>
          </a:p>
        </p:txBody>
      </p:sp>
      <p:sp>
        <p:nvSpPr>
          <p:cNvPr id="154" name="object 154"/>
          <p:cNvSpPr/>
          <p:nvPr/>
        </p:nvSpPr>
        <p:spPr>
          <a:xfrm>
            <a:off x="5651627" y="5168519"/>
            <a:ext cx="128270" cy="113664"/>
          </a:xfrm>
          <a:custGeom>
            <a:avLst/>
            <a:gdLst/>
            <a:ahLst/>
            <a:cxnLst/>
            <a:rect l="l" t="t" r="r" b="b"/>
            <a:pathLst>
              <a:path w="128270" h="113664">
                <a:moveTo>
                  <a:pt x="54483" y="0"/>
                </a:moveTo>
                <a:lnTo>
                  <a:pt x="48613" y="12525"/>
                </a:lnTo>
                <a:lnTo>
                  <a:pt x="40957" y="22574"/>
                </a:lnTo>
                <a:lnTo>
                  <a:pt x="32158" y="32003"/>
                </a:lnTo>
                <a:lnTo>
                  <a:pt x="22860" y="42671"/>
                </a:lnTo>
                <a:lnTo>
                  <a:pt x="14412" y="54238"/>
                </a:lnTo>
                <a:lnTo>
                  <a:pt x="6715" y="67484"/>
                </a:lnTo>
                <a:lnTo>
                  <a:pt x="1375" y="81659"/>
                </a:lnTo>
                <a:lnTo>
                  <a:pt x="0" y="96011"/>
                </a:lnTo>
                <a:lnTo>
                  <a:pt x="3873" y="104864"/>
                </a:lnTo>
                <a:lnTo>
                  <a:pt x="12033" y="108061"/>
                </a:lnTo>
                <a:lnTo>
                  <a:pt x="21859" y="107424"/>
                </a:lnTo>
                <a:lnTo>
                  <a:pt x="58324" y="86058"/>
                </a:lnTo>
                <a:lnTo>
                  <a:pt x="82296" y="58165"/>
                </a:lnTo>
                <a:lnTo>
                  <a:pt x="84074" y="56006"/>
                </a:lnTo>
                <a:lnTo>
                  <a:pt x="85598" y="53593"/>
                </a:lnTo>
                <a:lnTo>
                  <a:pt x="90658" y="62003"/>
                </a:lnTo>
                <a:lnTo>
                  <a:pt x="93122" y="71246"/>
                </a:lnTo>
                <a:lnTo>
                  <a:pt x="94491" y="81347"/>
                </a:lnTo>
                <a:lnTo>
                  <a:pt x="96265" y="92328"/>
                </a:lnTo>
                <a:lnTo>
                  <a:pt x="100941" y="103715"/>
                </a:lnTo>
                <a:lnTo>
                  <a:pt x="108140" y="110458"/>
                </a:lnTo>
                <a:lnTo>
                  <a:pt x="117340" y="113153"/>
                </a:lnTo>
                <a:lnTo>
                  <a:pt x="128015" y="112394"/>
                </a:lnTo>
              </a:path>
            </a:pathLst>
          </a:custGeom>
          <a:ln w="12801">
            <a:solidFill>
              <a:srgbClr val="006FC0"/>
            </a:solidFill>
          </a:ln>
        </p:spPr>
        <p:txBody>
          <a:bodyPr wrap="square" lIns="0" tIns="0" rIns="0" bIns="0" rtlCol="0"/>
          <a:lstStyle/>
          <a:p>
            <a:endParaRPr/>
          </a:p>
        </p:txBody>
      </p:sp>
      <p:sp>
        <p:nvSpPr>
          <p:cNvPr id="155" name="object 155"/>
          <p:cNvSpPr/>
          <p:nvPr/>
        </p:nvSpPr>
        <p:spPr>
          <a:xfrm>
            <a:off x="5843904" y="5074920"/>
            <a:ext cx="74295" cy="187960"/>
          </a:xfrm>
          <a:custGeom>
            <a:avLst/>
            <a:gdLst/>
            <a:ahLst/>
            <a:cxnLst/>
            <a:rect l="l" t="t" r="r" b="b"/>
            <a:pathLst>
              <a:path w="74295" h="187960">
                <a:moveTo>
                  <a:pt x="0" y="94741"/>
                </a:moveTo>
                <a:lnTo>
                  <a:pt x="3149" y="106136"/>
                </a:lnTo>
                <a:lnTo>
                  <a:pt x="4429" y="116935"/>
                </a:lnTo>
                <a:lnTo>
                  <a:pt x="4732" y="127781"/>
                </a:lnTo>
                <a:lnTo>
                  <a:pt x="4953" y="139318"/>
                </a:lnTo>
                <a:lnTo>
                  <a:pt x="5619" y="151322"/>
                </a:lnTo>
                <a:lnTo>
                  <a:pt x="6286" y="163242"/>
                </a:lnTo>
                <a:lnTo>
                  <a:pt x="6953" y="175234"/>
                </a:lnTo>
                <a:lnTo>
                  <a:pt x="7620" y="187451"/>
                </a:lnTo>
                <a:lnTo>
                  <a:pt x="13152" y="170684"/>
                </a:lnTo>
                <a:lnTo>
                  <a:pt x="19399" y="153796"/>
                </a:lnTo>
                <a:lnTo>
                  <a:pt x="25407" y="136909"/>
                </a:lnTo>
                <a:lnTo>
                  <a:pt x="30225" y="120141"/>
                </a:lnTo>
                <a:lnTo>
                  <a:pt x="38697" y="88975"/>
                </a:lnTo>
                <a:lnTo>
                  <a:pt x="48942" y="59023"/>
                </a:lnTo>
                <a:lnTo>
                  <a:pt x="60783" y="29594"/>
                </a:lnTo>
                <a:lnTo>
                  <a:pt x="74041" y="0"/>
                </a:lnTo>
              </a:path>
            </a:pathLst>
          </a:custGeom>
          <a:ln w="12801">
            <a:solidFill>
              <a:srgbClr val="006FC0"/>
            </a:solidFill>
          </a:ln>
        </p:spPr>
        <p:txBody>
          <a:bodyPr wrap="square" lIns="0" tIns="0" rIns="0" bIns="0" rtlCol="0"/>
          <a:lstStyle/>
          <a:p>
            <a:endParaRPr/>
          </a:p>
        </p:txBody>
      </p:sp>
      <p:sp>
        <p:nvSpPr>
          <p:cNvPr id="156" name="object 156"/>
          <p:cNvSpPr/>
          <p:nvPr/>
        </p:nvSpPr>
        <p:spPr>
          <a:xfrm>
            <a:off x="5965366" y="5001767"/>
            <a:ext cx="31750" cy="278130"/>
          </a:xfrm>
          <a:custGeom>
            <a:avLst/>
            <a:gdLst/>
            <a:ahLst/>
            <a:cxnLst/>
            <a:rect l="l" t="t" r="r" b="b"/>
            <a:pathLst>
              <a:path w="31750" h="278129">
                <a:moveTo>
                  <a:pt x="5411" y="0"/>
                </a:moveTo>
                <a:lnTo>
                  <a:pt x="2543" y="25195"/>
                </a:lnTo>
                <a:lnTo>
                  <a:pt x="760" y="50498"/>
                </a:lnTo>
                <a:lnTo>
                  <a:pt x="0" y="75920"/>
                </a:lnTo>
                <a:lnTo>
                  <a:pt x="204" y="101472"/>
                </a:lnTo>
                <a:lnTo>
                  <a:pt x="3649" y="162147"/>
                </a:lnTo>
                <a:lnTo>
                  <a:pt x="13285" y="221868"/>
                </a:lnTo>
                <a:lnTo>
                  <a:pt x="26304" y="264285"/>
                </a:lnTo>
                <a:lnTo>
                  <a:pt x="31319" y="278002"/>
                </a:lnTo>
              </a:path>
            </a:pathLst>
          </a:custGeom>
          <a:ln w="12801">
            <a:solidFill>
              <a:srgbClr val="006FC0"/>
            </a:solidFill>
          </a:ln>
        </p:spPr>
        <p:txBody>
          <a:bodyPr wrap="square" lIns="0" tIns="0" rIns="0" bIns="0" rtlCol="0"/>
          <a:lstStyle/>
          <a:p>
            <a:endParaRPr/>
          </a:p>
        </p:txBody>
      </p:sp>
      <p:sp>
        <p:nvSpPr>
          <p:cNvPr id="157" name="object 157"/>
          <p:cNvSpPr/>
          <p:nvPr/>
        </p:nvSpPr>
        <p:spPr>
          <a:xfrm>
            <a:off x="5868923" y="5145278"/>
            <a:ext cx="285750" cy="38735"/>
          </a:xfrm>
          <a:custGeom>
            <a:avLst/>
            <a:gdLst/>
            <a:ahLst/>
            <a:cxnLst/>
            <a:rect l="l" t="t" r="r" b="b"/>
            <a:pathLst>
              <a:path w="285750" h="38735">
                <a:moveTo>
                  <a:pt x="0" y="38481"/>
                </a:moveTo>
                <a:lnTo>
                  <a:pt x="3470" y="26066"/>
                </a:lnTo>
                <a:lnTo>
                  <a:pt x="18049" y="20796"/>
                </a:lnTo>
                <a:lnTo>
                  <a:pt x="37701" y="19192"/>
                </a:lnTo>
                <a:lnTo>
                  <a:pt x="56387" y="17780"/>
                </a:lnTo>
                <a:lnTo>
                  <a:pt x="100875" y="11908"/>
                </a:lnTo>
                <a:lnTo>
                  <a:pt x="145303" y="8620"/>
                </a:lnTo>
                <a:lnTo>
                  <a:pt x="189851" y="6546"/>
                </a:lnTo>
                <a:lnTo>
                  <a:pt x="234696" y="4318"/>
                </a:lnTo>
                <a:lnTo>
                  <a:pt x="247272" y="3214"/>
                </a:lnTo>
                <a:lnTo>
                  <a:pt x="259873" y="2159"/>
                </a:lnTo>
                <a:lnTo>
                  <a:pt x="272522" y="1103"/>
                </a:lnTo>
                <a:lnTo>
                  <a:pt x="285241" y="0"/>
                </a:lnTo>
              </a:path>
            </a:pathLst>
          </a:custGeom>
          <a:ln w="12801">
            <a:solidFill>
              <a:srgbClr val="006FC0"/>
            </a:solidFill>
          </a:ln>
        </p:spPr>
        <p:txBody>
          <a:bodyPr wrap="square" lIns="0" tIns="0" rIns="0" bIns="0" rtlCol="0"/>
          <a:lstStyle/>
          <a:p>
            <a:endParaRPr/>
          </a:p>
        </p:txBody>
      </p:sp>
      <p:sp>
        <p:nvSpPr>
          <p:cNvPr id="158" name="object 158"/>
          <p:cNvSpPr/>
          <p:nvPr/>
        </p:nvSpPr>
        <p:spPr>
          <a:xfrm>
            <a:off x="6416246" y="5158740"/>
            <a:ext cx="127635" cy="121920"/>
          </a:xfrm>
          <a:custGeom>
            <a:avLst/>
            <a:gdLst/>
            <a:ahLst/>
            <a:cxnLst/>
            <a:rect l="l" t="t" r="r" b="b"/>
            <a:pathLst>
              <a:path w="127634" h="121920">
                <a:moveTo>
                  <a:pt x="48815" y="12827"/>
                </a:moveTo>
                <a:lnTo>
                  <a:pt x="40687" y="3302"/>
                </a:lnTo>
                <a:lnTo>
                  <a:pt x="39417" y="0"/>
                </a:lnTo>
                <a:lnTo>
                  <a:pt x="31162" y="254"/>
                </a:lnTo>
                <a:lnTo>
                  <a:pt x="11285" y="34669"/>
                </a:lnTo>
                <a:lnTo>
                  <a:pt x="0" y="80311"/>
                </a:lnTo>
                <a:lnTo>
                  <a:pt x="81" y="97343"/>
                </a:lnTo>
                <a:lnTo>
                  <a:pt x="4365" y="113030"/>
                </a:lnTo>
                <a:lnTo>
                  <a:pt x="13315" y="121292"/>
                </a:lnTo>
                <a:lnTo>
                  <a:pt x="25479" y="121316"/>
                </a:lnTo>
                <a:lnTo>
                  <a:pt x="37976" y="116530"/>
                </a:lnTo>
                <a:lnTo>
                  <a:pt x="80025" y="78311"/>
                </a:lnTo>
                <a:lnTo>
                  <a:pt x="104314" y="39878"/>
                </a:lnTo>
                <a:lnTo>
                  <a:pt x="108251" y="28067"/>
                </a:lnTo>
                <a:lnTo>
                  <a:pt x="110791" y="22225"/>
                </a:lnTo>
                <a:lnTo>
                  <a:pt x="108118" y="34472"/>
                </a:lnTo>
                <a:lnTo>
                  <a:pt x="105410" y="47720"/>
                </a:lnTo>
                <a:lnTo>
                  <a:pt x="103772" y="61015"/>
                </a:lnTo>
                <a:lnTo>
                  <a:pt x="104314" y="73406"/>
                </a:lnTo>
                <a:lnTo>
                  <a:pt x="106874" y="86078"/>
                </a:lnTo>
                <a:lnTo>
                  <a:pt x="110791" y="96583"/>
                </a:lnTo>
                <a:lnTo>
                  <a:pt x="117280" y="104802"/>
                </a:lnTo>
                <a:lnTo>
                  <a:pt x="127555" y="110617"/>
                </a:lnTo>
              </a:path>
            </a:pathLst>
          </a:custGeom>
          <a:ln w="12496">
            <a:solidFill>
              <a:srgbClr val="006FC0"/>
            </a:solidFill>
          </a:ln>
        </p:spPr>
        <p:txBody>
          <a:bodyPr wrap="square" lIns="0" tIns="0" rIns="0" bIns="0" rtlCol="0"/>
          <a:lstStyle/>
          <a:p>
            <a:endParaRPr/>
          </a:p>
        </p:txBody>
      </p:sp>
      <p:sp>
        <p:nvSpPr>
          <p:cNvPr id="159" name="object 159"/>
          <p:cNvSpPr/>
          <p:nvPr/>
        </p:nvSpPr>
        <p:spPr>
          <a:xfrm>
            <a:off x="6566272" y="5159898"/>
            <a:ext cx="64769" cy="180975"/>
          </a:xfrm>
          <a:custGeom>
            <a:avLst/>
            <a:gdLst/>
            <a:ahLst/>
            <a:cxnLst/>
            <a:rect l="l" t="t" r="r" b="b"/>
            <a:pathLst>
              <a:path w="64770" h="180975">
                <a:moveTo>
                  <a:pt x="64396" y="6461"/>
                </a:moveTo>
                <a:lnTo>
                  <a:pt x="50220" y="1248"/>
                </a:lnTo>
                <a:lnTo>
                  <a:pt x="38234" y="0"/>
                </a:lnTo>
                <a:lnTo>
                  <a:pt x="26820" y="3728"/>
                </a:lnTo>
                <a:lnTo>
                  <a:pt x="14358" y="13446"/>
                </a:lnTo>
                <a:lnTo>
                  <a:pt x="5191" y="25217"/>
                </a:lnTo>
                <a:lnTo>
                  <a:pt x="452" y="37988"/>
                </a:lnTo>
                <a:lnTo>
                  <a:pt x="0" y="51665"/>
                </a:lnTo>
                <a:lnTo>
                  <a:pt x="3690" y="66151"/>
                </a:lnTo>
                <a:lnTo>
                  <a:pt x="11455" y="81784"/>
                </a:lnTo>
                <a:lnTo>
                  <a:pt x="21042" y="96535"/>
                </a:lnTo>
                <a:lnTo>
                  <a:pt x="31033" y="111049"/>
                </a:lnTo>
                <a:lnTo>
                  <a:pt x="40012" y="125968"/>
                </a:lnTo>
                <a:lnTo>
                  <a:pt x="45350" y="138435"/>
                </a:lnTo>
                <a:lnTo>
                  <a:pt x="46902" y="149129"/>
                </a:lnTo>
                <a:lnTo>
                  <a:pt x="44692" y="159132"/>
                </a:lnTo>
                <a:lnTo>
                  <a:pt x="38742" y="169529"/>
                </a:lnTo>
                <a:lnTo>
                  <a:pt x="32900" y="177403"/>
                </a:lnTo>
                <a:lnTo>
                  <a:pt x="31376" y="180451"/>
                </a:lnTo>
                <a:lnTo>
                  <a:pt x="23502" y="179943"/>
                </a:lnTo>
              </a:path>
            </a:pathLst>
          </a:custGeom>
          <a:ln w="12496">
            <a:solidFill>
              <a:srgbClr val="006FC0"/>
            </a:solidFill>
          </a:ln>
        </p:spPr>
        <p:txBody>
          <a:bodyPr wrap="square" lIns="0" tIns="0" rIns="0" bIns="0" rtlCol="0"/>
          <a:lstStyle/>
          <a:p>
            <a:endParaRPr/>
          </a:p>
        </p:txBody>
      </p:sp>
      <p:sp>
        <p:nvSpPr>
          <p:cNvPr id="160" name="object 160"/>
          <p:cNvSpPr/>
          <p:nvPr/>
        </p:nvSpPr>
        <p:spPr>
          <a:xfrm>
            <a:off x="6954821" y="5160388"/>
            <a:ext cx="100330" cy="341630"/>
          </a:xfrm>
          <a:custGeom>
            <a:avLst/>
            <a:gdLst/>
            <a:ahLst/>
            <a:cxnLst/>
            <a:rect l="l" t="t" r="r" b="b"/>
            <a:pathLst>
              <a:path w="100329" h="341629">
                <a:moveTo>
                  <a:pt x="79708" y="341250"/>
                </a:moveTo>
                <a:lnTo>
                  <a:pt x="74007" y="325649"/>
                </a:lnTo>
                <a:lnTo>
                  <a:pt x="67341" y="310358"/>
                </a:lnTo>
                <a:lnTo>
                  <a:pt x="60223" y="295209"/>
                </a:lnTo>
                <a:lnTo>
                  <a:pt x="53165" y="280036"/>
                </a:lnTo>
                <a:lnTo>
                  <a:pt x="28130" y="219664"/>
                </a:lnTo>
                <a:lnTo>
                  <a:pt x="8334" y="157481"/>
                </a:lnTo>
                <a:lnTo>
                  <a:pt x="0" y="96585"/>
                </a:lnTo>
                <a:lnTo>
                  <a:pt x="1529" y="66006"/>
                </a:lnTo>
                <a:lnTo>
                  <a:pt x="8334" y="36450"/>
                </a:lnTo>
                <a:lnTo>
                  <a:pt x="17105" y="19442"/>
                </a:lnTo>
                <a:lnTo>
                  <a:pt x="30114" y="6399"/>
                </a:lnTo>
                <a:lnTo>
                  <a:pt x="46553" y="0"/>
                </a:lnTo>
                <a:lnTo>
                  <a:pt x="65611" y="2922"/>
                </a:lnTo>
                <a:lnTo>
                  <a:pt x="81950" y="14714"/>
                </a:lnTo>
                <a:lnTo>
                  <a:pt x="92313" y="32101"/>
                </a:lnTo>
                <a:lnTo>
                  <a:pt x="97865" y="52107"/>
                </a:lnTo>
                <a:lnTo>
                  <a:pt x="99774" y="71756"/>
                </a:lnTo>
                <a:lnTo>
                  <a:pt x="98696" y="93866"/>
                </a:lnTo>
                <a:lnTo>
                  <a:pt x="84254" y="135229"/>
                </a:lnTo>
                <a:lnTo>
                  <a:pt x="57868" y="163988"/>
                </a:lnTo>
                <a:lnTo>
                  <a:pt x="24709" y="141962"/>
                </a:lnTo>
                <a:lnTo>
                  <a:pt x="26304" y="134669"/>
                </a:lnTo>
                <a:lnTo>
                  <a:pt x="27614" y="128019"/>
                </a:lnTo>
                <a:lnTo>
                  <a:pt x="28781" y="120905"/>
                </a:lnTo>
              </a:path>
            </a:pathLst>
          </a:custGeom>
          <a:ln w="12496">
            <a:solidFill>
              <a:srgbClr val="006FC0"/>
            </a:solidFill>
          </a:ln>
        </p:spPr>
        <p:txBody>
          <a:bodyPr wrap="square" lIns="0" tIns="0" rIns="0" bIns="0" rtlCol="0"/>
          <a:lstStyle/>
          <a:p>
            <a:endParaRPr/>
          </a:p>
        </p:txBody>
      </p:sp>
      <p:sp>
        <p:nvSpPr>
          <p:cNvPr id="161" name="object 161"/>
          <p:cNvSpPr/>
          <p:nvPr/>
        </p:nvSpPr>
        <p:spPr>
          <a:xfrm>
            <a:off x="7107749" y="5116703"/>
            <a:ext cx="236220" cy="209550"/>
          </a:xfrm>
          <a:custGeom>
            <a:avLst/>
            <a:gdLst/>
            <a:ahLst/>
            <a:cxnLst/>
            <a:rect l="l" t="t" r="r" b="b"/>
            <a:pathLst>
              <a:path w="236220" h="209550">
                <a:moveTo>
                  <a:pt x="4504" y="45085"/>
                </a:moveTo>
                <a:lnTo>
                  <a:pt x="6869" y="61067"/>
                </a:lnTo>
                <a:lnTo>
                  <a:pt x="5520" y="75787"/>
                </a:lnTo>
                <a:lnTo>
                  <a:pt x="2647" y="90840"/>
                </a:lnTo>
                <a:lnTo>
                  <a:pt x="440" y="107823"/>
                </a:lnTo>
                <a:lnTo>
                  <a:pt x="2345" y="145986"/>
                </a:lnTo>
                <a:lnTo>
                  <a:pt x="42814" y="182274"/>
                </a:lnTo>
                <a:lnTo>
                  <a:pt x="64258" y="182768"/>
                </a:lnTo>
                <a:lnTo>
                  <a:pt x="85510" y="178810"/>
                </a:lnTo>
                <a:lnTo>
                  <a:pt x="104072" y="171577"/>
                </a:lnTo>
                <a:lnTo>
                  <a:pt x="118524" y="162012"/>
                </a:lnTo>
                <a:lnTo>
                  <a:pt x="130631" y="148971"/>
                </a:lnTo>
                <a:lnTo>
                  <a:pt x="136951" y="133357"/>
                </a:lnTo>
                <a:lnTo>
                  <a:pt x="134044" y="116078"/>
                </a:lnTo>
                <a:lnTo>
                  <a:pt x="106183" y="89868"/>
                </a:lnTo>
                <a:lnTo>
                  <a:pt x="69655" y="75565"/>
                </a:lnTo>
                <a:lnTo>
                  <a:pt x="45287" y="68643"/>
                </a:lnTo>
                <a:lnTo>
                  <a:pt x="33918" y="65277"/>
                </a:lnTo>
                <a:lnTo>
                  <a:pt x="75568" y="38629"/>
                </a:lnTo>
                <a:lnTo>
                  <a:pt x="94928" y="33147"/>
                </a:lnTo>
                <a:lnTo>
                  <a:pt x="123211" y="24326"/>
                </a:lnTo>
                <a:lnTo>
                  <a:pt x="150887" y="15732"/>
                </a:lnTo>
                <a:lnTo>
                  <a:pt x="178778" y="8161"/>
                </a:lnTo>
                <a:lnTo>
                  <a:pt x="207704" y="2413"/>
                </a:lnTo>
                <a:lnTo>
                  <a:pt x="217465" y="1625"/>
                </a:lnTo>
                <a:lnTo>
                  <a:pt x="224166" y="1063"/>
                </a:lnTo>
                <a:lnTo>
                  <a:pt x="229653" y="573"/>
                </a:lnTo>
                <a:lnTo>
                  <a:pt x="235771" y="0"/>
                </a:lnTo>
                <a:lnTo>
                  <a:pt x="233380" y="12239"/>
                </a:lnTo>
                <a:lnTo>
                  <a:pt x="225595" y="22479"/>
                </a:lnTo>
                <a:lnTo>
                  <a:pt x="214358" y="32146"/>
                </a:lnTo>
                <a:lnTo>
                  <a:pt x="201608" y="42672"/>
                </a:lnTo>
                <a:lnTo>
                  <a:pt x="184779" y="57382"/>
                </a:lnTo>
                <a:lnTo>
                  <a:pt x="167937" y="72342"/>
                </a:lnTo>
                <a:lnTo>
                  <a:pt x="152405" y="88374"/>
                </a:lnTo>
                <a:lnTo>
                  <a:pt x="139505" y="106299"/>
                </a:lnTo>
                <a:lnTo>
                  <a:pt x="134838" y="119806"/>
                </a:lnTo>
                <a:lnTo>
                  <a:pt x="137505" y="130921"/>
                </a:lnTo>
                <a:lnTo>
                  <a:pt x="145649" y="140106"/>
                </a:lnTo>
                <a:lnTo>
                  <a:pt x="157412" y="147828"/>
                </a:lnTo>
                <a:lnTo>
                  <a:pt x="171977" y="154936"/>
                </a:lnTo>
                <a:lnTo>
                  <a:pt x="186971" y="161067"/>
                </a:lnTo>
                <a:lnTo>
                  <a:pt x="201918" y="167437"/>
                </a:lnTo>
                <a:lnTo>
                  <a:pt x="216340" y="175260"/>
                </a:lnTo>
                <a:lnTo>
                  <a:pt x="223960" y="180975"/>
                </a:lnTo>
                <a:lnTo>
                  <a:pt x="226373" y="182245"/>
                </a:lnTo>
                <a:lnTo>
                  <a:pt x="228151" y="188595"/>
                </a:lnTo>
                <a:lnTo>
                  <a:pt x="221718" y="198377"/>
                </a:lnTo>
                <a:lnTo>
                  <a:pt x="214213" y="206089"/>
                </a:lnTo>
                <a:lnTo>
                  <a:pt x="204755" y="209561"/>
                </a:lnTo>
                <a:lnTo>
                  <a:pt x="192464" y="206629"/>
                </a:lnTo>
                <a:lnTo>
                  <a:pt x="182812" y="198120"/>
                </a:lnTo>
                <a:lnTo>
                  <a:pt x="178748" y="197485"/>
                </a:lnTo>
                <a:lnTo>
                  <a:pt x="182431" y="189230"/>
                </a:lnTo>
              </a:path>
            </a:pathLst>
          </a:custGeom>
          <a:ln w="12496">
            <a:solidFill>
              <a:srgbClr val="006FC0"/>
            </a:solidFill>
          </a:ln>
        </p:spPr>
        <p:txBody>
          <a:bodyPr wrap="square" lIns="0" tIns="0" rIns="0" bIns="0" rtlCol="0"/>
          <a:lstStyle/>
          <a:p>
            <a:endParaRPr/>
          </a:p>
        </p:txBody>
      </p:sp>
      <p:sp>
        <p:nvSpPr>
          <p:cNvPr id="162" name="object 162"/>
          <p:cNvSpPr/>
          <p:nvPr/>
        </p:nvSpPr>
        <p:spPr>
          <a:xfrm>
            <a:off x="7426706" y="5132196"/>
            <a:ext cx="106680" cy="174625"/>
          </a:xfrm>
          <a:custGeom>
            <a:avLst/>
            <a:gdLst/>
            <a:ahLst/>
            <a:cxnLst/>
            <a:rect l="l" t="t" r="r" b="b"/>
            <a:pathLst>
              <a:path w="106679" h="174625">
                <a:moveTo>
                  <a:pt x="88773" y="0"/>
                </a:moveTo>
                <a:lnTo>
                  <a:pt x="79271" y="11814"/>
                </a:lnTo>
                <a:lnTo>
                  <a:pt x="68675" y="20891"/>
                </a:lnTo>
                <a:lnTo>
                  <a:pt x="56983" y="28825"/>
                </a:lnTo>
                <a:lnTo>
                  <a:pt x="44196" y="37210"/>
                </a:lnTo>
                <a:lnTo>
                  <a:pt x="31450" y="46247"/>
                </a:lnTo>
                <a:lnTo>
                  <a:pt x="19954" y="55594"/>
                </a:lnTo>
                <a:lnTo>
                  <a:pt x="9530" y="66036"/>
                </a:lnTo>
                <a:lnTo>
                  <a:pt x="0" y="78358"/>
                </a:lnTo>
                <a:lnTo>
                  <a:pt x="10029" y="85816"/>
                </a:lnTo>
                <a:lnTo>
                  <a:pt x="21177" y="89915"/>
                </a:lnTo>
                <a:lnTo>
                  <a:pt x="33325" y="92110"/>
                </a:lnTo>
                <a:lnTo>
                  <a:pt x="46354" y="93852"/>
                </a:lnTo>
                <a:lnTo>
                  <a:pt x="61047" y="95313"/>
                </a:lnTo>
                <a:lnTo>
                  <a:pt x="77501" y="97631"/>
                </a:lnTo>
                <a:lnTo>
                  <a:pt x="92860" y="102568"/>
                </a:lnTo>
                <a:lnTo>
                  <a:pt x="104267" y="111886"/>
                </a:lnTo>
                <a:lnTo>
                  <a:pt x="106483" y="123672"/>
                </a:lnTo>
                <a:lnTo>
                  <a:pt x="99425" y="135016"/>
                </a:lnTo>
                <a:lnTo>
                  <a:pt x="68447" y="159341"/>
                </a:lnTo>
                <a:lnTo>
                  <a:pt x="36224" y="174446"/>
                </a:lnTo>
                <a:lnTo>
                  <a:pt x="23495" y="173735"/>
                </a:lnTo>
                <a:lnTo>
                  <a:pt x="20827" y="169798"/>
                </a:lnTo>
                <a:lnTo>
                  <a:pt x="18288" y="165861"/>
                </a:lnTo>
                <a:lnTo>
                  <a:pt x="15621" y="161543"/>
                </a:lnTo>
              </a:path>
            </a:pathLst>
          </a:custGeom>
          <a:ln w="12496">
            <a:solidFill>
              <a:srgbClr val="006FC0"/>
            </a:solidFill>
          </a:ln>
        </p:spPr>
        <p:txBody>
          <a:bodyPr wrap="square" lIns="0" tIns="0" rIns="0" bIns="0" rtlCol="0"/>
          <a:lstStyle/>
          <a:p>
            <a:endParaRPr/>
          </a:p>
        </p:txBody>
      </p:sp>
      <p:sp>
        <p:nvSpPr>
          <p:cNvPr id="163" name="object 163"/>
          <p:cNvSpPr/>
          <p:nvPr/>
        </p:nvSpPr>
        <p:spPr>
          <a:xfrm>
            <a:off x="7582767" y="5155057"/>
            <a:ext cx="26034" cy="120650"/>
          </a:xfrm>
          <a:custGeom>
            <a:avLst/>
            <a:gdLst/>
            <a:ahLst/>
            <a:cxnLst/>
            <a:rect l="l" t="t" r="r" b="b"/>
            <a:pathLst>
              <a:path w="26034" h="120650">
                <a:moveTo>
                  <a:pt x="13483" y="0"/>
                </a:moveTo>
                <a:lnTo>
                  <a:pt x="10269" y="14349"/>
                </a:lnTo>
                <a:lnTo>
                  <a:pt x="6625" y="28686"/>
                </a:lnTo>
                <a:lnTo>
                  <a:pt x="3268" y="43094"/>
                </a:lnTo>
                <a:lnTo>
                  <a:pt x="910" y="57658"/>
                </a:lnTo>
                <a:lnTo>
                  <a:pt x="0" y="70548"/>
                </a:lnTo>
                <a:lnTo>
                  <a:pt x="5" y="86201"/>
                </a:lnTo>
                <a:lnTo>
                  <a:pt x="1607" y="101520"/>
                </a:lnTo>
                <a:lnTo>
                  <a:pt x="5482" y="113411"/>
                </a:lnTo>
                <a:lnTo>
                  <a:pt x="10856" y="118201"/>
                </a:lnTo>
                <a:lnTo>
                  <a:pt x="15515" y="120586"/>
                </a:lnTo>
                <a:lnTo>
                  <a:pt x="20270" y="120304"/>
                </a:lnTo>
                <a:lnTo>
                  <a:pt x="25929" y="117094"/>
                </a:lnTo>
              </a:path>
            </a:pathLst>
          </a:custGeom>
          <a:ln w="12496">
            <a:solidFill>
              <a:srgbClr val="006FC0"/>
            </a:solidFill>
          </a:ln>
        </p:spPr>
        <p:txBody>
          <a:bodyPr wrap="square" lIns="0" tIns="0" rIns="0" bIns="0" rtlCol="0"/>
          <a:lstStyle/>
          <a:p>
            <a:endParaRPr/>
          </a:p>
        </p:txBody>
      </p:sp>
      <p:sp>
        <p:nvSpPr>
          <p:cNvPr id="164" name="object 164"/>
          <p:cNvSpPr/>
          <p:nvPr/>
        </p:nvSpPr>
        <p:spPr>
          <a:xfrm>
            <a:off x="7536229" y="5011429"/>
            <a:ext cx="37465" cy="43180"/>
          </a:xfrm>
          <a:custGeom>
            <a:avLst/>
            <a:gdLst/>
            <a:ahLst/>
            <a:cxnLst/>
            <a:rect l="l" t="t" r="r" b="b"/>
            <a:pathLst>
              <a:path w="37465" h="43179">
                <a:moveTo>
                  <a:pt x="14555" y="43043"/>
                </a:moveTo>
                <a:lnTo>
                  <a:pt x="10338" y="35998"/>
                </a:lnTo>
                <a:lnTo>
                  <a:pt x="3966" y="23834"/>
                </a:lnTo>
                <a:lnTo>
                  <a:pt x="0" y="11146"/>
                </a:lnTo>
                <a:lnTo>
                  <a:pt x="2998" y="2530"/>
                </a:lnTo>
                <a:lnTo>
                  <a:pt x="10908" y="0"/>
                </a:lnTo>
                <a:lnTo>
                  <a:pt x="20079" y="291"/>
                </a:lnTo>
                <a:lnTo>
                  <a:pt x="29251" y="2083"/>
                </a:lnTo>
                <a:lnTo>
                  <a:pt x="37161" y="4054"/>
                </a:lnTo>
              </a:path>
            </a:pathLst>
          </a:custGeom>
          <a:ln w="12496">
            <a:solidFill>
              <a:srgbClr val="006FC0"/>
            </a:solidFill>
          </a:ln>
        </p:spPr>
        <p:txBody>
          <a:bodyPr wrap="square" lIns="0" tIns="0" rIns="0" bIns="0" rtlCol="0"/>
          <a:lstStyle/>
          <a:p>
            <a:endParaRPr/>
          </a:p>
        </p:txBody>
      </p:sp>
      <p:sp>
        <p:nvSpPr>
          <p:cNvPr id="165" name="object 165"/>
          <p:cNvSpPr/>
          <p:nvPr/>
        </p:nvSpPr>
        <p:spPr>
          <a:xfrm>
            <a:off x="7676483" y="5025516"/>
            <a:ext cx="123825" cy="238760"/>
          </a:xfrm>
          <a:custGeom>
            <a:avLst/>
            <a:gdLst/>
            <a:ahLst/>
            <a:cxnLst/>
            <a:rect l="l" t="t" r="r" b="b"/>
            <a:pathLst>
              <a:path w="123825" h="238760">
                <a:moveTo>
                  <a:pt x="12350" y="0"/>
                </a:moveTo>
                <a:lnTo>
                  <a:pt x="5921" y="46470"/>
                </a:lnTo>
                <a:lnTo>
                  <a:pt x="1313" y="88913"/>
                </a:lnTo>
                <a:lnTo>
                  <a:pt x="0" y="115871"/>
                </a:lnTo>
                <a:lnTo>
                  <a:pt x="448" y="142900"/>
                </a:lnTo>
                <a:lnTo>
                  <a:pt x="7302" y="188350"/>
                </a:lnTo>
                <a:lnTo>
                  <a:pt x="41306" y="230123"/>
                </a:lnTo>
                <a:lnTo>
                  <a:pt x="90062" y="222319"/>
                </a:lnTo>
                <a:lnTo>
                  <a:pt x="120427" y="188086"/>
                </a:lnTo>
                <a:lnTo>
                  <a:pt x="123717" y="173287"/>
                </a:lnTo>
                <a:lnTo>
                  <a:pt x="120554" y="159130"/>
                </a:lnTo>
                <a:lnTo>
                  <a:pt x="78674" y="145700"/>
                </a:lnTo>
                <a:lnTo>
                  <a:pt x="29924" y="169132"/>
                </a:lnTo>
                <a:lnTo>
                  <a:pt x="6635" y="200532"/>
                </a:lnTo>
                <a:lnTo>
                  <a:pt x="17958" y="233215"/>
                </a:lnTo>
                <a:lnTo>
                  <a:pt x="29749" y="238378"/>
                </a:lnTo>
              </a:path>
            </a:pathLst>
          </a:custGeom>
          <a:ln w="12496">
            <a:solidFill>
              <a:srgbClr val="006FC0"/>
            </a:solidFill>
          </a:ln>
        </p:spPr>
        <p:txBody>
          <a:bodyPr wrap="square" lIns="0" tIns="0" rIns="0" bIns="0" rtlCol="0"/>
          <a:lstStyle/>
          <a:p>
            <a:endParaRPr/>
          </a:p>
        </p:txBody>
      </p:sp>
      <p:sp>
        <p:nvSpPr>
          <p:cNvPr id="166" name="object 166"/>
          <p:cNvSpPr/>
          <p:nvPr/>
        </p:nvSpPr>
        <p:spPr>
          <a:xfrm>
            <a:off x="7879197" y="5026405"/>
            <a:ext cx="19050" cy="213995"/>
          </a:xfrm>
          <a:custGeom>
            <a:avLst/>
            <a:gdLst/>
            <a:ahLst/>
            <a:cxnLst/>
            <a:rect l="l" t="t" r="r" b="b"/>
            <a:pathLst>
              <a:path w="19050" h="213995">
                <a:moveTo>
                  <a:pt x="19059" y="0"/>
                </a:moveTo>
                <a:lnTo>
                  <a:pt x="10929" y="2786"/>
                </a:lnTo>
                <a:lnTo>
                  <a:pt x="7169" y="12573"/>
                </a:lnTo>
                <a:lnTo>
                  <a:pt x="5861" y="26074"/>
                </a:lnTo>
                <a:lnTo>
                  <a:pt x="5089" y="40005"/>
                </a:lnTo>
                <a:lnTo>
                  <a:pt x="2790" y="66809"/>
                </a:lnTo>
                <a:lnTo>
                  <a:pt x="883" y="94234"/>
                </a:lnTo>
                <a:lnTo>
                  <a:pt x="0" y="121658"/>
                </a:lnTo>
                <a:lnTo>
                  <a:pt x="771" y="148463"/>
                </a:lnTo>
                <a:lnTo>
                  <a:pt x="2420" y="165699"/>
                </a:lnTo>
                <a:lnTo>
                  <a:pt x="5296" y="182245"/>
                </a:lnTo>
                <a:lnTo>
                  <a:pt x="9719" y="198219"/>
                </a:lnTo>
                <a:lnTo>
                  <a:pt x="16011" y="213741"/>
                </a:lnTo>
              </a:path>
            </a:pathLst>
          </a:custGeom>
          <a:ln w="12496">
            <a:solidFill>
              <a:srgbClr val="006FC0"/>
            </a:solidFill>
          </a:ln>
        </p:spPr>
        <p:txBody>
          <a:bodyPr wrap="square" lIns="0" tIns="0" rIns="0" bIns="0" rtlCol="0"/>
          <a:lstStyle/>
          <a:p>
            <a:endParaRPr/>
          </a:p>
        </p:txBody>
      </p:sp>
      <p:sp>
        <p:nvSpPr>
          <p:cNvPr id="167" name="object 167"/>
          <p:cNvSpPr/>
          <p:nvPr/>
        </p:nvSpPr>
        <p:spPr>
          <a:xfrm>
            <a:off x="7933690" y="5126990"/>
            <a:ext cx="226060" cy="146685"/>
          </a:xfrm>
          <a:custGeom>
            <a:avLst/>
            <a:gdLst/>
            <a:ahLst/>
            <a:cxnLst/>
            <a:rect l="l" t="t" r="r" b="b"/>
            <a:pathLst>
              <a:path w="226059" h="146685">
                <a:moveTo>
                  <a:pt x="0" y="76200"/>
                </a:moveTo>
                <a:lnTo>
                  <a:pt x="40131" y="82296"/>
                </a:lnTo>
                <a:lnTo>
                  <a:pt x="82780" y="54864"/>
                </a:lnTo>
                <a:lnTo>
                  <a:pt x="106679" y="22193"/>
                </a:lnTo>
                <a:lnTo>
                  <a:pt x="103631" y="0"/>
                </a:lnTo>
                <a:lnTo>
                  <a:pt x="86185" y="1186"/>
                </a:lnTo>
                <a:lnTo>
                  <a:pt x="43179" y="25654"/>
                </a:lnTo>
                <a:lnTo>
                  <a:pt x="16462" y="61547"/>
                </a:lnTo>
                <a:lnTo>
                  <a:pt x="10032" y="105156"/>
                </a:lnTo>
                <a:lnTo>
                  <a:pt x="40385" y="138064"/>
                </a:lnTo>
                <a:lnTo>
                  <a:pt x="85598" y="146685"/>
                </a:lnTo>
                <a:lnTo>
                  <a:pt x="122525" y="145309"/>
                </a:lnTo>
                <a:lnTo>
                  <a:pt x="157559" y="138541"/>
                </a:lnTo>
                <a:lnTo>
                  <a:pt x="191664" y="127843"/>
                </a:lnTo>
                <a:lnTo>
                  <a:pt x="225805" y="114681"/>
                </a:lnTo>
              </a:path>
            </a:pathLst>
          </a:custGeom>
          <a:ln w="12496">
            <a:solidFill>
              <a:srgbClr val="006FC0"/>
            </a:solidFill>
          </a:ln>
        </p:spPr>
        <p:txBody>
          <a:bodyPr wrap="square" lIns="0" tIns="0" rIns="0" bIns="0" rtlCol="0"/>
          <a:lstStyle/>
          <a:p>
            <a:endParaRPr/>
          </a:p>
        </p:txBody>
      </p:sp>
      <p:sp>
        <p:nvSpPr>
          <p:cNvPr id="168" name="object 168"/>
          <p:cNvSpPr/>
          <p:nvPr/>
        </p:nvSpPr>
        <p:spPr>
          <a:xfrm>
            <a:off x="2361412" y="5380018"/>
            <a:ext cx="2650921" cy="14168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1117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02" y="150496"/>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424619" y="2255773"/>
            <a:ext cx="292100" cy="38100"/>
          </a:xfrm>
          <a:custGeom>
            <a:avLst/>
            <a:gdLst/>
            <a:ahLst/>
            <a:cxnLst/>
            <a:rect l="l" t="t" r="r" b="b"/>
            <a:pathLst>
              <a:path w="292100" h="38100">
                <a:moveTo>
                  <a:pt x="881" y="37591"/>
                </a:moveTo>
                <a:lnTo>
                  <a:pt x="0" y="31299"/>
                </a:lnTo>
                <a:lnTo>
                  <a:pt x="6176" y="30305"/>
                </a:lnTo>
                <a:lnTo>
                  <a:pt x="16182" y="31716"/>
                </a:lnTo>
                <a:lnTo>
                  <a:pt x="26789" y="32638"/>
                </a:lnTo>
                <a:lnTo>
                  <a:pt x="71480" y="31051"/>
                </a:lnTo>
                <a:lnTo>
                  <a:pt x="116400" y="27177"/>
                </a:lnTo>
                <a:lnTo>
                  <a:pt x="174083" y="19367"/>
                </a:lnTo>
                <a:lnTo>
                  <a:pt x="231309" y="8889"/>
                </a:lnTo>
                <a:lnTo>
                  <a:pt x="246268" y="5857"/>
                </a:lnTo>
                <a:lnTo>
                  <a:pt x="261370" y="3301"/>
                </a:lnTo>
                <a:lnTo>
                  <a:pt x="276529" y="1317"/>
                </a:lnTo>
                <a:lnTo>
                  <a:pt x="291660" y="0"/>
                </a:lnTo>
              </a:path>
            </a:pathLst>
          </a:custGeom>
          <a:ln w="12801">
            <a:solidFill>
              <a:srgbClr val="006FC0"/>
            </a:solidFill>
          </a:ln>
        </p:spPr>
        <p:txBody>
          <a:bodyPr wrap="square" lIns="0" tIns="0" rIns="0" bIns="0" rtlCol="0"/>
          <a:lstStyle/>
          <a:p>
            <a:endParaRPr/>
          </a:p>
        </p:txBody>
      </p:sp>
      <p:sp>
        <p:nvSpPr>
          <p:cNvPr id="30" name="object 30"/>
          <p:cNvSpPr/>
          <p:nvPr/>
        </p:nvSpPr>
        <p:spPr>
          <a:xfrm>
            <a:off x="530351" y="2267457"/>
            <a:ext cx="50800" cy="335280"/>
          </a:xfrm>
          <a:custGeom>
            <a:avLst/>
            <a:gdLst/>
            <a:ahLst/>
            <a:cxnLst/>
            <a:rect l="l" t="t" r="r" b="b"/>
            <a:pathLst>
              <a:path w="50800" h="335280">
                <a:moveTo>
                  <a:pt x="46939" y="0"/>
                </a:moveTo>
                <a:lnTo>
                  <a:pt x="46501" y="11239"/>
                </a:lnTo>
                <a:lnTo>
                  <a:pt x="46863" y="22002"/>
                </a:lnTo>
                <a:lnTo>
                  <a:pt x="47796" y="32718"/>
                </a:lnTo>
                <a:lnTo>
                  <a:pt x="49072" y="43814"/>
                </a:lnTo>
                <a:lnTo>
                  <a:pt x="50734" y="69951"/>
                </a:lnTo>
                <a:lnTo>
                  <a:pt x="50253" y="96123"/>
                </a:lnTo>
                <a:lnTo>
                  <a:pt x="48344" y="122271"/>
                </a:lnTo>
                <a:lnTo>
                  <a:pt x="45720" y="148336"/>
                </a:lnTo>
                <a:lnTo>
                  <a:pt x="42733" y="178280"/>
                </a:lnTo>
                <a:lnTo>
                  <a:pt x="34361" y="239883"/>
                </a:lnTo>
                <a:lnTo>
                  <a:pt x="21859" y="285750"/>
                </a:lnTo>
                <a:lnTo>
                  <a:pt x="7629" y="318976"/>
                </a:lnTo>
                <a:lnTo>
                  <a:pt x="0" y="334899"/>
                </a:lnTo>
              </a:path>
            </a:pathLst>
          </a:custGeom>
          <a:ln w="12801">
            <a:solidFill>
              <a:srgbClr val="006FC0"/>
            </a:solidFill>
          </a:ln>
        </p:spPr>
        <p:txBody>
          <a:bodyPr wrap="square" lIns="0" tIns="0" rIns="0" bIns="0" rtlCol="0"/>
          <a:lstStyle/>
          <a:p>
            <a:endParaRPr/>
          </a:p>
        </p:txBody>
      </p:sp>
      <p:sp>
        <p:nvSpPr>
          <p:cNvPr id="31" name="object 31"/>
          <p:cNvSpPr/>
          <p:nvPr/>
        </p:nvSpPr>
        <p:spPr>
          <a:xfrm>
            <a:off x="459943" y="2567051"/>
            <a:ext cx="170815" cy="5715"/>
          </a:xfrm>
          <a:custGeom>
            <a:avLst/>
            <a:gdLst/>
            <a:ahLst/>
            <a:cxnLst/>
            <a:rect l="l" t="t" r="r" b="b"/>
            <a:pathLst>
              <a:path w="170815" h="5714">
                <a:moveTo>
                  <a:pt x="0" y="1524"/>
                </a:moveTo>
                <a:lnTo>
                  <a:pt x="12477" y="4456"/>
                </a:lnTo>
                <a:lnTo>
                  <a:pt x="25526" y="5365"/>
                </a:lnTo>
                <a:lnTo>
                  <a:pt x="38919" y="5274"/>
                </a:lnTo>
                <a:lnTo>
                  <a:pt x="52425" y="5207"/>
                </a:lnTo>
                <a:lnTo>
                  <a:pt x="70613" y="5024"/>
                </a:lnTo>
                <a:lnTo>
                  <a:pt x="88658" y="4508"/>
                </a:lnTo>
                <a:lnTo>
                  <a:pt x="106646" y="3706"/>
                </a:lnTo>
                <a:lnTo>
                  <a:pt x="124663" y="2666"/>
                </a:lnTo>
                <a:lnTo>
                  <a:pt x="136312" y="2411"/>
                </a:lnTo>
                <a:lnTo>
                  <a:pt x="147675" y="2143"/>
                </a:lnTo>
                <a:lnTo>
                  <a:pt x="159038" y="1470"/>
                </a:lnTo>
                <a:lnTo>
                  <a:pt x="170687" y="0"/>
                </a:lnTo>
              </a:path>
            </a:pathLst>
          </a:custGeom>
          <a:ln w="12801">
            <a:solidFill>
              <a:srgbClr val="006FC0"/>
            </a:solidFill>
          </a:ln>
        </p:spPr>
        <p:txBody>
          <a:bodyPr wrap="square" lIns="0" tIns="0" rIns="0" bIns="0" rtlCol="0"/>
          <a:lstStyle/>
          <a:p>
            <a:endParaRPr/>
          </a:p>
        </p:txBody>
      </p:sp>
      <p:sp>
        <p:nvSpPr>
          <p:cNvPr id="32" name="object 32"/>
          <p:cNvSpPr/>
          <p:nvPr/>
        </p:nvSpPr>
        <p:spPr>
          <a:xfrm>
            <a:off x="690981" y="2477349"/>
            <a:ext cx="160020" cy="118745"/>
          </a:xfrm>
          <a:custGeom>
            <a:avLst/>
            <a:gdLst/>
            <a:ahLst/>
            <a:cxnLst/>
            <a:rect l="l" t="t" r="r" b="b"/>
            <a:pathLst>
              <a:path w="160019" h="118744">
                <a:moveTo>
                  <a:pt x="0" y="15660"/>
                </a:moveTo>
                <a:lnTo>
                  <a:pt x="2566" y="11644"/>
                </a:lnTo>
                <a:lnTo>
                  <a:pt x="2933" y="18010"/>
                </a:lnTo>
                <a:lnTo>
                  <a:pt x="2443" y="28662"/>
                </a:lnTo>
                <a:lnTo>
                  <a:pt x="2438" y="37504"/>
                </a:lnTo>
                <a:lnTo>
                  <a:pt x="3790" y="51184"/>
                </a:lnTo>
                <a:lnTo>
                  <a:pt x="4114" y="64841"/>
                </a:lnTo>
                <a:lnTo>
                  <a:pt x="3981" y="78545"/>
                </a:lnTo>
                <a:lnTo>
                  <a:pt x="3962" y="92368"/>
                </a:lnTo>
                <a:lnTo>
                  <a:pt x="4571" y="101512"/>
                </a:lnTo>
                <a:lnTo>
                  <a:pt x="4876" y="104052"/>
                </a:lnTo>
                <a:lnTo>
                  <a:pt x="4876" y="109513"/>
                </a:lnTo>
                <a:lnTo>
                  <a:pt x="14435" y="95716"/>
                </a:lnTo>
                <a:lnTo>
                  <a:pt x="23736" y="81621"/>
                </a:lnTo>
                <a:lnTo>
                  <a:pt x="33208" y="67597"/>
                </a:lnTo>
                <a:lnTo>
                  <a:pt x="70599" y="24360"/>
                </a:lnTo>
                <a:lnTo>
                  <a:pt x="104546" y="3087"/>
                </a:lnTo>
                <a:lnTo>
                  <a:pt x="119057" y="0"/>
                </a:lnTo>
                <a:lnTo>
                  <a:pt x="131483" y="2674"/>
                </a:lnTo>
                <a:lnTo>
                  <a:pt x="155471" y="37740"/>
                </a:lnTo>
                <a:lnTo>
                  <a:pt x="159715" y="85764"/>
                </a:lnTo>
                <a:lnTo>
                  <a:pt x="159629" y="93916"/>
                </a:lnTo>
                <a:lnTo>
                  <a:pt x="159486" y="102020"/>
                </a:lnTo>
                <a:lnTo>
                  <a:pt x="159458" y="110124"/>
                </a:lnTo>
                <a:lnTo>
                  <a:pt x="159715" y="118276"/>
                </a:lnTo>
              </a:path>
            </a:pathLst>
          </a:custGeom>
          <a:ln w="12801">
            <a:solidFill>
              <a:srgbClr val="006FC0"/>
            </a:solidFill>
          </a:ln>
        </p:spPr>
        <p:txBody>
          <a:bodyPr wrap="square" lIns="0" tIns="0" rIns="0" bIns="0" rtlCol="0"/>
          <a:lstStyle/>
          <a:p>
            <a:endParaRPr/>
          </a:p>
        </p:txBody>
      </p:sp>
      <p:sp>
        <p:nvSpPr>
          <p:cNvPr id="33" name="object 33"/>
          <p:cNvSpPr/>
          <p:nvPr/>
        </p:nvSpPr>
        <p:spPr>
          <a:xfrm>
            <a:off x="1214323" y="2294889"/>
            <a:ext cx="80010" cy="312420"/>
          </a:xfrm>
          <a:custGeom>
            <a:avLst/>
            <a:gdLst/>
            <a:ahLst/>
            <a:cxnLst/>
            <a:rect l="l" t="t" r="r" b="b"/>
            <a:pathLst>
              <a:path w="80009" h="312419">
                <a:moveTo>
                  <a:pt x="63677" y="8509"/>
                </a:moveTo>
                <a:lnTo>
                  <a:pt x="65201" y="5461"/>
                </a:lnTo>
                <a:lnTo>
                  <a:pt x="66471" y="2667"/>
                </a:lnTo>
                <a:lnTo>
                  <a:pt x="67995" y="0"/>
                </a:lnTo>
                <a:lnTo>
                  <a:pt x="76990" y="8729"/>
                </a:lnTo>
                <a:lnTo>
                  <a:pt x="79473" y="20970"/>
                </a:lnTo>
                <a:lnTo>
                  <a:pt x="78407" y="35522"/>
                </a:lnTo>
                <a:lnTo>
                  <a:pt x="76758" y="51181"/>
                </a:lnTo>
                <a:lnTo>
                  <a:pt x="73973" y="84415"/>
                </a:lnTo>
                <a:lnTo>
                  <a:pt x="62135" y="150121"/>
                </a:lnTo>
                <a:lnTo>
                  <a:pt x="45234" y="210891"/>
                </a:lnTo>
                <a:lnTo>
                  <a:pt x="24031" y="265152"/>
                </a:lnTo>
                <a:lnTo>
                  <a:pt x="6400" y="303784"/>
                </a:lnTo>
                <a:lnTo>
                  <a:pt x="5791" y="306577"/>
                </a:lnTo>
                <a:lnTo>
                  <a:pt x="0" y="312038"/>
                </a:lnTo>
              </a:path>
            </a:pathLst>
          </a:custGeom>
          <a:ln w="12801">
            <a:solidFill>
              <a:srgbClr val="006FC0"/>
            </a:solidFill>
          </a:ln>
        </p:spPr>
        <p:txBody>
          <a:bodyPr wrap="square" lIns="0" tIns="0" rIns="0" bIns="0" rtlCol="0"/>
          <a:lstStyle/>
          <a:p>
            <a:endParaRPr/>
          </a:p>
        </p:txBody>
      </p:sp>
      <p:sp>
        <p:nvSpPr>
          <p:cNvPr id="34" name="object 34"/>
          <p:cNvSpPr/>
          <p:nvPr/>
        </p:nvSpPr>
        <p:spPr>
          <a:xfrm>
            <a:off x="1349375" y="2258314"/>
            <a:ext cx="107314" cy="358775"/>
          </a:xfrm>
          <a:custGeom>
            <a:avLst/>
            <a:gdLst/>
            <a:ahLst/>
            <a:cxnLst/>
            <a:rect l="l" t="t" r="r" b="b"/>
            <a:pathLst>
              <a:path w="107315" h="358775">
                <a:moveTo>
                  <a:pt x="80390" y="13081"/>
                </a:moveTo>
                <a:lnTo>
                  <a:pt x="89044" y="6215"/>
                </a:lnTo>
                <a:lnTo>
                  <a:pt x="94281" y="3301"/>
                </a:lnTo>
                <a:lnTo>
                  <a:pt x="99304" y="2008"/>
                </a:lnTo>
                <a:lnTo>
                  <a:pt x="107315" y="0"/>
                </a:lnTo>
                <a:lnTo>
                  <a:pt x="102236" y="24544"/>
                </a:lnTo>
                <a:lnTo>
                  <a:pt x="97837" y="49291"/>
                </a:lnTo>
                <a:lnTo>
                  <a:pt x="87503" y="98678"/>
                </a:lnTo>
                <a:lnTo>
                  <a:pt x="75013" y="138775"/>
                </a:lnTo>
                <a:lnTo>
                  <a:pt x="60642" y="178085"/>
                </a:lnTo>
                <a:lnTo>
                  <a:pt x="45890" y="217158"/>
                </a:lnTo>
                <a:lnTo>
                  <a:pt x="32258" y="256539"/>
                </a:lnTo>
                <a:lnTo>
                  <a:pt x="24467" y="282156"/>
                </a:lnTo>
                <a:lnTo>
                  <a:pt x="16795" y="307736"/>
                </a:lnTo>
                <a:lnTo>
                  <a:pt x="8790" y="333246"/>
                </a:lnTo>
                <a:lnTo>
                  <a:pt x="0" y="358648"/>
                </a:lnTo>
              </a:path>
            </a:pathLst>
          </a:custGeom>
          <a:ln w="12801">
            <a:solidFill>
              <a:srgbClr val="006FC0"/>
            </a:solidFill>
          </a:ln>
        </p:spPr>
        <p:txBody>
          <a:bodyPr wrap="square" lIns="0" tIns="0" rIns="0" bIns="0" rtlCol="0"/>
          <a:lstStyle/>
          <a:p>
            <a:endParaRPr/>
          </a:p>
        </p:txBody>
      </p:sp>
      <p:sp>
        <p:nvSpPr>
          <p:cNvPr id="35" name="object 35"/>
          <p:cNvSpPr/>
          <p:nvPr/>
        </p:nvSpPr>
        <p:spPr>
          <a:xfrm>
            <a:off x="1231163" y="2269489"/>
            <a:ext cx="266065" cy="370205"/>
          </a:xfrm>
          <a:custGeom>
            <a:avLst/>
            <a:gdLst/>
            <a:ahLst/>
            <a:cxnLst/>
            <a:rect l="l" t="t" r="r" b="b"/>
            <a:pathLst>
              <a:path w="266065" h="370205">
                <a:moveTo>
                  <a:pt x="13030" y="109220"/>
                </a:moveTo>
                <a:lnTo>
                  <a:pt x="3228" y="88009"/>
                </a:lnTo>
                <a:lnTo>
                  <a:pt x="0" y="68310"/>
                </a:lnTo>
                <a:lnTo>
                  <a:pt x="5572" y="50016"/>
                </a:lnTo>
                <a:lnTo>
                  <a:pt x="48698" y="18252"/>
                </a:lnTo>
                <a:lnTo>
                  <a:pt x="107870" y="2766"/>
                </a:lnTo>
                <a:lnTo>
                  <a:pt x="138023" y="0"/>
                </a:lnTo>
                <a:lnTo>
                  <a:pt x="171043" y="408"/>
                </a:lnTo>
                <a:lnTo>
                  <a:pt x="205873" y="6032"/>
                </a:lnTo>
                <a:lnTo>
                  <a:pt x="237321" y="19466"/>
                </a:lnTo>
                <a:lnTo>
                  <a:pt x="260197" y="43307"/>
                </a:lnTo>
                <a:lnTo>
                  <a:pt x="266029" y="64807"/>
                </a:lnTo>
                <a:lnTo>
                  <a:pt x="261991" y="86248"/>
                </a:lnTo>
                <a:lnTo>
                  <a:pt x="237972" y="123189"/>
                </a:lnTo>
                <a:lnTo>
                  <a:pt x="204486" y="152046"/>
                </a:lnTo>
                <a:lnTo>
                  <a:pt x="166106" y="173355"/>
                </a:lnTo>
                <a:lnTo>
                  <a:pt x="124797" y="189233"/>
                </a:lnTo>
                <a:lnTo>
                  <a:pt x="82524" y="201802"/>
                </a:lnTo>
                <a:lnTo>
                  <a:pt x="96899" y="209794"/>
                </a:lnTo>
                <a:lnTo>
                  <a:pt x="111512" y="217439"/>
                </a:lnTo>
                <a:lnTo>
                  <a:pt x="126172" y="225109"/>
                </a:lnTo>
                <a:lnTo>
                  <a:pt x="140690" y="233172"/>
                </a:lnTo>
                <a:lnTo>
                  <a:pt x="195094" y="269890"/>
                </a:lnTo>
                <a:lnTo>
                  <a:pt x="237972" y="318897"/>
                </a:lnTo>
                <a:lnTo>
                  <a:pt x="254171" y="357187"/>
                </a:lnTo>
                <a:lnTo>
                  <a:pt x="259054" y="370077"/>
                </a:lnTo>
              </a:path>
            </a:pathLst>
          </a:custGeom>
          <a:ln w="12801">
            <a:solidFill>
              <a:srgbClr val="006FC0"/>
            </a:solidFill>
          </a:ln>
        </p:spPr>
        <p:txBody>
          <a:bodyPr wrap="square" lIns="0" tIns="0" rIns="0" bIns="0" rtlCol="0"/>
          <a:lstStyle/>
          <a:p>
            <a:endParaRPr/>
          </a:p>
        </p:txBody>
      </p:sp>
      <p:sp>
        <p:nvSpPr>
          <p:cNvPr id="36" name="object 36"/>
          <p:cNvSpPr/>
          <p:nvPr/>
        </p:nvSpPr>
        <p:spPr>
          <a:xfrm>
            <a:off x="1588261" y="2102230"/>
            <a:ext cx="57785" cy="208279"/>
          </a:xfrm>
          <a:custGeom>
            <a:avLst/>
            <a:gdLst/>
            <a:ahLst/>
            <a:cxnLst/>
            <a:rect l="l" t="t" r="r" b="b"/>
            <a:pathLst>
              <a:path w="57785" h="208280">
                <a:moveTo>
                  <a:pt x="0" y="65151"/>
                </a:moveTo>
                <a:lnTo>
                  <a:pt x="27812" y="37211"/>
                </a:lnTo>
                <a:lnTo>
                  <a:pt x="34222" y="26860"/>
                </a:lnTo>
                <a:lnTo>
                  <a:pt x="40989" y="17081"/>
                </a:lnTo>
                <a:lnTo>
                  <a:pt x="48565" y="8064"/>
                </a:lnTo>
                <a:lnTo>
                  <a:pt x="57404" y="0"/>
                </a:lnTo>
                <a:lnTo>
                  <a:pt x="57525" y="14343"/>
                </a:lnTo>
                <a:lnTo>
                  <a:pt x="56562" y="28638"/>
                </a:lnTo>
                <a:lnTo>
                  <a:pt x="55100" y="42933"/>
                </a:lnTo>
                <a:lnTo>
                  <a:pt x="53720" y="57277"/>
                </a:lnTo>
                <a:lnTo>
                  <a:pt x="51873" y="85363"/>
                </a:lnTo>
                <a:lnTo>
                  <a:pt x="50561" y="113665"/>
                </a:lnTo>
                <a:lnTo>
                  <a:pt x="49845" y="141966"/>
                </a:lnTo>
                <a:lnTo>
                  <a:pt x="49783" y="170053"/>
                </a:lnTo>
                <a:lnTo>
                  <a:pt x="49952" y="179627"/>
                </a:lnTo>
                <a:lnTo>
                  <a:pt x="49990" y="188928"/>
                </a:lnTo>
                <a:lnTo>
                  <a:pt x="49766" y="198252"/>
                </a:lnTo>
                <a:lnTo>
                  <a:pt x="49149" y="207899"/>
                </a:lnTo>
              </a:path>
            </a:pathLst>
          </a:custGeom>
          <a:ln w="12801">
            <a:solidFill>
              <a:srgbClr val="006FC0"/>
            </a:solidFill>
          </a:ln>
        </p:spPr>
        <p:txBody>
          <a:bodyPr wrap="square" lIns="0" tIns="0" rIns="0" bIns="0" rtlCol="0"/>
          <a:lstStyle/>
          <a:p>
            <a:endParaRPr/>
          </a:p>
        </p:txBody>
      </p:sp>
      <p:sp>
        <p:nvSpPr>
          <p:cNvPr id="37" name="object 37"/>
          <p:cNvSpPr/>
          <p:nvPr/>
        </p:nvSpPr>
        <p:spPr>
          <a:xfrm>
            <a:off x="1599564" y="2288413"/>
            <a:ext cx="130175" cy="10795"/>
          </a:xfrm>
          <a:custGeom>
            <a:avLst/>
            <a:gdLst/>
            <a:ahLst/>
            <a:cxnLst/>
            <a:rect l="l" t="t" r="r" b="b"/>
            <a:pathLst>
              <a:path w="130175" h="10794">
                <a:moveTo>
                  <a:pt x="0" y="0"/>
                </a:moveTo>
                <a:lnTo>
                  <a:pt x="40004" y="1524"/>
                </a:lnTo>
                <a:lnTo>
                  <a:pt x="86993" y="6792"/>
                </a:lnTo>
                <a:lnTo>
                  <a:pt x="102742" y="8509"/>
                </a:lnTo>
                <a:lnTo>
                  <a:pt x="111529" y="9288"/>
                </a:lnTo>
                <a:lnTo>
                  <a:pt x="118173" y="9794"/>
                </a:lnTo>
                <a:lnTo>
                  <a:pt x="123959" y="10134"/>
                </a:lnTo>
                <a:lnTo>
                  <a:pt x="130174" y="10413"/>
                </a:lnTo>
              </a:path>
            </a:pathLst>
          </a:custGeom>
          <a:ln w="12801">
            <a:solidFill>
              <a:srgbClr val="006FC0"/>
            </a:solidFill>
          </a:ln>
        </p:spPr>
        <p:txBody>
          <a:bodyPr wrap="square" lIns="0" tIns="0" rIns="0" bIns="0" rtlCol="0"/>
          <a:lstStyle/>
          <a:p>
            <a:endParaRPr/>
          </a:p>
        </p:txBody>
      </p:sp>
      <p:sp>
        <p:nvSpPr>
          <p:cNvPr id="38" name="object 38"/>
          <p:cNvSpPr/>
          <p:nvPr/>
        </p:nvSpPr>
        <p:spPr>
          <a:xfrm>
            <a:off x="1452546" y="3083941"/>
            <a:ext cx="224790" cy="161290"/>
          </a:xfrm>
          <a:custGeom>
            <a:avLst/>
            <a:gdLst/>
            <a:ahLst/>
            <a:cxnLst/>
            <a:rect l="l" t="t" r="r" b="b"/>
            <a:pathLst>
              <a:path w="224789" h="161289">
                <a:moveTo>
                  <a:pt x="27257" y="0"/>
                </a:moveTo>
                <a:lnTo>
                  <a:pt x="24209" y="43053"/>
                </a:lnTo>
                <a:lnTo>
                  <a:pt x="13225" y="78753"/>
                </a:lnTo>
                <a:lnTo>
                  <a:pt x="8969" y="90550"/>
                </a:lnTo>
                <a:lnTo>
                  <a:pt x="7191" y="99949"/>
                </a:lnTo>
                <a:lnTo>
                  <a:pt x="6810" y="102997"/>
                </a:lnTo>
                <a:lnTo>
                  <a:pt x="1349" y="107314"/>
                </a:lnTo>
                <a:lnTo>
                  <a:pt x="0" y="97287"/>
                </a:lnTo>
                <a:lnTo>
                  <a:pt x="1698" y="87772"/>
                </a:lnTo>
                <a:lnTo>
                  <a:pt x="5349" y="78186"/>
                </a:lnTo>
                <a:lnTo>
                  <a:pt x="9858" y="67945"/>
                </a:lnTo>
                <a:lnTo>
                  <a:pt x="15468" y="55137"/>
                </a:lnTo>
                <a:lnTo>
                  <a:pt x="22066" y="42068"/>
                </a:lnTo>
                <a:lnTo>
                  <a:pt x="30021" y="29904"/>
                </a:lnTo>
                <a:lnTo>
                  <a:pt x="39703" y="19812"/>
                </a:lnTo>
                <a:lnTo>
                  <a:pt x="49712" y="14608"/>
                </a:lnTo>
                <a:lnTo>
                  <a:pt x="58721" y="15049"/>
                </a:lnTo>
                <a:lnTo>
                  <a:pt x="91233" y="57372"/>
                </a:lnTo>
                <a:lnTo>
                  <a:pt x="103485" y="101909"/>
                </a:lnTo>
                <a:lnTo>
                  <a:pt x="104981" y="113411"/>
                </a:lnTo>
                <a:lnTo>
                  <a:pt x="106477" y="124912"/>
                </a:lnTo>
                <a:lnTo>
                  <a:pt x="108664" y="136271"/>
                </a:lnTo>
                <a:lnTo>
                  <a:pt x="113399" y="122767"/>
                </a:lnTo>
                <a:lnTo>
                  <a:pt x="118443" y="109585"/>
                </a:lnTo>
                <a:lnTo>
                  <a:pt x="135915" y="68651"/>
                </a:lnTo>
                <a:lnTo>
                  <a:pt x="162258" y="27432"/>
                </a:lnTo>
                <a:lnTo>
                  <a:pt x="178307" y="20875"/>
                </a:lnTo>
                <a:lnTo>
                  <a:pt x="185386" y="24270"/>
                </a:lnTo>
                <a:lnTo>
                  <a:pt x="191595" y="31750"/>
                </a:lnTo>
                <a:lnTo>
                  <a:pt x="198635" y="45983"/>
                </a:lnTo>
                <a:lnTo>
                  <a:pt x="203247" y="61325"/>
                </a:lnTo>
                <a:lnTo>
                  <a:pt x="206668" y="77023"/>
                </a:lnTo>
                <a:lnTo>
                  <a:pt x="210137" y="92329"/>
                </a:lnTo>
                <a:lnTo>
                  <a:pt x="213217" y="107896"/>
                </a:lnTo>
                <a:lnTo>
                  <a:pt x="215725" y="123713"/>
                </a:lnTo>
                <a:lnTo>
                  <a:pt x="218424" y="139459"/>
                </a:lnTo>
                <a:lnTo>
                  <a:pt x="222075" y="154812"/>
                </a:lnTo>
                <a:lnTo>
                  <a:pt x="222964" y="156972"/>
                </a:lnTo>
                <a:lnTo>
                  <a:pt x="223853" y="159131"/>
                </a:lnTo>
                <a:lnTo>
                  <a:pt x="224742" y="161289"/>
                </a:lnTo>
              </a:path>
            </a:pathLst>
          </a:custGeom>
          <a:ln w="12801">
            <a:solidFill>
              <a:srgbClr val="006FC0"/>
            </a:solidFill>
          </a:ln>
        </p:spPr>
        <p:txBody>
          <a:bodyPr wrap="square" lIns="0" tIns="0" rIns="0" bIns="0" rtlCol="0"/>
          <a:lstStyle/>
          <a:p>
            <a:endParaRPr/>
          </a:p>
        </p:txBody>
      </p:sp>
      <p:sp>
        <p:nvSpPr>
          <p:cNvPr id="39" name="object 39"/>
          <p:cNvSpPr/>
          <p:nvPr/>
        </p:nvSpPr>
        <p:spPr>
          <a:xfrm>
            <a:off x="1732533" y="3253740"/>
            <a:ext cx="79375" cy="93980"/>
          </a:xfrm>
          <a:custGeom>
            <a:avLst/>
            <a:gdLst/>
            <a:ahLst/>
            <a:cxnLst/>
            <a:rect l="l" t="t" r="r" b="b"/>
            <a:pathLst>
              <a:path w="79375" h="93979">
                <a:moveTo>
                  <a:pt x="39878" y="0"/>
                </a:moveTo>
                <a:lnTo>
                  <a:pt x="13081" y="29845"/>
                </a:lnTo>
                <a:lnTo>
                  <a:pt x="0" y="72262"/>
                </a:lnTo>
                <a:lnTo>
                  <a:pt x="1637" y="84548"/>
                </a:lnTo>
                <a:lnTo>
                  <a:pt x="7000" y="91297"/>
                </a:lnTo>
                <a:lnTo>
                  <a:pt x="15341" y="93926"/>
                </a:lnTo>
                <a:lnTo>
                  <a:pt x="25908" y="93852"/>
                </a:lnTo>
                <a:lnTo>
                  <a:pt x="61894" y="78815"/>
                </a:lnTo>
                <a:lnTo>
                  <a:pt x="76454" y="59436"/>
                </a:lnTo>
                <a:lnTo>
                  <a:pt x="79248" y="55118"/>
                </a:lnTo>
              </a:path>
            </a:pathLst>
          </a:custGeom>
          <a:ln w="12801">
            <a:solidFill>
              <a:srgbClr val="006FC0"/>
            </a:solidFill>
          </a:ln>
        </p:spPr>
        <p:txBody>
          <a:bodyPr wrap="square" lIns="0" tIns="0" rIns="0" bIns="0" rtlCol="0"/>
          <a:lstStyle/>
          <a:p>
            <a:endParaRPr/>
          </a:p>
        </p:txBody>
      </p:sp>
      <p:sp>
        <p:nvSpPr>
          <p:cNvPr id="40" name="object 40"/>
          <p:cNvSpPr/>
          <p:nvPr/>
        </p:nvSpPr>
        <p:spPr>
          <a:xfrm>
            <a:off x="1779690" y="3159505"/>
            <a:ext cx="12065" cy="9525"/>
          </a:xfrm>
          <a:custGeom>
            <a:avLst/>
            <a:gdLst/>
            <a:ahLst/>
            <a:cxnLst/>
            <a:rect l="l" t="t" r="r" b="b"/>
            <a:pathLst>
              <a:path w="12064" h="9525">
                <a:moveTo>
                  <a:pt x="11644" y="9525"/>
                </a:moveTo>
                <a:lnTo>
                  <a:pt x="5381" y="5000"/>
                </a:lnTo>
                <a:lnTo>
                  <a:pt x="785" y="2381"/>
                </a:lnTo>
                <a:lnTo>
                  <a:pt x="0" y="952"/>
                </a:lnTo>
                <a:lnTo>
                  <a:pt x="5167" y="0"/>
                </a:lnTo>
              </a:path>
            </a:pathLst>
          </a:custGeom>
          <a:ln w="12801">
            <a:solidFill>
              <a:srgbClr val="006FC0"/>
            </a:solidFill>
          </a:ln>
        </p:spPr>
        <p:txBody>
          <a:bodyPr wrap="square" lIns="0" tIns="0" rIns="0" bIns="0" rtlCol="0"/>
          <a:lstStyle/>
          <a:p>
            <a:endParaRPr/>
          </a:p>
        </p:txBody>
      </p:sp>
      <p:sp>
        <p:nvSpPr>
          <p:cNvPr id="41" name="object 41"/>
          <p:cNvSpPr/>
          <p:nvPr/>
        </p:nvSpPr>
        <p:spPr>
          <a:xfrm>
            <a:off x="1906270" y="3051936"/>
            <a:ext cx="147320" cy="36830"/>
          </a:xfrm>
          <a:custGeom>
            <a:avLst/>
            <a:gdLst/>
            <a:ahLst/>
            <a:cxnLst/>
            <a:rect l="l" t="t" r="r" b="b"/>
            <a:pathLst>
              <a:path w="147319" h="36830">
                <a:moveTo>
                  <a:pt x="0" y="0"/>
                </a:moveTo>
                <a:lnTo>
                  <a:pt x="39878" y="12573"/>
                </a:lnTo>
                <a:lnTo>
                  <a:pt x="67198" y="17002"/>
                </a:lnTo>
                <a:lnTo>
                  <a:pt x="80829" y="19520"/>
                </a:lnTo>
                <a:lnTo>
                  <a:pt x="93853" y="22860"/>
                </a:lnTo>
                <a:lnTo>
                  <a:pt x="105294" y="26108"/>
                </a:lnTo>
                <a:lnTo>
                  <a:pt x="116522" y="28749"/>
                </a:lnTo>
                <a:lnTo>
                  <a:pt x="127750" y="31271"/>
                </a:lnTo>
                <a:lnTo>
                  <a:pt x="139192" y="34162"/>
                </a:lnTo>
                <a:lnTo>
                  <a:pt x="141986" y="34798"/>
                </a:lnTo>
                <a:lnTo>
                  <a:pt x="144399" y="35687"/>
                </a:lnTo>
                <a:lnTo>
                  <a:pt x="146812" y="36322"/>
                </a:lnTo>
              </a:path>
            </a:pathLst>
          </a:custGeom>
          <a:ln w="12801">
            <a:solidFill>
              <a:srgbClr val="006FC0"/>
            </a:solidFill>
          </a:ln>
        </p:spPr>
        <p:txBody>
          <a:bodyPr wrap="square" lIns="0" tIns="0" rIns="0" bIns="0" rtlCol="0"/>
          <a:lstStyle/>
          <a:p>
            <a:endParaRPr/>
          </a:p>
        </p:txBody>
      </p:sp>
      <p:sp>
        <p:nvSpPr>
          <p:cNvPr id="42" name="object 42"/>
          <p:cNvSpPr/>
          <p:nvPr/>
        </p:nvSpPr>
        <p:spPr>
          <a:xfrm>
            <a:off x="1956816" y="3128136"/>
            <a:ext cx="128905" cy="8890"/>
          </a:xfrm>
          <a:custGeom>
            <a:avLst/>
            <a:gdLst/>
            <a:ahLst/>
            <a:cxnLst/>
            <a:rect l="l" t="t" r="r" b="b"/>
            <a:pathLst>
              <a:path w="128905" h="8889">
                <a:moveTo>
                  <a:pt x="0" y="8509"/>
                </a:moveTo>
                <a:lnTo>
                  <a:pt x="11779" y="8449"/>
                </a:lnTo>
                <a:lnTo>
                  <a:pt x="23749" y="8223"/>
                </a:lnTo>
                <a:lnTo>
                  <a:pt x="35718" y="7758"/>
                </a:lnTo>
                <a:lnTo>
                  <a:pt x="47497" y="6985"/>
                </a:lnTo>
                <a:lnTo>
                  <a:pt x="64075" y="5941"/>
                </a:lnTo>
                <a:lnTo>
                  <a:pt x="114045" y="3048"/>
                </a:lnTo>
                <a:lnTo>
                  <a:pt x="123697" y="888"/>
                </a:lnTo>
                <a:lnTo>
                  <a:pt x="128904" y="0"/>
                </a:lnTo>
              </a:path>
            </a:pathLst>
          </a:custGeom>
          <a:ln w="12801">
            <a:solidFill>
              <a:srgbClr val="006FC0"/>
            </a:solidFill>
          </a:ln>
        </p:spPr>
        <p:txBody>
          <a:bodyPr wrap="square" lIns="0" tIns="0" rIns="0" bIns="0" rtlCol="0"/>
          <a:lstStyle/>
          <a:p>
            <a:endParaRPr/>
          </a:p>
        </p:txBody>
      </p:sp>
      <p:sp>
        <p:nvSpPr>
          <p:cNvPr id="43" name="object 43"/>
          <p:cNvSpPr/>
          <p:nvPr/>
        </p:nvSpPr>
        <p:spPr>
          <a:xfrm>
            <a:off x="2333498" y="2814192"/>
            <a:ext cx="22225" cy="196215"/>
          </a:xfrm>
          <a:custGeom>
            <a:avLst/>
            <a:gdLst/>
            <a:ahLst/>
            <a:cxnLst/>
            <a:rect l="l" t="t" r="r" b="b"/>
            <a:pathLst>
              <a:path w="22225" h="196214">
                <a:moveTo>
                  <a:pt x="0" y="19177"/>
                </a:moveTo>
                <a:lnTo>
                  <a:pt x="4893" y="10179"/>
                </a:lnTo>
                <a:lnTo>
                  <a:pt x="8381" y="4730"/>
                </a:lnTo>
                <a:lnTo>
                  <a:pt x="13108" y="1710"/>
                </a:lnTo>
                <a:lnTo>
                  <a:pt x="21716" y="0"/>
                </a:lnTo>
                <a:lnTo>
                  <a:pt x="22147" y="15236"/>
                </a:lnTo>
                <a:lnTo>
                  <a:pt x="19557" y="60706"/>
                </a:lnTo>
                <a:lnTo>
                  <a:pt x="12334" y="103235"/>
                </a:lnTo>
                <a:lnTo>
                  <a:pt x="8538" y="124588"/>
                </a:lnTo>
                <a:lnTo>
                  <a:pt x="5587" y="146050"/>
                </a:lnTo>
                <a:lnTo>
                  <a:pt x="4355" y="158363"/>
                </a:lnTo>
                <a:lnTo>
                  <a:pt x="3063" y="170735"/>
                </a:lnTo>
                <a:lnTo>
                  <a:pt x="1891" y="183179"/>
                </a:lnTo>
                <a:lnTo>
                  <a:pt x="1015" y="195707"/>
                </a:lnTo>
              </a:path>
            </a:pathLst>
          </a:custGeom>
          <a:ln w="12801">
            <a:solidFill>
              <a:srgbClr val="006FC0"/>
            </a:solidFill>
          </a:ln>
        </p:spPr>
        <p:txBody>
          <a:bodyPr wrap="square" lIns="0" tIns="0" rIns="0" bIns="0" rtlCol="0"/>
          <a:lstStyle/>
          <a:p>
            <a:endParaRPr/>
          </a:p>
        </p:txBody>
      </p:sp>
      <p:sp>
        <p:nvSpPr>
          <p:cNvPr id="44" name="object 44"/>
          <p:cNvSpPr/>
          <p:nvPr/>
        </p:nvSpPr>
        <p:spPr>
          <a:xfrm>
            <a:off x="2196973" y="3071137"/>
            <a:ext cx="329565" cy="14604"/>
          </a:xfrm>
          <a:custGeom>
            <a:avLst/>
            <a:gdLst/>
            <a:ahLst/>
            <a:cxnLst/>
            <a:rect l="l" t="t" r="r" b="b"/>
            <a:pathLst>
              <a:path w="329564" h="14605">
                <a:moveTo>
                  <a:pt x="0" y="14327"/>
                </a:moveTo>
                <a:lnTo>
                  <a:pt x="47541" y="5879"/>
                </a:lnTo>
                <a:lnTo>
                  <a:pt x="93991" y="2893"/>
                </a:lnTo>
                <a:lnTo>
                  <a:pt x="154658" y="1012"/>
                </a:lnTo>
                <a:lnTo>
                  <a:pt x="212367" y="0"/>
                </a:lnTo>
                <a:lnTo>
                  <a:pt x="239553" y="166"/>
                </a:lnTo>
                <a:lnTo>
                  <a:pt x="293877" y="1500"/>
                </a:lnTo>
                <a:lnTo>
                  <a:pt x="320327" y="3946"/>
                </a:lnTo>
                <a:lnTo>
                  <a:pt x="329183" y="5183"/>
                </a:lnTo>
              </a:path>
            </a:pathLst>
          </a:custGeom>
          <a:ln w="12801">
            <a:solidFill>
              <a:srgbClr val="006FC0"/>
            </a:solidFill>
          </a:ln>
        </p:spPr>
        <p:txBody>
          <a:bodyPr wrap="square" lIns="0" tIns="0" rIns="0" bIns="0" rtlCol="0"/>
          <a:lstStyle/>
          <a:p>
            <a:endParaRPr/>
          </a:p>
        </p:txBody>
      </p:sp>
      <p:sp>
        <p:nvSpPr>
          <p:cNvPr id="45" name="object 45"/>
          <p:cNvSpPr/>
          <p:nvPr/>
        </p:nvSpPr>
        <p:spPr>
          <a:xfrm>
            <a:off x="2257194" y="3237610"/>
            <a:ext cx="173990" cy="198120"/>
          </a:xfrm>
          <a:custGeom>
            <a:avLst/>
            <a:gdLst/>
            <a:ahLst/>
            <a:cxnLst/>
            <a:rect l="l" t="t" r="r" b="b"/>
            <a:pathLst>
              <a:path w="173989" h="198120">
                <a:moveTo>
                  <a:pt x="4167" y="193801"/>
                </a:moveTo>
                <a:lnTo>
                  <a:pt x="0" y="197693"/>
                </a:lnTo>
                <a:lnTo>
                  <a:pt x="1690" y="188452"/>
                </a:lnTo>
                <a:lnTo>
                  <a:pt x="5667" y="174424"/>
                </a:lnTo>
                <a:lnTo>
                  <a:pt x="8358" y="163956"/>
                </a:lnTo>
                <a:lnTo>
                  <a:pt x="10556" y="146085"/>
                </a:lnTo>
                <a:lnTo>
                  <a:pt x="12231" y="128143"/>
                </a:lnTo>
                <a:lnTo>
                  <a:pt x="13715" y="110200"/>
                </a:lnTo>
                <a:lnTo>
                  <a:pt x="15343" y="92328"/>
                </a:lnTo>
                <a:lnTo>
                  <a:pt x="22719" y="36464"/>
                </a:lnTo>
                <a:lnTo>
                  <a:pt x="29694" y="7619"/>
                </a:lnTo>
                <a:lnTo>
                  <a:pt x="30075" y="4825"/>
                </a:lnTo>
                <a:lnTo>
                  <a:pt x="34266" y="0"/>
                </a:lnTo>
                <a:lnTo>
                  <a:pt x="43489" y="4806"/>
                </a:lnTo>
                <a:lnTo>
                  <a:pt x="49283" y="12731"/>
                </a:lnTo>
                <a:lnTo>
                  <a:pt x="53125" y="22895"/>
                </a:lnTo>
                <a:lnTo>
                  <a:pt x="56491" y="34416"/>
                </a:lnTo>
                <a:lnTo>
                  <a:pt x="67960" y="69276"/>
                </a:lnTo>
                <a:lnTo>
                  <a:pt x="95710" y="138090"/>
                </a:lnTo>
                <a:lnTo>
                  <a:pt x="122658" y="179831"/>
                </a:lnTo>
                <a:lnTo>
                  <a:pt x="125452" y="180721"/>
                </a:lnTo>
                <a:lnTo>
                  <a:pt x="136755" y="180466"/>
                </a:lnTo>
                <a:lnTo>
                  <a:pt x="151024" y="129835"/>
                </a:lnTo>
                <a:lnTo>
                  <a:pt x="153989" y="92920"/>
                </a:lnTo>
                <a:lnTo>
                  <a:pt x="156678" y="58991"/>
                </a:lnTo>
                <a:lnTo>
                  <a:pt x="160581" y="26491"/>
                </a:lnTo>
                <a:lnTo>
                  <a:pt x="165330" y="12446"/>
                </a:lnTo>
                <a:lnTo>
                  <a:pt x="169370" y="17496"/>
                </a:lnTo>
                <a:lnTo>
                  <a:pt x="171743" y="27987"/>
                </a:lnTo>
                <a:lnTo>
                  <a:pt x="172974" y="38931"/>
                </a:lnTo>
                <a:lnTo>
                  <a:pt x="173585" y="45338"/>
                </a:lnTo>
              </a:path>
            </a:pathLst>
          </a:custGeom>
          <a:ln w="12801">
            <a:solidFill>
              <a:srgbClr val="006FC0"/>
            </a:solidFill>
          </a:ln>
        </p:spPr>
        <p:txBody>
          <a:bodyPr wrap="square" lIns="0" tIns="0" rIns="0" bIns="0" rtlCol="0"/>
          <a:lstStyle/>
          <a:p>
            <a:endParaRPr/>
          </a:p>
        </p:txBody>
      </p:sp>
      <p:sp>
        <p:nvSpPr>
          <p:cNvPr id="46" name="object 46"/>
          <p:cNvSpPr/>
          <p:nvPr/>
        </p:nvSpPr>
        <p:spPr>
          <a:xfrm>
            <a:off x="2490216" y="3421634"/>
            <a:ext cx="53340" cy="107314"/>
          </a:xfrm>
          <a:custGeom>
            <a:avLst/>
            <a:gdLst/>
            <a:ahLst/>
            <a:cxnLst/>
            <a:rect l="l" t="t" r="r" b="b"/>
            <a:pathLst>
              <a:path w="53339" h="107314">
                <a:moveTo>
                  <a:pt x="10032" y="0"/>
                </a:moveTo>
                <a:lnTo>
                  <a:pt x="6161" y="9491"/>
                </a:lnTo>
                <a:lnTo>
                  <a:pt x="2968" y="19161"/>
                </a:lnTo>
                <a:lnTo>
                  <a:pt x="799" y="29092"/>
                </a:lnTo>
                <a:lnTo>
                  <a:pt x="0" y="39369"/>
                </a:lnTo>
                <a:lnTo>
                  <a:pt x="640" y="52395"/>
                </a:lnTo>
                <a:lnTo>
                  <a:pt x="11302" y="91186"/>
                </a:lnTo>
                <a:lnTo>
                  <a:pt x="26908" y="106791"/>
                </a:lnTo>
                <a:lnTo>
                  <a:pt x="36216" y="105741"/>
                </a:lnTo>
                <a:lnTo>
                  <a:pt x="46608" y="97916"/>
                </a:lnTo>
                <a:lnTo>
                  <a:pt x="48767" y="94868"/>
                </a:lnTo>
                <a:lnTo>
                  <a:pt x="51181" y="91439"/>
                </a:lnTo>
                <a:lnTo>
                  <a:pt x="53339" y="88137"/>
                </a:lnTo>
              </a:path>
            </a:pathLst>
          </a:custGeom>
          <a:ln w="12801">
            <a:solidFill>
              <a:srgbClr val="006FC0"/>
            </a:solidFill>
          </a:ln>
        </p:spPr>
        <p:txBody>
          <a:bodyPr wrap="square" lIns="0" tIns="0" rIns="0" bIns="0" rtlCol="0"/>
          <a:lstStyle/>
          <a:p>
            <a:endParaRPr/>
          </a:p>
        </p:txBody>
      </p:sp>
      <p:sp>
        <p:nvSpPr>
          <p:cNvPr id="47" name="object 47"/>
          <p:cNvSpPr/>
          <p:nvPr/>
        </p:nvSpPr>
        <p:spPr>
          <a:xfrm>
            <a:off x="2526490" y="3311905"/>
            <a:ext cx="11430" cy="3810"/>
          </a:xfrm>
          <a:custGeom>
            <a:avLst/>
            <a:gdLst/>
            <a:ahLst/>
            <a:cxnLst/>
            <a:rect l="l" t="t" r="r" b="b"/>
            <a:pathLst>
              <a:path w="11430" h="3810">
                <a:moveTo>
                  <a:pt x="10969" y="3429"/>
                </a:moveTo>
                <a:lnTo>
                  <a:pt x="3597" y="1553"/>
                </a:lnTo>
                <a:lnTo>
                  <a:pt x="0" y="1381"/>
                </a:lnTo>
                <a:lnTo>
                  <a:pt x="521" y="1375"/>
                </a:lnTo>
                <a:lnTo>
                  <a:pt x="5508" y="0"/>
                </a:lnTo>
              </a:path>
            </a:pathLst>
          </a:custGeom>
          <a:ln w="12801">
            <a:solidFill>
              <a:srgbClr val="006FC0"/>
            </a:solidFill>
          </a:ln>
        </p:spPr>
        <p:txBody>
          <a:bodyPr wrap="square" lIns="0" tIns="0" rIns="0" bIns="0" rtlCol="0"/>
          <a:lstStyle/>
          <a:p>
            <a:endParaRPr/>
          </a:p>
        </p:txBody>
      </p:sp>
      <p:sp>
        <p:nvSpPr>
          <p:cNvPr id="48" name="object 48"/>
          <p:cNvSpPr/>
          <p:nvPr/>
        </p:nvSpPr>
        <p:spPr>
          <a:xfrm>
            <a:off x="2825750" y="2899536"/>
            <a:ext cx="428625" cy="387350"/>
          </a:xfrm>
          <a:custGeom>
            <a:avLst/>
            <a:gdLst/>
            <a:ahLst/>
            <a:cxnLst/>
            <a:rect l="l" t="t" r="r" b="b"/>
            <a:pathLst>
              <a:path w="428625" h="387350">
                <a:moveTo>
                  <a:pt x="238379" y="1904"/>
                </a:moveTo>
                <a:lnTo>
                  <a:pt x="245457" y="1232"/>
                </a:lnTo>
                <a:lnTo>
                  <a:pt x="252428" y="714"/>
                </a:lnTo>
                <a:lnTo>
                  <a:pt x="259328" y="315"/>
                </a:lnTo>
                <a:lnTo>
                  <a:pt x="266192" y="0"/>
                </a:lnTo>
                <a:lnTo>
                  <a:pt x="251642" y="3458"/>
                </a:lnTo>
                <a:lnTo>
                  <a:pt x="237426" y="6429"/>
                </a:lnTo>
                <a:lnTo>
                  <a:pt x="223115" y="8947"/>
                </a:lnTo>
                <a:lnTo>
                  <a:pt x="208280" y="11049"/>
                </a:lnTo>
                <a:lnTo>
                  <a:pt x="193434" y="12795"/>
                </a:lnTo>
                <a:lnTo>
                  <a:pt x="178673" y="15112"/>
                </a:lnTo>
                <a:lnTo>
                  <a:pt x="127529" y="29178"/>
                </a:lnTo>
                <a:lnTo>
                  <a:pt x="76313" y="54943"/>
                </a:lnTo>
                <a:lnTo>
                  <a:pt x="63754" y="74040"/>
                </a:lnTo>
                <a:lnTo>
                  <a:pt x="67329" y="83617"/>
                </a:lnTo>
                <a:lnTo>
                  <a:pt x="78073" y="92455"/>
                </a:lnTo>
                <a:lnTo>
                  <a:pt x="90578" y="99579"/>
                </a:lnTo>
                <a:lnTo>
                  <a:pt x="99441" y="104012"/>
                </a:lnTo>
                <a:lnTo>
                  <a:pt x="114913" y="111940"/>
                </a:lnTo>
                <a:lnTo>
                  <a:pt x="161544" y="134747"/>
                </a:lnTo>
                <a:lnTo>
                  <a:pt x="199566" y="160071"/>
                </a:lnTo>
                <a:lnTo>
                  <a:pt x="214487" y="192516"/>
                </a:lnTo>
                <a:lnTo>
                  <a:pt x="212941" y="202380"/>
                </a:lnTo>
                <a:lnTo>
                  <a:pt x="185864" y="244363"/>
                </a:lnTo>
                <a:lnTo>
                  <a:pt x="156463" y="269493"/>
                </a:lnTo>
                <a:lnTo>
                  <a:pt x="116951" y="301116"/>
                </a:lnTo>
                <a:lnTo>
                  <a:pt x="76581" y="331597"/>
                </a:lnTo>
                <a:lnTo>
                  <a:pt x="38100" y="359156"/>
                </a:lnTo>
                <a:lnTo>
                  <a:pt x="18859" y="372887"/>
                </a:lnTo>
                <a:lnTo>
                  <a:pt x="0" y="387096"/>
                </a:lnTo>
                <a:lnTo>
                  <a:pt x="20113" y="384359"/>
                </a:lnTo>
                <a:lnTo>
                  <a:pt x="40131" y="380920"/>
                </a:lnTo>
                <a:lnTo>
                  <a:pt x="60150" y="377076"/>
                </a:lnTo>
                <a:lnTo>
                  <a:pt x="80263" y="373125"/>
                </a:lnTo>
                <a:lnTo>
                  <a:pt x="125650" y="363944"/>
                </a:lnTo>
                <a:lnTo>
                  <a:pt x="172235" y="354650"/>
                </a:lnTo>
                <a:lnTo>
                  <a:pt x="219556" y="346327"/>
                </a:lnTo>
                <a:lnTo>
                  <a:pt x="267148" y="340058"/>
                </a:lnTo>
                <a:lnTo>
                  <a:pt x="314547" y="336929"/>
                </a:lnTo>
                <a:lnTo>
                  <a:pt x="361288" y="338022"/>
                </a:lnTo>
                <a:lnTo>
                  <a:pt x="406907" y="344424"/>
                </a:lnTo>
                <a:lnTo>
                  <a:pt x="419171" y="347527"/>
                </a:lnTo>
                <a:lnTo>
                  <a:pt x="423100" y="350488"/>
                </a:lnTo>
                <a:lnTo>
                  <a:pt x="424267" y="354925"/>
                </a:lnTo>
                <a:lnTo>
                  <a:pt x="428244" y="362458"/>
                </a:lnTo>
              </a:path>
            </a:pathLst>
          </a:custGeom>
          <a:ln w="12801">
            <a:solidFill>
              <a:srgbClr val="006FC0"/>
            </a:solidFill>
          </a:ln>
        </p:spPr>
        <p:txBody>
          <a:bodyPr wrap="square" lIns="0" tIns="0" rIns="0" bIns="0" rtlCol="0"/>
          <a:lstStyle/>
          <a:p>
            <a:endParaRPr/>
          </a:p>
        </p:txBody>
      </p:sp>
      <p:sp>
        <p:nvSpPr>
          <p:cNvPr id="49" name="object 49"/>
          <p:cNvSpPr/>
          <p:nvPr/>
        </p:nvSpPr>
        <p:spPr>
          <a:xfrm>
            <a:off x="2848355" y="3469259"/>
            <a:ext cx="138430" cy="182880"/>
          </a:xfrm>
          <a:custGeom>
            <a:avLst/>
            <a:gdLst/>
            <a:ahLst/>
            <a:cxnLst/>
            <a:rect l="l" t="t" r="r" b="b"/>
            <a:pathLst>
              <a:path w="138430" h="182879">
                <a:moveTo>
                  <a:pt x="0" y="0"/>
                </a:moveTo>
                <a:lnTo>
                  <a:pt x="20716" y="36272"/>
                </a:lnTo>
                <a:lnTo>
                  <a:pt x="56419" y="77787"/>
                </a:lnTo>
                <a:lnTo>
                  <a:pt x="69980" y="92527"/>
                </a:lnTo>
                <a:lnTo>
                  <a:pt x="83566" y="107314"/>
                </a:lnTo>
                <a:lnTo>
                  <a:pt x="94819" y="119405"/>
                </a:lnTo>
                <a:lnTo>
                  <a:pt x="106251" y="131651"/>
                </a:lnTo>
                <a:lnTo>
                  <a:pt x="117230" y="144301"/>
                </a:lnTo>
                <a:lnTo>
                  <a:pt x="127126" y="157606"/>
                </a:lnTo>
                <a:lnTo>
                  <a:pt x="131530" y="165520"/>
                </a:lnTo>
                <a:lnTo>
                  <a:pt x="134540" y="171481"/>
                </a:lnTo>
                <a:lnTo>
                  <a:pt x="136574" y="176823"/>
                </a:lnTo>
                <a:lnTo>
                  <a:pt x="138049" y="182879"/>
                </a:lnTo>
              </a:path>
            </a:pathLst>
          </a:custGeom>
          <a:ln w="12801">
            <a:solidFill>
              <a:srgbClr val="006FC0"/>
            </a:solidFill>
          </a:ln>
        </p:spPr>
        <p:txBody>
          <a:bodyPr wrap="square" lIns="0" tIns="0" rIns="0" bIns="0" rtlCol="0"/>
          <a:lstStyle/>
          <a:p>
            <a:endParaRPr/>
          </a:p>
        </p:txBody>
      </p:sp>
      <p:sp>
        <p:nvSpPr>
          <p:cNvPr id="50" name="object 50"/>
          <p:cNvSpPr/>
          <p:nvPr/>
        </p:nvSpPr>
        <p:spPr>
          <a:xfrm>
            <a:off x="2844419" y="3477133"/>
            <a:ext cx="122555" cy="193675"/>
          </a:xfrm>
          <a:custGeom>
            <a:avLst/>
            <a:gdLst/>
            <a:ahLst/>
            <a:cxnLst/>
            <a:rect l="l" t="t" r="r" b="b"/>
            <a:pathLst>
              <a:path w="122555" h="193675">
                <a:moveTo>
                  <a:pt x="116078" y="6095"/>
                </a:moveTo>
                <a:lnTo>
                  <a:pt x="118237" y="3937"/>
                </a:lnTo>
                <a:lnTo>
                  <a:pt x="120395" y="1904"/>
                </a:lnTo>
                <a:lnTo>
                  <a:pt x="122174" y="0"/>
                </a:lnTo>
                <a:lnTo>
                  <a:pt x="106957" y="39558"/>
                </a:lnTo>
                <a:lnTo>
                  <a:pt x="86576" y="70830"/>
                </a:lnTo>
                <a:lnTo>
                  <a:pt x="74152" y="89915"/>
                </a:lnTo>
                <a:lnTo>
                  <a:pt x="61608" y="109001"/>
                </a:lnTo>
                <a:lnTo>
                  <a:pt x="48768" y="128015"/>
                </a:lnTo>
                <a:lnTo>
                  <a:pt x="38306" y="142404"/>
                </a:lnTo>
                <a:lnTo>
                  <a:pt x="27178" y="156733"/>
                </a:lnTo>
                <a:lnTo>
                  <a:pt x="16335" y="170896"/>
                </a:lnTo>
                <a:lnTo>
                  <a:pt x="6731" y="184784"/>
                </a:lnTo>
                <a:lnTo>
                  <a:pt x="4825" y="193293"/>
                </a:lnTo>
                <a:lnTo>
                  <a:pt x="3682" y="193293"/>
                </a:lnTo>
                <a:lnTo>
                  <a:pt x="0" y="179196"/>
                </a:lnTo>
              </a:path>
            </a:pathLst>
          </a:custGeom>
          <a:ln w="12801">
            <a:solidFill>
              <a:srgbClr val="006FC0"/>
            </a:solidFill>
          </a:ln>
        </p:spPr>
        <p:txBody>
          <a:bodyPr wrap="square" lIns="0" tIns="0" rIns="0" bIns="0" rtlCol="0"/>
          <a:lstStyle/>
          <a:p>
            <a:endParaRPr/>
          </a:p>
        </p:txBody>
      </p:sp>
      <p:sp>
        <p:nvSpPr>
          <p:cNvPr id="51" name="object 51"/>
          <p:cNvSpPr/>
          <p:nvPr/>
        </p:nvSpPr>
        <p:spPr>
          <a:xfrm>
            <a:off x="2800857" y="3363626"/>
            <a:ext cx="166370" cy="84455"/>
          </a:xfrm>
          <a:custGeom>
            <a:avLst/>
            <a:gdLst/>
            <a:ahLst/>
            <a:cxnLst/>
            <a:rect l="l" t="t" r="r" b="b"/>
            <a:pathLst>
              <a:path w="166369" h="84454">
                <a:moveTo>
                  <a:pt x="8128" y="77819"/>
                </a:moveTo>
                <a:lnTo>
                  <a:pt x="5461" y="76676"/>
                </a:lnTo>
                <a:lnTo>
                  <a:pt x="2667" y="75406"/>
                </a:lnTo>
                <a:lnTo>
                  <a:pt x="0" y="74263"/>
                </a:lnTo>
                <a:lnTo>
                  <a:pt x="10372" y="71022"/>
                </a:lnTo>
                <a:lnTo>
                  <a:pt x="20208" y="69770"/>
                </a:lnTo>
                <a:lnTo>
                  <a:pt x="30450" y="70066"/>
                </a:lnTo>
                <a:lnTo>
                  <a:pt x="42037" y="71469"/>
                </a:lnTo>
                <a:lnTo>
                  <a:pt x="55233" y="73586"/>
                </a:lnTo>
                <a:lnTo>
                  <a:pt x="68357" y="76120"/>
                </a:lnTo>
                <a:lnTo>
                  <a:pt x="81434" y="78773"/>
                </a:lnTo>
                <a:lnTo>
                  <a:pt x="94487" y="81248"/>
                </a:lnTo>
                <a:lnTo>
                  <a:pt x="108920" y="83240"/>
                </a:lnTo>
                <a:lnTo>
                  <a:pt x="123650" y="83947"/>
                </a:lnTo>
                <a:lnTo>
                  <a:pt x="138118" y="82319"/>
                </a:lnTo>
                <a:lnTo>
                  <a:pt x="151765" y="77311"/>
                </a:lnTo>
                <a:lnTo>
                  <a:pt x="159349" y="71314"/>
                </a:lnTo>
                <a:lnTo>
                  <a:pt x="163956" y="63722"/>
                </a:lnTo>
                <a:lnTo>
                  <a:pt x="165802" y="54987"/>
                </a:lnTo>
                <a:lnTo>
                  <a:pt x="165100" y="45561"/>
                </a:lnTo>
                <a:lnTo>
                  <a:pt x="143510" y="10509"/>
                </a:lnTo>
                <a:lnTo>
                  <a:pt x="131413" y="0"/>
                </a:lnTo>
                <a:lnTo>
                  <a:pt x="127758" y="400"/>
                </a:lnTo>
                <a:lnTo>
                  <a:pt x="123698" y="5302"/>
                </a:lnTo>
              </a:path>
            </a:pathLst>
          </a:custGeom>
          <a:ln w="12801">
            <a:solidFill>
              <a:srgbClr val="006FC0"/>
            </a:solidFill>
          </a:ln>
        </p:spPr>
        <p:txBody>
          <a:bodyPr wrap="square" lIns="0" tIns="0" rIns="0" bIns="0" rtlCol="0"/>
          <a:lstStyle/>
          <a:p>
            <a:endParaRPr/>
          </a:p>
        </p:txBody>
      </p:sp>
      <p:sp>
        <p:nvSpPr>
          <p:cNvPr id="52" name="object 52"/>
          <p:cNvSpPr/>
          <p:nvPr/>
        </p:nvSpPr>
        <p:spPr>
          <a:xfrm>
            <a:off x="2970276" y="3629914"/>
            <a:ext cx="61594" cy="133985"/>
          </a:xfrm>
          <a:custGeom>
            <a:avLst/>
            <a:gdLst/>
            <a:ahLst/>
            <a:cxnLst/>
            <a:rect l="l" t="t" r="r" b="b"/>
            <a:pathLst>
              <a:path w="61594" h="133985">
                <a:moveTo>
                  <a:pt x="48132" y="6096"/>
                </a:moveTo>
                <a:lnTo>
                  <a:pt x="50926" y="3937"/>
                </a:lnTo>
                <a:lnTo>
                  <a:pt x="53593" y="1778"/>
                </a:lnTo>
                <a:lnTo>
                  <a:pt x="56134" y="0"/>
                </a:lnTo>
                <a:lnTo>
                  <a:pt x="60428" y="10810"/>
                </a:lnTo>
                <a:lnTo>
                  <a:pt x="61055" y="22097"/>
                </a:lnTo>
                <a:lnTo>
                  <a:pt x="59348" y="34147"/>
                </a:lnTo>
                <a:lnTo>
                  <a:pt x="47021" y="80391"/>
                </a:lnTo>
                <a:lnTo>
                  <a:pt x="27628" y="125130"/>
                </a:lnTo>
                <a:lnTo>
                  <a:pt x="11320" y="133504"/>
                </a:lnTo>
                <a:lnTo>
                  <a:pt x="0" y="127381"/>
                </a:lnTo>
              </a:path>
            </a:pathLst>
          </a:custGeom>
          <a:ln w="12801">
            <a:solidFill>
              <a:srgbClr val="006FC0"/>
            </a:solidFill>
          </a:ln>
        </p:spPr>
        <p:txBody>
          <a:bodyPr wrap="square" lIns="0" tIns="0" rIns="0" bIns="0" rtlCol="0"/>
          <a:lstStyle/>
          <a:p>
            <a:endParaRPr/>
          </a:p>
        </p:txBody>
      </p:sp>
      <p:sp>
        <p:nvSpPr>
          <p:cNvPr id="53" name="object 53"/>
          <p:cNvSpPr/>
          <p:nvPr/>
        </p:nvSpPr>
        <p:spPr>
          <a:xfrm>
            <a:off x="2996819" y="3530060"/>
            <a:ext cx="18415" cy="11430"/>
          </a:xfrm>
          <a:custGeom>
            <a:avLst/>
            <a:gdLst/>
            <a:ahLst/>
            <a:cxnLst/>
            <a:rect l="l" t="t" r="r" b="b"/>
            <a:pathLst>
              <a:path w="18414" h="11429">
                <a:moveTo>
                  <a:pt x="0" y="10826"/>
                </a:moveTo>
                <a:lnTo>
                  <a:pt x="5268" y="3591"/>
                </a:lnTo>
                <a:lnTo>
                  <a:pt x="8524" y="0"/>
                </a:lnTo>
                <a:lnTo>
                  <a:pt x="12090" y="361"/>
                </a:lnTo>
                <a:lnTo>
                  <a:pt x="18287" y="4984"/>
                </a:lnTo>
              </a:path>
            </a:pathLst>
          </a:custGeom>
          <a:ln w="12801">
            <a:solidFill>
              <a:srgbClr val="006FC0"/>
            </a:solidFill>
          </a:ln>
        </p:spPr>
        <p:txBody>
          <a:bodyPr wrap="square" lIns="0" tIns="0" rIns="0" bIns="0" rtlCol="0"/>
          <a:lstStyle/>
          <a:p>
            <a:endParaRPr/>
          </a:p>
        </p:txBody>
      </p:sp>
      <p:sp>
        <p:nvSpPr>
          <p:cNvPr id="54" name="object 54"/>
          <p:cNvSpPr/>
          <p:nvPr/>
        </p:nvSpPr>
        <p:spPr>
          <a:xfrm>
            <a:off x="3139233" y="3435431"/>
            <a:ext cx="152400" cy="191135"/>
          </a:xfrm>
          <a:custGeom>
            <a:avLst/>
            <a:gdLst/>
            <a:ahLst/>
            <a:cxnLst/>
            <a:rect l="l" t="t" r="r" b="b"/>
            <a:pathLst>
              <a:path w="152400" h="191135">
                <a:moveTo>
                  <a:pt x="147399" y="8554"/>
                </a:moveTo>
                <a:lnTo>
                  <a:pt x="148923" y="5760"/>
                </a:lnTo>
                <a:lnTo>
                  <a:pt x="150447" y="2966"/>
                </a:lnTo>
                <a:lnTo>
                  <a:pt x="151971" y="299"/>
                </a:lnTo>
                <a:lnTo>
                  <a:pt x="142851" y="0"/>
                </a:lnTo>
                <a:lnTo>
                  <a:pt x="134350" y="283"/>
                </a:lnTo>
                <a:lnTo>
                  <a:pt x="125896" y="1496"/>
                </a:lnTo>
                <a:lnTo>
                  <a:pt x="85074" y="16381"/>
                </a:lnTo>
                <a:lnTo>
                  <a:pt x="40975" y="45723"/>
                </a:lnTo>
                <a:lnTo>
                  <a:pt x="13896" y="74564"/>
                </a:lnTo>
                <a:lnTo>
                  <a:pt x="0" y="111674"/>
                </a:lnTo>
                <a:lnTo>
                  <a:pt x="2714" y="131268"/>
                </a:lnTo>
                <a:lnTo>
                  <a:pt x="25860" y="164002"/>
                </a:lnTo>
                <a:lnTo>
                  <a:pt x="71491" y="184040"/>
                </a:lnTo>
                <a:lnTo>
                  <a:pt x="112299" y="190736"/>
                </a:lnTo>
                <a:lnTo>
                  <a:pt x="122628" y="188287"/>
                </a:lnTo>
                <a:lnTo>
                  <a:pt x="134064" y="182290"/>
                </a:lnTo>
              </a:path>
            </a:pathLst>
          </a:custGeom>
          <a:ln w="12801">
            <a:solidFill>
              <a:srgbClr val="006FC0"/>
            </a:solidFill>
          </a:ln>
        </p:spPr>
        <p:txBody>
          <a:bodyPr wrap="square" lIns="0" tIns="0" rIns="0" bIns="0" rtlCol="0"/>
          <a:lstStyle/>
          <a:p>
            <a:endParaRPr/>
          </a:p>
        </p:txBody>
      </p:sp>
      <p:sp>
        <p:nvSpPr>
          <p:cNvPr id="55" name="object 55"/>
          <p:cNvSpPr/>
          <p:nvPr/>
        </p:nvSpPr>
        <p:spPr>
          <a:xfrm>
            <a:off x="3162845" y="3550665"/>
            <a:ext cx="110489" cy="10160"/>
          </a:xfrm>
          <a:custGeom>
            <a:avLst/>
            <a:gdLst/>
            <a:ahLst/>
            <a:cxnLst/>
            <a:rect l="l" t="t" r="r" b="b"/>
            <a:pathLst>
              <a:path w="110489" h="10160">
                <a:moveTo>
                  <a:pt x="3772" y="0"/>
                </a:moveTo>
                <a:lnTo>
                  <a:pt x="0" y="2176"/>
                </a:lnTo>
                <a:lnTo>
                  <a:pt x="8074" y="3127"/>
                </a:lnTo>
                <a:lnTo>
                  <a:pt x="19935" y="3339"/>
                </a:lnTo>
                <a:lnTo>
                  <a:pt x="27521" y="3301"/>
                </a:lnTo>
                <a:lnTo>
                  <a:pt x="40066" y="4379"/>
                </a:lnTo>
                <a:lnTo>
                  <a:pt x="52349" y="6016"/>
                </a:lnTo>
                <a:lnTo>
                  <a:pt x="64633" y="7820"/>
                </a:lnTo>
                <a:lnTo>
                  <a:pt x="77178" y="9398"/>
                </a:lnTo>
                <a:lnTo>
                  <a:pt x="85693" y="10120"/>
                </a:lnTo>
                <a:lnTo>
                  <a:pt x="93672" y="10128"/>
                </a:lnTo>
                <a:lnTo>
                  <a:pt x="101627" y="9612"/>
                </a:lnTo>
                <a:lnTo>
                  <a:pt x="110071" y="8762"/>
                </a:lnTo>
              </a:path>
            </a:pathLst>
          </a:custGeom>
          <a:ln w="12801">
            <a:solidFill>
              <a:srgbClr val="006FC0"/>
            </a:solidFill>
          </a:ln>
        </p:spPr>
        <p:txBody>
          <a:bodyPr wrap="square" lIns="0" tIns="0" rIns="0" bIns="0" rtlCol="0"/>
          <a:lstStyle/>
          <a:p>
            <a:endParaRPr/>
          </a:p>
        </p:txBody>
      </p:sp>
      <p:sp>
        <p:nvSpPr>
          <p:cNvPr id="56" name="object 56"/>
          <p:cNvSpPr/>
          <p:nvPr/>
        </p:nvSpPr>
        <p:spPr>
          <a:xfrm>
            <a:off x="3432683" y="3468370"/>
            <a:ext cx="147320" cy="142875"/>
          </a:xfrm>
          <a:custGeom>
            <a:avLst/>
            <a:gdLst/>
            <a:ahLst/>
            <a:cxnLst/>
            <a:rect l="l" t="t" r="r" b="b"/>
            <a:pathLst>
              <a:path w="147320" h="142875">
                <a:moveTo>
                  <a:pt x="3682" y="7874"/>
                </a:moveTo>
                <a:lnTo>
                  <a:pt x="2412" y="5460"/>
                </a:lnTo>
                <a:lnTo>
                  <a:pt x="1142" y="2666"/>
                </a:lnTo>
                <a:lnTo>
                  <a:pt x="0" y="0"/>
                </a:lnTo>
                <a:lnTo>
                  <a:pt x="8429" y="10336"/>
                </a:lnTo>
                <a:lnTo>
                  <a:pt x="16287" y="20780"/>
                </a:lnTo>
                <a:lnTo>
                  <a:pt x="24002" y="31343"/>
                </a:lnTo>
                <a:lnTo>
                  <a:pt x="32003" y="42037"/>
                </a:lnTo>
                <a:lnTo>
                  <a:pt x="61563" y="79660"/>
                </a:lnTo>
                <a:lnTo>
                  <a:pt x="95122" y="113664"/>
                </a:lnTo>
                <a:lnTo>
                  <a:pt x="132109" y="139954"/>
                </a:lnTo>
                <a:lnTo>
                  <a:pt x="146938" y="142874"/>
                </a:lnTo>
              </a:path>
            </a:pathLst>
          </a:custGeom>
          <a:ln w="12801">
            <a:solidFill>
              <a:srgbClr val="006FC0"/>
            </a:solidFill>
          </a:ln>
        </p:spPr>
        <p:txBody>
          <a:bodyPr wrap="square" lIns="0" tIns="0" rIns="0" bIns="0" rtlCol="0"/>
          <a:lstStyle/>
          <a:p>
            <a:endParaRPr/>
          </a:p>
        </p:txBody>
      </p:sp>
      <p:sp>
        <p:nvSpPr>
          <p:cNvPr id="57" name="object 57"/>
          <p:cNvSpPr/>
          <p:nvPr/>
        </p:nvSpPr>
        <p:spPr>
          <a:xfrm>
            <a:off x="3446653" y="3416553"/>
            <a:ext cx="160020" cy="235585"/>
          </a:xfrm>
          <a:custGeom>
            <a:avLst/>
            <a:gdLst/>
            <a:ahLst/>
            <a:cxnLst/>
            <a:rect l="l" t="t" r="r" b="b"/>
            <a:pathLst>
              <a:path w="160020" h="235585">
                <a:moveTo>
                  <a:pt x="153288" y="8762"/>
                </a:moveTo>
                <a:lnTo>
                  <a:pt x="155448" y="6096"/>
                </a:lnTo>
                <a:lnTo>
                  <a:pt x="157861" y="3048"/>
                </a:lnTo>
                <a:lnTo>
                  <a:pt x="160020" y="0"/>
                </a:lnTo>
                <a:lnTo>
                  <a:pt x="150602" y="10588"/>
                </a:lnTo>
                <a:lnTo>
                  <a:pt x="142017" y="21653"/>
                </a:lnTo>
                <a:lnTo>
                  <a:pt x="133766" y="33004"/>
                </a:lnTo>
                <a:lnTo>
                  <a:pt x="125349" y="44450"/>
                </a:lnTo>
                <a:lnTo>
                  <a:pt x="108880" y="65920"/>
                </a:lnTo>
                <a:lnTo>
                  <a:pt x="92471" y="87344"/>
                </a:lnTo>
                <a:lnTo>
                  <a:pt x="76182" y="108815"/>
                </a:lnTo>
                <a:lnTo>
                  <a:pt x="60071" y="130429"/>
                </a:lnTo>
                <a:lnTo>
                  <a:pt x="46737" y="147913"/>
                </a:lnTo>
                <a:lnTo>
                  <a:pt x="19548" y="185739"/>
                </a:lnTo>
                <a:lnTo>
                  <a:pt x="3095" y="220297"/>
                </a:lnTo>
                <a:lnTo>
                  <a:pt x="1053" y="228244"/>
                </a:lnTo>
                <a:lnTo>
                  <a:pt x="0" y="235585"/>
                </a:lnTo>
              </a:path>
            </a:pathLst>
          </a:custGeom>
          <a:ln w="12801">
            <a:solidFill>
              <a:srgbClr val="006FC0"/>
            </a:solidFill>
          </a:ln>
        </p:spPr>
        <p:txBody>
          <a:bodyPr wrap="square" lIns="0" tIns="0" rIns="0" bIns="0" rtlCol="0"/>
          <a:lstStyle/>
          <a:p>
            <a:endParaRPr/>
          </a:p>
        </p:txBody>
      </p:sp>
      <p:sp>
        <p:nvSpPr>
          <p:cNvPr id="58" name="object 58"/>
          <p:cNvSpPr/>
          <p:nvPr/>
        </p:nvSpPr>
        <p:spPr>
          <a:xfrm>
            <a:off x="3442970" y="3413125"/>
            <a:ext cx="316865" cy="37465"/>
          </a:xfrm>
          <a:custGeom>
            <a:avLst/>
            <a:gdLst/>
            <a:ahLst/>
            <a:cxnLst/>
            <a:rect l="l" t="t" r="r" b="b"/>
            <a:pathLst>
              <a:path w="316864" h="37464">
                <a:moveTo>
                  <a:pt x="0" y="0"/>
                </a:moveTo>
                <a:lnTo>
                  <a:pt x="40755" y="12072"/>
                </a:lnTo>
                <a:lnTo>
                  <a:pt x="85633" y="14182"/>
                </a:lnTo>
                <a:lnTo>
                  <a:pt x="145760" y="14987"/>
                </a:lnTo>
                <a:lnTo>
                  <a:pt x="175894" y="14986"/>
                </a:lnTo>
                <a:lnTo>
                  <a:pt x="203422" y="14964"/>
                </a:lnTo>
                <a:lnTo>
                  <a:pt x="231044" y="15192"/>
                </a:lnTo>
                <a:lnTo>
                  <a:pt x="286003" y="20447"/>
                </a:lnTo>
                <a:lnTo>
                  <a:pt x="310435" y="30144"/>
                </a:lnTo>
                <a:lnTo>
                  <a:pt x="316483" y="37211"/>
                </a:lnTo>
              </a:path>
            </a:pathLst>
          </a:custGeom>
          <a:ln w="12801">
            <a:solidFill>
              <a:srgbClr val="006FC0"/>
            </a:solidFill>
          </a:ln>
        </p:spPr>
        <p:txBody>
          <a:bodyPr wrap="square" lIns="0" tIns="0" rIns="0" bIns="0" rtlCol="0"/>
          <a:lstStyle/>
          <a:p>
            <a:endParaRPr/>
          </a:p>
        </p:txBody>
      </p:sp>
      <p:sp>
        <p:nvSpPr>
          <p:cNvPr id="59" name="object 59"/>
          <p:cNvSpPr/>
          <p:nvPr/>
        </p:nvSpPr>
        <p:spPr>
          <a:xfrm>
            <a:off x="3393947" y="3628897"/>
            <a:ext cx="257175" cy="17145"/>
          </a:xfrm>
          <a:custGeom>
            <a:avLst/>
            <a:gdLst/>
            <a:ahLst/>
            <a:cxnLst/>
            <a:rect l="l" t="t" r="r" b="b"/>
            <a:pathLst>
              <a:path w="257175" h="17145">
                <a:moveTo>
                  <a:pt x="0" y="0"/>
                </a:moveTo>
                <a:lnTo>
                  <a:pt x="11529" y="3790"/>
                </a:lnTo>
                <a:lnTo>
                  <a:pt x="23082" y="4699"/>
                </a:lnTo>
                <a:lnTo>
                  <a:pt x="34968" y="4179"/>
                </a:lnTo>
                <a:lnTo>
                  <a:pt x="47498" y="3682"/>
                </a:lnTo>
                <a:lnTo>
                  <a:pt x="69474" y="3593"/>
                </a:lnTo>
                <a:lnTo>
                  <a:pt x="91392" y="3444"/>
                </a:lnTo>
                <a:lnTo>
                  <a:pt x="113238" y="3415"/>
                </a:lnTo>
                <a:lnTo>
                  <a:pt x="157605" y="4883"/>
                </a:lnTo>
                <a:lnTo>
                  <a:pt x="202527" y="9380"/>
                </a:lnTo>
                <a:lnTo>
                  <a:pt x="224916" y="11937"/>
                </a:lnTo>
                <a:lnTo>
                  <a:pt x="235110" y="12912"/>
                </a:lnTo>
                <a:lnTo>
                  <a:pt x="242839" y="13827"/>
                </a:lnTo>
                <a:lnTo>
                  <a:pt x="249545" y="15099"/>
                </a:lnTo>
                <a:lnTo>
                  <a:pt x="256666" y="17144"/>
                </a:lnTo>
              </a:path>
            </a:pathLst>
          </a:custGeom>
          <a:ln w="12801">
            <a:solidFill>
              <a:srgbClr val="006FC0"/>
            </a:solidFill>
          </a:ln>
        </p:spPr>
        <p:txBody>
          <a:bodyPr wrap="square" lIns="0" tIns="0" rIns="0" bIns="0" rtlCol="0"/>
          <a:lstStyle/>
          <a:p>
            <a:endParaRPr/>
          </a:p>
        </p:txBody>
      </p:sp>
      <p:sp>
        <p:nvSpPr>
          <p:cNvPr id="60" name="object 60"/>
          <p:cNvSpPr/>
          <p:nvPr/>
        </p:nvSpPr>
        <p:spPr>
          <a:xfrm>
            <a:off x="3758184" y="3669174"/>
            <a:ext cx="50800" cy="109855"/>
          </a:xfrm>
          <a:custGeom>
            <a:avLst/>
            <a:gdLst/>
            <a:ahLst/>
            <a:cxnLst/>
            <a:rect l="l" t="t" r="r" b="b"/>
            <a:pathLst>
              <a:path w="50800" h="109854">
                <a:moveTo>
                  <a:pt x="0" y="363"/>
                </a:moveTo>
                <a:lnTo>
                  <a:pt x="8201" y="0"/>
                </a:lnTo>
                <a:lnTo>
                  <a:pt x="18176" y="506"/>
                </a:lnTo>
                <a:lnTo>
                  <a:pt x="25699" y="4274"/>
                </a:lnTo>
                <a:lnTo>
                  <a:pt x="26542" y="13698"/>
                </a:lnTo>
                <a:lnTo>
                  <a:pt x="22058" y="25705"/>
                </a:lnTo>
                <a:lnTo>
                  <a:pt x="16287" y="38225"/>
                </a:lnTo>
                <a:lnTo>
                  <a:pt x="10469" y="51149"/>
                </a:lnTo>
                <a:lnTo>
                  <a:pt x="5841" y="64371"/>
                </a:lnTo>
                <a:lnTo>
                  <a:pt x="2143" y="78005"/>
                </a:lnTo>
                <a:lnTo>
                  <a:pt x="730" y="91914"/>
                </a:lnTo>
                <a:lnTo>
                  <a:pt x="4984" y="103322"/>
                </a:lnTo>
                <a:lnTo>
                  <a:pt x="18287" y="109456"/>
                </a:lnTo>
                <a:lnTo>
                  <a:pt x="27811" y="107477"/>
                </a:lnTo>
                <a:lnTo>
                  <a:pt x="36750" y="100867"/>
                </a:lnTo>
                <a:lnTo>
                  <a:pt x="44523" y="92614"/>
                </a:lnTo>
                <a:lnTo>
                  <a:pt x="50545" y="85707"/>
                </a:lnTo>
              </a:path>
            </a:pathLst>
          </a:custGeom>
          <a:ln w="12801">
            <a:solidFill>
              <a:srgbClr val="006FC0"/>
            </a:solidFill>
          </a:ln>
        </p:spPr>
        <p:txBody>
          <a:bodyPr wrap="square" lIns="0" tIns="0" rIns="0" bIns="0" rtlCol="0"/>
          <a:lstStyle/>
          <a:p>
            <a:endParaRPr/>
          </a:p>
        </p:txBody>
      </p:sp>
      <p:sp>
        <p:nvSpPr>
          <p:cNvPr id="61" name="object 61"/>
          <p:cNvSpPr/>
          <p:nvPr/>
        </p:nvSpPr>
        <p:spPr>
          <a:xfrm>
            <a:off x="3793235" y="3575558"/>
            <a:ext cx="19050" cy="1905"/>
          </a:xfrm>
          <a:custGeom>
            <a:avLst/>
            <a:gdLst/>
            <a:ahLst/>
            <a:cxnLst/>
            <a:rect l="l" t="t" r="r" b="b"/>
            <a:pathLst>
              <a:path w="19050" h="1904">
                <a:moveTo>
                  <a:pt x="0" y="0"/>
                </a:moveTo>
                <a:lnTo>
                  <a:pt x="9398" y="0"/>
                </a:lnTo>
                <a:lnTo>
                  <a:pt x="12826" y="380"/>
                </a:lnTo>
                <a:lnTo>
                  <a:pt x="18923" y="1524"/>
                </a:lnTo>
              </a:path>
            </a:pathLst>
          </a:custGeom>
          <a:ln w="12801">
            <a:solidFill>
              <a:srgbClr val="006FC0"/>
            </a:solidFill>
          </a:ln>
        </p:spPr>
        <p:txBody>
          <a:bodyPr wrap="square" lIns="0" tIns="0" rIns="0" bIns="0" rtlCol="0"/>
          <a:lstStyle/>
          <a:p>
            <a:endParaRPr/>
          </a:p>
        </p:txBody>
      </p:sp>
      <p:sp>
        <p:nvSpPr>
          <p:cNvPr id="62" name="object 62"/>
          <p:cNvSpPr/>
          <p:nvPr/>
        </p:nvSpPr>
        <p:spPr>
          <a:xfrm>
            <a:off x="3418585" y="3020964"/>
            <a:ext cx="347980" cy="138430"/>
          </a:xfrm>
          <a:custGeom>
            <a:avLst/>
            <a:gdLst/>
            <a:ahLst/>
            <a:cxnLst/>
            <a:rect l="l" t="t" r="r" b="b"/>
            <a:pathLst>
              <a:path w="347979" h="138430">
                <a:moveTo>
                  <a:pt x="0" y="6588"/>
                </a:moveTo>
                <a:lnTo>
                  <a:pt x="9064" y="2192"/>
                </a:lnTo>
                <a:lnTo>
                  <a:pt x="17367" y="0"/>
                </a:lnTo>
                <a:lnTo>
                  <a:pt x="24002" y="2784"/>
                </a:lnTo>
                <a:lnTo>
                  <a:pt x="28066" y="13319"/>
                </a:lnTo>
                <a:lnTo>
                  <a:pt x="27316" y="22336"/>
                </a:lnTo>
                <a:lnTo>
                  <a:pt x="24066" y="33162"/>
                </a:lnTo>
                <a:lnTo>
                  <a:pt x="20244" y="44037"/>
                </a:lnTo>
                <a:lnTo>
                  <a:pt x="17779" y="53197"/>
                </a:lnTo>
                <a:lnTo>
                  <a:pt x="16097" y="65857"/>
                </a:lnTo>
                <a:lnTo>
                  <a:pt x="15462" y="78851"/>
                </a:lnTo>
                <a:lnTo>
                  <a:pt x="16208" y="91844"/>
                </a:lnTo>
                <a:lnTo>
                  <a:pt x="37064" y="125704"/>
                </a:lnTo>
                <a:lnTo>
                  <a:pt x="47243" y="126730"/>
                </a:lnTo>
                <a:lnTo>
                  <a:pt x="60582" y="123483"/>
                </a:lnTo>
                <a:lnTo>
                  <a:pt x="93979" y="98409"/>
                </a:lnTo>
                <a:lnTo>
                  <a:pt x="114045" y="75691"/>
                </a:lnTo>
                <a:lnTo>
                  <a:pt x="124698" y="65387"/>
                </a:lnTo>
                <a:lnTo>
                  <a:pt x="137160" y="56880"/>
                </a:lnTo>
                <a:lnTo>
                  <a:pt x="145682" y="68788"/>
                </a:lnTo>
                <a:lnTo>
                  <a:pt x="154003" y="80803"/>
                </a:lnTo>
                <a:lnTo>
                  <a:pt x="162538" y="92509"/>
                </a:lnTo>
                <a:lnTo>
                  <a:pt x="204739" y="128857"/>
                </a:lnTo>
                <a:lnTo>
                  <a:pt x="245110" y="138033"/>
                </a:lnTo>
                <a:lnTo>
                  <a:pt x="259072" y="137171"/>
                </a:lnTo>
                <a:lnTo>
                  <a:pt x="296290" y="120634"/>
                </a:lnTo>
                <a:lnTo>
                  <a:pt x="313689" y="85836"/>
                </a:lnTo>
                <a:lnTo>
                  <a:pt x="310620" y="69415"/>
                </a:lnTo>
                <a:lnTo>
                  <a:pt x="300942" y="61245"/>
                </a:lnTo>
                <a:lnTo>
                  <a:pt x="287954" y="56386"/>
                </a:lnTo>
                <a:lnTo>
                  <a:pt x="274954" y="49895"/>
                </a:lnTo>
                <a:lnTo>
                  <a:pt x="273812" y="47482"/>
                </a:lnTo>
                <a:lnTo>
                  <a:pt x="272541" y="45323"/>
                </a:lnTo>
                <a:lnTo>
                  <a:pt x="271017" y="42910"/>
                </a:lnTo>
                <a:lnTo>
                  <a:pt x="276669" y="36657"/>
                </a:lnTo>
                <a:lnTo>
                  <a:pt x="282606" y="32035"/>
                </a:lnTo>
                <a:lnTo>
                  <a:pt x="289448" y="28819"/>
                </a:lnTo>
                <a:lnTo>
                  <a:pt x="297814" y="26781"/>
                </a:lnTo>
                <a:lnTo>
                  <a:pt x="307631" y="26600"/>
                </a:lnTo>
                <a:lnTo>
                  <a:pt x="317388" y="28860"/>
                </a:lnTo>
                <a:lnTo>
                  <a:pt x="326979" y="32049"/>
                </a:lnTo>
                <a:lnTo>
                  <a:pt x="336296" y="34655"/>
                </a:lnTo>
                <a:lnTo>
                  <a:pt x="339851" y="34909"/>
                </a:lnTo>
                <a:lnTo>
                  <a:pt x="343915" y="35290"/>
                </a:lnTo>
                <a:lnTo>
                  <a:pt x="347472" y="35544"/>
                </a:lnTo>
              </a:path>
            </a:pathLst>
          </a:custGeom>
          <a:ln w="12801">
            <a:solidFill>
              <a:srgbClr val="006FC0"/>
            </a:solidFill>
          </a:ln>
        </p:spPr>
        <p:txBody>
          <a:bodyPr wrap="square" lIns="0" tIns="0" rIns="0" bIns="0" rtlCol="0"/>
          <a:lstStyle/>
          <a:p>
            <a:endParaRPr/>
          </a:p>
        </p:txBody>
      </p:sp>
      <p:sp>
        <p:nvSpPr>
          <p:cNvPr id="63" name="object 63"/>
          <p:cNvSpPr/>
          <p:nvPr/>
        </p:nvSpPr>
        <p:spPr>
          <a:xfrm>
            <a:off x="3382009" y="2875533"/>
            <a:ext cx="367665" cy="95885"/>
          </a:xfrm>
          <a:custGeom>
            <a:avLst/>
            <a:gdLst/>
            <a:ahLst/>
            <a:cxnLst/>
            <a:rect l="l" t="t" r="r" b="b"/>
            <a:pathLst>
              <a:path w="367664" h="95885">
                <a:moveTo>
                  <a:pt x="14986" y="77088"/>
                </a:moveTo>
                <a:lnTo>
                  <a:pt x="7619" y="75564"/>
                </a:lnTo>
                <a:lnTo>
                  <a:pt x="4952" y="75183"/>
                </a:lnTo>
                <a:lnTo>
                  <a:pt x="0" y="73405"/>
                </a:lnTo>
                <a:lnTo>
                  <a:pt x="11878" y="70973"/>
                </a:lnTo>
                <a:lnTo>
                  <a:pt x="23018" y="70897"/>
                </a:lnTo>
                <a:lnTo>
                  <a:pt x="34397" y="72298"/>
                </a:lnTo>
                <a:lnTo>
                  <a:pt x="46989" y="74294"/>
                </a:lnTo>
                <a:lnTo>
                  <a:pt x="72292" y="77658"/>
                </a:lnTo>
                <a:lnTo>
                  <a:pt x="97583" y="80343"/>
                </a:lnTo>
                <a:lnTo>
                  <a:pt x="122945" y="82385"/>
                </a:lnTo>
                <a:lnTo>
                  <a:pt x="148462" y="83819"/>
                </a:lnTo>
                <a:lnTo>
                  <a:pt x="198975" y="88255"/>
                </a:lnTo>
                <a:lnTo>
                  <a:pt x="254619" y="93678"/>
                </a:lnTo>
                <a:lnTo>
                  <a:pt x="310143" y="95696"/>
                </a:lnTo>
                <a:lnTo>
                  <a:pt x="360299" y="89915"/>
                </a:lnTo>
                <a:lnTo>
                  <a:pt x="362712" y="88900"/>
                </a:lnTo>
                <a:lnTo>
                  <a:pt x="365251" y="88011"/>
                </a:lnTo>
                <a:lnTo>
                  <a:pt x="347852" y="44703"/>
                </a:lnTo>
                <a:lnTo>
                  <a:pt x="318897" y="9143"/>
                </a:lnTo>
                <a:lnTo>
                  <a:pt x="313054" y="3048"/>
                </a:lnTo>
                <a:lnTo>
                  <a:pt x="310641" y="0"/>
                </a:lnTo>
              </a:path>
            </a:pathLst>
          </a:custGeom>
          <a:ln w="12801">
            <a:solidFill>
              <a:srgbClr val="006FC0"/>
            </a:solidFill>
          </a:ln>
        </p:spPr>
        <p:txBody>
          <a:bodyPr wrap="square" lIns="0" tIns="0" rIns="0" bIns="0" rtlCol="0"/>
          <a:lstStyle/>
          <a:p>
            <a:endParaRPr/>
          </a:p>
        </p:txBody>
      </p:sp>
      <p:sp>
        <p:nvSpPr>
          <p:cNvPr id="64" name="object 64"/>
          <p:cNvSpPr/>
          <p:nvPr/>
        </p:nvSpPr>
        <p:spPr>
          <a:xfrm>
            <a:off x="3843273" y="2820923"/>
            <a:ext cx="15240" cy="140335"/>
          </a:xfrm>
          <a:custGeom>
            <a:avLst/>
            <a:gdLst/>
            <a:ahLst/>
            <a:cxnLst/>
            <a:rect l="l" t="t" r="r" b="b"/>
            <a:pathLst>
              <a:path w="15239" h="140335">
                <a:moveTo>
                  <a:pt x="0" y="0"/>
                </a:moveTo>
                <a:lnTo>
                  <a:pt x="2676" y="12842"/>
                </a:lnTo>
                <a:lnTo>
                  <a:pt x="3794" y="25876"/>
                </a:lnTo>
                <a:lnTo>
                  <a:pt x="3839" y="39147"/>
                </a:lnTo>
                <a:lnTo>
                  <a:pt x="3301" y="52704"/>
                </a:lnTo>
                <a:lnTo>
                  <a:pt x="2653" y="68296"/>
                </a:lnTo>
                <a:lnTo>
                  <a:pt x="2111" y="83994"/>
                </a:lnTo>
                <a:lnTo>
                  <a:pt x="1783" y="99764"/>
                </a:lnTo>
                <a:lnTo>
                  <a:pt x="1777" y="115570"/>
                </a:lnTo>
                <a:lnTo>
                  <a:pt x="1577" y="127990"/>
                </a:lnTo>
                <a:lnTo>
                  <a:pt x="1889" y="136445"/>
                </a:lnTo>
                <a:lnTo>
                  <a:pt x="5510" y="140019"/>
                </a:lnTo>
                <a:lnTo>
                  <a:pt x="15239" y="137795"/>
                </a:lnTo>
              </a:path>
            </a:pathLst>
          </a:custGeom>
          <a:ln w="12801">
            <a:solidFill>
              <a:srgbClr val="006FC0"/>
            </a:solidFill>
          </a:ln>
        </p:spPr>
        <p:txBody>
          <a:bodyPr wrap="square" lIns="0" tIns="0" rIns="0" bIns="0" rtlCol="0"/>
          <a:lstStyle/>
          <a:p>
            <a:endParaRPr/>
          </a:p>
        </p:txBody>
      </p:sp>
      <p:sp>
        <p:nvSpPr>
          <p:cNvPr id="65" name="object 65"/>
          <p:cNvSpPr/>
          <p:nvPr/>
        </p:nvSpPr>
        <p:spPr>
          <a:xfrm>
            <a:off x="3760342" y="2814689"/>
            <a:ext cx="170180" cy="8890"/>
          </a:xfrm>
          <a:custGeom>
            <a:avLst/>
            <a:gdLst/>
            <a:ahLst/>
            <a:cxnLst/>
            <a:rect l="l" t="t" r="r" b="b"/>
            <a:pathLst>
              <a:path w="170179" h="8889">
                <a:moveTo>
                  <a:pt x="16129" y="8393"/>
                </a:moveTo>
                <a:lnTo>
                  <a:pt x="7620" y="5980"/>
                </a:lnTo>
                <a:lnTo>
                  <a:pt x="5461" y="4964"/>
                </a:lnTo>
                <a:lnTo>
                  <a:pt x="0" y="4710"/>
                </a:lnTo>
                <a:lnTo>
                  <a:pt x="13858" y="3409"/>
                </a:lnTo>
                <a:lnTo>
                  <a:pt x="27336" y="2869"/>
                </a:lnTo>
                <a:lnTo>
                  <a:pt x="40862" y="2710"/>
                </a:lnTo>
                <a:lnTo>
                  <a:pt x="54864" y="2551"/>
                </a:lnTo>
                <a:lnTo>
                  <a:pt x="73187" y="2321"/>
                </a:lnTo>
                <a:lnTo>
                  <a:pt x="91535" y="1948"/>
                </a:lnTo>
                <a:lnTo>
                  <a:pt x="109835" y="1337"/>
                </a:lnTo>
                <a:lnTo>
                  <a:pt x="128016" y="392"/>
                </a:lnTo>
                <a:lnTo>
                  <a:pt x="139049" y="0"/>
                </a:lnTo>
                <a:lnTo>
                  <a:pt x="149510" y="297"/>
                </a:lnTo>
                <a:lnTo>
                  <a:pt x="159734" y="1500"/>
                </a:lnTo>
                <a:lnTo>
                  <a:pt x="170053" y="3821"/>
                </a:lnTo>
              </a:path>
            </a:pathLst>
          </a:custGeom>
          <a:ln w="12801">
            <a:solidFill>
              <a:srgbClr val="006FC0"/>
            </a:solidFill>
          </a:ln>
        </p:spPr>
        <p:txBody>
          <a:bodyPr wrap="square" lIns="0" tIns="0" rIns="0" bIns="0" rtlCol="0"/>
          <a:lstStyle/>
          <a:p>
            <a:endParaRPr/>
          </a:p>
        </p:txBody>
      </p:sp>
      <p:sp>
        <p:nvSpPr>
          <p:cNvPr id="66" name="object 66"/>
          <p:cNvSpPr/>
          <p:nvPr/>
        </p:nvSpPr>
        <p:spPr>
          <a:xfrm>
            <a:off x="3998261" y="2997073"/>
            <a:ext cx="170180" cy="171450"/>
          </a:xfrm>
          <a:custGeom>
            <a:avLst/>
            <a:gdLst/>
            <a:ahLst/>
            <a:cxnLst/>
            <a:rect l="l" t="t" r="r" b="b"/>
            <a:pathLst>
              <a:path w="170179" h="171450">
                <a:moveTo>
                  <a:pt x="6556" y="0"/>
                </a:moveTo>
                <a:lnTo>
                  <a:pt x="200" y="6353"/>
                </a:lnTo>
                <a:lnTo>
                  <a:pt x="0" y="12922"/>
                </a:lnTo>
                <a:lnTo>
                  <a:pt x="3966" y="20109"/>
                </a:lnTo>
                <a:lnTo>
                  <a:pt x="32781" y="56880"/>
                </a:lnTo>
                <a:lnTo>
                  <a:pt x="73233" y="98677"/>
                </a:lnTo>
                <a:lnTo>
                  <a:pt x="105082" y="127057"/>
                </a:lnTo>
                <a:lnTo>
                  <a:pt x="121364" y="140842"/>
                </a:lnTo>
                <a:lnTo>
                  <a:pt x="130434" y="148820"/>
                </a:lnTo>
                <a:lnTo>
                  <a:pt x="141065" y="157797"/>
                </a:lnTo>
                <a:lnTo>
                  <a:pt x="152386" y="165917"/>
                </a:lnTo>
                <a:lnTo>
                  <a:pt x="163528" y="171323"/>
                </a:lnTo>
                <a:lnTo>
                  <a:pt x="165560" y="171068"/>
                </a:lnTo>
                <a:lnTo>
                  <a:pt x="168100" y="170687"/>
                </a:lnTo>
                <a:lnTo>
                  <a:pt x="170132" y="170434"/>
                </a:lnTo>
              </a:path>
            </a:pathLst>
          </a:custGeom>
          <a:ln w="12801">
            <a:solidFill>
              <a:srgbClr val="006FC0"/>
            </a:solidFill>
          </a:ln>
        </p:spPr>
        <p:txBody>
          <a:bodyPr wrap="square" lIns="0" tIns="0" rIns="0" bIns="0" rtlCol="0"/>
          <a:lstStyle/>
          <a:p>
            <a:endParaRPr/>
          </a:p>
        </p:txBody>
      </p:sp>
      <p:sp>
        <p:nvSpPr>
          <p:cNvPr id="67" name="object 67"/>
          <p:cNvSpPr/>
          <p:nvPr/>
        </p:nvSpPr>
        <p:spPr>
          <a:xfrm>
            <a:off x="3965733" y="2976372"/>
            <a:ext cx="186055" cy="215900"/>
          </a:xfrm>
          <a:custGeom>
            <a:avLst/>
            <a:gdLst/>
            <a:ahLst/>
            <a:cxnLst/>
            <a:rect l="l" t="t" r="r" b="b"/>
            <a:pathLst>
              <a:path w="186054" h="215900">
                <a:moveTo>
                  <a:pt x="179292" y="2412"/>
                </a:moveTo>
                <a:lnTo>
                  <a:pt x="181324" y="1777"/>
                </a:lnTo>
                <a:lnTo>
                  <a:pt x="183229" y="888"/>
                </a:lnTo>
                <a:lnTo>
                  <a:pt x="185642" y="0"/>
                </a:lnTo>
                <a:lnTo>
                  <a:pt x="182161" y="13479"/>
                </a:lnTo>
                <a:lnTo>
                  <a:pt x="175228" y="24780"/>
                </a:lnTo>
                <a:lnTo>
                  <a:pt x="166104" y="35343"/>
                </a:lnTo>
                <a:lnTo>
                  <a:pt x="156051" y="46608"/>
                </a:lnTo>
                <a:lnTo>
                  <a:pt x="136880" y="68689"/>
                </a:lnTo>
                <a:lnTo>
                  <a:pt x="116601" y="89804"/>
                </a:lnTo>
                <a:lnTo>
                  <a:pt x="95632" y="110277"/>
                </a:lnTo>
                <a:lnTo>
                  <a:pt x="74390" y="130428"/>
                </a:lnTo>
                <a:lnTo>
                  <a:pt x="56183" y="147514"/>
                </a:lnTo>
                <a:lnTo>
                  <a:pt x="39036" y="164433"/>
                </a:lnTo>
                <a:lnTo>
                  <a:pt x="22865" y="181971"/>
                </a:lnTo>
                <a:lnTo>
                  <a:pt x="7588" y="200913"/>
                </a:lnTo>
                <a:lnTo>
                  <a:pt x="2543" y="207000"/>
                </a:lnTo>
                <a:lnTo>
                  <a:pt x="0" y="210359"/>
                </a:lnTo>
                <a:lnTo>
                  <a:pt x="1123" y="212647"/>
                </a:lnTo>
                <a:lnTo>
                  <a:pt x="7080" y="215518"/>
                </a:lnTo>
              </a:path>
            </a:pathLst>
          </a:custGeom>
          <a:ln w="12801">
            <a:solidFill>
              <a:srgbClr val="006FC0"/>
            </a:solidFill>
          </a:ln>
        </p:spPr>
        <p:txBody>
          <a:bodyPr wrap="square" lIns="0" tIns="0" rIns="0" bIns="0" rtlCol="0"/>
          <a:lstStyle/>
          <a:p>
            <a:endParaRPr/>
          </a:p>
        </p:txBody>
      </p:sp>
      <p:sp>
        <p:nvSpPr>
          <p:cNvPr id="68" name="object 68"/>
          <p:cNvSpPr/>
          <p:nvPr/>
        </p:nvSpPr>
        <p:spPr>
          <a:xfrm>
            <a:off x="4217161" y="3145282"/>
            <a:ext cx="78105" cy="146050"/>
          </a:xfrm>
          <a:custGeom>
            <a:avLst/>
            <a:gdLst/>
            <a:ahLst/>
            <a:cxnLst/>
            <a:rect l="l" t="t" r="r" b="b"/>
            <a:pathLst>
              <a:path w="78104" h="146050">
                <a:moveTo>
                  <a:pt x="63753" y="0"/>
                </a:moveTo>
                <a:lnTo>
                  <a:pt x="74675" y="37718"/>
                </a:lnTo>
                <a:lnTo>
                  <a:pt x="77926" y="77884"/>
                </a:lnTo>
                <a:lnTo>
                  <a:pt x="77215" y="91439"/>
                </a:lnTo>
                <a:lnTo>
                  <a:pt x="55879" y="136525"/>
                </a:lnTo>
                <a:lnTo>
                  <a:pt x="26394" y="146044"/>
                </a:lnTo>
                <a:lnTo>
                  <a:pt x="15875" y="144144"/>
                </a:lnTo>
                <a:lnTo>
                  <a:pt x="7112" y="138302"/>
                </a:lnTo>
                <a:lnTo>
                  <a:pt x="3683" y="135889"/>
                </a:lnTo>
                <a:lnTo>
                  <a:pt x="0" y="129158"/>
                </a:lnTo>
              </a:path>
            </a:pathLst>
          </a:custGeom>
          <a:ln w="12801">
            <a:solidFill>
              <a:srgbClr val="006FC0"/>
            </a:solidFill>
          </a:ln>
        </p:spPr>
        <p:txBody>
          <a:bodyPr wrap="square" lIns="0" tIns="0" rIns="0" bIns="0" rtlCol="0"/>
          <a:lstStyle/>
          <a:p>
            <a:endParaRPr/>
          </a:p>
        </p:txBody>
      </p:sp>
      <p:sp>
        <p:nvSpPr>
          <p:cNvPr id="69" name="object 69"/>
          <p:cNvSpPr/>
          <p:nvPr/>
        </p:nvSpPr>
        <p:spPr>
          <a:xfrm>
            <a:off x="4264786" y="3076320"/>
            <a:ext cx="33020" cy="23495"/>
          </a:xfrm>
          <a:custGeom>
            <a:avLst/>
            <a:gdLst/>
            <a:ahLst/>
            <a:cxnLst/>
            <a:rect l="l" t="t" r="r" b="b"/>
            <a:pathLst>
              <a:path w="33020" h="23494">
                <a:moveTo>
                  <a:pt x="0" y="14350"/>
                </a:moveTo>
                <a:lnTo>
                  <a:pt x="5207" y="6730"/>
                </a:lnTo>
                <a:lnTo>
                  <a:pt x="6985" y="3937"/>
                </a:lnTo>
                <a:lnTo>
                  <a:pt x="11811" y="0"/>
                </a:lnTo>
                <a:lnTo>
                  <a:pt x="17583" y="7346"/>
                </a:lnTo>
                <a:lnTo>
                  <a:pt x="22082" y="14382"/>
                </a:lnTo>
                <a:lnTo>
                  <a:pt x="26652" y="20038"/>
                </a:lnTo>
                <a:lnTo>
                  <a:pt x="32638" y="23240"/>
                </a:lnTo>
              </a:path>
            </a:pathLst>
          </a:custGeom>
          <a:ln w="12801">
            <a:solidFill>
              <a:srgbClr val="006FC0"/>
            </a:solidFill>
          </a:ln>
        </p:spPr>
        <p:txBody>
          <a:bodyPr wrap="square" lIns="0" tIns="0" rIns="0" bIns="0" rtlCol="0"/>
          <a:lstStyle/>
          <a:p>
            <a:endParaRPr/>
          </a:p>
        </p:txBody>
      </p:sp>
      <p:sp>
        <p:nvSpPr>
          <p:cNvPr id="70" name="object 70"/>
          <p:cNvSpPr/>
          <p:nvPr/>
        </p:nvSpPr>
        <p:spPr>
          <a:xfrm>
            <a:off x="4026153" y="2811526"/>
            <a:ext cx="265430" cy="144780"/>
          </a:xfrm>
          <a:custGeom>
            <a:avLst/>
            <a:gdLst/>
            <a:ahLst/>
            <a:cxnLst/>
            <a:rect l="l" t="t" r="r" b="b"/>
            <a:pathLst>
              <a:path w="265429" h="144780">
                <a:moveTo>
                  <a:pt x="6604" y="144399"/>
                </a:moveTo>
                <a:lnTo>
                  <a:pt x="4572" y="144399"/>
                </a:lnTo>
                <a:lnTo>
                  <a:pt x="2032" y="144399"/>
                </a:lnTo>
                <a:lnTo>
                  <a:pt x="0" y="144399"/>
                </a:lnTo>
                <a:lnTo>
                  <a:pt x="9511" y="142954"/>
                </a:lnTo>
                <a:lnTo>
                  <a:pt x="19034" y="142081"/>
                </a:lnTo>
                <a:lnTo>
                  <a:pt x="28628" y="141541"/>
                </a:lnTo>
                <a:lnTo>
                  <a:pt x="38354" y="141097"/>
                </a:lnTo>
                <a:lnTo>
                  <a:pt x="58259" y="140148"/>
                </a:lnTo>
                <a:lnTo>
                  <a:pt x="78152" y="138747"/>
                </a:lnTo>
                <a:lnTo>
                  <a:pt x="98022" y="137060"/>
                </a:lnTo>
                <a:lnTo>
                  <a:pt x="117856" y="135254"/>
                </a:lnTo>
                <a:lnTo>
                  <a:pt x="140712" y="133236"/>
                </a:lnTo>
                <a:lnTo>
                  <a:pt x="186328" y="128343"/>
                </a:lnTo>
                <a:lnTo>
                  <a:pt x="236680" y="120269"/>
                </a:lnTo>
                <a:lnTo>
                  <a:pt x="265092" y="98829"/>
                </a:lnTo>
                <a:lnTo>
                  <a:pt x="262032" y="90043"/>
                </a:lnTo>
                <a:lnTo>
                  <a:pt x="255496" y="82208"/>
                </a:lnTo>
                <a:lnTo>
                  <a:pt x="248412" y="75184"/>
                </a:lnTo>
                <a:lnTo>
                  <a:pt x="238196" y="64982"/>
                </a:lnTo>
                <a:lnTo>
                  <a:pt x="208407" y="33782"/>
                </a:lnTo>
                <a:lnTo>
                  <a:pt x="195191" y="9314"/>
                </a:lnTo>
                <a:lnTo>
                  <a:pt x="202311" y="4190"/>
                </a:lnTo>
                <a:lnTo>
                  <a:pt x="214503" y="2412"/>
                </a:lnTo>
                <a:lnTo>
                  <a:pt x="217297" y="2032"/>
                </a:lnTo>
                <a:lnTo>
                  <a:pt x="224536" y="0"/>
                </a:lnTo>
              </a:path>
            </a:pathLst>
          </a:custGeom>
          <a:ln w="12801">
            <a:solidFill>
              <a:srgbClr val="006FC0"/>
            </a:solidFill>
          </a:ln>
        </p:spPr>
        <p:txBody>
          <a:bodyPr wrap="square" lIns="0" tIns="0" rIns="0" bIns="0" rtlCol="0"/>
          <a:lstStyle/>
          <a:p>
            <a:endParaRPr/>
          </a:p>
        </p:txBody>
      </p:sp>
      <p:sp>
        <p:nvSpPr>
          <p:cNvPr id="71" name="object 71"/>
          <p:cNvSpPr/>
          <p:nvPr/>
        </p:nvSpPr>
        <p:spPr>
          <a:xfrm>
            <a:off x="4597272" y="3048889"/>
            <a:ext cx="178435" cy="22225"/>
          </a:xfrm>
          <a:custGeom>
            <a:avLst/>
            <a:gdLst/>
            <a:ahLst/>
            <a:cxnLst/>
            <a:rect l="l" t="t" r="r" b="b"/>
            <a:pathLst>
              <a:path w="178435" h="22225">
                <a:moveTo>
                  <a:pt x="12826" y="3683"/>
                </a:moveTo>
                <a:lnTo>
                  <a:pt x="3937" y="6476"/>
                </a:lnTo>
                <a:lnTo>
                  <a:pt x="1269" y="8255"/>
                </a:lnTo>
                <a:lnTo>
                  <a:pt x="0" y="0"/>
                </a:lnTo>
                <a:lnTo>
                  <a:pt x="9902" y="537"/>
                </a:lnTo>
                <a:lnTo>
                  <a:pt x="19589" y="968"/>
                </a:lnTo>
                <a:lnTo>
                  <a:pt x="29325" y="1518"/>
                </a:lnTo>
                <a:lnTo>
                  <a:pt x="76549" y="8413"/>
                </a:lnTo>
                <a:lnTo>
                  <a:pt x="112775" y="16128"/>
                </a:lnTo>
                <a:lnTo>
                  <a:pt x="128922" y="19042"/>
                </a:lnTo>
                <a:lnTo>
                  <a:pt x="145272" y="20669"/>
                </a:lnTo>
                <a:lnTo>
                  <a:pt x="161692" y="21486"/>
                </a:lnTo>
                <a:lnTo>
                  <a:pt x="178053" y="21971"/>
                </a:lnTo>
              </a:path>
            </a:pathLst>
          </a:custGeom>
          <a:ln w="12801">
            <a:solidFill>
              <a:srgbClr val="006FC0"/>
            </a:solidFill>
          </a:ln>
        </p:spPr>
        <p:txBody>
          <a:bodyPr wrap="square" lIns="0" tIns="0" rIns="0" bIns="0" rtlCol="0"/>
          <a:lstStyle/>
          <a:p>
            <a:endParaRPr/>
          </a:p>
        </p:txBody>
      </p:sp>
      <p:sp>
        <p:nvSpPr>
          <p:cNvPr id="72" name="object 72"/>
          <p:cNvSpPr/>
          <p:nvPr/>
        </p:nvSpPr>
        <p:spPr>
          <a:xfrm>
            <a:off x="4632325" y="3127501"/>
            <a:ext cx="208915" cy="23495"/>
          </a:xfrm>
          <a:custGeom>
            <a:avLst/>
            <a:gdLst/>
            <a:ahLst/>
            <a:cxnLst/>
            <a:rect l="l" t="t" r="r" b="b"/>
            <a:pathLst>
              <a:path w="208914" h="23494">
                <a:moveTo>
                  <a:pt x="10033" y="0"/>
                </a:moveTo>
                <a:lnTo>
                  <a:pt x="6730" y="2794"/>
                </a:lnTo>
                <a:lnTo>
                  <a:pt x="3428" y="5207"/>
                </a:lnTo>
                <a:lnTo>
                  <a:pt x="0" y="7620"/>
                </a:lnTo>
                <a:lnTo>
                  <a:pt x="14075" y="10346"/>
                </a:lnTo>
                <a:lnTo>
                  <a:pt x="27828" y="12001"/>
                </a:lnTo>
                <a:lnTo>
                  <a:pt x="41701" y="13084"/>
                </a:lnTo>
                <a:lnTo>
                  <a:pt x="56134" y="14097"/>
                </a:lnTo>
                <a:lnTo>
                  <a:pt x="76918" y="16047"/>
                </a:lnTo>
                <a:lnTo>
                  <a:pt x="97726" y="18176"/>
                </a:lnTo>
                <a:lnTo>
                  <a:pt x="118534" y="20329"/>
                </a:lnTo>
                <a:lnTo>
                  <a:pt x="139319" y="22351"/>
                </a:lnTo>
                <a:lnTo>
                  <a:pt x="156942" y="23191"/>
                </a:lnTo>
                <a:lnTo>
                  <a:pt x="174291" y="22780"/>
                </a:lnTo>
                <a:lnTo>
                  <a:pt x="191521" y="21298"/>
                </a:lnTo>
                <a:lnTo>
                  <a:pt x="208787" y="18923"/>
                </a:lnTo>
              </a:path>
            </a:pathLst>
          </a:custGeom>
          <a:ln w="12801">
            <a:solidFill>
              <a:srgbClr val="006FC0"/>
            </a:solidFill>
          </a:ln>
        </p:spPr>
        <p:txBody>
          <a:bodyPr wrap="square" lIns="0" tIns="0" rIns="0" bIns="0" rtlCol="0"/>
          <a:lstStyle/>
          <a:p>
            <a:endParaRPr/>
          </a:p>
        </p:txBody>
      </p:sp>
      <p:sp>
        <p:nvSpPr>
          <p:cNvPr id="73" name="object 73"/>
          <p:cNvSpPr/>
          <p:nvPr/>
        </p:nvSpPr>
        <p:spPr>
          <a:xfrm>
            <a:off x="5170217" y="3069970"/>
            <a:ext cx="374015" cy="214629"/>
          </a:xfrm>
          <a:custGeom>
            <a:avLst/>
            <a:gdLst/>
            <a:ahLst/>
            <a:cxnLst/>
            <a:rect l="l" t="t" r="r" b="b"/>
            <a:pathLst>
              <a:path w="374014" h="214629">
                <a:moveTo>
                  <a:pt x="714" y="42037"/>
                </a:moveTo>
                <a:lnTo>
                  <a:pt x="5270" y="33049"/>
                </a:lnTo>
                <a:lnTo>
                  <a:pt x="9159" y="24050"/>
                </a:lnTo>
                <a:lnTo>
                  <a:pt x="12858" y="15122"/>
                </a:lnTo>
                <a:lnTo>
                  <a:pt x="16843" y="6350"/>
                </a:lnTo>
                <a:lnTo>
                  <a:pt x="18748" y="4190"/>
                </a:lnTo>
                <a:lnTo>
                  <a:pt x="20272" y="2158"/>
                </a:lnTo>
                <a:lnTo>
                  <a:pt x="22050" y="0"/>
                </a:lnTo>
                <a:lnTo>
                  <a:pt x="16777" y="13636"/>
                </a:lnTo>
                <a:lnTo>
                  <a:pt x="11493" y="27273"/>
                </a:lnTo>
                <a:lnTo>
                  <a:pt x="6852" y="41148"/>
                </a:lnTo>
                <a:lnTo>
                  <a:pt x="3508" y="55499"/>
                </a:lnTo>
                <a:lnTo>
                  <a:pt x="724" y="79128"/>
                </a:lnTo>
                <a:lnTo>
                  <a:pt x="0" y="102615"/>
                </a:lnTo>
                <a:lnTo>
                  <a:pt x="1633" y="126007"/>
                </a:lnTo>
                <a:lnTo>
                  <a:pt x="11269" y="167709"/>
                </a:lnTo>
                <a:lnTo>
                  <a:pt x="46434" y="210946"/>
                </a:lnTo>
                <a:lnTo>
                  <a:pt x="61319" y="214054"/>
                </a:lnTo>
                <a:lnTo>
                  <a:pt x="75596" y="210946"/>
                </a:lnTo>
                <a:lnTo>
                  <a:pt x="115165" y="177986"/>
                </a:lnTo>
                <a:lnTo>
                  <a:pt x="139739" y="141831"/>
                </a:lnTo>
                <a:lnTo>
                  <a:pt x="150955" y="123443"/>
                </a:lnTo>
                <a:lnTo>
                  <a:pt x="152860" y="120650"/>
                </a:lnTo>
                <a:lnTo>
                  <a:pt x="154384" y="117601"/>
                </a:lnTo>
                <a:lnTo>
                  <a:pt x="156416" y="114934"/>
                </a:lnTo>
                <a:lnTo>
                  <a:pt x="161057" y="122844"/>
                </a:lnTo>
                <a:lnTo>
                  <a:pt x="166115" y="132778"/>
                </a:lnTo>
                <a:lnTo>
                  <a:pt x="171436" y="143760"/>
                </a:lnTo>
                <a:lnTo>
                  <a:pt x="176863" y="154812"/>
                </a:lnTo>
                <a:lnTo>
                  <a:pt x="191611" y="177673"/>
                </a:lnTo>
                <a:lnTo>
                  <a:pt x="210264" y="194818"/>
                </a:lnTo>
                <a:lnTo>
                  <a:pt x="233013" y="204533"/>
                </a:lnTo>
                <a:lnTo>
                  <a:pt x="260048" y="205104"/>
                </a:lnTo>
                <a:lnTo>
                  <a:pt x="275228" y="200505"/>
                </a:lnTo>
                <a:lnTo>
                  <a:pt x="287861" y="192119"/>
                </a:lnTo>
                <a:lnTo>
                  <a:pt x="298017" y="180637"/>
                </a:lnTo>
                <a:lnTo>
                  <a:pt x="305768" y="166750"/>
                </a:lnTo>
                <a:lnTo>
                  <a:pt x="312800" y="138658"/>
                </a:lnTo>
                <a:lnTo>
                  <a:pt x="310594" y="110505"/>
                </a:lnTo>
                <a:lnTo>
                  <a:pt x="301339" y="83329"/>
                </a:lnTo>
                <a:lnTo>
                  <a:pt x="287226" y="58165"/>
                </a:lnTo>
                <a:lnTo>
                  <a:pt x="282539" y="51238"/>
                </a:lnTo>
                <a:lnTo>
                  <a:pt x="278495" y="44084"/>
                </a:lnTo>
                <a:lnTo>
                  <a:pt x="310435" y="19806"/>
                </a:lnTo>
                <a:lnTo>
                  <a:pt x="319484" y="19176"/>
                </a:lnTo>
                <a:lnTo>
                  <a:pt x="330144" y="18321"/>
                </a:lnTo>
                <a:lnTo>
                  <a:pt x="340661" y="17859"/>
                </a:lnTo>
                <a:lnTo>
                  <a:pt x="351131" y="17516"/>
                </a:lnTo>
                <a:lnTo>
                  <a:pt x="361648" y="17017"/>
                </a:lnTo>
                <a:lnTo>
                  <a:pt x="365585" y="16128"/>
                </a:lnTo>
                <a:lnTo>
                  <a:pt x="369522" y="15493"/>
                </a:lnTo>
                <a:lnTo>
                  <a:pt x="373459" y="14604"/>
                </a:lnTo>
              </a:path>
            </a:pathLst>
          </a:custGeom>
          <a:ln w="12801">
            <a:solidFill>
              <a:srgbClr val="006FC0"/>
            </a:solidFill>
          </a:ln>
        </p:spPr>
        <p:txBody>
          <a:bodyPr wrap="square" lIns="0" tIns="0" rIns="0" bIns="0" rtlCol="0"/>
          <a:lstStyle/>
          <a:p>
            <a:endParaRPr/>
          </a:p>
        </p:txBody>
      </p:sp>
      <p:sp>
        <p:nvSpPr>
          <p:cNvPr id="74" name="object 74"/>
          <p:cNvSpPr/>
          <p:nvPr/>
        </p:nvSpPr>
        <p:spPr>
          <a:xfrm>
            <a:off x="5091684" y="2899536"/>
            <a:ext cx="400685" cy="116839"/>
          </a:xfrm>
          <a:custGeom>
            <a:avLst/>
            <a:gdLst/>
            <a:ahLst/>
            <a:cxnLst/>
            <a:rect l="l" t="t" r="r" b="b"/>
            <a:pathLst>
              <a:path w="400685" h="116839">
                <a:moveTo>
                  <a:pt x="35940" y="105155"/>
                </a:moveTo>
                <a:lnTo>
                  <a:pt x="25128" y="103012"/>
                </a:lnTo>
                <a:lnTo>
                  <a:pt x="16398" y="100584"/>
                </a:lnTo>
                <a:lnTo>
                  <a:pt x="8455" y="97012"/>
                </a:lnTo>
                <a:lnTo>
                  <a:pt x="0" y="91439"/>
                </a:lnTo>
                <a:lnTo>
                  <a:pt x="10503" y="91197"/>
                </a:lnTo>
                <a:lnTo>
                  <a:pt x="21066" y="90931"/>
                </a:lnTo>
                <a:lnTo>
                  <a:pt x="31700" y="90761"/>
                </a:lnTo>
                <a:lnTo>
                  <a:pt x="42417" y="90804"/>
                </a:lnTo>
                <a:lnTo>
                  <a:pt x="74785" y="91428"/>
                </a:lnTo>
                <a:lnTo>
                  <a:pt x="139519" y="94055"/>
                </a:lnTo>
                <a:lnTo>
                  <a:pt x="203069" y="99101"/>
                </a:lnTo>
                <a:lnTo>
                  <a:pt x="265433" y="105804"/>
                </a:lnTo>
                <a:lnTo>
                  <a:pt x="319500" y="112960"/>
                </a:lnTo>
                <a:lnTo>
                  <a:pt x="343122" y="115871"/>
                </a:lnTo>
                <a:lnTo>
                  <a:pt x="366696" y="116568"/>
                </a:lnTo>
                <a:lnTo>
                  <a:pt x="389508" y="113157"/>
                </a:lnTo>
                <a:lnTo>
                  <a:pt x="398801" y="107265"/>
                </a:lnTo>
                <a:lnTo>
                  <a:pt x="400224" y="98313"/>
                </a:lnTo>
                <a:lnTo>
                  <a:pt x="396670" y="88243"/>
                </a:lnTo>
                <a:lnTo>
                  <a:pt x="364474" y="48561"/>
                </a:lnTo>
                <a:lnTo>
                  <a:pt x="334010" y="22225"/>
                </a:lnTo>
                <a:lnTo>
                  <a:pt x="312275" y="5580"/>
                </a:lnTo>
                <a:lnTo>
                  <a:pt x="305053" y="0"/>
                </a:lnTo>
              </a:path>
            </a:pathLst>
          </a:custGeom>
          <a:ln w="12801">
            <a:solidFill>
              <a:srgbClr val="006FC0"/>
            </a:solidFill>
          </a:ln>
        </p:spPr>
        <p:txBody>
          <a:bodyPr wrap="square" lIns="0" tIns="0" rIns="0" bIns="0" rtlCol="0"/>
          <a:lstStyle/>
          <a:p>
            <a:endParaRPr/>
          </a:p>
        </p:txBody>
      </p:sp>
      <p:sp>
        <p:nvSpPr>
          <p:cNvPr id="75" name="object 75"/>
          <p:cNvSpPr/>
          <p:nvPr/>
        </p:nvSpPr>
        <p:spPr>
          <a:xfrm>
            <a:off x="5442839" y="2808985"/>
            <a:ext cx="161925" cy="35560"/>
          </a:xfrm>
          <a:custGeom>
            <a:avLst/>
            <a:gdLst/>
            <a:ahLst/>
            <a:cxnLst/>
            <a:rect l="l" t="t" r="r" b="b"/>
            <a:pathLst>
              <a:path w="161925" h="35560">
                <a:moveTo>
                  <a:pt x="6350" y="2539"/>
                </a:moveTo>
                <a:lnTo>
                  <a:pt x="4190" y="1524"/>
                </a:lnTo>
                <a:lnTo>
                  <a:pt x="2159" y="1015"/>
                </a:lnTo>
                <a:lnTo>
                  <a:pt x="0" y="0"/>
                </a:lnTo>
                <a:lnTo>
                  <a:pt x="49657" y="8254"/>
                </a:lnTo>
                <a:lnTo>
                  <a:pt x="69343" y="13739"/>
                </a:lnTo>
                <a:lnTo>
                  <a:pt x="89138" y="19081"/>
                </a:lnTo>
                <a:lnTo>
                  <a:pt x="109003" y="24185"/>
                </a:lnTo>
                <a:lnTo>
                  <a:pt x="128905" y="28955"/>
                </a:lnTo>
                <a:lnTo>
                  <a:pt x="139523" y="31146"/>
                </a:lnTo>
                <a:lnTo>
                  <a:pt x="147367" y="32765"/>
                </a:lnTo>
                <a:lnTo>
                  <a:pt x="154140" y="34099"/>
                </a:lnTo>
                <a:lnTo>
                  <a:pt x="161544" y="35433"/>
                </a:lnTo>
              </a:path>
            </a:pathLst>
          </a:custGeom>
          <a:ln w="12801">
            <a:solidFill>
              <a:srgbClr val="006FC0"/>
            </a:solidFill>
          </a:ln>
        </p:spPr>
        <p:txBody>
          <a:bodyPr wrap="square" lIns="0" tIns="0" rIns="0" bIns="0" rtlCol="0"/>
          <a:lstStyle/>
          <a:p>
            <a:endParaRPr/>
          </a:p>
        </p:txBody>
      </p:sp>
      <p:sp>
        <p:nvSpPr>
          <p:cNvPr id="76" name="object 76"/>
          <p:cNvSpPr/>
          <p:nvPr/>
        </p:nvSpPr>
        <p:spPr>
          <a:xfrm>
            <a:off x="5526627" y="2837433"/>
            <a:ext cx="29209" cy="145415"/>
          </a:xfrm>
          <a:custGeom>
            <a:avLst/>
            <a:gdLst/>
            <a:ahLst/>
            <a:cxnLst/>
            <a:rect l="l" t="t" r="r" b="b"/>
            <a:pathLst>
              <a:path w="29210" h="145414">
                <a:moveTo>
                  <a:pt x="10953" y="0"/>
                </a:moveTo>
                <a:lnTo>
                  <a:pt x="2178" y="8256"/>
                </a:lnTo>
                <a:lnTo>
                  <a:pt x="0" y="14906"/>
                </a:lnTo>
                <a:lnTo>
                  <a:pt x="1488" y="22770"/>
                </a:lnTo>
                <a:lnTo>
                  <a:pt x="3714" y="34670"/>
                </a:lnTo>
                <a:lnTo>
                  <a:pt x="5274" y="48867"/>
                </a:lnTo>
                <a:lnTo>
                  <a:pt x="6953" y="63087"/>
                </a:lnTo>
                <a:lnTo>
                  <a:pt x="8822" y="77354"/>
                </a:lnTo>
                <a:lnTo>
                  <a:pt x="10953" y="91693"/>
                </a:lnTo>
                <a:lnTo>
                  <a:pt x="12152" y="103647"/>
                </a:lnTo>
                <a:lnTo>
                  <a:pt x="23780" y="141096"/>
                </a:lnTo>
                <a:lnTo>
                  <a:pt x="26193" y="142875"/>
                </a:lnTo>
                <a:lnTo>
                  <a:pt x="28606" y="145033"/>
                </a:lnTo>
              </a:path>
            </a:pathLst>
          </a:custGeom>
          <a:ln w="12801">
            <a:solidFill>
              <a:srgbClr val="006FC0"/>
            </a:solidFill>
          </a:ln>
        </p:spPr>
        <p:txBody>
          <a:bodyPr wrap="square" lIns="0" tIns="0" rIns="0" bIns="0" rtlCol="0"/>
          <a:lstStyle/>
          <a:p>
            <a:endParaRPr/>
          </a:p>
        </p:txBody>
      </p:sp>
      <p:sp>
        <p:nvSpPr>
          <p:cNvPr id="77" name="object 77"/>
          <p:cNvSpPr/>
          <p:nvPr/>
        </p:nvSpPr>
        <p:spPr>
          <a:xfrm>
            <a:off x="5653755" y="2712973"/>
            <a:ext cx="165735" cy="666115"/>
          </a:xfrm>
          <a:custGeom>
            <a:avLst/>
            <a:gdLst/>
            <a:ahLst/>
            <a:cxnLst/>
            <a:rect l="l" t="t" r="r" b="b"/>
            <a:pathLst>
              <a:path w="165735" h="666114">
                <a:moveTo>
                  <a:pt x="165511" y="0"/>
                </a:moveTo>
                <a:lnTo>
                  <a:pt x="159209" y="15138"/>
                </a:lnTo>
                <a:lnTo>
                  <a:pt x="152430" y="27384"/>
                </a:lnTo>
                <a:lnTo>
                  <a:pt x="144794" y="39272"/>
                </a:lnTo>
                <a:lnTo>
                  <a:pt x="135920" y="53339"/>
                </a:lnTo>
                <a:lnTo>
                  <a:pt x="112119" y="93354"/>
                </a:lnTo>
                <a:lnTo>
                  <a:pt x="89819" y="134191"/>
                </a:lnTo>
                <a:lnTo>
                  <a:pt x="69233" y="175908"/>
                </a:lnTo>
                <a:lnTo>
                  <a:pt x="50576" y="218566"/>
                </a:lnTo>
                <a:lnTo>
                  <a:pt x="32049" y="267281"/>
                </a:lnTo>
                <a:lnTo>
                  <a:pt x="16692" y="317348"/>
                </a:lnTo>
                <a:lnTo>
                  <a:pt x="5633" y="368446"/>
                </a:lnTo>
                <a:lnTo>
                  <a:pt x="0" y="420251"/>
                </a:lnTo>
                <a:lnTo>
                  <a:pt x="919" y="472439"/>
                </a:lnTo>
                <a:lnTo>
                  <a:pt x="7192" y="511609"/>
                </a:lnTo>
                <a:lnTo>
                  <a:pt x="36548" y="581328"/>
                </a:lnTo>
                <a:lnTo>
                  <a:pt x="59466" y="613283"/>
                </a:lnTo>
                <a:lnTo>
                  <a:pt x="91883" y="643270"/>
                </a:lnTo>
                <a:lnTo>
                  <a:pt x="109901" y="654663"/>
                </a:lnTo>
                <a:lnTo>
                  <a:pt x="129824" y="665734"/>
                </a:lnTo>
              </a:path>
            </a:pathLst>
          </a:custGeom>
          <a:ln w="12801">
            <a:solidFill>
              <a:srgbClr val="006FC0"/>
            </a:solidFill>
          </a:ln>
        </p:spPr>
        <p:txBody>
          <a:bodyPr wrap="square" lIns="0" tIns="0" rIns="0" bIns="0" rtlCol="0"/>
          <a:lstStyle/>
          <a:p>
            <a:endParaRPr/>
          </a:p>
        </p:txBody>
      </p:sp>
      <p:sp>
        <p:nvSpPr>
          <p:cNvPr id="78" name="object 78"/>
          <p:cNvSpPr/>
          <p:nvPr/>
        </p:nvSpPr>
        <p:spPr>
          <a:xfrm>
            <a:off x="6059170" y="2769742"/>
            <a:ext cx="30480" cy="194310"/>
          </a:xfrm>
          <a:custGeom>
            <a:avLst/>
            <a:gdLst/>
            <a:ahLst/>
            <a:cxnLst/>
            <a:rect l="l" t="t" r="r" b="b"/>
            <a:pathLst>
              <a:path w="30479" h="194310">
                <a:moveTo>
                  <a:pt x="3555" y="0"/>
                </a:moveTo>
                <a:lnTo>
                  <a:pt x="28320" y="29845"/>
                </a:lnTo>
                <a:lnTo>
                  <a:pt x="30321" y="46743"/>
                </a:lnTo>
                <a:lnTo>
                  <a:pt x="29654" y="64166"/>
                </a:lnTo>
                <a:lnTo>
                  <a:pt x="27177" y="81637"/>
                </a:lnTo>
                <a:lnTo>
                  <a:pt x="23749" y="98679"/>
                </a:lnTo>
                <a:lnTo>
                  <a:pt x="20103" y="116824"/>
                </a:lnTo>
                <a:lnTo>
                  <a:pt x="16589" y="134778"/>
                </a:lnTo>
                <a:lnTo>
                  <a:pt x="12622" y="152685"/>
                </a:lnTo>
                <a:lnTo>
                  <a:pt x="7619" y="170687"/>
                </a:lnTo>
                <a:lnTo>
                  <a:pt x="3301" y="182499"/>
                </a:lnTo>
                <a:lnTo>
                  <a:pt x="2031" y="186182"/>
                </a:lnTo>
                <a:lnTo>
                  <a:pt x="0" y="194183"/>
                </a:lnTo>
              </a:path>
            </a:pathLst>
          </a:custGeom>
          <a:ln w="12801">
            <a:solidFill>
              <a:srgbClr val="006FC0"/>
            </a:solidFill>
          </a:ln>
        </p:spPr>
        <p:txBody>
          <a:bodyPr wrap="square" lIns="0" tIns="0" rIns="0" bIns="0" rtlCol="0"/>
          <a:lstStyle/>
          <a:p>
            <a:endParaRPr/>
          </a:p>
        </p:txBody>
      </p:sp>
      <p:sp>
        <p:nvSpPr>
          <p:cNvPr id="79" name="object 79"/>
          <p:cNvSpPr/>
          <p:nvPr/>
        </p:nvSpPr>
        <p:spPr>
          <a:xfrm>
            <a:off x="5924422" y="2990342"/>
            <a:ext cx="334010" cy="10795"/>
          </a:xfrm>
          <a:custGeom>
            <a:avLst/>
            <a:gdLst/>
            <a:ahLst/>
            <a:cxnLst/>
            <a:rect l="l" t="t" r="r" b="b"/>
            <a:pathLst>
              <a:path w="334010" h="10794">
                <a:moveTo>
                  <a:pt x="0" y="0"/>
                </a:moveTo>
                <a:lnTo>
                  <a:pt x="5792" y="6316"/>
                </a:lnTo>
                <a:lnTo>
                  <a:pt x="18907" y="8239"/>
                </a:lnTo>
                <a:lnTo>
                  <a:pt x="35522" y="7661"/>
                </a:lnTo>
                <a:lnTo>
                  <a:pt x="51815" y="6477"/>
                </a:lnTo>
                <a:lnTo>
                  <a:pt x="83829" y="4714"/>
                </a:lnTo>
                <a:lnTo>
                  <a:pt x="115903" y="3810"/>
                </a:lnTo>
                <a:lnTo>
                  <a:pt x="148095" y="3476"/>
                </a:lnTo>
                <a:lnTo>
                  <a:pt x="180466" y="3429"/>
                </a:lnTo>
                <a:lnTo>
                  <a:pt x="208996" y="2956"/>
                </a:lnTo>
                <a:lnTo>
                  <a:pt x="238013" y="2222"/>
                </a:lnTo>
                <a:lnTo>
                  <a:pt x="266959" y="2250"/>
                </a:lnTo>
                <a:lnTo>
                  <a:pt x="295275" y="4063"/>
                </a:lnTo>
                <a:lnTo>
                  <a:pt x="304827" y="5292"/>
                </a:lnTo>
                <a:lnTo>
                  <a:pt x="314547" y="7032"/>
                </a:lnTo>
                <a:lnTo>
                  <a:pt x="324314" y="8939"/>
                </a:lnTo>
                <a:lnTo>
                  <a:pt x="334010" y="10668"/>
                </a:lnTo>
              </a:path>
            </a:pathLst>
          </a:custGeom>
          <a:ln w="12496">
            <a:solidFill>
              <a:srgbClr val="006FC0"/>
            </a:solidFill>
          </a:ln>
        </p:spPr>
        <p:txBody>
          <a:bodyPr wrap="square" lIns="0" tIns="0" rIns="0" bIns="0" rtlCol="0"/>
          <a:lstStyle/>
          <a:p>
            <a:endParaRPr/>
          </a:p>
        </p:txBody>
      </p:sp>
      <p:sp>
        <p:nvSpPr>
          <p:cNvPr id="80" name="object 80"/>
          <p:cNvSpPr/>
          <p:nvPr/>
        </p:nvSpPr>
        <p:spPr>
          <a:xfrm>
            <a:off x="5944234" y="3204717"/>
            <a:ext cx="156845" cy="185420"/>
          </a:xfrm>
          <a:custGeom>
            <a:avLst/>
            <a:gdLst/>
            <a:ahLst/>
            <a:cxnLst/>
            <a:rect l="l" t="t" r="r" b="b"/>
            <a:pathLst>
              <a:path w="156845" h="185420">
                <a:moveTo>
                  <a:pt x="0" y="185293"/>
                </a:moveTo>
                <a:lnTo>
                  <a:pt x="3131" y="170797"/>
                </a:lnTo>
                <a:lnTo>
                  <a:pt x="6476" y="156670"/>
                </a:lnTo>
                <a:lnTo>
                  <a:pt x="9251" y="142376"/>
                </a:lnTo>
                <a:lnTo>
                  <a:pt x="10667" y="127381"/>
                </a:lnTo>
                <a:lnTo>
                  <a:pt x="10777" y="108003"/>
                </a:lnTo>
                <a:lnTo>
                  <a:pt x="10302" y="88471"/>
                </a:lnTo>
                <a:lnTo>
                  <a:pt x="9471" y="68962"/>
                </a:lnTo>
                <a:lnTo>
                  <a:pt x="8509" y="49657"/>
                </a:lnTo>
                <a:lnTo>
                  <a:pt x="7856" y="37129"/>
                </a:lnTo>
                <a:lnTo>
                  <a:pt x="7286" y="24685"/>
                </a:lnTo>
                <a:lnTo>
                  <a:pt x="6883" y="12313"/>
                </a:lnTo>
                <a:lnTo>
                  <a:pt x="6730" y="0"/>
                </a:lnTo>
                <a:lnTo>
                  <a:pt x="13910" y="13664"/>
                </a:lnTo>
                <a:lnTo>
                  <a:pt x="19589" y="27781"/>
                </a:lnTo>
                <a:lnTo>
                  <a:pt x="24554" y="42326"/>
                </a:lnTo>
                <a:lnTo>
                  <a:pt x="29590" y="57277"/>
                </a:lnTo>
                <a:lnTo>
                  <a:pt x="38008" y="79343"/>
                </a:lnTo>
                <a:lnTo>
                  <a:pt x="58844" y="121713"/>
                </a:lnTo>
                <a:lnTo>
                  <a:pt x="82020" y="153140"/>
                </a:lnTo>
                <a:lnTo>
                  <a:pt x="108392" y="170622"/>
                </a:lnTo>
                <a:lnTo>
                  <a:pt x="124078" y="170053"/>
                </a:lnTo>
                <a:lnTo>
                  <a:pt x="151207" y="135066"/>
                </a:lnTo>
                <a:lnTo>
                  <a:pt x="156321" y="83804"/>
                </a:lnTo>
                <a:lnTo>
                  <a:pt x="155160" y="65514"/>
                </a:lnTo>
                <a:lnTo>
                  <a:pt x="153035" y="47498"/>
                </a:lnTo>
                <a:lnTo>
                  <a:pt x="150316" y="36036"/>
                </a:lnTo>
                <a:lnTo>
                  <a:pt x="147288" y="29527"/>
                </a:lnTo>
                <a:lnTo>
                  <a:pt x="145355" y="30638"/>
                </a:lnTo>
                <a:lnTo>
                  <a:pt x="145923" y="42037"/>
                </a:lnTo>
                <a:lnTo>
                  <a:pt x="146938" y="45720"/>
                </a:lnTo>
                <a:lnTo>
                  <a:pt x="148081" y="49657"/>
                </a:lnTo>
                <a:lnTo>
                  <a:pt x="149351" y="52959"/>
                </a:lnTo>
              </a:path>
            </a:pathLst>
          </a:custGeom>
          <a:ln w="12801">
            <a:solidFill>
              <a:srgbClr val="006FC0"/>
            </a:solidFill>
          </a:ln>
        </p:spPr>
        <p:txBody>
          <a:bodyPr wrap="square" lIns="0" tIns="0" rIns="0" bIns="0" rtlCol="0"/>
          <a:lstStyle/>
          <a:p>
            <a:endParaRPr/>
          </a:p>
        </p:txBody>
      </p:sp>
      <p:sp>
        <p:nvSpPr>
          <p:cNvPr id="81" name="object 81"/>
          <p:cNvSpPr/>
          <p:nvPr/>
        </p:nvSpPr>
        <p:spPr>
          <a:xfrm>
            <a:off x="6173978" y="3341242"/>
            <a:ext cx="53340" cy="88900"/>
          </a:xfrm>
          <a:custGeom>
            <a:avLst/>
            <a:gdLst/>
            <a:ahLst/>
            <a:cxnLst/>
            <a:rect l="l" t="t" r="r" b="b"/>
            <a:pathLst>
              <a:path w="53339" h="88900">
                <a:moveTo>
                  <a:pt x="0" y="0"/>
                </a:moveTo>
                <a:lnTo>
                  <a:pt x="12555" y="7270"/>
                </a:lnTo>
                <a:lnTo>
                  <a:pt x="15478" y="14446"/>
                </a:lnTo>
                <a:lnTo>
                  <a:pt x="12948" y="24145"/>
                </a:lnTo>
                <a:lnTo>
                  <a:pt x="9144" y="38989"/>
                </a:lnTo>
                <a:lnTo>
                  <a:pt x="8080" y="48492"/>
                </a:lnTo>
                <a:lnTo>
                  <a:pt x="7683" y="60531"/>
                </a:lnTo>
                <a:lnTo>
                  <a:pt x="8715" y="72403"/>
                </a:lnTo>
                <a:lnTo>
                  <a:pt x="11937" y="81407"/>
                </a:lnTo>
                <a:lnTo>
                  <a:pt x="21889" y="88868"/>
                </a:lnTo>
                <a:lnTo>
                  <a:pt x="31829" y="86995"/>
                </a:lnTo>
                <a:lnTo>
                  <a:pt x="40745" y="79121"/>
                </a:lnTo>
                <a:lnTo>
                  <a:pt x="47625" y="68580"/>
                </a:lnTo>
                <a:lnTo>
                  <a:pt x="49149" y="63627"/>
                </a:lnTo>
                <a:lnTo>
                  <a:pt x="50926" y="58801"/>
                </a:lnTo>
                <a:lnTo>
                  <a:pt x="52832" y="53594"/>
                </a:lnTo>
              </a:path>
            </a:pathLst>
          </a:custGeom>
          <a:ln w="12801">
            <a:solidFill>
              <a:srgbClr val="006FC0"/>
            </a:solidFill>
          </a:ln>
        </p:spPr>
        <p:txBody>
          <a:bodyPr wrap="square" lIns="0" tIns="0" rIns="0" bIns="0" rtlCol="0"/>
          <a:lstStyle/>
          <a:p>
            <a:endParaRPr/>
          </a:p>
        </p:txBody>
      </p:sp>
      <p:sp>
        <p:nvSpPr>
          <p:cNvPr id="82" name="object 82"/>
          <p:cNvSpPr/>
          <p:nvPr/>
        </p:nvSpPr>
        <p:spPr>
          <a:xfrm>
            <a:off x="6178930" y="3212845"/>
            <a:ext cx="22225" cy="26670"/>
          </a:xfrm>
          <a:custGeom>
            <a:avLst/>
            <a:gdLst/>
            <a:ahLst/>
            <a:cxnLst/>
            <a:rect l="l" t="t" r="r" b="b"/>
            <a:pathLst>
              <a:path w="22225" h="26669">
                <a:moveTo>
                  <a:pt x="19812" y="26542"/>
                </a:moveTo>
                <a:lnTo>
                  <a:pt x="15001" y="19681"/>
                </a:lnTo>
                <a:lnTo>
                  <a:pt x="10191" y="13080"/>
                </a:lnTo>
                <a:lnTo>
                  <a:pt x="5238" y="6576"/>
                </a:lnTo>
                <a:lnTo>
                  <a:pt x="0" y="0"/>
                </a:lnTo>
                <a:lnTo>
                  <a:pt x="6433" y="5996"/>
                </a:lnTo>
                <a:lnTo>
                  <a:pt x="11271" y="9969"/>
                </a:lnTo>
                <a:lnTo>
                  <a:pt x="15966" y="12322"/>
                </a:lnTo>
                <a:lnTo>
                  <a:pt x="21971" y="13462"/>
                </a:lnTo>
              </a:path>
            </a:pathLst>
          </a:custGeom>
          <a:ln w="12801">
            <a:solidFill>
              <a:srgbClr val="006FC0"/>
            </a:solidFill>
          </a:ln>
        </p:spPr>
        <p:txBody>
          <a:bodyPr wrap="square" lIns="0" tIns="0" rIns="0" bIns="0" rtlCol="0"/>
          <a:lstStyle/>
          <a:p>
            <a:endParaRPr/>
          </a:p>
        </p:txBody>
      </p:sp>
      <p:sp>
        <p:nvSpPr>
          <p:cNvPr id="83" name="object 83"/>
          <p:cNvSpPr/>
          <p:nvPr/>
        </p:nvSpPr>
        <p:spPr>
          <a:xfrm>
            <a:off x="6401689" y="2805429"/>
            <a:ext cx="331470" cy="381000"/>
          </a:xfrm>
          <a:custGeom>
            <a:avLst/>
            <a:gdLst/>
            <a:ahLst/>
            <a:cxnLst/>
            <a:rect l="l" t="t" r="r" b="b"/>
            <a:pathLst>
              <a:path w="331470" h="381000">
                <a:moveTo>
                  <a:pt x="283210" y="3048"/>
                </a:moveTo>
                <a:lnTo>
                  <a:pt x="283210" y="2667"/>
                </a:lnTo>
                <a:lnTo>
                  <a:pt x="283210" y="0"/>
                </a:lnTo>
                <a:lnTo>
                  <a:pt x="266700" y="3556"/>
                </a:lnTo>
                <a:lnTo>
                  <a:pt x="225823" y="11574"/>
                </a:lnTo>
                <a:lnTo>
                  <a:pt x="184769" y="19605"/>
                </a:lnTo>
                <a:lnTo>
                  <a:pt x="144452" y="29898"/>
                </a:lnTo>
                <a:lnTo>
                  <a:pt x="105790" y="44704"/>
                </a:lnTo>
                <a:lnTo>
                  <a:pt x="96647" y="49275"/>
                </a:lnTo>
                <a:lnTo>
                  <a:pt x="93852" y="50292"/>
                </a:lnTo>
                <a:lnTo>
                  <a:pt x="124967" y="91059"/>
                </a:lnTo>
                <a:lnTo>
                  <a:pt x="141577" y="101562"/>
                </a:lnTo>
                <a:lnTo>
                  <a:pt x="158115" y="112696"/>
                </a:lnTo>
                <a:lnTo>
                  <a:pt x="174081" y="124759"/>
                </a:lnTo>
                <a:lnTo>
                  <a:pt x="188976" y="138049"/>
                </a:lnTo>
                <a:lnTo>
                  <a:pt x="199953" y="152507"/>
                </a:lnTo>
                <a:lnTo>
                  <a:pt x="204787" y="167512"/>
                </a:lnTo>
                <a:lnTo>
                  <a:pt x="203334" y="183090"/>
                </a:lnTo>
                <a:lnTo>
                  <a:pt x="172656" y="227663"/>
                </a:lnTo>
                <a:lnTo>
                  <a:pt x="113210" y="285507"/>
                </a:lnTo>
                <a:lnTo>
                  <a:pt x="77644" y="314547"/>
                </a:lnTo>
                <a:lnTo>
                  <a:pt x="40054" y="340967"/>
                </a:lnTo>
                <a:lnTo>
                  <a:pt x="0" y="365125"/>
                </a:lnTo>
                <a:lnTo>
                  <a:pt x="7481" y="366331"/>
                </a:lnTo>
                <a:lnTo>
                  <a:pt x="14128" y="367157"/>
                </a:lnTo>
                <a:lnTo>
                  <a:pt x="21109" y="367411"/>
                </a:lnTo>
                <a:lnTo>
                  <a:pt x="29590" y="366903"/>
                </a:lnTo>
                <a:lnTo>
                  <a:pt x="59003" y="364099"/>
                </a:lnTo>
                <a:lnTo>
                  <a:pt x="88296" y="361426"/>
                </a:lnTo>
                <a:lnTo>
                  <a:pt x="117637" y="359205"/>
                </a:lnTo>
                <a:lnTo>
                  <a:pt x="147192" y="357759"/>
                </a:lnTo>
                <a:lnTo>
                  <a:pt x="170013" y="357427"/>
                </a:lnTo>
                <a:lnTo>
                  <a:pt x="192786" y="357774"/>
                </a:lnTo>
                <a:lnTo>
                  <a:pt x="238379" y="360553"/>
                </a:lnTo>
                <a:lnTo>
                  <a:pt x="280336" y="367458"/>
                </a:lnTo>
                <a:lnTo>
                  <a:pt x="320675" y="378460"/>
                </a:lnTo>
                <a:lnTo>
                  <a:pt x="324358" y="379095"/>
                </a:lnTo>
                <a:lnTo>
                  <a:pt x="327660" y="379984"/>
                </a:lnTo>
                <a:lnTo>
                  <a:pt x="331088" y="380619"/>
                </a:lnTo>
              </a:path>
            </a:pathLst>
          </a:custGeom>
          <a:ln w="12496">
            <a:solidFill>
              <a:srgbClr val="006FC0"/>
            </a:solidFill>
          </a:ln>
        </p:spPr>
        <p:txBody>
          <a:bodyPr wrap="square" lIns="0" tIns="0" rIns="0" bIns="0" rtlCol="0"/>
          <a:lstStyle/>
          <a:p>
            <a:endParaRPr/>
          </a:p>
        </p:txBody>
      </p:sp>
      <p:sp>
        <p:nvSpPr>
          <p:cNvPr id="84" name="object 84"/>
          <p:cNvSpPr/>
          <p:nvPr/>
        </p:nvSpPr>
        <p:spPr>
          <a:xfrm>
            <a:off x="6473952" y="3477514"/>
            <a:ext cx="86995" cy="177800"/>
          </a:xfrm>
          <a:custGeom>
            <a:avLst/>
            <a:gdLst/>
            <a:ahLst/>
            <a:cxnLst/>
            <a:rect l="l" t="t" r="r" b="b"/>
            <a:pathLst>
              <a:path w="86995" h="177800">
                <a:moveTo>
                  <a:pt x="6096" y="3048"/>
                </a:moveTo>
                <a:lnTo>
                  <a:pt x="4318" y="1777"/>
                </a:lnTo>
                <a:lnTo>
                  <a:pt x="2412" y="508"/>
                </a:lnTo>
                <a:lnTo>
                  <a:pt x="0" y="0"/>
                </a:lnTo>
                <a:lnTo>
                  <a:pt x="4349" y="8516"/>
                </a:lnTo>
                <a:lnTo>
                  <a:pt x="8318" y="17271"/>
                </a:lnTo>
                <a:lnTo>
                  <a:pt x="12001" y="26217"/>
                </a:lnTo>
                <a:lnTo>
                  <a:pt x="15494" y="35306"/>
                </a:lnTo>
                <a:lnTo>
                  <a:pt x="20849" y="48698"/>
                </a:lnTo>
                <a:lnTo>
                  <a:pt x="39370" y="87757"/>
                </a:lnTo>
                <a:lnTo>
                  <a:pt x="60640" y="127297"/>
                </a:lnTo>
                <a:lnTo>
                  <a:pt x="67945" y="140462"/>
                </a:lnTo>
                <a:lnTo>
                  <a:pt x="73009" y="149609"/>
                </a:lnTo>
                <a:lnTo>
                  <a:pt x="77977" y="158781"/>
                </a:lnTo>
                <a:lnTo>
                  <a:pt x="82661" y="168001"/>
                </a:lnTo>
                <a:lnTo>
                  <a:pt x="86868" y="177292"/>
                </a:lnTo>
              </a:path>
            </a:pathLst>
          </a:custGeom>
          <a:ln w="12496">
            <a:solidFill>
              <a:srgbClr val="006FC0"/>
            </a:solidFill>
          </a:ln>
        </p:spPr>
        <p:txBody>
          <a:bodyPr wrap="square" lIns="0" tIns="0" rIns="0" bIns="0" rtlCol="0"/>
          <a:lstStyle/>
          <a:p>
            <a:endParaRPr/>
          </a:p>
        </p:txBody>
      </p:sp>
      <p:sp>
        <p:nvSpPr>
          <p:cNvPr id="85" name="object 85"/>
          <p:cNvSpPr/>
          <p:nvPr/>
        </p:nvSpPr>
        <p:spPr>
          <a:xfrm>
            <a:off x="6452361" y="3485388"/>
            <a:ext cx="121920" cy="155575"/>
          </a:xfrm>
          <a:custGeom>
            <a:avLst/>
            <a:gdLst/>
            <a:ahLst/>
            <a:cxnLst/>
            <a:rect l="l" t="t" r="r" b="b"/>
            <a:pathLst>
              <a:path w="121920" h="155575">
                <a:moveTo>
                  <a:pt x="111760" y="7365"/>
                </a:moveTo>
                <a:lnTo>
                  <a:pt x="114808" y="4825"/>
                </a:lnTo>
                <a:lnTo>
                  <a:pt x="117856" y="2794"/>
                </a:lnTo>
                <a:lnTo>
                  <a:pt x="120904" y="0"/>
                </a:lnTo>
                <a:lnTo>
                  <a:pt x="121626" y="15803"/>
                </a:lnTo>
                <a:lnTo>
                  <a:pt x="118110" y="25653"/>
                </a:lnTo>
                <a:lnTo>
                  <a:pt x="110974" y="34932"/>
                </a:lnTo>
                <a:lnTo>
                  <a:pt x="100837" y="49022"/>
                </a:lnTo>
                <a:lnTo>
                  <a:pt x="89840" y="65952"/>
                </a:lnTo>
                <a:lnTo>
                  <a:pt x="78105" y="81978"/>
                </a:lnTo>
                <a:lnTo>
                  <a:pt x="65226" y="97242"/>
                </a:lnTo>
                <a:lnTo>
                  <a:pt x="50799" y="111887"/>
                </a:lnTo>
                <a:lnTo>
                  <a:pt x="40231" y="123148"/>
                </a:lnTo>
                <a:lnTo>
                  <a:pt x="30448" y="134445"/>
                </a:lnTo>
                <a:lnTo>
                  <a:pt x="20046" y="144908"/>
                </a:lnTo>
                <a:lnTo>
                  <a:pt x="7620" y="153669"/>
                </a:lnTo>
                <a:lnTo>
                  <a:pt x="5079" y="154178"/>
                </a:lnTo>
                <a:lnTo>
                  <a:pt x="2666" y="155194"/>
                </a:lnTo>
                <a:lnTo>
                  <a:pt x="0" y="155448"/>
                </a:lnTo>
              </a:path>
            </a:pathLst>
          </a:custGeom>
          <a:ln w="12496">
            <a:solidFill>
              <a:srgbClr val="006FC0"/>
            </a:solidFill>
          </a:ln>
        </p:spPr>
        <p:txBody>
          <a:bodyPr wrap="square" lIns="0" tIns="0" rIns="0" bIns="0" rtlCol="0"/>
          <a:lstStyle/>
          <a:p>
            <a:endParaRPr/>
          </a:p>
        </p:txBody>
      </p:sp>
      <p:sp>
        <p:nvSpPr>
          <p:cNvPr id="86" name="object 86"/>
          <p:cNvSpPr/>
          <p:nvPr/>
        </p:nvSpPr>
        <p:spPr>
          <a:xfrm>
            <a:off x="6455028" y="3355181"/>
            <a:ext cx="133985" cy="92075"/>
          </a:xfrm>
          <a:custGeom>
            <a:avLst/>
            <a:gdLst/>
            <a:ahLst/>
            <a:cxnLst/>
            <a:rect l="l" t="t" r="r" b="b"/>
            <a:pathLst>
              <a:path w="133984" h="92075">
                <a:moveTo>
                  <a:pt x="0" y="72294"/>
                </a:moveTo>
                <a:lnTo>
                  <a:pt x="8030" y="73759"/>
                </a:lnTo>
                <a:lnTo>
                  <a:pt x="15478" y="75819"/>
                </a:lnTo>
                <a:lnTo>
                  <a:pt x="22806" y="78402"/>
                </a:lnTo>
                <a:lnTo>
                  <a:pt x="30480" y="81438"/>
                </a:lnTo>
                <a:lnTo>
                  <a:pt x="40687" y="84959"/>
                </a:lnTo>
                <a:lnTo>
                  <a:pt x="50895" y="88074"/>
                </a:lnTo>
                <a:lnTo>
                  <a:pt x="61341" y="90475"/>
                </a:lnTo>
                <a:lnTo>
                  <a:pt x="72263" y="91852"/>
                </a:lnTo>
                <a:lnTo>
                  <a:pt x="86947" y="91787"/>
                </a:lnTo>
                <a:lnTo>
                  <a:pt x="127380" y="75088"/>
                </a:lnTo>
                <a:lnTo>
                  <a:pt x="133846" y="49085"/>
                </a:lnTo>
                <a:lnTo>
                  <a:pt x="131699" y="40544"/>
                </a:lnTo>
                <a:lnTo>
                  <a:pt x="105791" y="6127"/>
                </a:lnTo>
                <a:lnTo>
                  <a:pt x="94948" y="0"/>
                </a:lnTo>
                <a:lnTo>
                  <a:pt x="91699" y="1270"/>
                </a:lnTo>
                <a:lnTo>
                  <a:pt x="86868" y="5492"/>
                </a:lnTo>
              </a:path>
            </a:pathLst>
          </a:custGeom>
          <a:ln w="12496">
            <a:solidFill>
              <a:srgbClr val="006FC0"/>
            </a:solidFill>
          </a:ln>
        </p:spPr>
        <p:txBody>
          <a:bodyPr wrap="square" lIns="0" tIns="0" rIns="0" bIns="0" rtlCol="0"/>
          <a:lstStyle/>
          <a:p>
            <a:endParaRPr/>
          </a:p>
        </p:txBody>
      </p:sp>
      <p:sp>
        <p:nvSpPr>
          <p:cNvPr id="87" name="object 87"/>
          <p:cNvSpPr/>
          <p:nvPr/>
        </p:nvSpPr>
        <p:spPr>
          <a:xfrm>
            <a:off x="6537325" y="3656329"/>
            <a:ext cx="74930" cy="112395"/>
          </a:xfrm>
          <a:custGeom>
            <a:avLst/>
            <a:gdLst/>
            <a:ahLst/>
            <a:cxnLst/>
            <a:rect l="l" t="t" r="r" b="b"/>
            <a:pathLst>
              <a:path w="74929" h="112395">
                <a:moveTo>
                  <a:pt x="57911" y="0"/>
                </a:moveTo>
                <a:lnTo>
                  <a:pt x="67085" y="4929"/>
                </a:lnTo>
                <a:lnTo>
                  <a:pt x="72342" y="10096"/>
                </a:lnTo>
                <a:lnTo>
                  <a:pt x="74574" y="17073"/>
                </a:lnTo>
                <a:lnTo>
                  <a:pt x="74675" y="27432"/>
                </a:lnTo>
                <a:lnTo>
                  <a:pt x="72491" y="40695"/>
                </a:lnTo>
                <a:lnTo>
                  <a:pt x="53721" y="75057"/>
                </a:lnTo>
                <a:lnTo>
                  <a:pt x="25753" y="103685"/>
                </a:lnTo>
                <a:lnTo>
                  <a:pt x="6054" y="111990"/>
                </a:lnTo>
                <a:lnTo>
                  <a:pt x="1412" y="108775"/>
                </a:lnTo>
                <a:lnTo>
                  <a:pt x="33" y="102227"/>
                </a:lnTo>
                <a:lnTo>
                  <a:pt x="0" y="94488"/>
                </a:lnTo>
              </a:path>
            </a:pathLst>
          </a:custGeom>
          <a:ln w="12496">
            <a:solidFill>
              <a:srgbClr val="006FC0"/>
            </a:solidFill>
          </a:ln>
        </p:spPr>
        <p:txBody>
          <a:bodyPr wrap="square" lIns="0" tIns="0" rIns="0" bIns="0" rtlCol="0"/>
          <a:lstStyle/>
          <a:p>
            <a:endParaRPr/>
          </a:p>
        </p:txBody>
      </p:sp>
      <p:sp>
        <p:nvSpPr>
          <p:cNvPr id="88" name="object 88"/>
          <p:cNvSpPr/>
          <p:nvPr/>
        </p:nvSpPr>
        <p:spPr>
          <a:xfrm>
            <a:off x="6605269" y="3563032"/>
            <a:ext cx="10795" cy="24765"/>
          </a:xfrm>
          <a:custGeom>
            <a:avLst/>
            <a:gdLst/>
            <a:ahLst/>
            <a:cxnLst/>
            <a:rect l="l" t="t" r="r" b="b"/>
            <a:pathLst>
              <a:path w="10795" h="24764">
                <a:moveTo>
                  <a:pt x="0" y="24717"/>
                </a:moveTo>
                <a:lnTo>
                  <a:pt x="2270" y="15779"/>
                </a:lnTo>
                <a:lnTo>
                  <a:pt x="5016" y="5413"/>
                </a:lnTo>
                <a:lnTo>
                  <a:pt x="7858" y="0"/>
                </a:lnTo>
                <a:lnTo>
                  <a:pt x="10413" y="5921"/>
                </a:lnTo>
              </a:path>
            </a:pathLst>
          </a:custGeom>
          <a:ln w="12496">
            <a:solidFill>
              <a:srgbClr val="006FC0"/>
            </a:solidFill>
          </a:ln>
        </p:spPr>
        <p:txBody>
          <a:bodyPr wrap="square" lIns="0" tIns="0" rIns="0" bIns="0" rtlCol="0"/>
          <a:lstStyle/>
          <a:p>
            <a:endParaRPr/>
          </a:p>
        </p:txBody>
      </p:sp>
      <p:sp>
        <p:nvSpPr>
          <p:cNvPr id="89" name="object 89"/>
          <p:cNvSpPr/>
          <p:nvPr/>
        </p:nvSpPr>
        <p:spPr>
          <a:xfrm>
            <a:off x="6725411" y="3468596"/>
            <a:ext cx="132715" cy="171450"/>
          </a:xfrm>
          <a:custGeom>
            <a:avLst/>
            <a:gdLst/>
            <a:ahLst/>
            <a:cxnLst/>
            <a:rect l="l" t="t" r="r" b="b"/>
            <a:pathLst>
              <a:path w="132715" h="171450">
                <a:moveTo>
                  <a:pt x="121920" y="3329"/>
                </a:moveTo>
                <a:lnTo>
                  <a:pt x="109646" y="0"/>
                </a:lnTo>
                <a:lnTo>
                  <a:pt x="99171" y="1266"/>
                </a:lnTo>
                <a:lnTo>
                  <a:pt x="88862" y="5722"/>
                </a:lnTo>
                <a:lnTo>
                  <a:pt x="48926" y="30047"/>
                </a:lnTo>
                <a:lnTo>
                  <a:pt x="13823" y="66893"/>
                </a:lnTo>
                <a:lnTo>
                  <a:pt x="0" y="114327"/>
                </a:lnTo>
                <a:lnTo>
                  <a:pt x="3984" y="129450"/>
                </a:lnTo>
                <a:lnTo>
                  <a:pt x="37846" y="159793"/>
                </a:lnTo>
                <a:lnTo>
                  <a:pt x="90638" y="171438"/>
                </a:lnTo>
                <a:lnTo>
                  <a:pt x="107950" y="170461"/>
                </a:lnTo>
                <a:lnTo>
                  <a:pt x="116603" y="168177"/>
                </a:lnTo>
                <a:lnTo>
                  <a:pt x="122793" y="166286"/>
                </a:lnTo>
                <a:lnTo>
                  <a:pt x="127720" y="163943"/>
                </a:lnTo>
                <a:lnTo>
                  <a:pt x="132588" y="160301"/>
                </a:lnTo>
              </a:path>
            </a:pathLst>
          </a:custGeom>
          <a:ln w="12496">
            <a:solidFill>
              <a:srgbClr val="006FC0"/>
            </a:solidFill>
          </a:ln>
        </p:spPr>
        <p:txBody>
          <a:bodyPr wrap="square" lIns="0" tIns="0" rIns="0" bIns="0" rtlCol="0"/>
          <a:lstStyle/>
          <a:p>
            <a:endParaRPr/>
          </a:p>
        </p:txBody>
      </p:sp>
      <p:sp>
        <p:nvSpPr>
          <p:cNvPr id="90" name="object 90"/>
          <p:cNvSpPr/>
          <p:nvPr/>
        </p:nvSpPr>
        <p:spPr>
          <a:xfrm>
            <a:off x="6744589" y="3556127"/>
            <a:ext cx="117475" cy="13335"/>
          </a:xfrm>
          <a:custGeom>
            <a:avLst/>
            <a:gdLst/>
            <a:ahLst/>
            <a:cxnLst/>
            <a:rect l="l" t="t" r="r" b="b"/>
            <a:pathLst>
              <a:path w="117475" h="13335">
                <a:moveTo>
                  <a:pt x="0" y="5207"/>
                </a:moveTo>
                <a:lnTo>
                  <a:pt x="2601" y="11102"/>
                </a:lnTo>
                <a:lnTo>
                  <a:pt x="9667" y="13128"/>
                </a:lnTo>
                <a:lnTo>
                  <a:pt x="19520" y="12940"/>
                </a:lnTo>
                <a:lnTo>
                  <a:pt x="30479" y="12192"/>
                </a:lnTo>
                <a:lnTo>
                  <a:pt x="45577" y="11346"/>
                </a:lnTo>
                <a:lnTo>
                  <a:pt x="91439" y="6096"/>
                </a:lnTo>
                <a:lnTo>
                  <a:pt x="111603" y="2345"/>
                </a:lnTo>
                <a:lnTo>
                  <a:pt x="117347" y="0"/>
                </a:lnTo>
              </a:path>
            </a:pathLst>
          </a:custGeom>
          <a:ln w="12496">
            <a:solidFill>
              <a:srgbClr val="006FC0"/>
            </a:solidFill>
          </a:ln>
        </p:spPr>
        <p:txBody>
          <a:bodyPr wrap="square" lIns="0" tIns="0" rIns="0" bIns="0" rtlCol="0"/>
          <a:lstStyle/>
          <a:p>
            <a:endParaRPr/>
          </a:p>
        </p:txBody>
      </p:sp>
      <p:sp>
        <p:nvSpPr>
          <p:cNvPr id="91" name="object 91"/>
          <p:cNvSpPr/>
          <p:nvPr/>
        </p:nvSpPr>
        <p:spPr>
          <a:xfrm>
            <a:off x="6957059" y="3458209"/>
            <a:ext cx="99060" cy="149860"/>
          </a:xfrm>
          <a:custGeom>
            <a:avLst/>
            <a:gdLst/>
            <a:ahLst/>
            <a:cxnLst/>
            <a:rect l="l" t="t" r="r" b="b"/>
            <a:pathLst>
              <a:path w="99059" h="149860">
                <a:moveTo>
                  <a:pt x="0" y="0"/>
                </a:moveTo>
                <a:lnTo>
                  <a:pt x="19627" y="48845"/>
                </a:lnTo>
                <a:lnTo>
                  <a:pt x="43402" y="96440"/>
                </a:lnTo>
                <a:lnTo>
                  <a:pt x="70141" y="135332"/>
                </a:lnTo>
                <a:lnTo>
                  <a:pt x="87362" y="146361"/>
                </a:lnTo>
                <a:lnTo>
                  <a:pt x="98806" y="149351"/>
                </a:lnTo>
              </a:path>
            </a:pathLst>
          </a:custGeom>
          <a:ln w="12496">
            <a:solidFill>
              <a:srgbClr val="006FC0"/>
            </a:solidFill>
          </a:ln>
        </p:spPr>
        <p:txBody>
          <a:bodyPr wrap="square" lIns="0" tIns="0" rIns="0" bIns="0" rtlCol="0"/>
          <a:lstStyle/>
          <a:p>
            <a:endParaRPr/>
          </a:p>
        </p:txBody>
      </p:sp>
      <p:sp>
        <p:nvSpPr>
          <p:cNvPr id="92" name="object 92"/>
          <p:cNvSpPr/>
          <p:nvPr/>
        </p:nvSpPr>
        <p:spPr>
          <a:xfrm>
            <a:off x="7095997" y="3452495"/>
            <a:ext cx="3810" cy="32384"/>
          </a:xfrm>
          <a:custGeom>
            <a:avLst/>
            <a:gdLst/>
            <a:ahLst/>
            <a:cxnLst/>
            <a:rect l="l" t="t" r="r" b="b"/>
            <a:pathLst>
              <a:path w="3809" h="32385">
                <a:moveTo>
                  <a:pt x="3682" y="0"/>
                </a:moveTo>
                <a:lnTo>
                  <a:pt x="2553" y="8429"/>
                </a:lnTo>
                <a:lnTo>
                  <a:pt x="1508" y="16287"/>
                </a:lnTo>
                <a:lnTo>
                  <a:pt x="629" y="24002"/>
                </a:lnTo>
                <a:lnTo>
                  <a:pt x="0" y="32003"/>
                </a:lnTo>
              </a:path>
            </a:pathLst>
          </a:custGeom>
          <a:ln w="12496">
            <a:solidFill>
              <a:srgbClr val="006FC0"/>
            </a:solidFill>
          </a:ln>
        </p:spPr>
        <p:txBody>
          <a:bodyPr wrap="square" lIns="0" tIns="0" rIns="0" bIns="0" rtlCol="0"/>
          <a:lstStyle/>
          <a:p>
            <a:endParaRPr/>
          </a:p>
        </p:txBody>
      </p:sp>
      <p:sp>
        <p:nvSpPr>
          <p:cNvPr id="93" name="object 93"/>
          <p:cNvSpPr/>
          <p:nvPr/>
        </p:nvSpPr>
        <p:spPr>
          <a:xfrm>
            <a:off x="6974458" y="3432302"/>
            <a:ext cx="140970" cy="226060"/>
          </a:xfrm>
          <a:custGeom>
            <a:avLst/>
            <a:gdLst/>
            <a:ahLst/>
            <a:cxnLst/>
            <a:rect l="l" t="t" r="r" b="b"/>
            <a:pathLst>
              <a:path w="140970" h="226060">
                <a:moveTo>
                  <a:pt x="140462" y="0"/>
                </a:moveTo>
                <a:lnTo>
                  <a:pt x="131522" y="9501"/>
                </a:lnTo>
                <a:lnTo>
                  <a:pt x="123142" y="19812"/>
                </a:lnTo>
                <a:lnTo>
                  <a:pt x="114976" y="30503"/>
                </a:lnTo>
                <a:lnTo>
                  <a:pt x="106680" y="41148"/>
                </a:lnTo>
                <a:lnTo>
                  <a:pt x="92868" y="59241"/>
                </a:lnTo>
                <a:lnTo>
                  <a:pt x="79724" y="77692"/>
                </a:lnTo>
                <a:lnTo>
                  <a:pt x="67103" y="96476"/>
                </a:lnTo>
                <a:lnTo>
                  <a:pt x="54864" y="115570"/>
                </a:lnTo>
                <a:lnTo>
                  <a:pt x="43090" y="132939"/>
                </a:lnTo>
                <a:lnTo>
                  <a:pt x="18877" y="170630"/>
                </a:lnTo>
                <a:lnTo>
                  <a:pt x="5016" y="207359"/>
                </a:lnTo>
                <a:lnTo>
                  <a:pt x="2674" y="216538"/>
                </a:lnTo>
                <a:lnTo>
                  <a:pt x="0" y="225552"/>
                </a:lnTo>
              </a:path>
            </a:pathLst>
          </a:custGeom>
          <a:ln w="12496">
            <a:solidFill>
              <a:srgbClr val="006FC0"/>
            </a:solidFill>
          </a:ln>
        </p:spPr>
        <p:txBody>
          <a:bodyPr wrap="square" lIns="0" tIns="0" rIns="0" bIns="0" rtlCol="0"/>
          <a:lstStyle/>
          <a:p>
            <a:endParaRPr/>
          </a:p>
        </p:txBody>
      </p:sp>
      <p:sp>
        <p:nvSpPr>
          <p:cNvPr id="94" name="object 94"/>
          <p:cNvSpPr/>
          <p:nvPr/>
        </p:nvSpPr>
        <p:spPr>
          <a:xfrm>
            <a:off x="6890893" y="3435730"/>
            <a:ext cx="292735" cy="4445"/>
          </a:xfrm>
          <a:custGeom>
            <a:avLst/>
            <a:gdLst/>
            <a:ahLst/>
            <a:cxnLst/>
            <a:rect l="l" t="t" r="r" b="b"/>
            <a:pathLst>
              <a:path w="292734" h="4445">
                <a:moveTo>
                  <a:pt x="8254" y="0"/>
                </a:moveTo>
                <a:lnTo>
                  <a:pt x="5841" y="635"/>
                </a:lnTo>
                <a:lnTo>
                  <a:pt x="2793" y="635"/>
                </a:lnTo>
                <a:lnTo>
                  <a:pt x="0" y="889"/>
                </a:lnTo>
                <a:lnTo>
                  <a:pt x="12326" y="1734"/>
                </a:lnTo>
                <a:lnTo>
                  <a:pt x="24606" y="2127"/>
                </a:lnTo>
                <a:lnTo>
                  <a:pt x="36933" y="2282"/>
                </a:lnTo>
                <a:lnTo>
                  <a:pt x="49402" y="2413"/>
                </a:lnTo>
                <a:lnTo>
                  <a:pt x="74168" y="2708"/>
                </a:lnTo>
                <a:lnTo>
                  <a:pt x="99028" y="3063"/>
                </a:lnTo>
                <a:lnTo>
                  <a:pt x="123840" y="3252"/>
                </a:lnTo>
                <a:lnTo>
                  <a:pt x="148462" y="3048"/>
                </a:lnTo>
                <a:lnTo>
                  <a:pt x="173295" y="2690"/>
                </a:lnTo>
                <a:lnTo>
                  <a:pt x="197961" y="2571"/>
                </a:lnTo>
                <a:lnTo>
                  <a:pt x="222579" y="2690"/>
                </a:lnTo>
                <a:lnTo>
                  <a:pt x="247268" y="3048"/>
                </a:lnTo>
                <a:lnTo>
                  <a:pt x="258639" y="3190"/>
                </a:lnTo>
                <a:lnTo>
                  <a:pt x="269938" y="3524"/>
                </a:lnTo>
                <a:lnTo>
                  <a:pt x="281237" y="3905"/>
                </a:lnTo>
                <a:lnTo>
                  <a:pt x="292607" y="4191"/>
                </a:lnTo>
              </a:path>
            </a:pathLst>
          </a:custGeom>
          <a:ln w="12496">
            <a:solidFill>
              <a:srgbClr val="006FC0"/>
            </a:solidFill>
          </a:ln>
        </p:spPr>
        <p:txBody>
          <a:bodyPr wrap="square" lIns="0" tIns="0" rIns="0" bIns="0" rtlCol="0"/>
          <a:lstStyle/>
          <a:p>
            <a:endParaRPr/>
          </a:p>
        </p:txBody>
      </p:sp>
      <p:sp>
        <p:nvSpPr>
          <p:cNvPr id="95" name="object 95"/>
          <p:cNvSpPr/>
          <p:nvPr/>
        </p:nvSpPr>
        <p:spPr>
          <a:xfrm>
            <a:off x="6944614" y="3639053"/>
            <a:ext cx="178435" cy="17780"/>
          </a:xfrm>
          <a:custGeom>
            <a:avLst/>
            <a:gdLst/>
            <a:ahLst/>
            <a:cxnLst/>
            <a:rect l="l" t="t" r="r" b="b"/>
            <a:pathLst>
              <a:path w="178434" h="17779">
                <a:moveTo>
                  <a:pt x="0" y="17275"/>
                </a:moveTo>
                <a:lnTo>
                  <a:pt x="14759" y="15343"/>
                </a:lnTo>
                <a:lnTo>
                  <a:pt x="29400" y="12862"/>
                </a:lnTo>
                <a:lnTo>
                  <a:pt x="44041" y="10239"/>
                </a:lnTo>
                <a:lnTo>
                  <a:pt x="58800" y="7877"/>
                </a:lnTo>
                <a:lnTo>
                  <a:pt x="96758" y="3671"/>
                </a:lnTo>
                <a:lnTo>
                  <a:pt x="135000" y="511"/>
                </a:lnTo>
                <a:lnTo>
                  <a:pt x="146119" y="0"/>
                </a:lnTo>
                <a:lnTo>
                  <a:pt x="156797" y="702"/>
                </a:lnTo>
                <a:lnTo>
                  <a:pt x="167308" y="2547"/>
                </a:lnTo>
                <a:lnTo>
                  <a:pt x="177926" y="5464"/>
                </a:lnTo>
              </a:path>
            </a:pathLst>
          </a:custGeom>
          <a:ln w="12496">
            <a:solidFill>
              <a:srgbClr val="006FC0"/>
            </a:solidFill>
          </a:ln>
        </p:spPr>
        <p:txBody>
          <a:bodyPr wrap="square" lIns="0" tIns="0" rIns="0" bIns="0" rtlCol="0"/>
          <a:lstStyle/>
          <a:p>
            <a:endParaRPr/>
          </a:p>
        </p:txBody>
      </p:sp>
      <p:sp>
        <p:nvSpPr>
          <p:cNvPr id="96" name="object 96"/>
          <p:cNvSpPr/>
          <p:nvPr/>
        </p:nvSpPr>
        <p:spPr>
          <a:xfrm>
            <a:off x="7233793" y="3643884"/>
            <a:ext cx="85725" cy="109220"/>
          </a:xfrm>
          <a:custGeom>
            <a:avLst/>
            <a:gdLst/>
            <a:ahLst/>
            <a:cxnLst/>
            <a:rect l="l" t="t" r="r" b="b"/>
            <a:pathLst>
              <a:path w="85725" h="109220">
                <a:moveTo>
                  <a:pt x="0" y="16510"/>
                </a:moveTo>
                <a:lnTo>
                  <a:pt x="5238" y="10912"/>
                </a:lnTo>
                <a:lnTo>
                  <a:pt x="9620" y="6397"/>
                </a:lnTo>
                <a:lnTo>
                  <a:pt x="14144" y="2811"/>
                </a:lnTo>
                <a:lnTo>
                  <a:pt x="19811" y="0"/>
                </a:lnTo>
                <a:lnTo>
                  <a:pt x="20379" y="9844"/>
                </a:lnTo>
                <a:lnTo>
                  <a:pt x="19494" y="18557"/>
                </a:lnTo>
                <a:lnTo>
                  <a:pt x="17561" y="27199"/>
                </a:lnTo>
                <a:lnTo>
                  <a:pt x="14985" y="36830"/>
                </a:lnTo>
                <a:lnTo>
                  <a:pt x="11513" y="48468"/>
                </a:lnTo>
                <a:lnTo>
                  <a:pt x="8445" y="60404"/>
                </a:lnTo>
                <a:lnTo>
                  <a:pt x="6520" y="72459"/>
                </a:lnTo>
                <a:lnTo>
                  <a:pt x="6476" y="84455"/>
                </a:lnTo>
                <a:lnTo>
                  <a:pt x="8358" y="93283"/>
                </a:lnTo>
                <a:lnTo>
                  <a:pt x="12382" y="100885"/>
                </a:lnTo>
                <a:lnTo>
                  <a:pt x="18692" y="106368"/>
                </a:lnTo>
                <a:lnTo>
                  <a:pt x="27431" y="108839"/>
                </a:lnTo>
                <a:lnTo>
                  <a:pt x="38105" y="108118"/>
                </a:lnTo>
                <a:lnTo>
                  <a:pt x="72598" y="87139"/>
                </a:lnTo>
                <a:lnTo>
                  <a:pt x="81397" y="72792"/>
                </a:lnTo>
                <a:lnTo>
                  <a:pt x="85725" y="64262"/>
                </a:lnTo>
              </a:path>
            </a:pathLst>
          </a:custGeom>
          <a:ln w="12496">
            <a:solidFill>
              <a:srgbClr val="006FC0"/>
            </a:solidFill>
          </a:ln>
        </p:spPr>
        <p:txBody>
          <a:bodyPr wrap="square" lIns="0" tIns="0" rIns="0" bIns="0" rtlCol="0"/>
          <a:lstStyle/>
          <a:p>
            <a:endParaRPr/>
          </a:p>
        </p:txBody>
      </p:sp>
      <p:sp>
        <p:nvSpPr>
          <p:cNvPr id="97" name="object 97"/>
          <p:cNvSpPr/>
          <p:nvPr/>
        </p:nvSpPr>
        <p:spPr>
          <a:xfrm>
            <a:off x="7234681" y="3526282"/>
            <a:ext cx="45720" cy="36195"/>
          </a:xfrm>
          <a:custGeom>
            <a:avLst/>
            <a:gdLst/>
            <a:ahLst/>
            <a:cxnLst/>
            <a:rect l="l" t="t" r="r" b="b"/>
            <a:pathLst>
              <a:path w="45720" h="36195">
                <a:moveTo>
                  <a:pt x="0" y="35940"/>
                </a:moveTo>
                <a:lnTo>
                  <a:pt x="26543" y="5079"/>
                </a:lnTo>
                <a:lnTo>
                  <a:pt x="39116" y="0"/>
                </a:lnTo>
                <a:lnTo>
                  <a:pt x="45720" y="5079"/>
                </a:lnTo>
              </a:path>
            </a:pathLst>
          </a:custGeom>
          <a:ln w="12496">
            <a:solidFill>
              <a:srgbClr val="006FC0"/>
            </a:solidFill>
          </a:ln>
        </p:spPr>
        <p:txBody>
          <a:bodyPr wrap="square" lIns="0" tIns="0" rIns="0" bIns="0" rtlCol="0"/>
          <a:lstStyle/>
          <a:p>
            <a:endParaRPr/>
          </a:p>
        </p:txBody>
      </p:sp>
      <p:sp>
        <p:nvSpPr>
          <p:cNvPr id="98" name="object 98"/>
          <p:cNvSpPr/>
          <p:nvPr/>
        </p:nvSpPr>
        <p:spPr>
          <a:xfrm>
            <a:off x="6925691" y="2914142"/>
            <a:ext cx="149860" cy="186690"/>
          </a:xfrm>
          <a:custGeom>
            <a:avLst/>
            <a:gdLst/>
            <a:ahLst/>
            <a:cxnLst/>
            <a:rect l="l" t="t" r="r" b="b"/>
            <a:pathLst>
              <a:path w="149859" h="186689">
                <a:moveTo>
                  <a:pt x="4572" y="6096"/>
                </a:moveTo>
                <a:lnTo>
                  <a:pt x="3048" y="3683"/>
                </a:lnTo>
                <a:lnTo>
                  <a:pt x="1524" y="1905"/>
                </a:lnTo>
                <a:lnTo>
                  <a:pt x="0" y="0"/>
                </a:lnTo>
                <a:lnTo>
                  <a:pt x="39106" y="40701"/>
                </a:lnTo>
                <a:lnTo>
                  <a:pt x="57659" y="74479"/>
                </a:lnTo>
                <a:lnTo>
                  <a:pt x="67055" y="91440"/>
                </a:lnTo>
                <a:lnTo>
                  <a:pt x="87756" y="125888"/>
                </a:lnTo>
                <a:lnTo>
                  <a:pt x="111886" y="158242"/>
                </a:lnTo>
                <a:lnTo>
                  <a:pt x="138836" y="180994"/>
                </a:lnTo>
                <a:lnTo>
                  <a:pt x="149605" y="186562"/>
                </a:lnTo>
              </a:path>
            </a:pathLst>
          </a:custGeom>
          <a:ln w="12496">
            <a:solidFill>
              <a:srgbClr val="006FC0"/>
            </a:solidFill>
          </a:ln>
        </p:spPr>
        <p:txBody>
          <a:bodyPr wrap="square" lIns="0" tIns="0" rIns="0" bIns="0" rtlCol="0"/>
          <a:lstStyle/>
          <a:p>
            <a:endParaRPr/>
          </a:p>
        </p:txBody>
      </p:sp>
      <p:sp>
        <p:nvSpPr>
          <p:cNvPr id="99" name="object 99"/>
          <p:cNvSpPr/>
          <p:nvPr/>
        </p:nvSpPr>
        <p:spPr>
          <a:xfrm>
            <a:off x="6964044" y="2914523"/>
            <a:ext cx="116839" cy="180340"/>
          </a:xfrm>
          <a:custGeom>
            <a:avLst/>
            <a:gdLst/>
            <a:ahLst/>
            <a:cxnLst/>
            <a:rect l="l" t="t" r="r" b="b"/>
            <a:pathLst>
              <a:path w="116840" h="180339">
                <a:moveTo>
                  <a:pt x="116458" y="0"/>
                </a:moveTo>
                <a:lnTo>
                  <a:pt x="100964" y="38353"/>
                </a:lnTo>
                <a:lnTo>
                  <a:pt x="69818" y="82931"/>
                </a:lnTo>
                <a:lnTo>
                  <a:pt x="58547" y="97536"/>
                </a:lnTo>
                <a:lnTo>
                  <a:pt x="48593" y="112144"/>
                </a:lnTo>
                <a:lnTo>
                  <a:pt x="38258" y="128015"/>
                </a:lnTo>
                <a:lnTo>
                  <a:pt x="27400" y="143506"/>
                </a:lnTo>
                <a:lnTo>
                  <a:pt x="15875" y="156972"/>
                </a:lnTo>
                <a:lnTo>
                  <a:pt x="9804" y="162794"/>
                </a:lnTo>
                <a:lnTo>
                  <a:pt x="5889" y="166877"/>
                </a:lnTo>
                <a:lnTo>
                  <a:pt x="2998" y="171723"/>
                </a:lnTo>
                <a:lnTo>
                  <a:pt x="0" y="179831"/>
                </a:lnTo>
              </a:path>
            </a:pathLst>
          </a:custGeom>
          <a:ln w="12496">
            <a:solidFill>
              <a:srgbClr val="006FC0"/>
            </a:solidFill>
          </a:ln>
        </p:spPr>
        <p:txBody>
          <a:bodyPr wrap="square" lIns="0" tIns="0" rIns="0" bIns="0" rtlCol="0"/>
          <a:lstStyle/>
          <a:p>
            <a:endParaRPr/>
          </a:p>
        </p:txBody>
      </p:sp>
      <p:sp>
        <p:nvSpPr>
          <p:cNvPr id="100" name="object 100"/>
          <p:cNvSpPr/>
          <p:nvPr/>
        </p:nvSpPr>
        <p:spPr>
          <a:xfrm>
            <a:off x="7096379" y="3034029"/>
            <a:ext cx="82550" cy="144780"/>
          </a:xfrm>
          <a:custGeom>
            <a:avLst/>
            <a:gdLst/>
            <a:ahLst/>
            <a:cxnLst/>
            <a:rect l="l" t="t" r="r" b="b"/>
            <a:pathLst>
              <a:path w="82550" h="144780">
                <a:moveTo>
                  <a:pt x="81406" y="0"/>
                </a:moveTo>
                <a:lnTo>
                  <a:pt x="78867" y="1143"/>
                </a:lnTo>
                <a:lnTo>
                  <a:pt x="76453" y="2667"/>
                </a:lnTo>
                <a:lnTo>
                  <a:pt x="73787" y="3937"/>
                </a:lnTo>
                <a:lnTo>
                  <a:pt x="76920" y="15349"/>
                </a:lnTo>
                <a:lnTo>
                  <a:pt x="79422" y="27130"/>
                </a:lnTo>
                <a:lnTo>
                  <a:pt x="81234" y="39030"/>
                </a:lnTo>
                <a:lnTo>
                  <a:pt x="82296" y="50800"/>
                </a:lnTo>
                <a:lnTo>
                  <a:pt x="82296" y="64718"/>
                </a:lnTo>
                <a:lnTo>
                  <a:pt x="73151" y="106045"/>
                </a:lnTo>
                <a:lnTo>
                  <a:pt x="43201" y="136655"/>
                </a:lnTo>
                <a:lnTo>
                  <a:pt x="21699" y="144742"/>
                </a:lnTo>
                <a:lnTo>
                  <a:pt x="14620" y="144541"/>
                </a:lnTo>
                <a:lnTo>
                  <a:pt x="7852" y="142460"/>
                </a:lnTo>
                <a:lnTo>
                  <a:pt x="0" y="138937"/>
                </a:lnTo>
              </a:path>
            </a:pathLst>
          </a:custGeom>
          <a:ln w="12496">
            <a:solidFill>
              <a:srgbClr val="006FC0"/>
            </a:solidFill>
          </a:ln>
        </p:spPr>
        <p:txBody>
          <a:bodyPr wrap="square" lIns="0" tIns="0" rIns="0" bIns="0" rtlCol="0"/>
          <a:lstStyle/>
          <a:p>
            <a:endParaRPr/>
          </a:p>
        </p:txBody>
      </p:sp>
      <p:sp>
        <p:nvSpPr>
          <p:cNvPr id="101" name="object 101"/>
          <p:cNvSpPr/>
          <p:nvPr/>
        </p:nvSpPr>
        <p:spPr>
          <a:xfrm>
            <a:off x="7168006" y="2961385"/>
            <a:ext cx="26034" cy="17145"/>
          </a:xfrm>
          <a:custGeom>
            <a:avLst/>
            <a:gdLst/>
            <a:ahLst/>
            <a:cxnLst/>
            <a:rect l="l" t="t" r="r" b="b"/>
            <a:pathLst>
              <a:path w="26034" h="17144">
                <a:moveTo>
                  <a:pt x="0" y="17144"/>
                </a:moveTo>
                <a:lnTo>
                  <a:pt x="4572" y="9143"/>
                </a:lnTo>
                <a:lnTo>
                  <a:pt x="6096" y="5587"/>
                </a:lnTo>
                <a:lnTo>
                  <a:pt x="9144" y="0"/>
                </a:lnTo>
                <a:lnTo>
                  <a:pt x="13692" y="7100"/>
                </a:lnTo>
                <a:lnTo>
                  <a:pt x="15811" y="10318"/>
                </a:lnTo>
                <a:lnTo>
                  <a:pt x="18788" y="10822"/>
                </a:lnTo>
                <a:lnTo>
                  <a:pt x="25908" y="9778"/>
                </a:lnTo>
              </a:path>
            </a:pathLst>
          </a:custGeom>
          <a:ln w="12496">
            <a:solidFill>
              <a:srgbClr val="006FC0"/>
            </a:solidFill>
          </a:ln>
        </p:spPr>
        <p:txBody>
          <a:bodyPr wrap="square" lIns="0" tIns="0" rIns="0" bIns="0" rtlCol="0"/>
          <a:lstStyle/>
          <a:p>
            <a:endParaRPr/>
          </a:p>
        </p:txBody>
      </p:sp>
      <p:sp>
        <p:nvSpPr>
          <p:cNvPr id="102" name="object 102"/>
          <p:cNvSpPr/>
          <p:nvPr/>
        </p:nvSpPr>
        <p:spPr>
          <a:xfrm>
            <a:off x="6900671" y="2760217"/>
            <a:ext cx="258445" cy="118110"/>
          </a:xfrm>
          <a:custGeom>
            <a:avLst/>
            <a:gdLst/>
            <a:ahLst/>
            <a:cxnLst/>
            <a:rect l="l" t="t" r="r" b="b"/>
            <a:pathLst>
              <a:path w="258445" h="118110">
                <a:moveTo>
                  <a:pt x="0" y="117729"/>
                </a:moveTo>
                <a:lnTo>
                  <a:pt x="38734" y="100584"/>
                </a:lnTo>
                <a:lnTo>
                  <a:pt x="75311" y="98917"/>
                </a:lnTo>
                <a:lnTo>
                  <a:pt x="93599" y="98958"/>
                </a:lnTo>
                <a:lnTo>
                  <a:pt x="111886" y="99060"/>
                </a:lnTo>
                <a:lnTo>
                  <a:pt x="141793" y="98617"/>
                </a:lnTo>
                <a:lnTo>
                  <a:pt x="202987" y="93970"/>
                </a:lnTo>
                <a:lnTo>
                  <a:pt x="241367" y="86931"/>
                </a:lnTo>
                <a:lnTo>
                  <a:pt x="258191" y="73787"/>
                </a:lnTo>
                <a:lnTo>
                  <a:pt x="249753" y="63091"/>
                </a:lnTo>
                <a:lnTo>
                  <a:pt x="240982" y="53086"/>
                </a:lnTo>
                <a:lnTo>
                  <a:pt x="231830" y="43461"/>
                </a:lnTo>
                <a:lnTo>
                  <a:pt x="222250" y="33909"/>
                </a:lnTo>
                <a:lnTo>
                  <a:pt x="214344" y="25592"/>
                </a:lnTo>
                <a:lnTo>
                  <a:pt x="206628" y="17192"/>
                </a:lnTo>
                <a:lnTo>
                  <a:pt x="199104" y="8673"/>
                </a:lnTo>
                <a:lnTo>
                  <a:pt x="191770" y="0"/>
                </a:lnTo>
              </a:path>
            </a:pathLst>
          </a:custGeom>
          <a:ln w="12496">
            <a:solidFill>
              <a:srgbClr val="006FC0"/>
            </a:solidFill>
          </a:ln>
        </p:spPr>
        <p:txBody>
          <a:bodyPr wrap="square" lIns="0" tIns="0" rIns="0" bIns="0" rtlCol="0"/>
          <a:lstStyle/>
          <a:p>
            <a:endParaRPr/>
          </a:p>
        </p:txBody>
      </p:sp>
      <p:sp>
        <p:nvSpPr>
          <p:cNvPr id="103" name="object 103"/>
          <p:cNvSpPr/>
          <p:nvPr/>
        </p:nvSpPr>
        <p:spPr>
          <a:xfrm>
            <a:off x="7524622" y="2709036"/>
            <a:ext cx="174625" cy="682625"/>
          </a:xfrm>
          <a:custGeom>
            <a:avLst/>
            <a:gdLst/>
            <a:ahLst/>
            <a:cxnLst/>
            <a:rect l="l" t="t" r="r" b="b"/>
            <a:pathLst>
              <a:path w="174625" h="682625">
                <a:moveTo>
                  <a:pt x="0" y="0"/>
                </a:moveTo>
                <a:lnTo>
                  <a:pt x="17906" y="37846"/>
                </a:lnTo>
                <a:lnTo>
                  <a:pt x="34131" y="58914"/>
                </a:lnTo>
                <a:lnTo>
                  <a:pt x="50069" y="80184"/>
                </a:lnTo>
                <a:lnTo>
                  <a:pt x="80136" y="124333"/>
                </a:lnTo>
                <a:lnTo>
                  <a:pt x="103074" y="164385"/>
                </a:lnTo>
                <a:lnTo>
                  <a:pt x="123683" y="206031"/>
                </a:lnTo>
                <a:lnTo>
                  <a:pt x="141478" y="249047"/>
                </a:lnTo>
                <a:lnTo>
                  <a:pt x="155970" y="293205"/>
                </a:lnTo>
                <a:lnTo>
                  <a:pt x="166673" y="338280"/>
                </a:lnTo>
                <a:lnTo>
                  <a:pt x="173100" y="384048"/>
                </a:lnTo>
                <a:lnTo>
                  <a:pt x="174365" y="417339"/>
                </a:lnTo>
                <a:lnTo>
                  <a:pt x="172640" y="450072"/>
                </a:lnTo>
                <a:lnTo>
                  <a:pt x="160274" y="514476"/>
                </a:lnTo>
                <a:lnTo>
                  <a:pt x="141144" y="562816"/>
                </a:lnTo>
                <a:lnTo>
                  <a:pt x="114300" y="607440"/>
                </a:lnTo>
                <a:lnTo>
                  <a:pt x="88534" y="640540"/>
                </a:lnTo>
                <a:lnTo>
                  <a:pt x="60959" y="671829"/>
                </a:lnTo>
                <a:lnTo>
                  <a:pt x="54905" y="679199"/>
                </a:lnTo>
                <a:lnTo>
                  <a:pt x="52816" y="682593"/>
                </a:lnTo>
                <a:lnTo>
                  <a:pt x="54798" y="681366"/>
                </a:lnTo>
                <a:lnTo>
                  <a:pt x="60959" y="674877"/>
                </a:lnTo>
                <a:lnTo>
                  <a:pt x="62483" y="672718"/>
                </a:lnTo>
                <a:lnTo>
                  <a:pt x="63626" y="670305"/>
                </a:lnTo>
                <a:lnTo>
                  <a:pt x="65150" y="668147"/>
                </a:lnTo>
              </a:path>
            </a:pathLst>
          </a:custGeom>
          <a:ln w="12496">
            <a:solidFill>
              <a:srgbClr val="006FC0"/>
            </a:solidFill>
          </a:ln>
        </p:spPr>
        <p:txBody>
          <a:bodyPr wrap="square" lIns="0" tIns="0" rIns="0" bIns="0" rtlCol="0"/>
          <a:lstStyle/>
          <a:p>
            <a:endParaRPr/>
          </a:p>
        </p:txBody>
      </p:sp>
      <p:sp>
        <p:nvSpPr>
          <p:cNvPr id="104" name="object 104"/>
          <p:cNvSpPr/>
          <p:nvPr/>
        </p:nvSpPr>
        <p:spPr>
          <a:xfrm>
            <a:off x="4674742" y="4308967"/>
            <a:ext cx="248920" cy="13970"/>
          </a:xfrm>
          <a:custGeom>
            <a:avLst/>
            <a:gdLst/>
            <a:ahLst/>
            <a:cxnLst/>
            <a:rect l="l" t="t" r="r" b="b"/>
            <a:pathLst>
              <a:path w="248920" h="13970">
                <a:moveTo>
                  <a:pt x="9398" y="11318"/>
                </a:moveTo>
                <a:lnTo>
                  <a:pt x="6350" y="12207"/>
                </a:lnTo>
                <a:lnTo>
                  <a:pt x="3048" y="12842"/>
                </a:lnTo>
                <a:lnTo>
                  <a:pt x="0" y="13731"/>
                </a:lnTo>
                <a:lnTo>
                  <a:pt x="41148" y="6111"/>
                </a:lnTo>
                <a:lnTo>
                  <a:pt x="62865" y="4609"/>
                </a:lnTo>
                <a:lnTo>
                  <a:pt x="84582" y="3048"/>
                </a:lnTo>
                <a:lnTo>
                  <a:pt x="106299" y="1557"/>
                </a:lnTo>
                <a:lnTo>
                  <a:pt x="128016" y="269"/>
                </a:lnTo>
                <a:lnTo>
                  <a:pt x="149780" y="0"/>
                </a:lnTo>
                <a:lnTo>
                  <a:pt x="171354" y="587"/>
                </a:lnTo>
                <a:lnTo>
                  <a:pt x="192881" y="1555"/>
                </a:lnTo>
                <a:lnTo>
                  <a:pt x="214503" y="2428"/>
                </a:lnTo>
                <a:lnTo>
                  <a:pt x="223662" y="3051"/>
                </a:lnTo>
                <a:lnTo>
                  <a:pt x="231870" y="4175"/>
                </a:lnTo>
                <a:lnTo>
                  <a:pt x="239934" y="6107"/>
                </a:lnTo>
                <a:lnTo>
                  <a:pt x="248666" y="9159"/>
                </a:lnTo>
              </a:path>
            </a:pathLst>
          </a:custGeom>
          <a:ln w="12801">
            <a:solidFill>
              <a:srgbClr val="006FC0"/>
            </a:solidFill>
          </a:ln>
        </p:spPr>
        <p:txBody>
          <a:bodyPr wrap="square" lIns="0" tIns="0" rIns="0" bIns="0" rtlCol="0"/>
          <a:lstStyle/>
          <a:p>
            <a:endParaRPr/>
          </a:p>
        </p:txBody>
      </p:sp>
      <p:sp>
        <p:nvSpPr>
          <p:cNvPr id="105" name="object 105"/>
          <p:cNvSpPr/>
          <p:nvPr/>
        </p:nvSpPr>
        <p:spPr>
          <a:xfrm>
            <a:off x="4699127" y="4379721"/>
            <a:ext cx="191135" cy="9525"/>
          </a:xfrm>
          <a:custGeom>
            <a:avLst/>
            <a:gdLst/>
            <a:ahLst/>
            <a:cxnLst/>
            <a:rect l="l" t="t" r="r" b="b"/>
            <a:pathLst>
              <a:path w="191135" h="9525">
                <a:moveTo>
                  <a:pt x="9398" y="0"/>
                </a:moveTo>
                <a:lnTo>
                  <a:pt x="6350" y="1523"/>
                </a:lnTo>
                <a:lnTo>
                  <a:pt x="3048" y="3301"/>
                </a:lnTo>
                <a:lnTo>
                  <a:pt x="0" y="4825"/>
                </a:lnTo>
                <a:lnTo>
                  <a:pt x="10453" y="6820"/>
                </a:lnTo>
                <a:lnTo>
                  <a:pt x="20955" y="7635"/>
                </a:lnTo>
                <a:lnTo>
                  <a:pt x="31646" y="7808"/>
                </a:lnTo>
                <a:lnTo>
                  <a:pt x="42672" y="7873"/>
                </a:lnTo>
                <a:lnTo>
                  <a:pt x="63972" y="8286"/>
                </a:lnTo>
                <a:lnTo>
                  <a:pt x="85344" y="8604"/>
                </a:lnTo>
                <a:lnTo>
                  <a:pt x="106715" y="8874"/>
                </a:lnTo>
                <a:lnTo>
                  <a:pt x="128015" y="9143"/>
                </a:lnTo>
                <a:lnTo>
                  <a:pt x="143718" y="9020"/>
                </a:lnTo>
                <a:lnTo>
                  <a:pt x="159432" y="8635"/>
                </a:lnTo>
                <a:lnTo>
                  <a:pt x="175218" y="7965"/>
                </a:lnTo>
                <a:lnTo>
                  <a:pt x="191135" y="6984"/>
                </a:lnTo>
              </a:path>
            </a:pathLst>
          </a:custGeom>
          <a:ln w="12801">
            <a:solidFill>
              <a:srgbClr val="006FC0"/>
            </a:solidFill>
          </a:ln>
        </p:spPr>
        <p:txBody>
          <a:bodyPr wrap="square" lIns="0" tIns="0" rIns="0" bIns="0" rtlCol="0"/>
          <a:lstStyle/>
          <a:p>
            <a:endParaRPr/>
          </a:p>
        </p:txBody>
      </p:sp>
      <p:sp>
        <p:nvSpPr>
          <p:cNvPr id="106" name="object 106"/>
          <p:cNvSpPr/>
          <p:nvPr/>
        </p:nvSpPr>
        <p:spPr>
          <a:xfrm>
            <a:off x="5177686" y="4275073"/>
            <a:ext cx="403860" cy="231775"/>
          </a:xfrm>
          <a:custGeom>
            <a:avLst/>
            <a:gdLst/>
            <a:ahLst/>
            <a:cxnLst/>
            <a:rect l="l" t="t" r="r" b="b"/>
            <a:pathLst>
              <a:path w="403860" h="231775">
                <a:moveTo>
                  <a:pt x="2643" y="50673"/>
                </a:moveTo>
                <a:lnTo>
                  <a:pt x="1682" y="66321"/>
                </a:lnTo>
                <a:lnTo>
                  <a:pt x="579" y="81946"/>
                </a:lnTo>
                <a:lnTo>
                  <a:pt x="0" y="97714"/>
                </a:lnTo>
                <a:lnTo>
                  <a:pt x="5052" y="144404"/>
                </a:lnTo>
                <a:lnTo>
                  <a:pt x="30222" y="201392"/>
                </a:lnTo>
                <a:lnTo>
                  <a:pt x="86655" y="231276"/>
                </a:lnTo>
                <a:lnTo>
                  <a:pt x="119657" y="227060"/>
                </a:lnTo>
                <a:lnTo>
                  <a:pt x="148445" y="210627"/>
                </a:lnTo>
                <a:lnTo>
                  <a:pt x="168505" y="183895"/>
                </a:lnTo>
                <a:lnTo>
                  <a:pt x="171807" y="177164"/>
                </a:lnTo>
                <a:lnTo>
                  <a:pt x="173077" y="175006"/>
                </a:lnTo>
                <a:lnTo>
                  <a:pt x="174347" y="170433"/>
                </a:lnTo>
                <a:lnTo>
                  <a:pt x="186074" y="174077"/>
                </a:lnTo>
                <a:lnTo>
                  <a:pt x="197111" y="178911"/>
                </a:lnTo>
                <a:lnTo>
                  <a:pt x="208101" y="184078"/>
                </a:lnTo>
                <a:lnTo>
                  <a:pt x="219686" y="188721"/>
                </a:lnTo>
                <a:lnTo>
                  <a:pt x="239774" y="194085"/>
                </a:lnTo>
                <a:lnTo>
                  <a:pt x="260373" y="196675"/>
                </a:lnTo>
                <a:lnTo>
                  <a:pt x="281140" y="196812"/>
                </a:lnTo>
                <a:lnTo>
                  <a:pt x="301728" y="194818"/>
                </a:lnTo>
                <a:lnTo>
                  <a:pt x="341241" y="182514"/>
                </a:lnTo>
                <a:lnTo>
                  <a:pt x="372086" y="155828"/>
                </a:lnTo>
                <a:lnTo>
                  <a:pt x="383119" y="127015"/>
                </a:lnTo>
                <a:lnTo>
                  <a:pt x="382783" y="111412"/>
                </a:lnTo>
                <a:lnTo>
                  <a:pt x="362989" y="72707"/>
                </a:lnTo>
                <a:lnTo>
                  <a:pt x="342495" y="52450"/>
                </a:lnTo>
                <a:lnTo>
                  <a:pt x="335256" y="44831"/>
                </a:lnTo>
                <a:lnTo>
                  <a:pt x="332208" y="41782"/>
                </a:lnTo>
                <a:lnTo>
                  <a:pt x="327001" y="36321"/>
                </a:lnTo>
                <a:lnTo>
                  <a:pt x="334631" y="32158"/>
                </a:lnTo>
                <a:lnTo>
                  <a:pt x="341272" y="28828"/>
                </a:lnTo>
                <a:lnTo>
                  <a:pt x="348557" y="26356"/>
                </a:lnTo>
                <a:lnTo>
                  <a:pt x="358116" y="24764"/>
                </a:lnTo>
                <a:lnTo>
                  <a:pt x="367228" y="23302"/>
                </a:lnTo>
                <a:lnTo>
                  <a:pt x="376721" y="21066"/>
                </a:lnTo>
                <a:lnTo>
                  <a:pt x="385833" y="17853"/>
                </a:lnTo>
                <a:lnTo>
                  <a:pt x="393803" y="13462"/>
                </a:lnTo>
                <a:lnTo>
                  <a:pt x="401423" y="8889"/>
                </a:lnTo>
                <a:lnTo>
                  <a:pt x="403836" y="7112"/>
                </a:lnTo>
                <a:lnTo>
                  <a:pt x="403836" y="0"/>
                </a:lnTo>
              </a:path>
            </a:pathLst>
          </a:custGeom>
          <a:ln w="12801">
            <a:solidFill>
              <a:srgbClr val="006FC0"/>
            </a:solidFill>
          </a:ln>
        </p:spPr>
        <p:txBody>
          <a:bodyPr wrap="square" lIns="0" tIns="0" rIns="0" bIns="0" rtlCol="0"/>
          <a:lstStyle/>
          <a:p>
            <a:endParaRPr/>
          </a:p>
        </p:txBody>
      </p:sp>
      <p:sp>
        <p:nvSpPr>
          <p:cNvPr id="107" name="object 107"/>
          <p:cNvSpPr/>
          <p:nvPr/>
        </p:nvSpPr>
        <p:spPr>
          <a:xfrm>
            <a:off x="5180470" y="4059935"/>
            <a:ext cx="339725" cy="109220"/>
          </a:xfrm>
          <a:custGeom>
            <a:avLst/>
            <a:gdLst/>
            <a:ahLst/>
            <a:cxnLst/>
            <a:rect l="l" t="t" r="r" b="b"/>
            <a:pathLst>
              <a:path w="339725" h="109220">
                <a:moveTo>
                  <a:pt x="5701" y="97536"/>
                </a:moveTo>
                <a:lnTo>
                  <a:pt x="0" y="101814"/>
                </a:lnTo>
                <a:lnTo>
                  <a:pt x="6859" y="101758"/>
                </a:lnTo>
                <a:lnTo>
                  <a:pt x="19077" y="100036"/>
                </a:lnTo>
                <a:lnTo>
                  <a:pt x="29450" y="99313"/>
                </a:lnTo>
                <a:lnTo>
                  <a:pt x="52316" y="101361"/>
                </a:lnTo>
                <a:lnTo>
                  <a:pt x="75217" y="103504"/>
                </a:lnTo>
                <a:lnTo>
                  <a:pt x="98190" y="105457"/>
                </a:lnTo>
                <a:lnTo>
                  <a:pt x="121271" y="106933"/>
                </a:lnTo>
                <a:lnTo>
                  <a:pt x="159902" y="108745"/>
                </a:lnTo>
                <a:lnTo>
                  <a:pt x="198582" y="109045"/>
                </a:lnTo>
                <a:lnTo>
                  <a:pt x="237214" y="107844"/>
                </a:lnTo>
                <a:lnTo>
                  <a:pt x="275703" y="105156"/>
                </a:lnTo>
                <a:lnTo>
                  <a:pt x="291665" y="103520"/>
                </a:lnTo>
                <a:lnTo>
                  <a:pt x="307580" y="101981"/>
                </a:lnTo>
                <a:lnTo>
                  <a:pt x="323494" y="100726"/>
                </a:lnTo>
                <a:lnTo>
                  <a:pt x="339457" y="99949"/>
                </a:lnTo>
                <a:lnTo>
                  <a:pt x="337760" y="89489"/>
                </a:lnTo>
                <a:lnTo>
                  <a:pt x="307038" y="50514"/>
                </a:lnTo>
                <a:lnTo>
                  <a:pt x="274966" y="23177"/>
                </a:lnTo>
                <a:lnTo>
                  <a:pt x="238547" y="2365"/>
                </a:lnTo>
                <a:lnTo>
                  <a:pt x="231507" y="0"/>
                </a:lnTo>
              </a:path>
            </a:pathLst>
          </a:custGeom>
          <a:ln w="12801">
            <a:solidFill>
              <a:srgbClr val="006FC0"/>
            </a:solidFill>
          </a:ln>
        </p:spPr>
        <p:txBody>
          <a:bodyPr wrap="square" lIns="0" tIns="0" rIns="0" bIns="0" rtlCol="0"/>
          <a:lstStyle/>
          <a:p>
            <a:endParaRPr/>
          </a:p>
        </p:txBody>
      </p:sp>
      <p:sp>
        <p:nvSpPr>
          <p:cNvPr id="108" name="object 108"/>
          <p:cNvSpPr/>
          <p:nvPr/>
        </p:nvSpPr>
        <p:spPr>
          <a:xfrm>
            <a:off x="5670550" y="3981958"/>
            <a:ext cx="4445" cy="160655"/>
          </a:xfrm>
          <a:custGeom>
            <a:avLst/>
            <a:gdLst/>
            <a:ahLst/>
            <a:cxnLst/>
            <a:rect l="l" t="t" r="r" b="b"/>
            <a:pathLst>
              <a:path w="4445" h="160654">
                <a:moveTo>
                  <a:pt x="0" y="0"/>
                </a:moveTo>
                <a:lnTo>
                  <a:pt x="492" y="9294"/>
                </a:lnTo>
                <a:lnTo>
                  <a:pt x="1079" y="18542"/>
                </a:lnTo>
                <a:lnTo>
                  <a:pt x="1571" y="27789"/>
                </a:lnTo>
                <a:lnTo>
                  <a:pt x="1777" y="37084"/>
                </a:lnTo>
                <a:lnTo>
                  <a:pt x="1912" y="53149"/>
                </a:lnTo>
                <a:lnTo>
                  <a:pt x="2190" y="69310"/>
                </a:lnTo>
                <a:lnTo>
                  <a:pt x="2420" y="85518"/>
                </a:lnTo>
                <a:lnTo>
                  <a:pt x="2412" y="101727"/>
                </a:lnTo>
                <a:lnTo>
                  <a:pt x="2490" y="114923"/>
                </a:lnTo>
                <a:lnTo>
                  <a:pt x="3032" y="128047"/>
                </a:lnTo>
                <a:lnTo>
                  <a:pt x="3645" y="141124"/>
                </a:lnTo>
                <a:lnTo>
                  <a:pt x="3937" y="154178"/>
                </a:lnTo>
                <a:lnTo>
                  <a:pt x="3301" y="156337"/>
                </a:lnTo>
                <a:lnTo>
                  <a:pt x="2666" y="158750"/>
                </a:lnTo>
                <a:lnTo>
                  <a:pt x="2412" y="160528"/>
                </a:lnTo>
              </a:path>
            </a:pathLst>
          </a:custGeom>
          <a:ln w="12801">
            <a:solidFill>
              <a:srgbClr val="006FC0"/>
            </a:solidFill>
          </a:ln>
        </p:spPr>
        <p:txBody>
          <a:bodyPr wrap="square" lIns="0" tIns="0" rIns="0" bIns="0" rtlCol="0"/>
          <a:lstStyle/>
          <a:p>
            <a:endParaRPr/>
          </a:p>
        </p:txBody>
      </p:sp>
      <p:sp>
        <p:nvSpPr>
          <p:cNvPr id="109" name="object 109"/>
          <p:cNvSpPr/>
          <p:nvPr/>
        </p:nvSpPr>
        <p:spPr>
          <a:xfrm>
            <a:off x="5547105" y="3968654"/>
            <a:ext cx="233679" cy="17780"/>
          </a:xfrm>
          <a:custGeom>
            <a:avLst/>
            <a:gdLst/>
            <a:ahLst/>
            <a:cxnLst/>
            <a:rect l="l" t="t" r="r" b="b"/>
            <a:pathLst>
              <a:path w="233679" h="17779">
                <a:moveTo>
                  <a:pt x="9398" y="12033"/>
                </a:moveTo>
                <a:lnTo>
                  <a:pt x="6350" y="13303"/>
                </a:lnTo>
                <a:lnTo>
                  <a:pt x="3048" y="14446"/>
                </a:lnTo>
                <a:lnTo>
                  <a:pt x="0" y="15970"/>
                </a:lnTo>
                <a:lnTo>
                  <a:pt x="15361" y="17410"/>
                </a:lnTo>
                <a:lnTo>
                  <a:pt x="30876" y="17399"/>
                </a:lnTo>
                <a:lnTo>
                  <a:pt x="46416" y="16291"/>
                </a:lnTo>
                <a:lnTo>
                  <a:pt x="61849" y="14446"/>
                </a:lnTo>
                <a:lnTo>
                  <a:pt x="91719" y="10221"/>
                </a:lnTo>
                <a:lnTo>
                  <a:pt x="121554" y="5889"/>
                </a:lnTo>
                <a:lnTo>
                  <a:pt x="151413" y="2248"/>
                </a:lnTo>
                <a:lnTo>
                  <a:pt x="181356" y="95"/>
                </a:lnTo>
                <a:lnTo>
                  <a:pt x="194496" y="0"/>
                </a:lnTo>
                <a:lnTo>
                  <a:pt x="207518" y="381"/>
                </a:lnTo>
                <a:lnTo>
                  <a:pt x="220539" y="1095"/>
                </a:lnTo>
                <a:lnTo>
                  <a:pt x="233680" y="2000"/>
                </a:lnTo>
              </a:path>
            </a:pathLst>
          </a:custGeom>
          <a:ln w="12801">
            <a:solidFill>
              <a:srgbClr val="006FC0"/>
            </a:solidFill>
          </a:ln>
        </p:spPr>
        <p:txBody>
          <a:bodyPr wrap="square" lIns="0" tIns="0" rIns="0" bIns="0" rtlCol="0"/>
          <a:lstStyle/>
          <a:p>
            <a:endParaRPr/>
          </a:p>
        </p:txBody>
      </p:sp>
      <p:sp>
        <p:nvSpPr>
          <p:cNvPr id="110" name="object 110"/>
          <p:cNvSpPr/>
          <p:nvPr/>
        </p:nvSpPr>
        <p:spPr>
          <a:xfrm>
            <a:off x="5738495" y="4333366"/>
            <a:ext cx="340360" cy="471170"/>
          </a:xfrm>
          <a:custGeom>
            <a:avLst/>
            <a:gdLst/>
            <a:ahLst/>
            <a:cxnLst/>
            <a:rect l="l" t="t" r="r" b="b"/>
            <a:pathLst>
              <a:path w="340360" h="471170">
                <a:moveTo>
                  <a:pt x="0" y="471169"/>
                </a:moveTo>
                <a:lnTo>
                  <a:pt x="7225" y="458376"/>
                </a:lnTo>
                <a:lnTo>
                  <a:pt x="14557" y="445500"/>
                </a:lnTo>
                <a:lnTo>
                  <a:pt x="21627" y="432504"/>
                </a:lnTo>
                <a:lnTo>
                  <a:pt x="28066" y="419353"/>
                </a:lnTo>
                <a:lnTo>
                  <a:pt x="39340" y="393370"/>
                </a:lnTo>
                <a:lnTo>
                  <a:pt x="50815" y="367410"/>
                </a:lnTo>
                <a:lnTo>
                  <a:pt x="62410" y="341451"/>
                </a:lnTo>
                <a:lnTo>
                  <a:pt x="74040" y="315467"/>
                </a:lnTo>
                <a:lnTo>
                  <a:pt x="93978" y="270283"/>
                </a:lnTo>
                <a:lnTo>
                  <a:pt x="113331" y="224789"/>
                </a:lnTo>
                <a:lnTo>
                  <a:pt x="131708" y="178915"/>
                </a:lnTo>
                <a:lnTo>
                  <a:pt x="148716" y="132587"/>
                </a:lnTo>
                <a:lnTo>
                  <a:pt x="171545" y="66770"/>
                </a:lnTo>
                <a:lnTo>
                  <a:pt x="192658" y="0"/>
                </a:lnTo>
                <a:lnTo>
                  <a:pt x="183717" y="10640"/>
                </a:lnTo>
                <a:lnTo>
                  <a:pt x="167893" y="46608"/>
                </a:lnTo>
                <a:lnTo>
                  <a:pt x="165988" y="85851"/>
                </a:lnTo>
                <a:lnTo>
                  <a:pt x="174370" y="124332"/>
                </a:lnTo>
                <a:lnTo>
                  <a:pt x="195500" y="156829"/>
                </a:lnTo>
                <a:lnTo>
                  <a:pt x="249687" y="159765"/>
                </a:lnTo>
                <a:lnTo>
                  <a:pt x="275464" y="124269"/>
                </a:lnTo>
                <a:lnTo>
                  <a:pt x="293498" y="86361"/>
                </a:lnTo>
                <a:lnTo>
                  <a:pt x="309838" y="46091"/>
                </a:lnTo>
                <a:lnTo>
                  <a:pt x="317626" y="25907"/>
                </a:lnTo>
                <a:lnTo>
                  <a:pt x="316525" y="43424"/>
                </a:lnTo>
                <a:lnTo>
                  <a:pt x="315388" y="60785"/>
                </a:lnTo>
                <a:lnTo>
                  <a:pt x="314608" y="78075"/>
                </a:lnTo>
                <a:lnTo>
                  <a:pt x="314578" y="95376"/>
                </a:lnTo>
                <a:lnTo>
                  <a:pt x="315382" y="113246"/>
                </a:lnTo>
                <a:lnTo>
                  <a:pt x="317484" y="130984"/>
                </a:lnTo>
                <a:lnTo>
                  <a:pt x="321562" y="148222"/>
                </a:lnTo>
                <a:lnTo>
                  <a:pt x="328294" y="164591"/>
                </a:lnTo>
                <a:lnTo>
                  <a:pt x="332485" y="174878"/>
                </a:lnTo>
                <a:lnTo>
                  <a:pt x="334009" y="178307"/>
                </a:lnTo>
                <a:lnTo>
                  <a:pt x="339851" y="183768"/>
                </a:lnTo>
              </a:path>
            </a:pathLst>
          </a:custGeom>
          <a:ln w="12801">
            <a:solidFill>
              <a:srgbClr val="006FC0"/>
            </a:solidFill>
          </a:ln>
        </p:spPr>
        <p:txBody>
          <a:bodyPr wrap="square" lIns="0" tIns="0" rIns="0" bIns="0" rtlCol="0"/>
          <a:lstStyle/>
          <a:p>
            <a:endParaRPr/>
          </a:p>
        </p:txBody>
      </p:sp>
      <p:sp>
        <p:nvSpPr>
          <p:cNvPr id="111" name="object 111"/>
          <p:cNvSpPr/>
          <p:nvPr/>
        </p:nvSpPr>
        <p:spPr>
          <a:xfrm>
            <a:off x="6189217" y="4537583"/>
            <a:ext cx="82550" cy="113030"/>
          </a:xfrm>
          <a:custGeom>
            <a:avLst/>
            <a:gdLst/>
            <a:ahLst/>
            <a:cxnLst/>
            <a:rect l="l" t="t" r="r" b="b"/>
            <a:pathLst>
              <a:path w="82550" h="113029">
                <a:moveTo>
                  <a:pt x="0" y="13970"/>
                </a:moveTo>
                <a:lnTo>
                  <a:pt x="4572" y="6985"/>
                </a:lnTo>
                <a:lnTo>
                  <a:pt x="5842" y="4826"/>
                </a:lnTo>
                <a:lnTo>
                  <a:pt x="7112" y="0"/>
                </a:lnTo>
                <a:lnTo>
                  <a:pt x="9876" y="10880"/>
                </a:lnTo>
                <a:lnTo>
                  <a:pt x="10556" y="21796"/>
                </a:lnTo>
                <a:lnTo>
                  <a:pt x="10023" y="33021"/>
                </a:lnTo>
                <a:lnTo>
                  <a:pt x="9144" y="44831"/>
                </a:lnTo>
                <a:lnTo>
                  <a:pt x="9330" y="58064"/>
                </a:lnTo>
                <a:lnTo>
                  <a:pt x="21082" y="95123"/>
                </a:lnTo>
                <a:lnTo>
                  <a:pt x="63500" y="112776"/>
                </a:lnTo>
                <a:lnTo>
                  <a:pt x="74676" y="109982"/>
                </a:lnTo>
                <a:lnTo>
                  <a:pt x="78740" y="109347"/>
                </a:lnTo>
                <a:lnTo>
                  <a:pt x="82296" y="101219"/>
                </a:lnTo>
              </a:path>
            </a:pathLst>
          </a:custGeom>
          <a:ln w="12496">
            <a:solidFill>
              <a:srgbClr val="006FC0"/>
            </a:solidFill>
          </a:ln>
        </p:spPr>
        <p:txBody>
          <a:bodyPr wrap="square" lIns="0" tIns="0" rIns="0" bIns="0" rtlCol="0"/>
          <a:lstStyle/>
          <a:p>
            <a:endParaRPr/>
          </a:p>
        </p:txBody>
      </p:sp>
      <p:sp>
        <p:nvSpPr>
          <p:cNvPr id="112" name="object 112"/>
          <p:cNvSpPr/>
          <p:nvPr/>
        </p:nvSpPr>
        <p:spPr>
          <a:xfrm>
            <a:off x="5868034" y="4025138"/>
            <a:ext cx="320040" cy="171450"/>
          </a:xfrm>
          <a:custGeom>
            <a:avLst/>
            <a:gdLst/>
            <a:ahLst/>
            <a:cxnLst/>
            <a:rect l="l" t="t" r="r" b="b"/>
            <a:pathLst>
              <a:path w="320039" h="171450">
                <a:moveTo>
                  <a:pt x="0" y="171069"/>
                </a:moveTo>
                <a:lnTo>
                  <a:pt x="4415" y="161284"/>
                </a:lnTo>
                <a:lnTo>
                  <a:pt x="8937" y="152130"/>
                </a:lnTo>
                <a:lnTo>
                  <a:pt x="15626" y="145047"/>
                </a:lnTo>
                <a:lnTo>
                  <a:pt x="26542" y="141478"/>
                </a:lnTo>
                <a:lnTo>
                  <a:pt x="40622" y="141787"/>
                </a:lnTo>
                <a:lnTo>
                  <a:pt x="55070" y="144525"/>
                </a:lnTo>
                <a:lnTo>
                  <a:pt x="69351" y="148407"/>
                </a:lnTo>
                <a:lnTo>
                  <a:pt x="82930" y="152145"/>
                </a:lnTo>
                <a:lnTo>
                  <a:pt x="104818" y="157309"/>
                </a:lnTo>
                <a:lnTo>
                  <a:pt x="126777" y="162020"/>
                </a:lnTo>
                <a:lnTo>
                  <a:pt x="148974" y="165826"/>
                </a:lnTo>
                <a:lnTo>
                  <a:pt x="171576" y="168275"/>
                </a:lnTo>
                <a:lnTo>
                  <a:pt x="202362" y="169348"/>
                </a:lnTo>
                <a:lnTo>
                  <a:pt x="234029" y="168005"/>
                </a:lnTo>
                <a:lnTo>
                  <a:pt x="294766" y="155829"/>
                </a:lnTo>
                <a:lnTo>
                  <a:pt x="319734" y="135129"/>
                </a:lnTo>
                <a:lnTo>
                  <a:pt x="318515" y="122936"/>
                </a:lnTo>
                <a:lnTo>
                  <a:pt x="291691" y="85270"/>
                </a:lnTo>
                <a:lnTo>
                  <a:pt x="248126" y="42592"/>
                </a:lnTo>
                <a:lnTo>
                  <a:pt x="231338" y="23112"/>
                </a:lnTo>
                <a:lnTo>
                  <a:pt x="225170" y="6476"/>
                </a:lnTo>
                <a:lnTo>
                  <a:pt x="227711" y="4318"/>
                </a:lnTo>
                <a:lnTo>
                  <a:pt x="230124" y="2159"/>
                </a:lnTo>
                <a:lnTo>
                  <a:pt x="232537" y="0"/>
                </a:lnTo>
              </a:path>
            </a:pathLst>
          </a:custGeom>
          <a:ln w="12801">
            <a:solidFill>
              <a:srgbClr val="006FC0"/>
            </a:solidFill>
          </a:ln>
        </p:spPr>
        <p:txBody>
          <a:bodyPr wrap="square" lIns="0" tIns="0" rIns="0" bIns="0" rtlCol="0"/>
          <a:lstStyle/>
          <a:p>
            <a:endParaRPr/>
          </a:p>
        </p:txBody>
      </p:sp>
      <p:sp>
        <p:nvSpPr>
          <p:cNvPr id="113" name="object 113"/>
          <p:cNvSpPr/>
          <p:nvPr/>
        </p:nvSpPr>
        <p:spPr>
          <a:xfrm>
            <a:off x="6228841" y="4465875"/>
            <a:ext cx="12700" cy="10160"/>
          </a:xfrm>
          <a:custGeom>
            <a:avLst/>
            <a:gdLst/>
            <a:ahLst/>
            <a:cxnLst/>
            <a:rect l="l" t="t" r="r" b="b"/>
            <a:pathLst>
              <a:path w="12700" h="10160">
                <a:moveTo>
                  <a:pt x="0" y="5286"/>
                </a:moveTo>
                <a:lnTo>
                  <a:pt x="4018" y="0"/>
                </a:lnTo>
                <a:lnTo>
                  <a:pt x="7191" y="714"/>
                </a:lnTo>
                <a:lnTo>
                  <a:pt x="9911" y="4857"/>
                </a:lnTo>
                <a:lnTo>
                  <a:pt x="12573" y="9858"/>
                </a:lnTo>
              </a:path>
            </a:pathLst>
          </a:custGeom>
          <a:ln w="12496">
            <a:solidFill>
              <a:srgbClr val="006FC0"/>
            </a:solidFill>
          </a:ln>
        </p:spPr>
        <p:txBody>
          <a:bodyPr wrap="square" lIns="0" tIns="0" rIns="0" bIns="0" rtlCol="0"/>
          <a:lstStyle/>
          <a:p>
            <a:endParaRPr/>
          </a:p>
        </p:txBody>
      </p:sp>
      <p:sp>
        <p:nvSpPr>
          <p:cNvPr id="114" name="object 114"/>
          <p:cNvSpPr/>
          <p:nvPr/>
        </p:nvSpPr>
        <p:spPr>
          <a:xfrm>
            <a:off x="293827" y="4845430"/>
            <a:ext cx="344170" cy="273050"/>
          </a:xfrm>
          <a:custGeom>
            <a:avLst/>
            <a:gdLst/>
            <a:ahLst/>
            <a:cxnLst/>
            <a:rect l="l" t="t" r="r" b="b"/>
            <a:pathLst>
              <a:path w="344170" h="273050">
                <a:moveTo>
                  <a:pt x="2133" y="16129"/>
                </a:moveTo>
                <a:lnTo>
                  <a:pt x="1524" y="7620"/>
                </a:lnTo>
                <a:lnTo>
                  <a:pt x="1219" y="5207"/>
                </a:lnTo>
                <a:lnTo>
                  <a:pt x="0" y="0"/>
                </a:lnTo>
                <a:lnTo>
                  <a:pt x="8729" y="11803"/>
                </a:lnTo>
                <a:lnTo>
                  <a:pt x="23774" y="52451"/>
                </a:lnTo>
                <a:lnTo>
                  <a:pt x="39357" y="106410"/>
                </a:lnTo>
                <a:lnTo>
                  <a:pt x="54254" y="160655"/>
                </a:lnTo>
                <a:lnTo>
                  <a:pt x="60998" y="184892"/>
                </a:lnTo>
                <a:lnTo>
                  <a:pt x="68427" y="209200"/>
                </a:lnTo>
                <a:lnTo>
                  <a:pt x="77228" y="232985"/>
                </a:lnTo>
                <a:lnTo>
                  <a:pt x="88087" y="255651"/>
                </a:lnTo>
                <a:lnTo>
                  <a:pt x="95097" y="266700"/>
                </a:lnTo>
                <a:lnTo>
                  <a:pt x="96316" y="269748"/>
                </a:lnTo>
                <a:lnTo>
                  <a:pt x="129539" y="234696"/>
                </a:lnTo>
                <a:lnTo>
                  <a:pt x="144360" y="168513"/>
                </a:lnTo>
                <a:lnTo>
                  <a:pt x="154838" y="101473"/>
                </a:lnTo>
                <a:lnTo>
                  <a:pt x="156667" y="86487"/>
                </a:lnTo>
                <a:lnTo>
                  <a:pt x="157886" y="79248"/>
                </a:lnTo>
                <a:lnTo>
                  <a:pt x="183184" y="119126"/>
                </a:lnTo>
                <a:lnTo>
                  <a:pt x="197038" y="149296"/>
                </a:lnTo>
                <a:lnTo>
                  <a:pt x="214007" y="180943"/>
                </a:lnTo>
                <a:lnTo>
                  <a:pt x="234919" y="209494"/>
                </a:lnTo>
                <a:lnTo>
                  <a:pt x="260604" y="230378"/>
                </a:lnTo>
                <a:lnTo>
                  <a:pt x="274105" y="234380"/>
                </a:lnTo>
                <a:lnTo>
                  <a:pt x="287007" y="232394"/>
                </a:lnTo>
                <a:lnTo>
                  <a:pt x="315920" y="194313"/>
                </a:lnTo>
                <a:lnTo>
                  <a:pt x="325283" y="150030"/>
                </a:lnTo>
                <a:lnTo>
                  <a:pt x="329650" y="105826"/>
                </a:lnTo>
                <a:lnTo>
                  <a:pt x="330622" y="60797"/>
                </a:lnTo>
                <a:lnTo>
                  <a:pt x="331622" y="38354"/>
                </a:lnTo>
                <a:lnTo>
                  <a:pt x="332460" y="23699"/>
                </a:lnTo>
                <a:lnTo>
                  <a:pt x="333527" y="17129"/>
                </a:lnTo>
                <a:lnTo>
                  <a:pt x="336765" y="19869"/>
                </a:lnTo>
                <a:lnTo>
                  <a:pt x="344119" y="33147"/>
                </a:lnTo>
              </a:path>
            </a:pathLst>
          </a:custGeom>
          <a:ln w="12801">
            <a:solidFill>
              <a:srgbClr val="006FC0"/>
            </a:solidFill>
          </a:ln>
        </p:spPr>
        <p:txBody>
          <a:bodyPr wrap="square" lIns="0" tIns="0" rIns="0" bIns="0" rtlCol="0"/>
          <a:lstStyle/>
          <a:p>
            <a:endParaRPr/>
          </a:p>
        </p:txBody>
      </p:sp>
      <p:sp>
        <p:nvSpPr>
          <p:cNvPr id="115" name="object 115"/>
          <p:cNvSpPr/>
          <p:nvPr/>
        </p:nvSpPr>
        <p:spPr>
          <a:xfrm>
            <a:off x="701649" y="4897246"/>
            <a:ext cx="160655" cy="161925"/>
          </a:xfrm>
          <a:custGeom>
            <a:avLst/>
            <a:gdLst/>
            <a:ahLst/>
            <a:cxnLst/>
            <a:rect l="l" t="t" r="r" b="b"/>
            <a:pathLst>
              <a:path w="160655" h="161925">
                <a:moveTo>
                  <a:pt x="99974" y="29590"/>
                </a:moveTo>
                <a:lnTo>
                  <a:pt x="100141" y="18270"/>
                </a:lnTo>
                <a:lnTo>
                  <a:pt x="97421" y="9509"/>
                </a:lnTo>
                <a:lnTo>
                  <a:pt x="90416" y="3391"/>
                </a:lnTo>
                <a:lnTo>
                  <a:pt x="77724" y="0"/>
                </a:lnTo>
                <a:lnTo>
                  <a:pt x="63217" y="962"/>
                </a:lnTo>
                <a:lnTo>
                  <a:pt x="24384" y="25018"/>
                </a:lnTo>
                <a:lnTo>
                  <a:pt x="5562" y="62674"/>
                </a:lnTo>
                <a:lnTo>
                  <a:pt x="0" y="104520"/>
                </a:lnTo>
                <a:lnTo>
                  <a:pt x="3024" y="121201"/>
                </a:lnTo>
                <a:lnTo>
                  <a:pt x="10248" y="136048"/>
                </a:lnTo>
                <a:lnTo>
                  <a:pt x="21645" y="147704"/>
                </a:lnTo>
                <a:lnTo>
                  <a:pt x="37185" y="154812"/>
                </a:lnTo>
                <a:lnTo>
                  <a:pt x="55787" y="155614"/>
                </a:lnTo>
                <a:lnTo>
                  <a:pt x="73990" y="150272"/>
                </a:lnTo>
                <a:lnTo>
                  <a:pt x="121291" y="114246"/>
                </a:lnTo>
                <a:lnTo>
                  <a:pt x="144684" y="77087"/>
                </a:lnTo>
                <a:lnTo>
                  <a:pt x="150266" y="56006"/>
                </a:lnTo>
                <a:lnTo>
                  <a:pt x="150266" y="46862"/>
                </a:lnTo>
                <a:lnTo>
                  <a:pt x="150571" y="44195"/>
                </a:lnTo>
                <a:lnTo>
                  <a:pt x="145694" y="39877"/>
                </a:lnTo>
                <a:lnTo>
                  <a:pt x="139426" y="52647"/>
                </a:lnTo>
                <a:lnTo>
                  <a:pt x="135331" y="65928"/>
                </a:lnTo>
                <a:lnTo>
                  <a:pt x="133521" y="79900"/>
                </a:lnTo>
                <a:lnTo>
                  <a:pt x="134112" y="94741"/>
                </a:lnTo>
                <a:lnTo>
                  <a:pt x="145213" y="142926"/>
                </a:lnTo>
                <a:lnTo>
                  <a:pt x="158191" y="160019"/>
                </a:lnTo>
                <a:lnTo>
                  <a:pt x="160629" y="161797"/>
                </a:lnTo>
              </a:path>
            </a:pathLst>
          </a:custGeom>
          <a:ln w="12801">
            <a:solidFill>
              <a:srgbClr val="006FC0"/>
            </a:solidFill>
          </a:ln>
        </p:spPr>
        <p:txBody>
          <a:bodyPr wrap="square" lIns="0" tIns="0" rIns="0" bIns="0" rtlCol="0"/>
          <a:lstStyle/>
          <a:p>
            <a:endParaRPr/>
          </a:p>
        </p:txBody>
      </p:sp>
      <p:sp>
        <p:nvSpPr>
          <p:cNvPr id="116" name="object 116"/>
          <p:cNvSpPr/>
          <p:nvPr/>
        </p:nvSpPr>
        <p:spPr>
          <a:xfrm>
            <a:off x="924482" y="4902961"/>
            <a:ext cx="127635" cy="135255"/>
          </a:xfrm>
          <a:custGeom>
            <a:avLst/>
            <a:gdLst/>
            <a:ahLst/>
            <a:cxnLst/>
            <a:rect l="l" t="t" r="r" b="b"/>
            <a:pathLst>
              <a:path w="127634" h="135254">
                <a:moveTo>
                  <a:pt x="12472" y="0"/>
                </a:moveTo>
                <a:lnTo>
                  <a:pt x="2357" y="42040"/>
                </a:lnTo>
                <a:lnTo>
                  <a:pt x="771" y="74160"/>
                </a:lnTo>
                <a:lnTo>
                  <a:pt x="14" y="91535"/>
                </a:lnTo>
                <a:lnTo>
                  <a:pt x="0" y="108958"/>
                </a:lnTo>
                <a:lnTo>
                  <a:pt x="1500" y="126237"/>
                </a:lnTo>
                <a:lnTo>
                  <a:pt x="2414" y="128650"/>
                </a:lnTo>
                <a:lnTo>
                  <a:pt x="2719" y="131699"/>
                </a:lnTo>
                <a:lnTo>
                  <a:pt x="29541" y="94487"/>
                </a:lnTo>
                <a:lnTo>
                  <a:pt x="38180" y="76579"/>
                </a:lnTo>
                <a:lnTo>
                  <a:pt x="57745" y="41427"/>
                </a:lnTo>
                <a:lnTo>
                  <a:pt x="84177" y="11033"/>
                </a:lnTo>
                <a:lnTo>
                  <a:pt x="93387" y="7999"/>
                </a:lnTo>
                <a:lnTo>
                  <a:pt x="102084" y="12573"/>
                </a:lnTo>
                <a:lnTo>
                  <a:pt x="109051" y="25705"/>
                </a:lnTo>
                <a:lnTo>
                  <a:pt x="112561" y="41910"/>
                </a:lnTo>
                <a:lnTo>
                  <a:pt x="113957" y="58685"/>
                </a:lnTo>
                <a:lnTo>
                  <a:pt x="114580" y="73532"/>
                </a:lnTo>
                <a:lnTo>
                  <a:pt x="114266" y="86229"/>
                </a:lnTo>
                <a:lnTo>
                  <a:pt x="113895" y="105663"/>
                </a:lnTo>
                <a:lnTo>
                  <a:pt x="115009" y="124432"/>
                </a:lnTo>
                <a:lnTo>
                  <a:pt x="119152" y="135127"/>
                </a:lnTo>
                <a:lnTo>
                  <a:pt x="121896" y="134112"/>
                </a:lnTo>
                <a:lnTo>
                  <a:pt x="124334" y="133223"/>
                </a:lnTo>
                <a:lnTo>
                  <a:pt x="127077" y="132587"/>
                </a:lnTo>
              </a:path>
            </a:pathLst>
          </a:custGeom>
          <a:ln w="12801">
            <a:solidFill>
              <a:srgbClr val="006FC0"/>
            </a:solidFill>
          </a:ln>
        </p:spPr>
        <p:txBody>
          <a:bodyPr wrap="square" lIns="0" tIns="0" rIns="0" bIns="0" rtlCol="0"/>
          <a:lstStyle/>
          <a:p>
            <a:endParaRPr/>
          </a:p>
        </p:txBody>
      </p:sp>
      <p:sp>
        <p:nvSpPr>
          <p:cNvPr id="117" name="object 117"/>
          <p:cNvSpPr/>
          <p:nvPr/>
        </p:nvSpPr>
        <p:spPr>
          <a:xfrm>
            <a:off x="1130046" y="4758563"/>
            <a:ext cx="36830" cy="347980"/>
          </a:xfrm>
          <a:custGeom>
            <a:avLst/>
            <a:gdLst/>
            <a:ahLst/>
            <a:cxnLst/>
            <a:rect l="l" t="t" r="r" b="b"/>
            <a:pathLst>
              <a:path w="36830" h="347979">
                <a:moveTo>
                  <a:pt x="8077" y="0"/>
                </a:moveTo>
                <a:lnTo>
                  <a:pt x="4281" y="1027"/>
                </a:lnTo>
                <a:lnTo>
                  <a:pt x="2171" y="13843"/>
                </a:lnTo>
                <a:lnTo>
                  <a:pt x="1262" y="30468"/>
                </a:lnTo>
                <a:lnTo>
                  <a:pt x="1066" y="42925"/>
                </a:lnTo>
                <a:lnTo>
                  <a:pt x="390" y="75293"/>
                </a:lnTo>
                <a:lnTo>
                  <a:pt x="0" y="107743"/>
                </a:lnTo>
                <a:lnTo>
                  <a:pt x="295" y="140170"/>
                </a:lnTo>
                <a:lnTo>
                  <a:pt x="1676" y="172466"/>
                </a:lnTo>
                <a:lnTo>
                  <a:pt x="5029" y="206668"/>
                </a:lnTo>
                <a:lnTo>
                  <a:pt x="9982" y="240347"/>
                </a:lnTo>
                <a:lnTo>
                  <a:pt x="15735" y="273835"/>
                </a:lnTo>
                <a:lnTo>
                  <a:pt x="21488" y="307467"/>
                </a:lnTo>
                <a:lnTo>
                  <a:pt x="23269" y="320147"/>
                </a:lnTo>
                <a:lnTo>
                  <a:pt x="25222" y="329755"/>
                </a:lnTo>
                <a:lnTo>
                  <a:pt x="29117" y="338220"/>
                </a:lnTo>
                <a:lnTo>
                  <a:pt x="36728" y="347472"/>
                </a:lnTo>
              </a:path>
            </a:pathLst>
          </a:custGeom>
          <a:ln w="12801">
            <a:solidFill>
              <a:srgbClr val="006FC0"/>
            </a:solidFill>
          </a:ln>
        </p:spPr>
        <p:txBody>
          <a:bodyPr wrap="square" lIns="0" tIns="0" rIns="0" bIns="0" rtlCol="0"/>
          <a:lstStyle/>
          <a:p>
            <a:endParaRPr/>
          </a:p>
        </p:txBody>
      </p:sp>
      <p:sp>
        <p:nvSpPr>
          <p:cNvPr id="118" name="object 118"/>
          <p:cNvSpPr/>
          <p:nvPr/>
        </p:nvSpPr>
        <p:spPr>
          <a:xfrm>
            <a:off x="1080516" y="4927346"/>
            <a:ext cx="210820" cy="17780"/>
          </a:xfrm>
          <a:custGeom>
            <a:avLst/>
            <a:gdLst/>
            <a:ahLst/>
            <a:cxnLst/>
            <a:rect l="l" t="t" r="r" b="b"/>
            <a:pathLst>
              <a:path w="210819" h="17779">
                <a:moveTo>
                  <a:pt x="0" y="17779"/>
                </a:moveTo>
                <a:lnTo>
                  <a:pt x="39862" y="7332"/>
                </a:lnTo>
                <a:lnTo>
                  <a:pt x="100926" y="1206"/>
                </a:lnTo>
                <a:lnTo>
                  <a:pt x="148742" y="634"/>
                </a:lnTo>
                <a:lnTo>
                  <a:pt x="164020" y="785"/>
                </a:lnTo>
                <a:lnTo>
                  <a:pt x="179298" y="698"/>
                </a:lnTo>
                <a:lnTo>
                  <a:pt x="194691" y="420"/>
                </a:lnTo>
                <a:lnTo>
                  <a:pt x="210312" y="0"/>
                </a:lnTo>
              </a:path>
            </a:pathLst>
          </a:custGeom>
          <a:ln w="12801">
            <a:solidFill>
              <a:srgbClr val="006FC0"/>
            </a:solidFill>
          </a:ln>
        </p:spPr>
        <p:txBody>
          <a:bodyPr wrap="square" lIns="0" tIns="0" rIns="0" bIns="0" rtlCol="0"/>
          <a:lstStyle/>
          <a:p>
            <a:endParaRPr/>
          </a:p>
        </p:txBody>
      </p:sp>
      <p:sp>
        <p:nvSpPr>
          <p:cNvPr id="119" name="object 119"/>
          <p:cNvSpPr/>
          <p:nvPr/>
        </p:nvSpPr>
        <p:spPr>
          <a:xfrm>
            <a:off x="297179" y="5197877"/>
            <a:ext cx="987425" cy="27305"/>
          </a:xfrm>
          <a:custGeom>
            <a:avLst/>
            <a:gdLst/>
            <a:ahLst/>
            <a:cxnLst/>
            <a:rect l="l" t="t" r="r" b="b"/>
            <a:pathLst>
              <a:path w="987425" h="27304">
                <a:moveTo>
                  <a:pt x="0" y="27283"/>
                </a:moveTo>
                <a:lnTo>
                  <a:pt x="39471" y="13757"/>
                </a:lnTo>
                <a:lnTo>
                  <a:pt x="82600" y="5947"/>
                </a:lnTo>
                <a:lnTo>
                  <a:pt x="132573" y="1758"/>
                </a:lnTo>
                <a:lnTo>
                  <a:pt x="182460" y="57"/>
                </a:lnTo>
                <a:lnTo>
                  <a:pt x="232405" y="0"/>
                </a:lnTo>
                <a:lnTo>
                  <a:pt x="282549" y="740"/>
                </a:lnTo>
                <a:lnTo>
                  <a:pt x="335036" y="1859"/>
                </a:lnTo>
                <a:lnTo>
                  <a:pt x="387522" y="3540"/>
                </a:lnTo>
                <a:lnTo>
                  <a:pt x="440009" y="5549"/>
                </a:lnTo>
                <a:lnTo>
                  <a:pt x="492495" y="7657"/>
                </a:lnTo>
                <a:lnTo>
                  <a:pt x="544982" y="9630"/>
                </a:lnTo>
                <a:lnTo>
                  <a:pt x="593246" y="11511"/>
                </a:lnTo>
                <a:lnTo>
                  <a:pt x="641746" y="13581"/>
                </a:lnTo>
                <a:lnTo>
                  <a:pt x="690404" y="15624"/>
                </a:lnTo>
                <a:lnTo>
                  <a:pt x="739140" y="17424"/>
                </a:lnTo>
                <a:lnTo>
                  <a:pt x="787875" y="18766"/>
                </a:lnTo>
                <a:lnTo>
                  <a:pt x="836533" y="19434"/>
                </a:lnTo>
                <a:lnTo>
                  <a:pt x="885033" y="19212"/>
                </a:lnTo>
                <a:lnTo>
                  <a:pt x="933297" y="17885"/>
                </a:lnTo>
                <a:lnTo>
                  <a:pt x="946865" y="16771"/>
                </a:lnTo>
                <a:lnTo>
                  <a:pt x="960459" y="15075"/>
                </a:lnTo>
                <a:lnTo>
                  <a:pt x="973877" y="13259"/>
                </a:lnTo>
                <a:lnTo>
                  <a:pt x="986917" y="11789"/>
                </a:lnTo>
              </a:path>
            </a:pathLst>
          </a:custGeom>
          <a:ln w="12801">
            <a:solidFill>
              <a:srgbClr val="006FC0"/>
            </a:solidFill>
          </a:ln>
        </p:spPr>
        <p:txBody>
          <a:bodyPr wrap="square" lIns="0" tIns="0" rIns="0" bIns="0" rtlCol="0"/>
          <a:lstStyle/>
          <a:p>
            <a:endParaRPr/>
          </a:p>
        </p:txBody>
      </p:sp>
      <p:sp>
        <p:nvSpPr>
          <p:cNvPr id="120" name="object 120"/>
          <p:cNvSpPr/>
          <p:nvPr/>
        </p:nvSpPr>
        <p:spPr>
          <a:xfrm>
            <a:off x="1846833" y="4827396"/>
            <a:ext cx="37465" cy="521970"/>
          </a:xfrm>
          <a:custGeom>
            <a:avLst/>
            <a:gdLst/>
            <a:ahLst/>
            <a:cxnLst/>
            <a:rect l="l" t="t" r="r" b="b"/>
            <a:pathLst>
              <a:path w="37464" h="521970">
                <a:moveTo>
                  <a:pt x="0" y="32892"/>
                </a:moveTo>
                <a:lnTo>
                  <a:pt x="6514" y="26741"/>
                </a:lnTo>
                <a:lnTo>
                  <a:pt x="12874" y="20637"/>
                </a:lnTo>
                <a:lnTo>
                  <a:pt x="19020" y="14819"/>
                </a:lnTo>
                <a:lnTo>
                  <a:pt x="24892" y="9525"/>
                </a:lnTo>
                <a:lnTo>
                  <a:pt x="25908" y="1904"/>
                </a:lnTo>
                <a:lnTo>
                  <a:pt x="26416" y="0"/>
                </a:lnTo>
                <a:lnTo>
                  <a:pt x="37036" y="49845"/>
                </a:lnTo>
                <a:lnTo>
                  <a:pt x="37084" y="65531"/>
                </a:lnTo>
                <a:lnTo>
                  <a:pt x="36463" y="116784"/>
                </a:lnTo>
                <a:lnTo>
                  <a:pt x="34445" y="168039"/>
                </a:lnTo>
                <a:lnTo>
                  <a:pt x="31369" y="219281"/>
                </a:lnTo>
                <a:lnTo>
                  <a:pt x="27573" y="270491"/>
                </a:lnTo>
                <a:lnTo>
                  <a:pt x="23396" y="321651"/>
                </a:lnTo>
                <a:lnTo>
                  <a:pt x="19177" y="372744"/>
                </a:lnTo>
                <a:lnTo>
                  <a:pt x="17563" y="400159"/>
                </a:lnTo>
                <a:lnTo>
                  <a:pt x="16462" y="427751"/>
                </a:lnTo>
                <a:lnTo>
                  <a:pt x="15194" y="455273"/>
                </a:lnTo>
                <a:lnTo>
                  <a:pt x="13081" y="482472"/>
                </a:lnTo>
                <a:lnTo>
                  <a:pt x="12455" y="492442"/>
                </a:lnTo>
                <a:lnTo>
                  <a:pt x="12366" y="502030"/>
                </a:lnTo>
                <a:lnTo>
                  <a:pt x="12634" y="511619"/>
                </a:lnTo>
                <a:lnTo>
                  <a:pt x="13081" y="521588"/>
                </a:lnTo>
              </a:path>
            </a:pathLst>
          </a:custGeom>
          <a:ln w="12801">
            <a:solidFill>
              <a:srgbClr val="006FC0"/>
            </a:solidFill>
          </a:ln>
        </p:spPr>
        <p:txBody>
          <a:bodyPr wrap="square" lIns="0" tIns="0" rIns="0" bIns="0" rtlCol="0"/>
          <a:lstStyle/>
          <a:p>
            <a:endParaRPr/>
          </a:p>
        </p:txBody>
      </p:sp>
      <p:sp>
        <p:nvSpPr>
          <p:cNvPr id="121" name="object 121"/>
          <p:cNvSpPr/>
          <p:nvPr/>
        </p:nvSpPr>
        <p:spPr>
          <a:xfrm>
            <a:off x="2002901" y="5188757"/>
            <a:ext cx="245110" cy="158115"/>
          </a:xfrm>
          <a:custGeom>
            <a:avLst/>
            <a:gdLst/>
            <a:ahLst/>
            <a:cxnLst/>
            <a:rect l="l" t="t" r="r" b="b"/>
            <a:pathLst>
              <a:path w="245110" h="158114">
                <a:moveTo>
                  <a:pt x="3317" y="3510"/>
                </a:moveTo>
                <a:lnTo>
                  <a:pt x="21" y="0"/>
                </a:lnTo>
                <a:lnTo>
                  <a:pt x="0" y="12003"/>
                </a:lnTo>
                <a:lnTo>
                  <a:pt x="1478" y="28745"/>
                </a:lnTo>
                <a:lnTo>
                  <a:pt x="7096" y="73090"/>
                </a:lnTo>
                <a:lnTo>
                  <a:pt x="16898" y="117101"/>
                </a:lnTo>
                <a:lnTo>
                  <a:pt x="30114" y="146766"/>
                </a:lnTo>
                <a:lnTo>
                  <a:pt x="33012" y="136985"/>
                </a:lnTo>
                <a:lnTo>
                  <a:pt x="34909" y="127192"/>
                </a:lnTo>
                <a:lnTo>
                  <a:pt x="36472" y="117280"/>
                </a:lnTo>
                <a:lnTo>
                  <a:pt x="38369" y="107142"/>
                </a:lnTo>
                <a:lnTo>
                  <a:pt x="47418" y="67597"/>
                </a:lnTo>
                <a:lnTo>
                  <a:pt x="66944" y="33101"/>
                </a:lnTo>
                <a:lnTo>
                  <a:pt x="69484" y="31831"/>
                </a:lnTo>
                <a:lnTo>
                  <a:pt x="71516" y="30307"/>
                </a:lnTo>
                <a:lnTo>
                  <a:pt x="101732" y="64593"/>
                </a:lnTo>
                <a:lnTo>
                  <a:pt x="105791" y="74916"/>
                </a:lnTo>
                <a:lnTo>
                  <a:pt x="110015" y="85191"/>
                </a:lnTo>
                <a:lnTo>
                  <a:pt x="114823" y="95204"/>
                </a:lnTo>
                <a:lnTo>
                  <a:pt x="116347" y="97744"/>
                </a:lnTo>
                <a:lnTo>
                  <a:pt x="118252" y="100411"/>
                </a:lnTo>
                <a:lnTo>
                  <a:pt x="119776" y="103205"/>
                </a:lnTo>
                <a:lnTo>
                  <a:pt x="127946" y="91120"/>
                </a:lnTo>
                <a:lnTo>
                  <a:pt x="135890" y="78821"/>
                </a:lnTo>
                <a:lnTo>
                  <a:pt x="143904" y="66522"/>
                </a:lnTo>
                <a:lnTo>
                  <a:pt x="173942" y="28894"/>
                </a:lnTo>
                <a:lnTo>
                  <a:pt x="213498" y="8836"/>
                </a:lnTo>
                <a:lnTo>
                  <a:pt x="223091" y="12273"/>
                </a:lnTo>
                <a:lnTo>
                  <a:pt x="240730" y="46876"/>
                </a:lnTo>
                <a:lnTo>
                  <a:pt x="245020" y="85667"/>
                </a:lnTo>
                <a:lnTo>
                  <a:pt x="244998" y="103205"/>
                </a:lnTo>
                <a:lnTo>
                  <a:pt x="243941" y="116974"/>
                </a:lnTo>
                <a:lnTo>
                  <a:pt x="242347" y="130589"/>
                </a:lnTo>
                <a:lnTo>
                  <a:pt x="241159" y="144228"/>
                </a:lnTo>
                <a:lnTo>
                  <a:pt x="241315" y="158069"/>
                </a:lnTo>
              </a:path>
            </a:pathLst>
          </a:custGeom>
          <a:ln w="12801">
            <a:solidFill>
              <a:srgbClr val="006FC0"/>
            </a:solidFill>
          </a:ln>
        </p:spPr>
        <p:txBody>
          <a:bodyPr wrap="square" lIns="0" tIns="0" rIns="0" bIns="0" rtlCol="0"/>
          <a:lstStyle/>
          <a:p>
            <a:endParaRPr/>
          </a:p>
        </p:txBody>
      </p:sp>
      <p:sp>
        <p:nvSpPr>
          <p:cNvPr id="122" name="object 122"/>
          <p:cNvSpPr/>
          <p:nvPr/>
        </p:nvSpPr>
        <p:spPr>
          <a:xfrm>
            <a:off x="2330195" y="5328158"/>
            <a:ext cx="17145" cy="86995"/>
          </a:xfrm>
          <a:custGeom>
            <a:avLst/>
            <a:gdLst/>
            <a:ahLst/>
            <a:cxnLst/>
            <a:rect l="l" t="t" r="r" b="b"/>
            <a:pathLst>
              <a:path w="17144" h="86995">
                <a:moveTo>
                  <a:pt x="4826" y="33019"/>
                </a:moveTo>
                <a:lnTo>
                  <a:pt x="3429" y="24485"/>
                </a:lnTo>
                <a:lnTo>
                  <a:pt x="2222" y="16271"/>
                </a:lnTo>
                <a:lnTo>
                  <a:pt x="1111" y="8177"/>
                </a:lnTo>
                <a:lnTo>
                  <a:pt x="0" y="0"/>
                </a:lnTo>
                <a:lnTo>
                  <a:pt x="5195" y="12112"/>
                </a:lnTo>
                <a:lnTo>
                  <a:pt x="8509" y="23463"/>
                </a:lnTo>
                <a:lnTo>
                  <a:pt x="10679" y="35147"/>
                </a:lnTo>
                <a:lnTo>
                  <a:pt x="12446" y="48259"/>
                </a:lnTo>
                <a:lnTo>
                  <a:pt x="13799" y="57931"/>
                </a:lnTo>
                <a:lnTo>
                  <a:pt x="14986" y="67436"/>
                </a:lnTo>
                <a:lnTo>
                  <a:pt x="15982" y="76942"/>
                </a:lnTo>
                <a:lnTo>
                  <a:pt x="16764" y="86613"/>
                </a:lnTo>
              </a:path>
            </a:pathLst>
          </a:custGeom>
          <a:ln w="12801">
            <a:solidFill>
              <a:srgbClr val="006FC0"/>
            </a:solidFill>
          </a:ln>
        </p:spPr>
        <p:txBody>
          <a:bodyPr wrap="square" lIns="0" tIns="0" rIns="0" bIns="0" rtlCol="0"/>
          <a:lstStyle/>
          <a:p>
            <a:endParaRPr/>
          </a:p>
        </p:txBody>
      </p:sp>
      <p:sp>
        <p:nvSpPr>
          <p:cNvPr id="123" name="object 123"/>
          <p:cNvSpPr/>
          <p:nvPr/>
        </p:nvSpPr>
        <p:spPr>
          <a:xfrm>
            <a:off x="2463673" y="5228288"/>
            <a:ext cx="102870" cy="15875"/>
          </a:xfrm>
          <a:custGeom>
            <a:avLst/>
            <a:gdLst/>
            <a:ahLst/>
            <a:cxnLst/>
            <a:rect l="l" t="t" r="r" b="b"/>
            <a:pathLst>
              <a:path w="102869" h="15875">
                <a:moveTo>
                  <a:pt x="0" y="6651"/>
                </a:moveTo>
                <a:lnTo>
                  <a:pt x="4177" y="974"/>
                </a:lnTo>
                <a:lnTo>
                  <a:pt x="10652" y="0"/>
                </a:lnTo>
                <a:lnTo>
                  <a:pt x="19198" y="1811"/>
                </a:lnTo>
                <a:lnTo>
                  <a:pt x="29590" y="4492"/>
                </a:lnTo>
                <a:lnTo>
                  <a:pt x="41773" y="7494"/>
                </a:lnTo>
                <a:lnTo>
                  <a:pt x="53705" y="10604"/>
                </a:lnTo>
                <a:lnTo>
                  <a:pt x="65613" y="13261"/>
                </a:lnTo>
                <a:lnTo>
                  <a:pt x="77724" y="14906"/>
                </a:lnTo>
                <a:lnTo>
                  <a:pt x="89915" y="14906"/>
                </a:lnTo>
                <a:lnTo>
                  <a:pt x="94233" y="14906"/>
                </a:lnTo>
                <a:lnTo>
                  <a:pt x="102488" y="15795"/>
                </a:lnTo>
              </a:path>
            </a:pathLst>
          </a:custGeom>
          <a:ln w="12801">
            <a:solidFill>
              <a:srgbClr val="006FC0"/>
            </a:solidFill>
          </a:ln>
        </p:spPr>
        <p:txBody>
          <a:bodyPr wrap="square" lIns="0" tIns="0" rIns="0" bIns="0" rtlCol="0"/>
          <a:lstStyle/>
          <a:p>
            <a:endParaRPr/>
          </a:p>
        </p:txBody>
      </p:sp>
      <p:sp>
        <p:nvSpPr>
          <p:cNvPr id="124" name="object 124"/>
          <p:cNvSpPr/>
          <p:nvPr/>
        </p:nvSpPr>
        <p:spPr>
          <a:xfrm>
            <a:off x="2678557" y="5141086"/>
            <a:ext cx="294005" cy="154940"/>
          </a:xfrm>
          <a:custGeom>
            <a:avLst/>
            <a:gdLst/>
            <a:ahLst/>
            <a:cxnLst/>
            <a:rect l="l" t="t" r="r" b="b"/>
            <a:pathLst>
              <a:path w="294005" h="154939">
                <a:moveTo>
                  <a:pt x="0" y="42925"/>
                </a:moveTo>
                <a:lnTo>
                  <a:pt x="6443" y="38427"/>
                </a:lnTo>
                <a:lnTo>
                  <a:pt x="10398" y="41417"/>
                </a:lnTo>
                <a:lnTo>
                  <a:pt x="12805" y="49194"/>
                </a:lnTo>
                <a:lnTo>
                  <a:pt x="18923" y="88900"/>
                </a:lnTo>
                <a:lnTo>
                  <a:pt x="21336" y="119125"/>
                </a:lnTo>
                <a:lnTo>
                  <a:pt x="22123" y="128059"/>
                </a:lnTo>
                <a:lnTo>
                  <a:pt x="22685" y="136969"/>
                </a:lnTo>
                <a:lnTo>
                  <a:pt x="23175" y="145879"/>
                </a:lnTo>
                <a:lnTo>
                  <a:pt x="23749" y="154812"/>
                </a:lnTo>
                <a:lnTo>
                  <a:pt x="39000" y="102556"/>
                </a:lnTo>
                <a:lnTo>
                  <a:pt x="55443" y="66059"/>
                </a:lnTo>
                <a:lnTo>
                  <a:pt x="79176" y="28269"/>
                </a:lnTo>
                <a:lnTo>
                  <a:pt x="119189" y="2286"/>
                </a:lnTo>
                <a:lnTo>
                  <a:pt x="130988" y="5909"/>
                </a:lnTo>
                <a:lnTo>
                  <a:pt x="156924" y="53657"/>
                </a:lnTo>
                <a:lnTo>
                  <a:pt x="163703" y="93853"/>
                </a:lnTo>
                <a:lnTo>
                  <a:pt x="166828" y="134322"/>
                </a:lnTo>
                <a:lnTo>
                  <a:pt x="167386" y="147828"/>
                </a:lnTo>
                <a:lnTo>
                  <a:pt x="172608" y="130333"/>
                </a:lnTo>
                <a:lnTo>
                  <a:pt x="189611" y="78612"/>
                </a:lnTo>
                <a:lnTo>
                  <a:pt x="209105" y="34798"/>
                </a:lnTo>
                <a:lnTo>
                  <a:pt x="241173" y="888"/>
                </a:lnTo>
                <a:lnTo>
                  <a:pt x="244220" y="635"/>
                </a:lnTo>
                <a:lnTo>
                  <a:pt x="246887" y="254"/>
                </a:lnTo>
                <a:lnTo>
                  <a:pt x="269295" y="32093"/>
                </a:lnTo>
                <a:lnTo>
                  <a:pt x="276256" y="79883"/>
                </a:lnTo>
                <a:lnTo>
                  <a:pt x="278411" y="96940"/>
                </a:lnTo>
                <a:lnTo>
                  <a:pt x="281686" y="113665"/>
                </a:lnTo>
                <a:lnTo>
                  <a:pt x="283888" y="121376"/>
                </a:lnTo>
                <a:lnTo>
                  <a:pt x="286543" y="128397"/>
                </a:lnTo>
                <a:lnTo>
                  <a:pt x="289722" y="135131"/>
                </a:lnTo>
                <a:lnTo>
                  <a:pt x="293497" y="141985"/>
                </a:lnTo>
              </a:path>
            </a:pathLst>
          </a:custGeom>
          <a:ln w="12801">
            <a:solidFill>
              <a:srgbClr val="006FC0"/>
            </a:solidFill>
          </a:ln>
        </p:spPr>
        <p:txBody>
          <a:bodyPr wrap="square" lIns="0" tIns="0" rIns="0" bIns="0" rtlCol="0"/>
          <a:lstStyle/>
          <a:p>
            <a:endParaRPr/>
          </a:p>
        </p:txBody>
      </p:sp>
      <p:sp>
        <p:nvSpPr>
          <p:cNvPr id="125" name="object 125"/>
          <p:cNvSpPr/>
          <p:nvPr/>
        </p:nvSpPr>
        <p:spPr>
          <a:xfrm>
            <a:off x="3011423" y="5254752"/>
            <a:ext cx="150495" cy="97790"/>
          </a:xfrm>
          <a:custGeom>
            <a:avLst/>
            <a:gdLst/>
            <a:ahLst/>
            <a:cxnLst/>
            <a:rect l="l" t="t" r="r" b="b"/>
            <a:pathLst>
              <a:path w="150494" h="97789">
                <a:moveTo>
                  <a:pt x="0" y="10414"/>
                </a:moveTo>
                <a:lnTo>
                  <a:pt x="8522" y="5304"/>
                </a:lnTo>
                <a:lnTo>
                  <a:pt x="16557" y="2111"/>
                </a:lnTo>
                <a:lnTo>
                  <a:pt x="25235" y="466"/>
                </a:lnTo>
                <a:lnTo>
                  <a:pt x="35687" y="0"/>
                </a:lnTo>
                <a:lnTo>
                  <a:pt x="46718" y="698"/>
                </a:lnTo>
                <a:lnTo>
                  <a:pt x="57070" y="3492"/>
                </a:lnTo>
                <a:lnTo>
                  <a:pt x="65494" y="9429"/>
                </a:lnTo>
                <a:lnTo>
                  <a:pt x="70738" y="19558"/>
                </a:lnTo>
                <a:lnTo>
                  <a:pt x="69826" y="29825"/>
                </a:lnTo>
                <a:lnTo>
                  <a:pt x="64388" y="40735"/>
                </a:lnTo>
                <a:lnTo>
                  <a:pt x="57237" y="51026"/>
                </a:lnTo>
                <a:lnTo>
                  <a:pt x="51181" y="59436"/>
                </a:lnTo>
                <a:lnTo>
                  <a:pt x="45503" y="66958"/>
                </a:lnTo>
                <a:lnTo>
                  <a:pt x="39004" y="76565"/>
                </a:lnTo>
                <a:lnTo>
                  <a:pt x="35768" y="86528"/>
                </a:lnTo>
                <a:lnTo>
                  <a:pt x="39877" y="95123"/>
                </a:lnTo>
                <a:lnTo>
                  <a:pt x="52204" y="97694"/>
                </a:lnTo>
                <a:lnTo>
                  <a:pt x="71342" y="96361"/>
                </a:lnTo>
                <a:lnTo>
                  <a:pt x="115536" y="87080"/>
                </a:lnTo>
                <a:lnTo>
                  <a:pt x="138662" y="77138"/>
                </a:lnTo>
                <a:lnTo>
                  <a:pt x="149987" y="70739"/>
                </a:lnTo>
              </a:path>
            </a:pathLst>
          </a:custGeom>
          <a:ln w="12801">
            <a:solidFill>
              <a:srgbClr val="006FC0"/>
            </a:solidFill>
          </a:ln>
        </p:spPr>
        <p:txBody>
          <a:bodyPr wrap="square" lIns="0" tIns="0" rIns="0" bIns="0" rtlCol="0"/>
          <a:lstStyle/>
          <a:p>
            <a:endParaRPr/>
          </a:p>
        </p:txBody>
      </p:sp>
      <p:sp>
        <p:nvSpPr>
          <p:cNvPr id="126" name="object 126"/>
          <p:cNvSpPr/>
          <p:nvPr/>
        </p:nvSpPr>
        <p:spPr>
          <a:xfrm>
            <a:off x="3303087" y="4833873"/>
            <a:ext cx="16510" cy="591820"/>
          </a:xfrm>
          <a:custGeom>
            <a:avLst/>
            <a:gdLst/>
            <a:ahLst/>
            <a:cxnLst/>
            <a:rect l="l" t="t" r="r" b="b"/>
            <a:pathLst>
              <a:path w="16510" h="591820">
                <a:moveTo>
                  <a:pt x="7040" y="0"/>
                </a:moveTo>
                <a:lnTo>
                  <a:pt x="9116" y="13186"/>
                </a:lnTo>
                <a:lnTo>
                  <a:pt x="9358" y="23955"/>
                </a:lnTo>
                <a:lnTo>
                  <a:pt x="8505" y="34843"/>
                </a:lnTo>
                <a:lnTo>
                  <a:pt x="7294" y="48387"/>
                </a:lnTo>
                <a:lnTo>
                  <a:pt x="4667" y="92090"/>
                </a:lnTo>
                <a:lnTo>
                  <a:pt x="2659" y="135794"/>
                </a:lnTo>
                <a:lnTo>
                  <a:pt x="1222" y="179546"/>
                </a:lnTo>
                <a:lnTo>
                  <a:pt x="309" y="223393"/>
                </a:lnTo>
                <a:lnTo>
                  <a:pt x="0" y="275280"/>
                </a:lnTo>
                <a:lnTo>
                  <a:pt x="214" y="327120"/>
                </a:lnTo>
                <a:lnTo>
                  <a:pt x="1238" y="378912"/>
                </a:lnTo>
                <a:lnTo>
                  <a:pt x="3357" y="430656"/>
                </a:lnTo>
                <a:lnTo>
                  <a:pt x="7421" y="492648"/>
                </a:lnTo>
                <a:lnTo>
                  <a:pt x="13771" y="554354"/>
                </a:lnTo>
                <a:lnTo>
                  <a:pt x="14859" y="564276"/>
                </a:lnTo>
                <a:lnTo>
                  <a:pt x="15517" y="573341"/>
                </a:lnTo>
                <a:lnTo>
                  <a:pt x="15843" y="582215"/>
                </a:lnTo>
                <a:lnTo>
                  <a:pt x="15930" y="591566"/>
                </a:lnTo>
              </a:path>
            </a:pathLst>
          </a:custGeom>
          <a:ln w="12801">
            <a:solidFill>
              <a:srgbClr val="006FC0"/>
            </a:solidFill>
          </a:ln>
        </p:spPr>
        <p:txBody>
          <a:bodyPr wrap="square" lIns="0" tIns="0" rIns="0" bIns="0" rtlCol="0"/>
          <a:lstStyle/>
          <a:p>
            <a:endParaRPr/>
          </a:p>
        </p:txBody>
      </p:sp>
      <p:sp>
        <p:nvSpPr>
          <p:cNvPr id="127" name="object 127"/>
          <p:cNvSpPr/>
          <p:nvPr/>
        </p:nvSpPr>
        <p:spPr>
          <a:xfrm>
            <a:off x="3818890" y="4974590"/>
            <a:ext cx="153670" cy="353695"/>
          </a:xfrm>
          <a:custGeom>
            <a:avLst/>
            <a:gdLst/>
            <a:ahLst/>
            <a:cxnLst/>
            <a:rect l="l" t="t" r="r" b="b"/>
            <a:pathLst>
              <a:path w="153670" h="353695">
                <a:moveTo>
                  <a:pt x="0" y="3683"/>
                </a:moveTo>
                <a:lnTo>
                  <a:pt x="3556" y="2540"/>
                </a:lnTo>
                <a:lnTo>
                  <a:pt x="7238" y="1270"/>
                </a:lnTo>
                <a:lnTo>
                  <a:pt x="10922" y="0"/>
                </a:lnTo>
                <a:lnTo>
                  <a:pt x="14936" y="11445"/>
                </a:lnTo>
                <a:lnTo>
                  <a:pt x="16557" y="22606"/>
                </a:lnTo>
                <a:lnTo>
                  <a:pt x="16726" y="34432"/>
                </a:lnTo>
                <a:lnTo>
                  <a:pt x="16383" y="47879"/>
                </a:lnTo>
                <a:lnTo>
                  <a:pt x="15317" y="77301"/>
                </a:lnTo>
                <a:lnTo>
                  <a:pt x="13382" y="106568"/>
                </a:lnTo>
                <a:lnTo>
                  <a:pt x="11043" y="135764"/>
                </a:lnTo>
                <a:lnTo>
                  <a:pt x="8762" y="164973"/>
                </a:lnTo>
                <a:lnTo>
                  <a:pt x="6818" y="196183"/>
                </a:lnTo>
                <a:lnTo>
                  <a:pt x="5302" y="227583"/>
                </a:lnTo>
                <a:lnTo>
                  <a:pt x="4691" y="258984"/>
                </a:lnTo>
                <a:lnTo>
                  <a:pt x="5461" y="290195"/>
                </a:lnTo>
                <a:lnTo>
                  <a:pt x="16748" y="339790"/>
                </a:lnTo>
                <a:lnTo>
                  <a:pt x="45198" y="353224"/>
                </a:lnTo>
                <a:lnTo>
                  <a:pt x="62595" y="349773"/>
                </a:lnTo>
                <a:lnTo>
                  <a:pt x="110087" y="324338"/>
                </a:lnTo>
                <a:lnTo>
                  <a:pt x="139317" y="297342"/>
                </a:lnTo>
                <a:lnTo>
                  <a:pt x="153435" y="266846"/>
                </a:lnTo>
                <a:lnTo>
                  <a:pt x="150558" y="254920"/>
                </a:lnTo>
                <a:lnTo>
                  <a:pt x="101871" y="233287"/>
                </a:lnTo>
                <a:lnTo>
                  <a:pt x="48297" y="245201"/>
                </a:lnTo>
                <a:lnTo>
                  <a:pt x="15398" y="270478"/>
                </a:lnTo>
                <a:lnTo>
                  <a:pt x="30480" y="280797"/>
                </a:lnTo>
              </a:path>
            </a:pathLst>
          </a:custGeom>
          <a:ln w="12801">
            <a:solidFill>
              <a:srgbClr val="006FC0"/>
            </a:solidFill>
          </a:ln>
        </p:spPr>
        <p:txBody>
          <a:bodyPr wrap="square" lIns="0" tIns="0" rIns="0" bIns="0" rtlCol="0"/>
          <a:lstStyle/>
          <a:p>
            <a:endParaRPr/>
          </a:p>
        </p:txBody>
      </p:sp>
      <p:sp>
        <p:nvSpPr>
          <p:cNvPr id="128" name="object 128"/>
          <p:cNvSpPr/>
          <p:nvPr/>
        </p:nvSpPr>
        <p:spPr>
          <a:xfrm>
            <a:off x="4009390" y="5185155"/>
            <a:ext cx="46355" cy="98425"/>
          </a:xfrm>
          <a:custGeom>
            <a:avLst/>
            <a:gdLst/>
            <a:ahLst/>
            <a:cxnLst/>
            <a:rect l="l" t="t" r="r" b="b"/>
            <a:pathLst>
              <a:path w="46354" h="98425">
                <a:moveTo>
                  <a:pt x="0" y="11048"/>
                </a:moveTo>
                <a:lnTo>
                  <a:pt x="11600" y="4441"/>
                </a:lnTo>
                <a:lnTo>
                  <a:pt x="23082" y="0"/>
                </a:lnTo>
                <a:lnTo>
                  <a:pt x="33754" y="1083"/>
                </a:lnTo>
                <a:lnTo>
                  <a:pt x="42925" y="11048"/>
                </a:lnTo>
                <a:lnTo>
                  <a:pt x="45811" y="22520"/>
                </a:lnTo>
                <a:lnTo>
                  <a:pt x="46005" y="36528"/>
                </a:lnTo>
                <a:lnTo>
                  <a:pt x="45104" y="50750"/>
                </a:lnTo>
                <a:lnTo>
                  <a:pt x="44704" y="62864"/>
                </a:lnTo>
                <a:lnTo>
                  <a:pt x="44959" y="72270"/>
                </a:lnTo>
                <a:lnTo>
                  <a:pt x="45037" y="80771"/>
                </a:lnTo>
                <a:lnTo>
                  <a:pt x="45329" y="89082"/>
                </a:lnTo>
                <a:lnTo>
                  <a:pt x="46227" y="97916"/>
                </a:lnTo>
              </a:path>
            </a:pathLst>
          </a:custGeom>
          <a:ln w="12801">
            <a:solidFill>
              <a:srgbClr val="006FC0"/>
            </a:solidFill>
          </a:ln>
        </p:spPr>
        <p:txBody>
          <a:bodyPr wrap="square" lIns="0" tIns="0" rIns="0" bIns="0" rtlCol="0"/>
          <a:lstStyle/>
          <a:p>
            <a:endParaRPr/>
          </a:p>
        </p:txBody>
      </p:sp>
      <p:sp>
        <p:nvSpPr>
          <p:cNvPr id="129" name="object 129"/>
          <p:cNvSpPr/>
          <p:nvPr/>
        </p:nvSpPr>
        <p:spPr>
          <a:xfrm>
            <a:off x="4030090" y="5053329"/>
            <a:ext cx="23495" cy="65405"/>
          </a:xfrm>
          <a:custGeom>
            <a:avLst/>
            <a:gdLst/>
            <a:ahLst/>
            <a:cxnLst/>
            <a:rect l="l" t="t" r="r" b="b"/>
            <a:pathLst>
              <a:path w="23495" h="65404">
                <a:moveTo>
                  <a:pt x="8255" y="65151"/>
                </a:moveTo>
                <a:lnTo>
                  <a:pt x="5822" y="48773"/>
                </a:lnTo>
                <a:lnTo>
                  <a:pt x="3651" y="32527"/>
                </a:lnTo>
                <a:lnTo>
                  <a:pt x="1718" y="16305"/>
                </a:lnTo>
                <a:lnTo>
                  <a:pt x="0" y="0"/>
                </a:lnTo>
                <a:lnTo>
                  <a:pt x="7612" y="12015"/>
                </a:lnTo>
                <a:lnTo>
                  <a:pt x="13366" y="24780"/>
                </a:lnTo>
                <a:lnTo>
                  <a:pt x="18216" y="38236"/>
                </a:lnTo>
                <a:lnTo>
                  <a:pt x="23113" y="52324"/>
                </a:lnTo>
              </a:path>
            </a:pathLst>
          </a:custGeom>
          <a:ln w="12801">
            <a:solidFill>
              <a:srgbClr val="006FC0"/>
            </a:solidFill>
          </a:ln>
        </p:spPr>
        <p:txBody>
          <a:bodyPr wrap="square" lIns="0" tIns="0" rIns="0" bIns="0" rtlCol="0"/>
          <a:lstStyle/>
          <a:p>
            <a:endParaRPr/>
          </a:p>
        </p:txBody>
      </p:sp>
      <p:sp>
        <p:nvSpPr>
          <p:cNvPr id="130" name="object 130"/>
          <p:cNvSpPr/>
          <p:nvPr/>
        </p:nvSpPr>
        <p:spPr>
          <a:xfrm>
            <a:off x="4159884" y="5153278"/>
            <a:ext cx="284480" cy="346075"/>
          </a:xfrm>
          <a:custGeom>
            <a:avLst/>
            <a:gdLst/>
            <a:ahLst/>
            <a:cxnLst/>
            <a:rect l="l" t="t" r="r" b="b"/>
            <a:pathLst>
              <a:path w="284479" h="346075">
                <a:moveTo>
                  <a:pt x="91439" y="0"/>
                </a:moveTo>
                <a:lnTo>
                  <a:pt x="77160" y="6355"/>
                </a:lnTo>
                <a:lnTo>
                  <a:pt x="64357" y="11890"/>
                </a:lnTo>
                <a:lnTo>
                  <a:pt x="52077" y="18877"/>
                </a:lnTo>
                <a:lnTo>
                  <a:pt x="14636" y="58086"/>
                </a:lnTo>
                <a:lnTo>
                  <a:pt x="0" y="92583"/>
                </a:lnTo>
                <a:lnTo>
                  <a:pt x="916" y="105284"/>
                </a:lnTo>
                <a:lnTo>
                  <a:pt x="6857" y="113998"/>
                </a:lnTo>
                <a:lnTo>
                  <a:pt x="16609" y="118639"/>
                </a:lnTo>
                <a:lnTo>
                  <a:pt x="28955" y="119126"/>
                </a:lnTo>
                <a:lnTo>
                  <a:pt x="53851" y="111408"/>
                </a:lnTo>
                <a:lnTo>
                  <a:pt x="75437" y="97488"/>
                </a:lnTo>
                <a:lnTo>
                  <a:pt x="96357" y="82353"/>
                </a:lnTo>
                <a:lnTo>
                  <a:pt x="119252" y="70993"/>
                </a:lnTo>
                <a:lnTo>
                  <a:pt x="160019" y="96901"/>
                </a:lnTo>
                <a:lnTo>
                  <a:pt x="182832" y="145415"/>
                </a:lnTo>
                <a:lnTo>
                  <a:pt x="195072" y="197739"/>
                </a:lnTo>
                <a:lnTo>
                  <a:pt x="195024" y="273605"/>
                </a:lnTo>
                <a:lnTo>
                  <a:pt x="183874" y="311056"/>
                </a:lnTo>
                <a:lnTo>
                  <a:pt x="148256" y="345471"/>
                </a:lnTo>
                <a:lnTo>
                  <a:pt x="137160" y="342042"/>
                </a:lnTo>
                <a:lnTo>
                  <a:pt x="121015" y="287440"/>
                </a:lnTo>
                <a:lnTo>
                  <a:pt x="136540" y="221384"/>
                </a:lnTo>
                <a:lnTo>
                  <a:pt x="166364" y="161232"/>
                </a:lnTo>
                <a:lnTo>
                  <a:pt x="208722" y="100935"/>
                </a:lnTo>
                <a:lnTo>
                  <a:pt x="245808" y="62571"/>
                </a:lnTo>
                <a:lnTo>
                  <a:pt x="259143" y="50355"/>
                </a:lnTo>
                <a:lnTo>
                  <a:pt x="272002" y="37663"/>
                </a:lnTo>
                <a:lnTo>
                  <a:pt x="284099" y="23495"/>
                </a:lnTo>
              </a:path>
            </a:pathLst>
          </a:custGeom>
          <a:ln w="12801">
            <a:solidFill>
              <a:srgbClr val="006FC0"/>
            </a:solidFill>
          </a:ln>
        </p:spPr>
        <p:txBody>
          <a:bodyPr wrap="square" lIns="0" tIns="0" rIns="0" bIns="0" rtlCol="0"/>
          <a:lstStyle/>
          <a:p>
            <a:endParaRPr/>
          </a:p>
        </p:txBody>
      </p:sp>
      <p:sp>
        <p:nvSpPr>
          <p:cNvPr id="131" name="object 131"/>
          <p:cNvSpPr/>
          <p:nvPr/>
        </p:nvSpPr>
        <p:spPr>
          <a:xfrm>
            <a:off x="1327658" y="5279554"/>
            <a:ext cx="343535" cy="329565"/>
          </a:xfrm>
          <a:custGeom>
            <a:avLst/>
            <a:gdLst/>
            <a:ahLst/>
            <a:cxnLst/>
            <a:rect l="l" t="t" r="r" b="b"/>
            <a:pathLst>
              <a:path w="343535" h="329564">
                <a:moveTo>
                  <a:pt x="343280" y="52286"/>
                </a:moveTo>
                <a:lnTo>
                  <a:pt x="328314" y="17014"/>
                </a:lnTo>
                <a:lnTo>
                  <a:pt x="292480" y="359"/>
                </a:lnTo>
                <a:lnTo>
                  <a:pt x="279511" y="0"/>
                </a:lnTo>
                <a:lnTo>
                  <a:pt x="266445" y="1105"/>
                </a:lnTo>
                <a:lnTo>
                  <a:pt x="228399" y="10735"/>
                </a:lnTo>
                <a:lnTo>
                  <a:pt x="192293" y="27759"/>
                </a:lnTo>
                <a:lnTo>
                  <a:pt x="158593" y="49522"/>
                </a:lnTo>
                <a:lnTo>
                  <a:pt x="127761" y="73368"/>
                </a:lnTo>
                <a:lnTo>
                  <a:pt x="91918" y="106414"/>
                </a:lnTo>
                <a:lnTo>
                  <a:pt x="60563" y="142948"/>
                </a:lnTo>
                <a:lnTo>
                  <a:pt x="34232" y="183078"/>
                </a:lnTo>
                <a:lnTo>
                  <a:pt x="13461" y="226911"/>
                </a:lnTo>
                <a:lnTo>
                  <a:pt x="2730" y="267684"/>
                </a:lnTo>
                <a:lnTo>
                  <a:pt x="0" y="309258"/>
                </a:lnTo>
                <a:lnTo>
                  <a:pt x="0" y="319926"/>
                </a:lnTo>
                <a:lnTo>
                  <a:pt x="0" y="322974"/>
                </a:lnTo>
                <a:lnTo>
                  <a:pt x="3682" y="329374"/>
                </a:lnTo>
              </a:path>
            </a:pathLst>
          </a:custGeom>
          <a:ln w="12801">
            <a:solidFill>
              <a:srgbClr val="006FC0"/>
            </a:solidFill>
          </a:ln>
        </p:spPr>
        <p:txBody>
          <a:bodyPr wrap="square" lIns="0" tIns="0" rIns="0" bIns="0" rtlCol="0"/>
          <a:lstStyle/>
          <a:p>
            <a:endParaRPr/>
          </a:p>
        </p:txBody>
      </p:sp>
      <p:sp>
        <p:nvSpPr>
          <p:cNvPr id="132" name="object 132"/>
          <p:cNvSpPr/>
          <p:nvPr/>
        </p:nvSpPr>
        <p:spPr>
          <a:xfrm>
            <a:off x="1257604" y="5515609"/>
            <a:ext cx="230504" cy="153670"/>
          </a:xfrm>
          <a:custGeom>
            <a:avLst/>
            <a:gdLst/>
            <a:ahLst/>
            <a:cxnLst/>
            <a:rect l="l" t="t" r="r" b="b"/>
            <a:pathLst>
              <a:path w="230505" h="153670">
                <a:moveTo>
                  <a:pt x="23444" y="12572"/>
                </a:moveTo>
                <a:lnTo>
                  <a:pt x="17412" y="9554"/>
                </a:lnTo>
                <a:lnTo>
                  <a:pt x="11598" y="6429"/>
                </a:lnTo>
                <a:lnTo>
                  <a:pt x="5845" y="3232"/>
                </a:lnTo>
                <a:lnTo>
                  <a:pt x="0" y="0"/>
                </a:lnTo>
                <a:lnTo>
                  <a:pt x="2900" y="11620"/>
                </a:lnTo>
                <a:lnTo>
                  <a:pt x="6518" y="22478"/>
                </a:lnTo>
                <a:lnTo>
                  <a:pt x="10769" y="33146"/>
                </a:lnTo>
                <a:lnTo>
                  <a:pt x="15570" y="44195"/>
                </a:lnTo>
                <a:lnTo>
                  <a:pt x="22690" y="61034"/>
                </a:lnTo>
                <a:lnTo>
                  <a:pt x="29476" y="77977"/>
                </a:lnTo>
                <a:lnTo>
                  <a:pt x="36072" y="94959"/>
                </a:lnTo>
                <a:lnTo>
                  <a:pt x="42621" y="111912"/>
                </a:lnTo>
                <a:lnTo>
                  <a:pt x="46189" y="122461"/>
                </a:lnTo>
                <a:lnTo>
                  <a:pt x="50590" y="135039"/>
                </a:lnTo>
                <a:lnTo>
                  <a:pt x="56658" y="146416"/>
                </a:lnTo>
                <a:lnTo>
                  <a:pt x="65227" y="153365"/>
                </a:lnTo>
                <a:lnTo>
                  <a:pt x="74113" y="152822"/>
                </a:lnTo>
                <a:lnTo>
                  <a:pt x="85070" y="148107"/>
                </a:lnTo>
                <a:lnTo>
                  <a:pt x="95695" y="142135"/>
                </a:lnTo>
                <a:lnTo>
                  <a:pt x="103581" y="137820"/>
                </a:lnTo>
                <a:lnTo>
                  <a:pt x="150747" y="119218"/>
                </a:lnTo>
                <a:lnTo>
                  <a:pt x="179475" y="113417"/>
                </a:lnTo>
                <a:lnTo>
                  <a:pt x="192512" y="111150"/>
                </a:lnTo>
                <a:lnTo>
                  <a:pt x="205597" y="109569"/>
                </a:lnTo>
                <a:lnTo>
                  <a:pt x="218516" y="109473"/>
                </a:lnTo>
                <a:lnTo>
                  <a:pt x="222453" y="110083"/>
                </a:lnTo>
                <a:lnTo>
                  <a:pt x="226136" y="110693"/>
                </a:lnTo>
                <a:lnTo>
                  <a:pt x="230073" y="111607"/>
                </a:lnTo>
              </a:path>
            </a:pathLst>
          </a:custGeom>
          <a:ln w="12801">
            <a:solidFill>
              <a:srgbClr val="006FC0"/>
            </a:solidFill>
          </a:ln>
        </p:spPr>
        <p:txBody>
          <a:bodyPr wrap="square" lIns="0" tIns="0" rIns="0" bIns="0" rtlCol="0"/>
          <a:lstStyle/>
          <a:p>
            <a:endParaRPr/>
          </a:p>
        </p:txBody>
      </p:sp>
      <p:sp>
        <p:nvSpPr>
          <p:cNvPr id="133" name="object 133"/>
          <p:cNvSpPr/>
          <p:nvPr/>
        </p:nvSpPr>
        <p:spPr>
          <a:xfrm>
            <a:off x="1666742" y="5517134"/>
            <a:ext cx="26034" cy="525145"/>
          </a:xfrm>
          <a:custGeom>
            <a:avLst/>
            <a:gdLst/>
            <a:ahLst/>
            <a:cxnLst/>
            <a:rect l="l" t="t" r="r" b="b"/>
            <a:pathLst>
              <a:path w="26035" h="525145">
                <a:moveTo>
                  <a:pt x="25532" y="39115"/>
                </a:moveTo>
                <a:lnTo>
                  <a:pt x="25532" y="29450"/>
                </a:lnTo>
                <a:lnTo>
                  <a:pt x="25532" y="19700"/>
                </a:lnTo>
                <a:lnTo>
                  <a:pt x="25532" y="9880"/>
                </a:lnTo>
                <a:lnTo>
                  <a:pt x="25532" y="0"/>
                </a:lnTo>
                <a:lnTo>
                  <a:pt x="23657" y="14501"/>
                </a:lnTo>
                <a:lnTo>
                  <a:pt x="21675" y="29051"/>
                </a:lnTo>
                <a:lnTo>
                  <a:pt x="19621" y="43648"/>
                </a:lnTo>
                <a:lnTo>
                  <a:pt x="17531" y="58292"/>
                </a:lnTo>
                <a:lnTo>
                  <a:pt x="13501" y="90287"/>
                </a:lnTo>
                <a:lnTo>
                  <a:pt x="6869" y="154408"/>
                </a:lnTo>
                <a:lnTo>
                  <a:pt x="1670" y="229341"/>
                </a:lnTo>
                <a:lnTo>
                  <a:pt x="371" y="272122"/>
                </a:lnTo>
                <a:lnTo>
                  <a:pt x="0" y="314961"/>
                </a:lnTo>
                <a:lnTo>
                  <a:pt x="259" y="357885"/>
                </a:lnTo>
                <a:lnTo>
                  <a:pt x="819" y="390752"/>
                </a:lnTo>
                <a:lnTo>
                  <a:pt x="1879" y="423532"/>
                </a:lnTo>
                <a:lnTo>
                  <a:pt x="3653" y="456255"/>
                </a:lnTo>
                <a:lnTo>
                  <a:pt x="6355" y="488949"/>
                </a:lnTo>
                <a:lnTo>
                  <a:pt x="6975" y="503532"/>
                </a:lnTo>
                <a:lnTo>
                  <a:pt x="7879" y="518286"/>
                </a:lnTo>
                <a:lnTo>
                  <a:pt x="11070" y="524697"/>
                </a:lnTo>
                <a:lnTo>
                  <a:pt x="18547" y="514248"/>
                </a:lnTo>
              </a:path>
            </a:pathLst>
          </a:custGeom>
          <a:ln w="12801">
            <a:solidFill>
              <a:srgbClr val="006FC0"/>
            </a:solidFill>
          </a:ln>
        </p:spPr>
        <p:txBody>
          <a:bodyPr wrap="square" lIns="0" tIns="0" rIns="0" bIns="0" rtlCol="0"/>
          <a:lstStyle/>
          <a:p>
            <a:endParaRPr/>
          </a:p>
        </p:txBody>
      </p:sp>
      <p:sp>
        <p:nvSpPr>
          <p:cNvPr id="134" name="object 134"/>
          <p:cNvSpPr/>
          <p:nvPr/>
        </p:nvSpPr>
        <p:spPr>
          <a:xfrm>
            <a:off x="1833626" y="5787542"/>
            <a:ext cx="242570" cy="149225"/>
          </a:xfrm>
          <a:custGeom>
            <a:avLst/>
            <a:gdLst/>
            <a:ahLst/>
            <a:cxnLst/>
            <a:rect l="l" t="t" r="r" b="b"/>
            <a:pathLst>
              <a:path w="242569" h="149225">
                <a:moveTo>
                  <a:pt x="0" y="27432"/>
                </a:moveTo>
                <a:lnTo>
                  <a:pt x="1905" y="17678"/>
                </a:lnTo>
                <a:lnTo>
                  <a:pt x="2540" y="14325"/>
                </a:lnTo>
                <a:lnTo>
                  <a:pt x="1905" y="7620"/>
                </a:lnTo>
                <a:lnTo>
                  <a:pt x="5387" y="17211"/>
                </a:lnTo>
                <a:lnTo>
                  <a:pt x="6619" y="26974"/>
                </a:lnTo>
                <a:lnTo>
                  <a:pt x="6923" y="37195"/>
                </a:lnTo>
                <a:lnTo>
                  <a:pt x="7619" y="48158"/>
                </a:lnTo>
                <a:lnTo>
                  <a:pt x="18996" y="101650"/>
                </a:lnTo>
                <a:lnTo>
                  <a:pt x="41910" y="139446"/>
                </a:lnTo>
                <a:lnTo>
                  <a:pt x="65531" y="148742"/>
                </a:lnTo>
                <a:lnTo>
                  <a:pt x="75896" y="145389"/>
                </a:lnTo>
                <a:lnTo>
                  <a:pt x="101885" y="112585"/>
                </a:lnTo>
                <a:lnTo>
                  <a:pt x="107283" y="101498"/>
                </a:lnTo>
                <a:lnTo>
                  <a:pt x="113776" y="91554"/>
                </a:lnTo>
                <a:lnTo>
                  <a:pt x="121031" y="86868"/>
                </a:lnTo>
                <a:lnTo>
                  <a:pt x="130409" y="89192"/>
                </a:lnTo>
                <a:lnTo>
                  <a:pt x="140906" y="95859"/>
                </a:lnTo>
                <a:lnTo>
                  <a:pt x="150927" y="103670"/>
                </a:lnTo>
                <a:lnTo>
                  <a:pt x="158876" y="109423"/>
                </a:lnTo>
                <a:lnTo>
                  <a:pt x="170592" y="115257"/>
                </a:lnTo>
                <a:lnTo>
                  <a:pt x="183165" y="119519"/>
                </a:lnTo>
                <a:lnTo>
                  <a:pt x="196167" y="121553"/>
                </a:lnTo>
                <a:lnTo>
                  <a:pt x="209169" y="120700"/>
                </a:lnTo>
                <a:lnTo>
                  <a:pt x="240792" y="89611"/>
                </a:lnTo>
                <a:lnTo>
                  <a:pt x="242518" y="77904"/>
                </a:lnTo>
                <a:lnTo>
                  <a:pt x="242125" y="66141"/>
                </a:lnTo>
                <a:lnTo>
                  <a:pt x="240399" y="54378"/>
                </a:lnTo>
                <a:lnTo>
                  <a:pt x="238125" y="42672"/>
                </a:lnTo>
                <a:lnTo>
                  <a:pt x="235539" y="33766"/>
                </a:lnTo>
                <a:lnTo>
                  <a:pt x="232679" y="25146"/>
                </a:lnTo>
                <a:lnTo>
                  <a:pt x="231463" y="16525"/>
                </a:lnTo>
                <a:lnTo>
                  <a:pt x="233806" y="7620"/>
                </a:lnTo>
                <a:lnTo>
                  <a:pt x="235966" y="4876"/>
                </a:lnTo>
                <a:lnTo>
                  <a:pt x="238125" y="2438"/>
                </a:lnTo>
                <a:lnTo>
                  <a:pt x="240284" y="0"/>
                </a:lnTo>
              </a:path>
            </a:pathLst>
          </a:custGeom>
          <a:ln w="12801">
            <a:solidFill>
              <a:srgbClr val="006FC0"/>
            </a:solidFill>
          </a:ln>
        </p:spPr>
        <p:txBody>
          <a:bodyPr wrap="square" lIns="0" tIns="0" rIns="0" bIns="0" rtlCol="0"/>
          <a:lstStyle/>
          <a:p>
            <a:endParaRPr/>
          </a:p>
        </p:txBody>
      </p:sp>
      <p:sp>
        <p:nvSpPr>
          <p:cNvPr id="135" name="object 135"/>
          <p:cNvSpPr/>
          <p:nvPr/>
        </p:nvSpPr>
        <p:spPr>
          <a:xfrm>
            <a:off x="1872107" y="5590130"/>
            <a:ext cx="200660" cy="106045"/>
          </a:xfrm>
          <a:custGeom>
            <a:avLst/>
            <a:gdLst/>
            <a:ahLst/>
            <a:cxnLst/>
            <a:rect l="l" t="t" r="r" b="b"/>
            <a:pathLst>
              <a:path w="200660" h="106045">
                <a:moveTo>
                  <a:pt x="12826" y="91645"/>
                </a:moveTo>
                <a:lnTo>
                  <a:pt x="6350" y="90731"/>
                </a:lnTo>
                <a:lnTo>
                  <a:pt x="4191" y="90426"/>
                </a:lnTo>
                <a:lnTo>
                  <a:pt x="0" y="91645"/>
                </a:lnTo>
                <a:lnTo>
                  <a:pt x="40951" y="102790"/>
                </a:lnTo>
                <a:lnTo>
                  <a:pt x="88566" y="105438"/>
                </a:lnTo>
                <a:lnTo>
                  <a:pt x="105237" y="105514"/>
                </a:lnTo>
                <a:lnTo>
                  <a:pt x="121919" y="105361"/>
                </a:lnTo>
                <a:lnTo>
                  <a:pt x="138306" y="105604"/>
                </a:lnTo>
                <a:lnTo>
                  <a:pt x="187706" y="101704"/>
                </a:lnTo>
                <a:lnTo>
                  <a:pt x="200582" y="82544"/>
                </a:lnTo>
                <a:lnTo>
                  <a:pt x="199009" y="73357"/>
                </a:lnTo>
                <a:lnTo>
                  <a:pt x="176597" y="31771"/>
                </a:lnTo>
                <a:lnTo>
                  <a:pt x="146512" y="7503"/>
                </a:lnTo>
                <a:lnTo>
                  <a:pt x="136858" y="2291"/>
                </a:lnTo>
                <a:lnTo>
                  <a:pt x="133609" y="0"/>
                </a:lnTo>
                <a:lnTo>
                  <a:pt x="144780" y="3863"/>
                </a:lnTo>
              </a:path>
            </a:pathLst>
          </a:custGeom>
          <a:ln w="12801">
            <a:solidFill>
              <a:srgbClr val="006FC0"/>
            </a:solidFill>
          </a:ln>
        </p:spPr>
        <p:txBody>
          <a:bodyPr wrap="square" lIns="0" tIns="0" rIns="0" bIns="0" rtlCol="0"/>
          <a:lstStyle/>
          <a:p>
            <a:endParaRPr/>
          </a:p>
        </p:txBody>
      </p:sp>
      <p:sp>
        <p:nvSpPr>
          <p:cNvPr id="136" name="object 136"/>
          <p:cNvSpPr/>
          <p:nvPr/>
        </p:nvSpPr>
        <p:spPr>
          <a:xfrm>
            <a:off x="2162301" y="5562853"/>
            <a:ext cx="7620" cy="121920"/>
          </a:xfrm>
          <a:custGeom>
            <a:avLst/>
            <a:gdLst/>
            <a:ahLst/>
            <a:cxnLst/>
            <a:rect l="l" t="t" r="r" b="b"/>
            <a:pathLst>
              <a:path w="7619" h="121920">
                <a:moveTo>
                  <a:pt x="0" y="0"/>
                </a:moveTo>
                <a:lnTo>
                  <a:pt x="4435" y="10262"/>
                </a:lnTo>
                <a:lnTo>
                  <a:pt x="6715" y="21637"/>
                </a:lnTo>
                <a:lnTo>
                  <a:pt x="7447" y="33864"/>
                </a:lnTo>
                <a:lnTo>
                  <a:pt x="7239" y="46685"/>
                </a:lnTo>
                <a:lnTo>
                  <a:pt x="6334" y="60086"/>
                </a:lnTo>
                <a:lnTo>
                  <a:pt x="5048" y="73888"/>
                </a:lnTo>
                <a:lnTo>
                  <a:pt x="4095" y="87576"/>
                </a:lnTo>
                <a:lnTo>
                  <a:pt x="4191" y="100634"/>
                </a:lnTo>
                <a:lnTo>
                  <a:pt x="6604" y="111302"/>
                </a:lnTo>
                <a:lnTo>
                  <a:pt x="7239" y="114350"/>
                </a:lnTo>
                <a:lnTo>
                  <a:pt x="6604" y="121666"/>
                </a:lnTo>
              </a:path>
            </a:pathLst>
          </a:custGeom>
          <a:ln w="12801">
            <a:solidFill>
              <a:srgbClr val="006FC0"/>
            </a:solidFill>
          </a:ln>
        </p:spPr>
        <p:txBody>
          <a:bodyPr wrap="square" lIns="0" tIns="0" rIns="0" bIns="0" rtlCol="0"/>
          <a:lstStyle/>
          <a:p>
            <a:endParaRPr/>
          </a:p>
        </p:txBody>
      </p:sp>
      <p:sp>
        <p:nvSpPr>
          <p:cNvPr id="137" name="object 137"/>
          <p:cNvSpPr/>
          <p:nvPr/>
        </p:nvSpPr>
        <p:spPr>
          <a:xfrm>
            <a:off x="2085720" y="5513724"/>
            <a:ext cx="154940" cy="20955"/>
          </a:xfrm>
          <a:custGeom>
            <a:avLst/>
            <a:gdLst/>
            <a:ahLst/>
            <a:cxnLst/>
            <a:rect l="l" t="t" r="r" b="b"/>
            <a:pathLst>
              <a:path w="154939" h="20954">
                <a:moveTo>
                  <a:pt x="0" y="20808"/>
                </a:moveTo>
                <a:lnTo>
                  <a:pt x="39784" y="2182"/>
                </a:lnTo>
                <a:lnTo>
                  <a:pt x="73951" y="0"/>
                </a:lnTo>
                <a:lnTo>
                  <a:pt x="89916" y="361"/>
                </a:lnTo>
                <a:lnTo>
                  <a:pt x="106146" y="1881"/>
                </a:lnTo>
                <a:lnTo>
                  <a:pt x="122316" y="3758"/>
                </a:lnTo>
                <a:lnTo>
                  <a:pt x="138511" y="5397"/>
                </a:lnTo>
                <a:lnTo>
                  <a:pt x="154812" y="6203"/>
                </a:lnTo>
              </a:path>
            </a:pathLst>
          </a:custGeom>
          <a:ln w="12801">
            <a:solidFill>
              <a:srgbClr val="006FC0"/>
            </a:solidFill>
          </a:ln>
        </p:spPr>
        <p:txBody>
          <a:bodyPr wrap="square" lIns="0" tIns="0" rIns="0" bIns="0" rtlCol="0"/>
          <a:lstStyle/>
          <a:p>
            <a:endParaRPr/>
          </a:p>
        </p:txBody>
      </p:sp>
      <p:sp>
        <p:nvSpPr>
          <p:cNvPr id="138" name="object 138"/>
          <p:cNvSpPr/>
          <p:nvPr/>
        </p:nvSpPr>
        <p:spPr>
          <a:xfrm>
            <a:off x="2174748" y="5777179"/>
            <a:ext cx="254635" cy="232410"/>
          </a:xfrm>
          <a:custGeom>
            <a:avLst/>
            <a:gdLst/>
            <a:ahLst/>
            <a:cxnLst/>
            <a:rect l="l" t="t" r="r" b="b"/>
            <a:pathLst>
              <a:path w="254635" h="232410">
                <a:moveTo>
                  <a:pt x="0" y="231952"/>
                </a:moveTo>
                <a:lnTo>
                  <a:pt x="6824" y="226952"/>
                </a:lnTo>
                <a:lnTo>
                  <a:pt x="11255" y="222580"/>
                </a:lnTo>
                <a:lnTo>
                  <a:pt x="15234" y="217636"/>
                </a:lnTo>
                <a:lnTo>
                  <a:pt x="20700" y="210921"/>
                </a:lnTo>
                <a:lnTo>
                  <a:pt x="44338" y="180479"/>
                </a:lnTo>
                <a:lnTo>
                  <a:pt x="64262" y="147523"/>
                </a:lnTo>
                <a:lnTo>
                  <a:pt x="87058" y="104241"/>
                </a:lnTo>
                <a:lnTo>
                  <a:pt x="107950" y="60045"/>
                </a:lnTo>
                <a:lnTo>
                  <a:pt x="121237" y="30022"/>
                </a:lnTo>
                <a:lnTo>
                  <a:pt x="127934" y="14954"/>
                </a:lnTo>
                <a:lnTo>
                  <a:pt x="135000" y="0"/>
                </a:lnTo>
                <a:lnTo>
                  <a:pt x="133312" y="20840"/>
                </a:lnTo>
                <a:lnTo>
                  <a:pt x="130349" y="41452"/>
                </a:lnTo>
                <a:lnTo>
                  <a:pt x="127267" y="62064"/>
                </a:lnTo>
                <a:lnTo>
                  <a:pt x="125221" y="82905"/>
                </a:lnTo>
                <a:lnTo>
                  <a:pt x="125156" y="92821"/>
                </a:lnTo>
                <a:lnTo>
                  <a:pt x="126603" y="102107"/>
                </a:lnTo>
                <a:lnTo>
                  <a:pt x="130883" y="109566"/>
                </a:lnTo>
                <a:lnTo>
                  <a:pt x="139319" y="113995"/>
                </a:lnTo>
                <a:lnTo>
                  <a:pt x="152681" y="110128"/>
                </a:lnTo>
                <a:lnTo>
                  <a:pt x="177788" y="81248"/>
                </a:lnTo>
                <a:lnTo>
                  <a:pt x="199088" y="44615"/>
                </a:lnTo>
                <a:lnTo>
                  <a:pt x="210312" y="18592"/>
                </a:lnTo>
                <a:lnTo>
                  <a:pt x="211200" y="16459"/>
                </a:lnTo>
                <a:lnTo>
                  <a:pt x="211835" y="14020"/>
                </a:lnTo>
                <a:lnTo>
                  <a:pt x="212725" y="11887"/>
                </a:lnTo>
                <a:lnTo>
                  <a:pt x="214004" y="23221"/>
                </a:lnTo>
                <a:lnTo>
                  <a:pt x="214582" y="34442"/>
                </a:lnTo>
                <a:lnTo>
                  <a:pt x="214993" y="45662"/>
                </a:lnTo>
                <a:lnTo>
                  <a:pt x="215772" y="56997"/>
                </a:lnTo>
                <a:lnTo>
                  <a:pt x="226187" y="96316"/>
                </a:lnTo>
                <a:lnTo>
                  <a:pt x="245778" y="110975"/>
                </a:lnTo>
                <a:lnTo>
                  <a:pt x="254253" y="113385"/>
                </a:lnTo>
              </a:path>
            </a:pathLst>
          </a:custGeom>
          <a:ln w="12801">
            <a:solidFill>
              <a:srgbClr val="006FC0"/>
            </a:solidFill>
          </a:ln>
        </p:spPr>
        <p:txBody>
          <a:bodyPr wrap="square" lIns="0" tIns="0" rIns="0" bIns="0" rtlCol="0"/>
          <a:lstStyle/>
          <a:p>
            <a:endParaRPr/>
          </a:p>
        </p:txBody>
      </p:sp>
      <p:sp>
        <p:nvSpPr>
          <p:cNvPr id="139" name="object 139"/>
          <p:cNvSpPr/>
          <p:nvPr/>
        </p:nvSpPr>
        <p:spPr>
          <a:xfrm>
            <a:off x="2507614" y="5848502"/>
            <a:ext cx="12065" cy="98425"/>
          </a:xfrm>
          <a:custGeom>
            <a:avLst/>
            <a:gdLst/>
            <a:ahLst/>
            <a:cxnLst/>
            <a:rect l="l" t="t" r="r" b="b"/>
            <a:pathLst>
              <a:path w="12064" h="98425">
                <a:moveTo>
                  <a:pt x="8255" y="0"/>
                </a:moveTo>
                <a:lnTo>
                  <a:pt x="10787" y="7272"/>
                </a:lnTo>
                <a:lnTo>
                  <a:pt x="11557" y="14058"/>
                </a:lnTo>
                <a:lnTo>
                  <a:pt x="11183" y="21131"/>
                </a:lnTo>
                <a:lnTo>
                  <a:pt x="10287" y="29260"/>
                </a:lnTo>
                <a:lnTo>
                  <a:pt x="8641" y="40738"/>
                </a:lnTo>
                <a:lnTo>
                  <a:pt x="6461" y="52501"/>
                </a:lnTo>
                <a:lnTo>
                  <a:pt x="4446" y="64150"/>
                </a:lnTo>
                <a:lnTo>
                  <a:pt x="3302" y="75285"/>
                </a:lnTo>
                <a:lnTo>
                  <a:pt x="4826" y="87477"/>
                </a:lnTo>
                <a:lnTo>
                  <a:pt x="5461" y="91440"/>
                </a:lnTo>
                <a:lnTo>
                  <a:pt x="0" y="98145"/>
                </a:lnTo>
              </a:path>
            </a:pathLst>
          </a:custGeom>
          <a:ln w="12801">
            <a:solidFill>
              <a:srgbClr val="006FC0"/>
            </a:solidFill>
          </a:ln>
        </p:spPr>
        <p:txBody>
          <a:bodyPr wrap="square" lIns="0" tIns="0" rIns="0" bIns="0" rtlCol="0"/>
          <a:lstStyle/>
          <a:p>
            <a:endParaRPr/>
          </a:p>
        </p:txBody>
      </p:sp>
      <p:sp>
        <p:nvSpPr>
          <p:cNvPr id="140" name="object 140"/>
          <p:cNvSpPr/>
          <p:nvPr/>
        </p:nvSpPr>
        <p:spPr>
          <a:xfrm>
            <a:off x="2302764" y="5611063"/>
            <a:ext cx="228600" cy="106045"/>
          </a:xfrm>
          <a:custGeom>
            <a:avLst/>
            <a:gdLst/>
            <a:ahLst/>
            <a:cxnLst/>
            <a:rect l="l" t="t" r="r" b="b"/>
            <a:pathLst>
              <a:path w="228600" h="106045">
                <a:moveTo>
                  <a:pt x="10033" y="105765"/>
                </a:moveTo>
                <a:lnTo>
                  <a:pt x="2412" y="99364"/>
                </a:lnTo>
                <a:lnTo>
                  <a:pt x="0" y="98145"/>
                </a:lnTo>
                <a:lnTo>
                  <a:pt x="888" y="91135"/>
                </a:lnTo>
                <a:lnTo>
                  <a:pt x="10713" y="88101"/>
                </a:lnTo>
                <a:lnTo>
                  <a:pt x="20050" y="84924"/>
                </a:lnTo>
                <a:lnTo>
                  <a:pt x="29553" y="82262"/>
                </a:lnTo>
                <a:lnTo>
                  <a:pt x="39878" y="80771"/>
                </a:lnTo>
                <a:lnTo>
                  <a:pt x="55243" y="81176"/>
                </a:lnTo>
                <a:lnTo>
                  <a:pt x="70596" y="82867"/>
                </a:lnTo>
                <a:lnTo>
                  <a:pt x="85830" y="85186"/>
                </a:lnTo>
                <a:lnTo>
                  <a:pt x="100837" y="87477"/>
                </a:lnTo>
                <a:lnTo>
                  <a:pt x="118834" y="89739"/>
                </a:lnTo>
                <a:lnTo>
                  <a:pt x="172466" y="95097"/>
                </a:lnTo>
                <a:lnTo>
                  <a:pt x="197088" y="96240"/>
                </a:lnTo>
                <a:lnTo>
                  <a:pt x="210024" y="94668"/>
                </a:lnTo>
                <a:lnTo>
                  <a:pt x="220091" y="89611"/>
                </a:lnTo>
                <a:lnTo>
                  <a:pt x="226770" y="80081"/>
                </a:lnTo>
                <a:lnTo>
                  <a:pt x="228092" y="70294"/>
                </a:lnTo>
                <a:lnTo>
                  <a:pt x="225413" y="60336"/>
                </a:lnTo>
                <a:lnTo>
                  <a:pt x="195552" y="21488"/>
                </a:lnTo>
                <a:lnTo>
                  <a:pt x="168582" y="1833"/>
                </a:lnTo>
                <a:lnTo>
                  <a:pt x="162433" y="0"/>
                </a:lnTo>
              </a:path>
            </a:pathLst>
          </a:custGeom>
          <a:ln w="12801">
            <a:solidFill>
              <a:srgbClr val="006FC0"/>
            </a:solidFill>
          </a:ln>
        </p:spPr>
        <p:txBody>
          <a:bodyPr wrap="square" lIns="0" tIns="0" rIns="0" bIns="0" rtlCol="0"/>
          <a:lstStyle/>
          <a:p>
            <a:endParaRPr/>
          </a:p>
        </p:txBody>
      </p:sp>
      <p:sp>
        <p:nvSpPr>
          <p:cNvPr id="141" name="object 141"/>
          <p:cNvSpPr/>
          <p:nvPr/>
        </p:nvSpPr>
        <p:spPr>
          <a:xfrm>
            <a:off x="2683764" y="5768035"/>
            <a:ext cx="158750" cy="20320"/>
          </a:xfrm>
          <a:custGeom>
            <a:avLst/>
            <a:gdLst/>
            <a:ahLst/>
            <a:cxnLst/>
            <a:rect l="l" t="t" r="r" b="b"/>
            <a:pathLst>
              <a:path w="158750" h="20320">
                <a:moveTo>
                  <a:pt x="0" y="13411"/>
                </a:moveTo>
                <a:lnTo>
                  <a:pt x="7203" y="8358"/>
                </a:lnTo>
                <a:lnTo>
                  <a:pt x="13811" y="4305"/>
                </a:lnTo>
                <a:lnTo>
                  <a:pt x="20752" y="1452"/>
                </a:lnTo>
                <a:lnTo>
                  <a:pt x="28956" y="0"/>
                </a:lnTo>
                <a:lnTo>
                  <a:pt x="45299" y="152"/>
                </a:lnTo>
                <a:lnTo>
                  <a:pt x="94234" y="9753"/>
                </a:lnTo>
                <a:lnTo>
                  <a:pt x="118300" y="16306"/>
                </a:lnTo>
                <a:lnTo>
                  <a:pt x="130559" y="19011"/>
                </a:lnTo>
                <a:lnTo>
                  <a:pt x="142367" y="20116"/>
                </a:lnTo>
                <a:lnTo>
                  <a:pt x="149987" y="17983"/>
                </a:lnTo>
                <a:lnTo>
                  <a:pt x="153035" y="17373"/>
                </a:lnTo>
                <a:lnTo>
                  <a:pt x="158496" y="20116"/>
                </a:lnTo>
              </a:path>
            </a:pathLst>
          </a:custGeom>
          <a:ln w="12801">
            <a:solidFill>
              <a:srgbClr val="006FC0"/>
            </a:solidFill>
          </a:ln>
        </p:spPr>
        <p:txBody>
          <a:bodyPr wrap="square" lIns="0" tIns="0" rIns="0" bIns="0" rtlCol="0"/>
          <a:lstStyle/>
          <a:p>
            <a:endParaRPr/>
          </a:p>
        </p:txBody>
      </p:sp>
      <p:sp>
        <p:nvSpPr>
          <p:cNvPr id="142" name="object 142"/>
          <p:cNvSpPr/>
          <p:nvPr/>
        </p:nvSpPr>
        <p:spPr>
          <a:xfrm>
            <a:off x="2998597" y="5761024"/>
            <a:ext cx="279400" cy="132715"/>
          </a:xfrm>
          <a:custGeom>
            <a:avLst/>
            <a:gdLst/>
            <a:ahLst/>
            <a:cxnLst/>
            <a:rect l="l" t="t" r="r" b="b"/>
            <a:pathLst>
              <a:path w="279400" h="132714">
                <a:moveTo>
                  <a:pt x="0" y="38404"/>
                </a:moveTo>
                <a:lnTo>
                  <a:pt x="6143" y="37204"/>
                </a:lnTo>
                <a:lnTo>
                  <a:pt x="6667" y="43205"/>
                </a:lnTo>
                <a:lnTo>
                  <a:pt x="5000" y="53663"/>
                </a:lnTo>
                <a:lnTo>
                  <a:pt x="4571" y="65836"/>
                </a:lnTo>
                <a:lnTo>
                  <a:pt x="24038" y="117314"/>
                </a:lnTo>
                <a:lnTo>
                  <a:pt x="52073" y="132430"/>
                </a:lnTo>
                <a:lnTo>
                  <a:pt x="65690" y="131178"/>
                </a:lnTo>
                <a:lnTo>
                  <a:pt x="101663" y="112090"/>
                </a:lnTo>
                <a:lnTo>
                  <a:pt x="127380" y="82600"/>
                </a:lnTo>
                <a:lnTo>
                  <a:pt x="131952" y="76199"/>
                </a:lnTo>
                <a:lnTo>
                  <a:pt x="133857" y="74066"/>
                </a:lnTo>
                <a:lnTo>
                  <a:pt x="139319" y="72542"/>
                </a:lnTo>
                <a:lnTo>
                  <a:pt x="144865" y="81152"/>
                </a:lnTo>
                <a:lnTo>
                  <a:pt x="150637" y="89763"/>
                </a:lnTo>
                <a:lnTo>
                  <a:pt x="184483" y="116852"/>
                </a:lnTo>
                <a:lnTo>
                  <a:pt x="196121" y="119086"/>
                </a:lnTo>
                <a:lnTo>
                  <a:pt x="208152" y="118262"/>
                </a:lnTo>
                <a:lnTo>
                  <a:pt x="242950" y="89306"/>
                </a:lnTo>
                <a:lnTo>
                  <a:pt x="247142" y="66751"/>
                </a:lnTo>
                <a:lnTo>
                  <a:pt x="245879" y="55187"/>
                </a:lnTo>
                <a:lnTo>
                  <a:pt x="227591" y="16721"/>
                </a:lnTo>
                <a:lnTo>
                  <a:pt x="220979" y="8229"/>
                </a:lnTo>
                <a:lnTo>
                  <a:pt x="231159" y="8648"/>
                </a:lnTo>
                <a:lnTo>
                  <a:pt x="241173" y="10667"/>
                </a:lnTo>
                <a:lnTo>
                  <a:pt x="251090" y="12687"/>
                </a:lnTo>
                <a:lnTo>
                  <a:pt x="260985" y="13106"/>
                </a:lnTo>
                <a:lnTo>
                  <a:pt x="270003" y="12601"/>
                </a:lnTo>
                <a:lnTo>
                  <a:pt x="273986" y="11582"/>
                </a:lnTo>
                <a:lnTo>
                  <a:pt x="276040" y="8048"/>
                </a:lnTo>
                <a:lnTo>
                  <a:pt x="279273" y="0"/>
                </a:lnTo>
              </a:path>
            </a:pathLst>
          </a:custGeom>
          <a:ln w="12801">
            <a:solidFill>
              <a:srgbClr val="006FC0"/>
            </a:solidFill>
          </a:ln>
        </p:spPr>
        <p:txBody>
          <a:bodyPr wrap="square" lIns="0" tIns="0" rIns="0" bIns="0" rtlCol="0"/>
          <a:lstStyle/>
          <a:p>
            <a:endParaRPr/>
          </a:p>
        </p:txBody>
      </p:sp>
      <p:sp>
        <p:nvSpPr>
          <p:cNvPr id="143" name="object 143"/>
          <p:cNvSpPr/>
          <p:nvPr/>
        </p:nvSpPr>
        <p:spPr>
          <a:xfrm>
            <a:off x="3002026" y="5592775"/>
            <a:ext cx="277495" cy="95885"/>
          </a:xfrm>
          <a:custGeom>
            <a:avLst/>
            <a:gdLst/>
            <a:ahLst/>
            <a:cxnLst/>
            <a:rect l="l" t="t" r="r" b="b"/>
            <a:pathLst>
              <a:path w="277495" h="95885">
                <a:moveTo>
                  <a:pt x="0" y="86563"/>
                </a:moveTo>
                <a:lnTo>
                  <a:pt x="1422" y="93964"/>
                </a:lnTo>
                <a:lnTo>
                  <a:pt x="6715" y="95707"/>
                </a:lnTo>
                <a:lnTo>
                  <a:pt x="15126" y="94707"/>
                </a:lnTo>
                <a:lnTo>
                  <a:pt x="25907" y="93878"/>
                </a:lnTo>
                <a:lnTo>
                  <a:pt x="73271" y="94492"/>
                </a:lnTo>
                <a:lnTo>
                  <a:pt x="120205" y="93764"/>
                </a:lnTo>
                <a:lnTo>
                  <a:pt x="167139" y="91263"/>
                </a:lnTo>
                <a:lnTo>
                  <a:pt x="214503" y="86563"/>
                </a:lnTo>
                <a:lnTo>
                  <a:pt x="227861" y="85263"/>
                </a:lnTo>
                <a:lnTo>
                  <a:pt x="269366" y="74676"/>
                </a:lnTo>
                <a:lnTo>
                  <a:pt x="274827" y="69494"/>
                </a:lnTo>
                <a:lnTo>
                  <a:pt x="277368" y="67056"/>
                </a:lnTo>
                <a:lnTo>
                  <a:pt x="242569" y="30175"/>
                </a:lnTo>
                <a:lnTo>
                  <a:pt x="208262" y="7372"/>
                </a:lnTo>
                <a:lnTo>
                  <a:pt x="196850" y="0"/>
                </a:lnTo>
              </a:path>
            </a:pathLst>
          </a:custGeom>
          <a:ln w="12801">
            <a:solidFill>
              <a:srgbClr val="006FC0"/>
            </a:solidFill>
          </a:ln>
        </p:spPr>
        <p:txBody>
          <a:bodyPr wrap="square" lIns="0" tIns="0" rIns="0" bIns="0" rtlCol="0"/>
          <a:lstStyle/>
          <a:p>
            <a:endParaRPr/>
          </a:p>
        </p:txBody>
      </p:sp>
      <p:sp>
        <p:nvSpPr>
          <p:cNvPr id="144" name="object 144"/>
          <p:cNvSpPr/>
          <p:nvPr/>
        </p:nvSpPr>
        <p:spPr>
          <a:xfrm>
            <a:off x="3304666" y="5576453"/>
            <a:ext cx="142875" cy="10795"/>
          </a:xfrm>
          <a:custGeom>
            <a:avLst/>
            <a:gdLst/>
            <a:ahLst/>
            <a:cxnLst/>
            <a:rect l="l" t="t" r="r" b="b"/>
            <a:pathLst>
              <a:path w="142875" h="10795">
                <a:moveTo>
                  <a:pt x="4191" y="10277"/>
                </a:moveTo>
                <a:lnTo>
                  <a:pt x="2667" y="6594"/>
                </a:lnTo>
                <a:lnTo>
                  <a:pt x="1524" y="3165"/>
                </a:lnTo>
                <a:lnTo>
                  <a:pt x="0" y="117"/>
                </a:lnTo>
                <a:lnTo>
                  <a:pt x="10963" y="0"/>
                </a:lnTo>
                <a:lnTo>
                  <a:pt x="21701" y="418"/>
                </a:lnTo>
                <a:lnTo>
                  <a:pt x="32414" y="1385"/>
                </a:lnTo>
                <a:lnTo>
                  <a:pt x="43307" y="2911"/>
                </a:lnTo>
                <a:lnTo>
                  <a:pt x="58420" y="4895"/>
                </a:lnTo>
                <a:lnTo>
                  <a:pt x="102997" y="8753"/>
                </a:lnTo>
                <a:lnTo>
                  <a:pt x="132214" y="10163"/>
                </a:lnTo>
                <a:lnTo>
                  <a:pt x="142367" y="10277"/>
                </a:lnTo>
              </a:path>
            </a:pathLst>
          </a:custGeom>
          <a:ln w="12801">
            <a:solidFill>
              <a:srgbClr val="006FC0"/>
            </a:solidFill>
          </a:ln>
        </p:spPr>
        <p:txBody>
          <a:bodyPr wrap="square" lIns="0" tIns="0" rIns="0" bIns="0" rtlCol="0"/>
          <a:lstStyle/>
          <a:p>
            <a:endParaRPr/>
          </a:p>
        </p:txBody>
      </p:sp>
      <p:sp>
        <p:nvSpPr>
          <p:cNvPr id="145" name="object 145"/>
          <p:cNvSpPr/>
          <p:nvPr/>
        </p:nvSpPr>
        <p:spPr>
          <a:xfrm>
            <a:off x="3382390" y="5564378"/>
            <a:ext cx="12065" cy="140970"/>
          </a:xfrm>
          <a:custGeom>
            <a:avLst/>
            <a:gdLst/>
            <a:ahLst/>
            <a:cxnLst/>
            <a:rect l="l" t="t" r="r" b="b"/>
            <a:pathLst>
              <a:path w="12064" h="140970">
                <a:moveTo>
                  <a:pt x="6096" y="0"/>
                </a:moveTo>
                <a:lnTo>
                  <a:pt x="3500" y="12677"/>
                </a:lnTo>
                <a:lnTo>
                  <a:pt x="1428" y="24952"/>
                </a:lnTo>
                <a:lnTo>
                  <a:pt x="166" y="37336"/>
                </a:lnTo>
                <a:lnTo>
                  <a:pt x="0" y="50342"/>
                </a:lnTo>
                <a:lnTo>
                  <a:pt x="1172" y="64954"/>
                </a:lnTo>
                <a:lnTo>
                  <a:pt x="3095" y="79222"/>
                </a:lnTo>
                <a:lnTo>
                  <a:pt x="5375" y="93376"/>
                </a:lnTo>
                <a:lnTo>
                  <a:pt x="7620" y="107645"/>
                </a:lnTo>
                <a:lnTo>
                  <a:pt x="8703" y="115922"/>
                </a:lnTo>
                <a:lnTo>
                  <a:pt x="9715" y="124256"/>
                </a:lnTo>
                <a:lnTo>
                  <a:pt x="10727" y="132591"/>
                </a:lnTo>
                <a:lnTo>
                  <a:pt x="11811" y="140868"/>
                </a:lnTo>
              </a:path>
            </a:pathLst>
          </a:custGeom>
          <a:ln w="12801">
            <a:solidFill>
              <a:srgbClr val="006FC0"/>
            </a:solidFill>
          </a:ln>
        </p:spPr>
        <p:txBody>
          <a:bodyPr wrap="square" lIns="0" tIns="0" rIns="0" bIns="0" rtlCol="0"/>
          <a:lstStyle/>
          <a:p>
            <a:endParaRPr/>
          </a:p>
        </p:txBody>
      </p:sp>
      <p:sp>
        <p:nvSpPr>
          <p:cNvPr id="146" name="object 146"/>
          <p:cNvSpPr/>
          <p:nvPr/>
        </p:nvSpPr>
        <p:spPr>
          <a:xfrm>
            <a:off x="3384803" y="5789676"/>
            <a:ext cx="195580" cy="231775"/>
          </a:xfrm>
          <a:custGeom>
            <a:avLst/>
            <a:gdLst/>
            <a:ahLst/>
            <a:cxnLst/>
            <a:rect l="l" t="t" r="r" b="b"/>
            <a:pathLst>
              <a:path w="195579" h="231775">
                <a:moveTo>
                  <a:pt x="3048" y="220065"/>
                </a:moveTo>
                <a:lnTo>
                  <a:pt x="1778" y="224028"/>
                </a:lnTo>
                <a:lnTo>
                  <a:pt x="888" y="227380"/>
                </a:lnTo>
                <a:lnTo>
                  <a:pt x="0" y="231343"/>
                </a:lnTo>
                <a:lnTo>
                  <a:pt x="3034" y="217112"/>
                </a:lnTo>
                <a:lnTo>
                  <a:pt x="7032" y="203453"/>
                </a:lnTo>
                <a:lnTo>
                  <a:pt x="11769" y="190023"/>
                </a:lnTo>
                <a:lnTo>
                  <a:pt x="17018" y="176479"/>
                </a:lnTo>
                <a:lnTo>
                  <a:pt x="26011" y="153809"/>
                </a:lnTo>
                <a:lnTo>
                  <a:pt x="34956" y="131140"/>
                </a:lnTo>
                <a:lnTo>
                  <a:pt x="54229" y="86258"/>
                </a:lnTo>
                <a:lnTo>
                  <a:pt x="77928" y="35723"/>
                </a:lnTo>
                <a:lnTo>
                  <a:pt x="92075" y="12496"/>
                </a:lnTo>
                <a:lnTo>
                  <a:pt x="90525" y="27579"/>
                </a:lnTo>
                <a:lnTo>
                  <a:pt x="87296" y="41490"/>
                </a:lnTo>
                <a:lnTo>
                  <a:pt x="83091" y="55230"/>
                </a:lnTo>
                <a:lnTo>
                  <a:pt x="78612" y="69799"/>
                </a:lnTo>
                <a:lnTo>
                  <a:pt x="75434" y="82496"/>
                </a:lnTo>
                <a:lnTo>
                  <a:pt x="73374" y="94792"/>
                </a:lnTo>
                <a:lnTo>
                  <a:pt x="72790" y="107089"/>
                </a:lnTo>
                <a:lnTo>
                  <a:pt x="74041" y="119786"/>
                </a:lnTo>
                <a:lnTo>
                  <a:pt x="118618" y="93878"/>
                </a:lnTo>
                <a:lnTo>
                  <a:pt x="151139" y="47629"/>
                </a:lnTo>
                <a:lnTo>
                  <a:pt x="169481" y="15697"/>
                </a:lnTo>
                <a:lnTo>
                  <a:pt x="173835" y="7820"/>
                </a:lnTo>
                <a:lnTo>
                  <a:pt x="178308" y="0"/>
                </a:lnTo>
                <a:lnTo>
                  <a:pt x="179790" y="13068"/>
                </a:lnTo>
                <a:lnTo>
                  <a:pt x="179784" y="25679"/>
                </a:lnTo>
                <a:lnTo>
                  <a:pt x="179040" y="38404"/>
                </a:lnTo>
                <a:lnTo>
                  <a:pt x="178308" y="51815"/>
                </a:lnTo>
                <a:lnTo>
                  <a:pt x="177831" y="63350"/>
                </a:lnTo>
                <a:lnTo>
                  <a:pt x="177355" y="77343"/>
                </a:lnTo>
                <a:lnTo>
                  <a:pt x="177736" y="90992"/>
                </a:lnTo>
                <a:lnTo>
                  <a:pt x="179832" y="101498"/>
                </a:lnTo>
                <a:lnTo>
                  <a:pt x="186562" y="109423"/>
                </a:lnTo>
                <a:lnTo>
                  <a:pt x="188087" y="111861"/>
                </a:lnTo>
                <a:lnTo>
                  <a:pt x="195072" y="113385"/>
                </a:lnTo>
              </a:path>
            </a:pathLst>
          </a:custGeom>
          <a:ln w="12801">
            <a:solidFill>
              <a:srgbClr val="006FC0"/>
            </a:solidFill>
          </a:ln>
        </p:spPr>
        <p:txBody>
          <a:bodyPr wrap="square" lIns="0" tIns="0" rIns="0" bIns="0" rtlCol="0"/>
          <a:lstStyle/>
          <a:p>
            <a:endParaRPr/>
          </a:p>
        </p:txBody>
      </p:sp>
      <p:sp>
        <p:nvSpPr>
          <p:cNvPr id="147" name="object 147"/>
          <p:cNvSpPr/>
          <p:nvPr/>
        </p:nvSpPr>
        <p:spPr>
          <a:xfrm>
            <a:off x="3620389" y="5865266"/>
            <a:ext cx="86995" cy="109220"/>
          </a:xfrm>
          <a:custGeom>
            <a:avLst/>
            <a:gdLst/>
            <a:ahLst/>
            <a:cxnLst/>
            <a:rect l="l" t="t" r="r" b="b"/>
            <a:pathLst>
              <a:path w="86995" h="109220">
                <a:moveTo>
                  <a:pt x="12826" y="0"/>
                </a:moveTo>
                <a:lnTo>
                  <a:pt x="7365" y="7620"/>
                </a:lnTo>
                <a:lnTo>
                  <a:pt x="6096" y="9753"/>
                </a:lnTo>
                <a:lnTo>
                  <a:pt x="0" y="10972"/>
                </a:lnTo>
                <a:lnTo>
                  <a:pt x="9957" y="6391"/>
                </a:lnTo>
                <a:lnTo>
                  <a:pt x="23082" y="1752"/>
                </a:lnTo>
                <a:lnTo>
                  <a:pt x="36254" y="428"/>
                </a:lnTo>
                <a:lnTo>
                  <a:pt x="46355" y="5791"/>
                </a:lnTo>
                <a:lnTo>
                  <a:pt x="51847" y="17440"/>
                </a:lnTo>
                <a:lnTo>
                  <a:pt x="51339" y="29032"/>
                </a:lnTo>
                <a:lnTo>
                  <a:pt x="47355" y="40509"/>
                </a:lnTo>
                <a:lnTo>
                  <a:pt x="42418" y="51816"/>
                </a:lnTo>
                <a:lnTo>
                  <a:pt x="37242" y="62484"/>
                </a:lnTo>
                <a:lnTo>
                  <a:pt x="31686" y="73152"/>
                </a:lnTo>
                <a:lnTo>
                  <a:pt x="26987" y="84048"/>
                </a:lnTo>
                <a:lnTo>
                  <a:pt x="24384" y="95402"/>
                </a:lnTo>
                <a:lnTo>
                  <a:pt x="26368" y="105032"/>
                </a:lnTo>
                <a:lnTo>
                  <a:pt x="32924" y="108661"/>
                </a:lnTo>
                <a:lnTo>
                  <a:pt x="41529" y="108861"/>
                </a:lnTo>
                <a:lnTo>
                  <a:pt x="49657" y="108204"/>
                </a:lnTo>
                <a:lnTo>
                  <a:pt x="82676" y="83820"/>
                </a:lnTo>
                <a:lnTo>
                  <a:pt x="84455" y="80772"/>
                </a:lnTo>
                <a:lnTo>
                  <a:pt x="86613" y="77724"/>
                </a:lnTo>
              </a:path>
            </a:pathLst>
          </a:custGeom>
          <a:ln w="12801">
            <a:solidFill>
              <a:srgbClr val="006FC0"/>
            </a:solidFill>
          </a:ln>
        </p:spPr>
        <p:txBody>
          <a:bodyPr wrap="square" lIns="0" tIns="0" rIns="0" bIns="0" rtlCol="0"/>
          <a:lstStyle/>
          <a:p>
            <a:endParaRPr/>
          </a:p>
        </p:txBody>
      </p:sp>
      <p:sp>
        <p:nvSpPr>
          <p:cNvPr id="148" name="object 148"/>
          <p:cNvSpPr/>
          <p:nvPr/>
        </p:nvSpPr>
        <p:spPr>
          <a:xfrm>
            <a:off x="3494532" y="5664403"/>
            <a:ext cx="189865" cy="80645"/>
          </a:xfrm>
          <a:custGeom>
            <a:avLst/>
            <a:gdLst/>
            <a:ahLst/>
            <a:cxnLst/>
            <a:rect l="l" t="t" r="r" b="b"/>
            <a:pathLst>
              <a:path w="189864" h="80645">
                <a:moveTo>
                  <a:pt x="13080" y="75590"/>
                </a:moveTo>
                <a:lnTo>
                  <a:pt x="6984" y="79247"/>
                </a:lnTo>
                <a:lnTo>
                  <a:pt x="4825" y="80467"/>
                </a:lnTo>
                <a:lnTo>
                  <a:pt x="0" y="79247"/>
                </a:lnTo>
                <a:lnTo>
                  <a:pt x="44830" y="68275"/>
                </a:lnTo>
                <a:lnTo>
                  <a:pt x="99444" y="62488"/>
                </a:lnTo>
                <a:lnTo>
                  <a:pt x="132097" y="61450"/>
                </a:lnTo>
                <a:lnTo>
                  <a:pt x="146605" y="61760"/>
                </a:lnTo>
                <a:lnTo>
                  <a:pt x="161089" y="62126"/>
                </a:lnTo>
                <a:lnTo>
                  <a:pt x="175513" y="62179"/>
                </a:lnTo>
                <a:lnTo>
                  <a:pt x="183514" y="61569"/>
                </a:lnTo>
                <a:lnTo>
                  <a:pt x="186181" y="61264"/>
                </a:lnTo>
                <a:lnTo>
                  <a:pt x="189610" y="56387"/>
                </a:lnTo>
                <a:lnTo>
                  <a:pt x="183062" y="47005"/>
                </a:lnTo>
                <a:lnTo>
                  <a:pt x="150774" y="18988"/>
                </a:lnTo>
                <a:lnTo>
                  <a:pt x="138477" y="12687"/>
                </a:lnTo>
                <a:lnTo>
                  <a:pt x="126823" y="5986"/>
                </a:lnTo>
                <a:lnTo>
                  <a:pt x="120395" y="0"/>
                </a:lnTo>
                <a:lnTo>
                  <a:pt x="122554" y="609"/>
                </a:lnTo>
                <a:lnTo>
                  <a:pt x="124713" y="914"/>
                </a:lnTo>
                <a:lnTo>
                  <a:pt x="126491" y="1523"/>
                </a:lnTo>
              </a:path>
            </a:pathLst>
          </a:custGeom>
          <a:ln w="12801">
            <a:solidFill>
              <a:srgbClr val="006FC0"/>
            </a:solidFill>
          </a:ln>
        </p:spPr>
        <p:txBody>
          <a:bodyPr wrap="square" lIns="0" tIns="0" rIns="0" bIns="0" rtlCol="0"/>
          <a:lstStyle/>
          <a:p>
            <a:endParaRPr/>
          </a:p>
        </p:txBody>
      </p:sp>
      <p:sp>
        <p:nvSpPr>
          <p:cNvPr id="149" name="object 149"/>
          <p:cNvSpPr/>
          <p:nvPr/>
        </p:nvSpPr>
        <p:spPr>
          <a:xfrm>
            <a:off x="3816730" y="5579521"/>
            <a:ext cx="30480" cy="394970"/>
          </a:xfrm>
          <a:custGeom>
            <a:avLst/>
            <a:gdLst/>
            <a:ahLst/>
            <a:cxnLst/>
            <a:rect l="l" t="t" r="r" b="b"/>
            <a:pathLst>
              <a:path w="30479" h="394970">
                <a:moveTo>
                  <a:pt x="0" y="1112"/>
                </a:moveTo>
                <a:lnTo>
                  <a:pt x="24318" y="57702"/>
                </a:lnTo>
                <a:lnTo>
                  <a:pt x="26441" y="121643"/>
                </a:lnTo>
                <a:lnTo>
                  <a:pt x="25908" y="153157"/>
                </a:lnTo>
                <a:lnTo>
                  <a:pt x="24897" y="193343"/>
                </a:lnTo>
                <a:lnTo>
                  <a:pt x="23447" y="233472"/>
                </a:lnTo>
                <a:lnTo>
                  <a:pt x="21925" y="273600"/>
                </a:lnTo>
                <a:lnTo>
                  <a:pt x="20701" y="313786"/>
                </a:lnTo>
                <a:lnTo>
                  <a:pt x="20395" y="326578"/>
                </a:lnTo>
                <a:lnTo>
                  <a:pt x="20066" y="354401"/>
                </a:lnTo>
                <a:lnTo>
                  <a:pt x="20593" y="382109"/>
                </a:lnTo>
                <a:lnTo>
                  <a:pt x="22860" y="394558"/>
                </a:lnTo>
                <a:lnTo>
                  <a:pt x="25273" y="391815"/>
                </a:lnTo>
                <a:lnTo>
                  <a:pt x="28067" y="388767"/>
                </a:lnTo>
                <a:lnTo>
                  <a:pt x="30099" y="385719"/>
                </a:lnTo>
              </a:path>
            </a:pathLst>
          </a:custGeom>
          <a:ln w="12801">
            <a:solidFill>
              <a:srgbClr val="006FC0"/>
            </a:solidFill>
          </a:ln>
        </p:spPr>
        <p:txBody>
          <a:bodyPr wrap="square" lIns="0" tIns="0" rIns="0" bIns="0" rtlCol="0"/>
          <a:lstStyle/>
          <a:p>
            <a:endParaRPr/>
          </a:p>
        </p:txBody>
      </p:sp>
      <p:sp>
        <p:nvSpPr>
          <p:cNvPr id="150" name="object 150"/>
          <p:cNvSpPr/>
          <p:nvPr/>
        </p:nvSpPr>
        <p:spPr>
          <a:xfrm>
            <a:off x="4323588" y="5783884"/>
            <a:ext cx="144780" cy="124460"/>
          </a:xfrm>
          <a:custGeom>
            <a:avLst/>
            <a:gdLst/>
            <a:ahLst/>
            <a:cxnLst/>
            <a:rect l="l" t="t" r="r" b="b"/>
            <a:pathLst>
              <a:path w="144779" h="124460">
                <a:moveTo>
                  <a:pt x="54228" y="12801"/>
                </a:moveTo>
                <a:lnTo>
                  <a:pt x="58800" y="6705"/>
                </a:lnTo>
                <a:lnTo>
                  <a:pt x="60960" y="5181"/>
                </a:lnTo>
                <a:lnTo>
                  <a:pt x="56387" y="0"/>
                </a:lnTo>
                <a:lnTo>
                  <a:pt x="20700" y="25908"/>
                </a:lnTo>
                <a:lnTo>
                  <a:pt x="680" y="63069"/>
                </a:lnTo>
                <a:lnTo>
                  <a:pt x="0" y="77419"/>
                </a:lnTo>
                <a:lnTo>
                  <a:pt x="4046" y="92292"/>
                </a:lnTo>
                <a:lnTo>
                  <a:pt x="12652" y="104965"/>
                </a:lnTo>
                <a:lnTo>
                  <a:pt x="24520" y="114838"/>
                </a:lnTo>
                <a:lnTo>
                  <a:pt x="38353" y="121310"/>
                </a:lnTo>
                <a:lnTo>
                  <a:pt x="57818" y="124291"/>
                </a:lnTo>
                <a:lnTo>
                  <a:pt x="77009" y="122072"/>
                </a:lnTo>
                <a:lnTo>
                  <a:pt x="112522" y="106375"/>
                </a:lnTo>
                <a:lnTo>
                  <a:pt x="142222" y="67541"/>
                </a:lnTo>
                <a:lnTo>
                  <a:pt x="144525" y="50596"/>
                </a:lnTo>
                <a:lnTo>
                  <a:pt x="142605" y="39076"/>
                </a:lnTo>
                <a:lnTo>
                  <a:pt x="137160" y="28384"/>
                </a:lnTo>
                <a:lnTo>
                  <a:pt x="128666" y="20035"/>
                </a:lnTo>
                <a:lnTo>
                  <a:pt x="117601" y="15544"/>
                </a:lnTo>
                <a:lnTo>
                  <a:pt x="105790" y="16154"/>
                </a:lnTo>
                <a:lnTo>
                  <a:pt x="101853" y="14630"/>
                </a:lnTo>
                <a:lnTo>
                  <a:pt x="101219" y="23774"/>
                </a:lnTo>
              </a:path>
            </a:pathLst>
          </a:custGeom>
          <a:ln w="12801">
            <a:solidFill>
              <a:srgbClr val="006FC0"/>
            </a:solidFill>
          </a:ln>
        </p:spPr>
        <p:txBody>
          <a:bodyPr wrap="square" lIns="0" tIns="0" rIns="0" bIns="0" rtlCol="0"/>
          <a:lstStyle/>
          <a:p>
            <a:endParaRPr/>
          </a:p>
        </p:txBody>
      </p:sp>
      <p:sp>
        <p:nvSpPr>
          <p:cNvPr id="151" name="object 151"/>
          <p:cNvSpPr/>
          <p:nvPr/>
        </p:nvSpPr>
        <p:spPr>
          <a:xfrm>
            <a:off x="4581144" y="5736945"/>
            <a:ext cx="134620" cy="157480"/>
          </a:xfrm>
          <a:custGeom>
            <a:avLst/>
            <a:gdLst/>
            <a:ahLst/>
            <a:cxnLst/>
            <a:rect l="l" t="t" r="r" b="b"/>
            <a:pathLst>
              <a:path w="134620" h="157479">
                <a:moveTo>
                  <a:pt x="13715" y="51206"/>
                </a:moveTo>
                <a:lnTo>
                  <a:pt x="19581" y="59459"/>
                </a:lnTo>
                <a:lnTo>
                  <a:pt x="20161" y="66484"/>
                </a:lnTo>
                <a:lnTo>
                  <a:pt x="17359" y="74480"/>
                </a:lnTo>
                <a:lnTo>
                  <a:pt x="13080" y="85648"/>
                </a:lnTo>
                <a:lnTo>
                  <a:pt x="9175" y="98602"/>
                </a:lnTo>
                <a:lnTo>
                  <a:pt x="5746" y="111785"/>
                </a:lnTo>
                <a:lnTo>
                  <a:pt x="2936" y="125082"/>
                </a:lnTo>
                <a:lnTo>
                  <a:pt x="888" y="138379"/>
                </a:lnTo>
                <a:lnTo>
                  <a:pt x="253" y="148132"/>
                </a:lnTo>
                <a:lnTo>
                  <a:pt x="0" y="150875"/>
                </a:lnTo>
                <a:lnTo>
                  <a:pt x="888" y="156971"/>
                </a:lnTo>
                <a:lnTo>
                  <a:pt x="5258" y="144413"/>
                </a:lnTo>
                <a:lnTo>
                  <a:pt x="8032" y="131483"/>
                </a:lnTo>
                <a:lnTo>
                  <a:pt x="10283" y="118267"/>
                </a:lnTo>
                <a:lnTo>
                  <a:pt x="13080" y="104851"/>
                </a:lnTo>
                <a:lnTo>
                  <a:pt x="33083" y="52730"/>
                </a:lnTo>
                <a:lnTo>
                  <a:pt x="58604" y="23426"/>
                </a:lnTo>
                <a:lnTo>
                  <a:pt x="94216" y="8596"/>
                </a:lnTo>
                <a:lnTo>
                  <a:pt x="120650" y="2743"/>
                </a:lnTo>
                <a:lnTo>
                  <a:pt x="127380" y="1219"/>
                </a:lnTo>
                <a:lnTo>
                  <a:pt x="134365" y="0"/>
                </a:lnTo>
              </a:path>
            </a:pathLst>
          </a:custGeom>
          <a:ln w="12801">
            <a:solidFill>
              <a:srgbClr val="006FC0"/>
            </a:solidFill>
          </a:ln>
        </p:spPr>
        <p:txBody>
          <a:bodyPr wrap="square" lIns="0" tIns="0" rIns="0" bIns="0" rtlCol="0"/>
          <a:lstStyle/>
          <a:p>
            <a:endParaRPr/>
          </a:p>
        </p:txBody>
      </p:sp>
      <p:sp>
        <p:nvSpPr>
          <p:cNvPr id="152" name="object 152"/>
          <p:cNvSpPr/>
          <p:nvPr/>
        </p:nvSpPr>
        <p:spPr>
          <a:xfrm>
            <a:off x="5234940" y="5436742"/>
            <a:ext cx="34290" cy="643255"/>
          </a:xfrm>
          <a:custGeom>
            <a:avLst/>
            <a:gdLst/>
            <a:ahLst/>
            <a:cxnLst/>
            <a:rect l="l" t="t" r="r" b="b"/>
            <a:pathLst>
              <a:path w="34289" h="643254">
                <a:moveTo>
                  <a:pt x="0" y="0"/>
                </a:moveTo>
                <a:lnTo>
                  <a:pt x="6308" y="23229"/>
                </a:lnTo>
                <a:lnTo>
                  <a:pt x="9985" y="47053"/>
                </a:lnTo>
                <a:lnTo>
                  <a:pt x="12162" y="71258"/>
                </a:lnTo>
                <a:lnTo>
                  <a:pt x="13970" y="95630"/>
                </a:lnTo>
                <a:lnTo>
                  <a:pt x="18242" y="148062"/>
                </a:lnTo>
                <a:lnTo>
                  <a:pt x="21574" y="200564"/>
                </a:lnTo>
                <a:lnTo>
                  <a:pt x="24310" y="253114"/>
                </a:lnTo>
                <a:lnTo>
                  <a:pt x="26797" y="305688"/>
                </a:lnTo>
                <a:lnTo>
                  <a:pt x="29186" y="358948"/>
                </a:lnTo>
                <a:lnTo>
                  <a:pt x="31051" y="412178"/>
                </a:lnTo>
                <a:lnTo>
                  <a:pt x="32154" y="465351"/>
                </a:lnTo>
                <a:lnTo>
                  <a:pt x="32258" y="518439"/>
                </a:lnTo>
                <a:lnTo>
                  <a:pt x="32156" y="548100"/>
                </a:lnTo>
                <a:lnTo>
                  <a:pt x="32115" y="577646"/>
                </a:lnTo>
                <a:lnTo>
                  <a:pt x="32525" y="607079"/>
                </a:lnTo>
                <a:lnTo>
                  <a:pt x="33782" y="636396"/>
                </a:lnTo>
                <a:lnTo>
                  <a:pt x="33782" y="638530"/>
                </a:lnTo>
                <a:lnTo>
                  <a:pt x="33782" y="640968"/>
                </a:lnTo>
                <a:lnTo>
                  <a:pt x="33782" y="643102"/>
                </a:lnTo>
              </a:path>
            </a:pathLst>
          </a:custGeom>
          <a:ln w="12801">
            <a:solidFill>
              <a:srgbClr val="006FC0"/>
            </a:solidFill>
          </a:ln>
        </p:spPr>
        <p:txBody>
          <a:bodyPr wrap="square" lIns="0" tIns="0" rIns="0" bIns="0" rtlCol="0"/>
          <a:lstStyle/>
          <a:p>
            <a:endParaRPr/>
          </a:p>
        </p:txBody>
      </p:sp>
      <p:sp>
        <p:nvSpPr>
          <p:cNvPr id="153" name="object 153"/>
          <p:cNvSpPr/>
          <p:nvPr/>
        </p:nvSpPr>
        <p:spPr>
          <a:xfrm>
            <a:off x="5418709" y="5787847"/>
            <a:ext cx="288925" cy="177800"/>
          </a:xfrm>
          <a:custGeom>
            <a:avLst/>
            <a:gdLst/>
            <a:ahLst/>
            <a:cxnLst/>
            <a:rect l="l" t="t" r="r" b="b"/>
            <a:pathLst>
              <a:path w="288925" h="177800">
                <a:moveTo>
                  <a:pt x="0" y="20421"/>
                </a:moveTo>
                <a:lnTo>
                  <a:pt x="2158" y="13716"/>
                </a:lnTo>
                <a:lnTo>
                  <a:pt x="3048" y="11582"/>
                </a:lnTo>
                <a:lnTo>
                  <a:pt x="4952" y="7315"/>
                </a:lnTo>
                <a:lnTo>
                  <a:pt x="4542" y="19707"/>
                </a:lnTo>
                <a:lnTo>
                  <a:pt x="4333" y="31927"/>
                </a:lnTo>
                <a:lnTo>
                  <a:pt x="6516" y="75866"/>
                </a:lnTo>
                <a:lnTo>
                  <a:pt x="25018" y="128930"/>
                </a:lnTo>
                <a:lnTo>
                  <a:pt x="56915" y="149161"/>
                </a:lnTo>
                <a:lnTo>
                  <a:pt x="70103" y="146608"/>
                </a:lnTo>
                <a:lnTo>
                  <a:pt x="102697" y="103489"/>
                </a:lnTo>
                <a:lnTo>
                  <a:pt x="112140" y="75285"/>
                </a:lnTo>
                <a:lnTo>
                  <a:pt x="113411" y="71932"/>
                </a:lnTo>
                <a:lnTo>
                  <a:pt x="115188" y="64617"/>
                </a:lnTo>
                <a:lnTo>
                  <a:pt x="128123" y="70146"/>
                </a:lnTo>
                <a:lnTo>
                  <a:pt x="136366" y="79590"/>
                </a:lnTo>
                <a:lnTo>
                  <a:pt x="142942" y="91835"/>
                </a:lnTo>
                <a:lnTo>
                  <a:pt x="150875" y="105765"/>
                </a:lnTo>
                <a:lnTo>
                  <a:pt x="178117" y="140550"/>
                </a:lnTo>
                <a:lnTo>
                  <a:pt x="212216" y="168249"/>
                </a:lnTo>
                <a:lnTo>
                  <a:pt x="239871" y="177584"/>
                </a:lnTo>
                <a:lnTo>
                  <a:pt x="253865" y="176264"/>
                </a:lnTo>
                <a:lnTo>
                  <a:pt x="284289" y="144208"/>
                </a:lnTo>
                <a:lnTo>
                  <a:pt x="288670" y="113385"/>
                </a:lnTo>
                <a:lnTo>
                  <a:pt x="288591" y="97259"/>
                </a:lnTo>
                <a:lnTo>
                  <a:pt x="281304" y="49682"/>
                </a:lnTo>
                <a:lnTo>
                  <a:pt x="274843" y="32080"/>
                </a:lnTo>
                <a:lnTo>
                  <a:pt x="271464" y="22507"/>
                </a:lnTo>
                <a:lnTo>
                  <a:pt x="270382" y="14935"/>
                </a:lnTo>
                <a:lnTo>
                  <a:pt x="269493" y="7315"/>
                </a:lnTo>
                <a:lnTo>
                  <a:pt x="269493" y="4267"/>
                </a:lnTo>
                <a:lnTo>
                  <a:pt x="274319" y="0"/>
                </a:lnTo>
              </a:path>
            </a:pathLst>
          </a:custGeom>
          <a:ln w="12801">
            <a:solidFill>
              <a:srgbClr val="006FC0"/>
            </a:solidFill>
          </a:ln>
        </p:spPr>
        <p:txBody>
          <a:bodyPr wrap="square" lIns="0" tIns="0" rIns="0" bIns="0" rtlCol="0"/>
          <a:lstStyle/>
          <a:p>
            <a:endParaRPr/>
          </a:p>
        </p:txBody>
      </p:sp>
      <p:sp>
        <p:nvSpPr>
          <p:cNvPr id="154" name="object 154"/>
          <p:cNvSpPr/>
          <p:nvPr/>
        </p:nvSpPr>
        <p:spPr>
          <a:xfrm>
            <a:off x="5483097" y="5590946"/>
            <a:ext cx="237490" cy="105410"/>
          </a:xfrm>
          <a:custGeom>
            <a:avLst/>
            <a:gdLst/>
            <a:ahLst/>
            <a:cxnLst/>
            <a:rect l="l" t="t" r="r" b="b"/>
            <a:pathLst>
              <a:path w="237489" h="105410">
                <a:moveTo>
                  <a:pt x="11175" y="76200"/>
                </a:moveTo>
                <a:lnTo>
                  <a:pt x="7238" y="78028"/>
                </a:lnTo>
                <a:lnTo>
                  <a:pt x="3555" y="79552"/>
                </a:lnTo>
                <a:lnTo>
                  <a:pt x="0" y="81381"/>
                </a:lnTo>
                <a:lnTo>
                  <a:pt x="45593" y="99017"/>
                </a:lnTo>
                <a:lnTo>
                  <a:pt x="90169" y="104546"/>
                </a:lnTo>
                <a:lnTo>
                  <a:pt x="114379" y="104879"/>
                </a:lnTo>
                <a:lnTo>
                  <a:pt x="138588" y="104470"/>
                </a:lnTo>
                <a:lnTo>
                  <a:pt x="186816" y="101193"/>
                </a:lnTo>
                <a:lnTo>
                  <a:pt x="228218" y="91135"/>
                </a:lnTo>
                <a:lnTo>
                  <a:pt x="237474" y="73571"/>
                </a:lnTo>
                <a:lnTo>
                  <a:pt x="232130" y="64946"/>
                </a:lnTo>
                <a:lnTo>
                  <a:pt x="198389" y="38938"/>
                </a:lnTo>
                <a:lnTo>
                  <a:pt x="161339" y="18473"/>
                </a:lnTo>
                <a:lnTo>
                  <a:pt x="152257" y="13677"/>
                </a:lnTo>
                <a:lnTo>
                  <a:pt x="147341" y="7910"/>
                </a:lnTo>
                <a:lnTo>
                  <a:pt x="149605" y="0"/>
                </a:lnTo>
              </a:path>
            </a:pathLst>
          </a:custGeom>
          <a:ln w="12801">
            <a:solidFill>
              <a:srgbClr val="006FC0"/>
            </a:solidFill>
          </a:ln>
        </p:spPr>
        <p:txBody>
          <a:bodyPr wrap="square" lIns="0" tIns="0" rIns="0" bIns="0" rtlCol="0"/>
          <a:lstStyle/>
          <a:p>
            <a:endParaRPr/>
          </a:p>
        </p:txBody>
      </p:sp>
      <p:sp>
        <p:nvSpPr>
          <p:cNvPr id="155" name="object 155"/>
          <p:cNvSpPr/>
          <p:nvPr/>
        </p:nvSpPr>
        <p:spPr>
          <a:xfrm>
            <a:off x="5721096" y="5521197"/>
            <a:ext cx="153035" cy="8890"/>
          </a:xfrm>
          <a:custGeom>
            <a:avLst/>
            <a:gdLst/>
            <a:ahLst/>
            <a:cxnLst/>
            <a:rect l="l" t="t" r="r" b="b"/>
            <a:pathLst>
              <a:path w="153035" h="8889">
                <a:moveTo>
                  <a:pt x="0" y="0"/>
                </a:moveTo>
                <a:lnTo>
                  <a:pt x="8729" y="5586"/>
                </a:lnTo>
                <a:lnTo>
                  <a:pt x="18589" y="7445"/>
                </a:lnTo>
                <a:lnTo>
                  <a:pt x="29664" y="7233"/>
                </a:lnTo>
                <a:lnTo>
                  <a:pt x="42037" y="6603"/>
                </a:lnTo>
                <a:lnTo>
                  <a:pt x="61122" y="6842"/>
                </a:lnTo>
                <a:lnTo>
                  <a:pt x="80041" y="7746"/>
                </a:lnTo>
                <a:lnTo>
                  <a:pt x="99008" y="8461"/>
                </a:lnTo>
                <a:lnTo>
                  <a:pt x="118237" y="8127"/>
                </a:lnTo>
                <a:lnTo>
                  <a:pt x="129389" y="6848"/>
                </a:lnTo>
                <a:lnTo>
                  <a:pt x="137826" y="5984"/>
                </a:lnTo>
                <a:lnTo>
                  <a:pt x="145168" y="5431"/>
                </a:lnTo>
                <a:lnTo>
                  <a:pt x="153034" y="5079"/>
                </a:lnTo>
              </a:path>
            </a:pathLst>
          </a:custGeom>
          <a:ln w="12801">
            <a:solidFill>
              <a:srgbClr val="006FC0"/>
            </a:solidFill>
          </a:ln>
        </p:spPr>
        <p:txBody>
          <a:bodyPr wrap="square" lIns="0" tIns="0" rIns="0" bIns="0" rtlCol="0"/>
          <a:lstStyle/>
          <a:p>
            <a:endParaRPr/>
          </a:p>
        </p:txBody>
      </p:sp>
      <p:sp>
        <p:nvSpPr>
          <p:cNvPr id="156" name="object 156"/>
          <p:cNvSpPr/>
          <p:nvPr/>
        </p:nvSpPr>
        <p:spPr>
          <a:xfrm>
            <a:off x="5801614" y="5537327"/>
            <a:ext cx="6985" cy="156210"/>
          </a:xfrm>
          <a:custGeom>
            <a:avLst/>
            <a:gdLst/>
            <a:ahLst/>
            <a:cxnLst/>
            <a:rect l="l" t="t" r="r" b="b"/>
            <a:pathLst>
              <a:path w="6985" h="156210">
                <a:moveTo>
                  <a:pt x="1143" y="0"/>
                </a:moveTo>
                <a:lnTo>
                  <a:pt x="394" y="10326"/>
                </a:lnTo>
                <a:lnTo>
                  <a:pt x="682" y="20129"/>
                </a:lnTo>
                <a:lnTo>
                  <a:pt x="1803" y="29932"/>
                </a:lnTo>
                <a:lnTo>
                  <a:pt x="3556" y="40259"/>
                </a:lnTo>
                <a:lnTo>
                  <a:pt x="5959" y="56926"/>
                </a:lnTo>
                <a:lnTo>
                  <a:pt x="6778" y="73666"/>
                </a:lnTo>
                <a:lnTo>
                  <a:pt x="6145" y="90529"/>
                </a:lnTo>
                <a:lnTo>
                  <a:pt x="4190" y="107569"/>
                </a:lnTo>
                <a:lnTo>
                  <a:pt x="2678" y="120022"/>
                </a:lnTo>
                <a:lnTo>
                  <a:pt x="1619" y="131991"/>
                </a:lnTo>
                <a:lnTo>
                  <a:pt x="797" y="143787"/>
                </a:lnTo>
                <a:lnTo>
                  <a:pt x="0" y="155727"/>
                </a:lnTo>
              </a:path>
            </a:pathLst>
          </a:custGeom>
          <a:ln w="12801">
            <a:solidFill>
              <a:srgbClr val="006FC0"/>
            </a:solidFill>
          </a:ln>
        </p:spPr>
        <p:txBody>
          <a:bodyPr wrap="square" lIns="0" tIns="0" rIns="0" bIns="0" rtlCol="0"/>
          <a:lstStyle/>
          <a:p>
            <a:endParaRPr/>
          </a:p>
        </p:txBody>
      </p:sp>
      <p:sp>
        <p:nvSpPr>
          <p:cNvPr id="157" name="object 157"/>
          <p:cNvSpPr/>
          <p:nvPr/>
        </p:nvSpPr>
        <p:spPr>
          <a:xfrm>
            <a:off x="5989451" y="5467858"/>
            <a:ext cx="161290" cy="546100"/>
          </a:xfrm>
          <a:custGeom>
            <a:avLst/>
            <a:gdLst/>
            <a:ahLst/>
            <a:cxnLst/>
            <a:rect l="l" t="t" r="r" b="b"/>
            <a:pathLst>
              <a:path w="161289" h="546100">
                <a:moveTo>
                  <a:pt x="144649" y="4190"/>
                </a:moveTo>
                <a:lnTo>
                  <a:pt x="146808" y="2666"/>
                </a:lnTo>
                <a:lnTo>
                  <a:pt x="148967" y="1523"/>
                </a:lnTo>
                <a:lnTo>
                  <a:pt x="150999" y="0"/>
                </a:lnTo>
                <a:lnTo>
                  <a:pt x="109279" y="29775"/>
                </a:lnTo>
                <a:lnTo>
                  <a:pt x="73275" y="73405"/>
                </a:lnTo>
                <a:lnTo>
                  <a:pt x="40096" y="124431"/>
                </a:lnTo>
                <a:lnTo>
                  <a:pt x="15109" y="179781"/>
                </a:lnTo>
                <a:lnTo>
                  <a:pt x="599" y="247789"/>
                </a:lnTo>
                <a:lnTo>
                  <a:pt x="0" y="282179"/>
                </a:lnTo>
                <a:lnTo>
                  <a:pt x="4187" y="316941"/>
                </a:lnTo>
                <a:lnTo>
                  <a:pt x="22681" y="380568"/>
                </a:lnTo>
                <a:lnTo>
                  <a:pt x="53463" y="439165"/>
                </a:lnTo>
                <a:lnTo>
                  <a:pt x="88213" y="484504"/>
                </a:lnTo>
                <a:lnTo>
                  <a:pt x="129155" y="523900"/>
                </a:lnTo>
                <a:lnTo>
                  <a:pt x="152675" y="540359"/>
                </a:lnTo>
                <a:lnTo>
                  <a:pt x="160778" y="545845"/>
                </a:lnTo>
              </a:path>
            </a:pathLst>
          </a:custGeom>
          <a:ln w="12801">
            <a:solidFill>
              <a:srgbClr val="006FC0"/>
            </a:solidFill>
          </a:ln>
        </p:spPr>
        <p:txBody>
          <a:bodyPr wrap="square" lIns="0" tIns="0" rIns="0" bIns="0" rtlCol="0"/>
          <a:lstStyle/>
          <a:p>
            <a:endParaRPr/>
          </a:p>
        </p:txBody>
      </p:sp>
      <p:sp>
        <p:nvSpPr>
          <p:cNvPr id="158" name="object 158"/>
          <p:cNvSpPr/>
          <p:nvPr/>
        </p:nvSpPr>
        <p:spPr>
          <a:xfrm>
            <a:off x="6219697" y="5825947"/>
            <a:ext cx="196850" cy="382270"/>
          </a:xfrm>
          <a:custGeom>
            <a:avLst/>
            <a:gdLst/>
            <a:ahLst/>
            <a:cxnLst/>
            <a:rect l="l" t="t" r="r" b="b"/>
            <a:pathLst>
              <a:path w="196850" h="382270">
                <a:moveTo>
                  <a:pt x="0" y="353263"/>
                </a:moveTo>
                <a:lnTo>
                  <a:pt x="1702" y="361002"/>
                </a:lnTo>
                <a:lnTo>
                  <a:pt x="2952" y="367855"/>
                </a:lnTo>
                <a:lnTo>
                  <a:pt x="4250" y="374651"/>
                </a:lnTo>
                <a:lnTo>
                  <a:pt x="23240" y="332536"/>
                </a:lnTo>
                <a:lnTo>
                  <a:pt x="31847" y="290507"/>
                </a:lnTo>
                <a:lnTo>
                  <a:pt x="39417" y="248221"/>
                </a:lnTo>
                <a:lnTo>
                  <a:pt x="46583" y="205878"/>
                </a:lnTo>
                <a:lnTo>
                  <a:pt x="53975" y="163677"/>
                </a:lnTo>
                <a:lnTo>
                  <a:pt x="59338" y="133226"/>
                </a:lnTo>
                <a:lnTo>
                  <a:pt x="64976" y="102717"/>
                </a:lnTo>
                <a:lnTo>
                  <a:pt x="70923" y="72209"/>
                </a:lnTo>
                <a:lnTo>
                  <a:pt x="77215" y="41757"/>
                </a:lnTo>
                <a:lnTo>
                  <a:pt x="76952" y="72713"/>
                </a:lnTo>
                <a:lnTo>
                  <a:pt x="78819" y="108585"/>
                </a:lnTo>
                <a:lnTo>
                  <a:pt x="86806" y="142055"/>
                </a:lnTo>
                <a:lnTo>
                  <a:pt x="104901" y="165811"/>
                </a:lnTo>
                <a:lnTo>
                  <a:pt x="116830" y="169073"/>
                </a:lnTo>
                <a:lnTo>
                  <a:pt x="127936" y="164934"/>
                </a:lnTo>
                <a:lnTo>
                  <a:pt x="155481" y="127568"/>
                </a:lnTo>
                <a:lnTo>
                  <a:pt x="170265" y="85105"/>
                </a:lnTo>
                <a:lnTo>
                  <a:pt x="179574" y="47877"/>
                </a:lnTo>
                <a:lnTo>
                  <a:pt x="188467" y="0"/>
                </a:lnTo>
                <a:lnTo>
                  <a:pt x="188174" y="15725"/>
                </a:lnTo>
                <a:lnTo>
                  <a:pt x="187261" y="31394"/>
                </a:lnTo>
                <a:lnTo>
                  <a:pt x="186253" y="47063"/>
                </a:lnTo>
                <a:lnTo>
                  <a:pt x="185674" y="62788"/>
                </a:lnTo>
                <a:lnTo>
                  <a:pt x="185914" y="83038"/>
                </a:lnTo>
                <a:lnTo>
                  <a:pt x="187023" y="103403"/>
                </a:lnTo>
                <a:lnTo>
                  <a:pt x="188156" y="123653"/>
                </a:lnTo>
                <a:lnTo>
                  <a:pt x="188467" y="143560"/>
                </a:lnTo>
                <a:lnTo>
                  <a:pt x="188594" y="152742"/>
                </a:lnTo>
                <a:lnTo>
                  <a:pt x="189769" y="157581"/>
                </a:lnTo>
                <a:lnTo>
                  <a:pt x="192325" y="161734"/>
                </a:lnTo>
                <a:lnTo>
                  <a:pt x="196596" y="168859"/>
                </a:lnTo>
              </a:path>
            </a:pathLst>
          </a:custGeom>
          <a:ln w="12496">
            <a:solidFill>
              <a:srgbClr val="006FC0"/>
            </a:solidFill>
          </a:ln>
        </p:spPr>
        <p:txBody>
          <a:bodyPr wrap="square" lIns="0" tIns="0" rIns="0" bIns="0" rtlCol="0"/>
          <a:lstStyle/>
          <a:p>
            <a:endParaRPr/>
          </a:p>
        </p:txBody>
      </p:sp>
      <p:sp>
        <p:nvSpPr>
          <p:cNvPr id="159" name="object 159"/>
          <p:cNvSpPr/>
          <p:nvPr/>
        </p:nvSpPr>
        <p:spPr>
          <a:xfrm>
            <a:off x="6490461" y="5941466"/>
            <a:ext cx="26670" cy="127635"/>
          </a:xfrm>
          <a:custGeom>
            <a:avLst/>
            <a:gdLst/>
            <a:ahLst/>
            <a:cxnLst/>
            <a:rect l="l" t="t" r="r" b="b"/>
            <a:pathLst>
              <a:path w="26670" h="127635">
                <a:moveTo>
                  <a:pt x="0" y="0"/>
                </a:moveTo>
                <a:lnTo>
                  <a:pt x="15859" y="37504"/>
                </a:lnTo>
                <a:lnTo>
                  <a:pt x="19776" y="68746"/>
                </a:lnTo>
                <a:lnTo>
                  <a:pt x="21716" y="85153"/>
                </a:lnTo>
                <a:lnTo>
                  <a:pt x="23657" y="101503"/>
                </a:lnTo>
                <a:lnTo>
                  <a:pt x="25527" y="117652"/>
                </a:lnTo>
                <a:lnTo>
                  <a:pt x="25908" y="120700"/>
                </a:lnTo>
                <a:lnTo>
                  <a:pt x="26162" y="124053"/>
                </a:lnTo>
                <a:lnTo>
                  <a:pt x="26415" y="127406"/>
                </a:lnTo>
              </a:path>
            </a:pathLst>
          </a:custGeom>
          <a:ln w="12496">
            <a:solidFill>
              <a:srgbClr val="006FC0"/>
            </a:solidFill>
          </a:ln>
        </p:spPr>
        <p:txBody>
          <a:bodyPr wrap="square" lIns="0" tIns="0" rIns="0" bIns="0" rtlCol="0"/>
          <a:lstStyle/>
          <a:p>
            <a:endParaRPr/>
          </a:p>
        </p:txBody>
      </p:sp>
      <p:sp>
        <p:nvSpPr>
          <p:cNvPr id="160" name="object 160"/>
          <p:cNvSpPr/>
          <p:nvPr/>
        </p:nvSpPr>
        <p:spPr>
          <a:xfrm>
            <a:off x="6269990" y="5583682"/>
            <a:ext cx="261620" cy="186055"/>
          </a:xfrm>
          <a:custGeom>
            <a:avLst/>
            <a:gdLst/>
            <a:ahLst/>
            <a:cxnLst/>
            <a:rect l="l" t="t" r="r" b="b"/>
            <a:pathLst>
              <a:path w="261620" h="186054">
                <a:moveTo>
                  <a:pt x="21971" y="166370"/>
                </a:moveTo>
                <a:lnTo>
                  <a:pt x="11302" y="167284"/>
                </a:lnTo>
                <a:lnTo>
                  <a:pt x="7365" y="167589"/>
                </a:lnTo>
                <a:lnTo>
                  <a:pt x="0" y="167894"/>
                </a:lnTo>
                <a:lnTo>
                  <a:pt x="12420" y="168460"/>
                </a:lnTo>
                <a:lnTo>
                  <a:pt x="24590" y="169684"/>
                </a:lnTo>
                <a:lnTo>
                  <a:pt x="36593" y="171537"/>
                </a:lnTo>
                <a:lnTo>
                  <a:pt x="48513" y="173990"/>
                </a:lnTo>
                <a:lnTo>
                  <a:pt x="64315" y="177985"/>
                </a:lnTo>
                <a:lnTo>
                  <a:pt x="80152" y="181495"/>
                </a:lnTo>
                <a:lnTo>
                  <a:pt x="96109" y="184148"/>
                </a:lnTo>
                <a:lnTo>
                  <a:pt x="112268" y="185572"/>
                </a:lnTo>
                <a:lnTo>
                  <a:pt x="128654" y="185891"/>
                </a:lnTo>
                <a:lnTo>
                  <a:pt x="145256" y="185381"/>
                </a:lnTo>
                <a:lnTo>
                  <a:pt x="191432" y="178447"/>
                </a:lnTo>
                <a:lnTo>
                  <a:pt x="230759" y="165760"/>
                </a:lnTo>
                <a:lnTo>
                  <a:pt x="259714" y="138938"/>
                </a:lnTo>
                <a:lnTo>
                  <a:pt x="261530" y="124941"/>
                </a:lnTo>
                <a:lnTo>
                  <a:pt x="259476" y="111086"/>
                </a:lnTo>
                <a:lnTo>
                  <a:pt x="236926" y="68910"/>
                </a:lnTo>
                <a:lnTo>
                  <a:pt x="212113" y="38658"/>
                </a:lnTo>
                <a:lnTo>
                  <a:pt x="183324" y="10213"/>
                </a:lnTo>
                <a:lnTo>
                  <a:pt x="167132" y="0"/>
                </a:lnTo>
                <a:lnTo>
                  <a:pt x="167639" y="3048"/>
                </a:lnTo>
                <a:lnTo>
                  <a:pt x="168656" y="5435"/>
                </a:lnTo>
                <a:lnTo>
                  <a:pt x="169163" y="8483"/>
                </a:lnTo>
              </a:path>
            </a:pathLst>
          </a:custGeom>
          <a:ln w="12496">
            <a:solidFill>
              <a:srgbClr val="006FC0"/>
            </a:solidFill>
          </a:ln>
        </p:spPr>
        <p:txBody>
          <a:bodyPr wrap="square" lIns="0" tIns="0" rIns="0" bIns="0" rtlCol="0"/>
          <a:lstStyle/>
          <a:p>
            <a:endParaRPr/>
          </a:p>
        </p:txBody>
      </p:sp>
      <p:sp>
        <p:nvSpPr>
          <p:cNvPr id="161" name="object 161"/>
          <p:cNvSpPr/>
          <p:nvPr/>
        </p:nvSpPr>
        <p:spPr>
          <a:xfrm>
            <a:off x="6588506" y="5735116"/>
            <a:ext cx="128270" cy="12065"/>
          </a:xfrm>
          <a:custGeom>
            <a:avLst/>
            <a:gdLst/>
            <a:ahLst/>
            <a:cxnLst/>
            <a:rect l="l" t="t" r="r" b="b"/>
            <a:pathLst>
              <a:path w="128270" h="12064">
                <a:moveTo>
                  <a:pt x="7112" y="10668"/>
                </a:moveTo>
                <a:lnTo>
                  <a:pt x="4572" y="11277"/>
                </a:lnTo>
                <a:lnTo>
                  <a:pt x="2540" y="11277"/>
                </a:lnTo>
                <a:lnTo>
                  <a:pt x="0" y="11582"/>
                </a:lnTo>
                <a:lnTo>
                  <a:pt x="8427" y="10263"/>
                </a:lnTo>
                <a:lnTo>
                  <a:pt x="16748" y="9029"/>
                </a:lnTo>
                <a:lnTo>
                  <a:pt x="24949" y="7853"/>
                </a:lnTo>
                <a:lnTo>
                  <a:pt x="33020" y="6705"/>
                </a:lnTo>
                <a:lnTo>
                  <a:pt x="45464" y="4714"/>
                </a:lnTo>
                <a:lnTo>
                  <a:pt x="58658" y="2438"/>
                </a:lnTo>
                <a:lnTo>
                  <a:pt x="71828" y="619"/>
                </a:lnTo>
                <a:lnTo>
                  <a:pt x="84200" y="0"/>
                </a:lnTo>
                <a:lnTo>
                  <a:pt x="95650" y="1138"/>
                </a:lnTo>
                <a:lnTo>
                  <a:pt x="106457" y="3162"/>
                </a:lnTo>
                <a:lnTo>
                  <a:pt x="117026" y="6043"/>
                </a:lnTo>
                <a:lnTo>
                  <a:pt x="127762" y="9753"/>
                </a:lnTo>
              </a:path>
            </a:pathLst>
          </a:custGeom>
          <a:ln w="12496">
            <a:solidFill>
              <a:srgbClr val="006FC0"/>
            </a:solidFill>
          </a:ln>
        </p:spPr>
        <p:txBody>
          <a:bodyPr wrap="square" lIns="0" tIns="0" rIns="0" bIns="0" rtlCol="0"/>
          <a:lstStyle/>
          <a:p>
            <a:endParaRPr/>
          </a:p>
        </p:txBody>
      </p:sp>
      <p:sp>
        <p:nvSpPr>
          <p:cNvPr id="162" name="object 162"/>
          <p:cNvSpPr/>
          <p:nvPr/>
        </p:nvSpPr>
        <p:spPr>
          <a:xfrm>
            <a:off x="6778497" y="5787542"/>
            <a:ext cx="201930" cy="400050"/>
          </a:xfrm>
          <a:custGeom>
            <a:avLst/>
            <a:gdLst/>
            <a:ahLst/>
            <a:cxnLst/>
            <a:rect l="l" t="t" r="r" b="b"/>
            <a:pathLst>
              <a:path w="201929" h="400050">
                <a:moveTo>
                  <a:pt x="0" y="399592"/>
                </a:moveTo>
                <a:lnTo>
                  <a:pt x="23578" y="344085"/>
                </a:lnTo>
                <a:lnTo>
                  <a:pt x="35635" y="289802"/>
                </a:lnTo>
                <a:lnTo>
                  <a:pt x="41401" y="262432"/>
                </a:lnTo>
                <a:lnTo>
                  <a:pt x="51550" y="215144"/>
                </a:lnTo>
                <a:lnTo>
                  <a:pt x="61510" y="167666"/>
                </a:lnTo>
                <a:lnTo>
                  <a:pt x="70726" y="120027"/>
                </a:lnTo>
                <a:lnTo>
                  <a:pt x="78644" y="72257"/>
                </a:lnTo>
                <a:lnTo>
                  <a:pt x="84708" y="24384"/>
                </a:lnTo>
                <a:lnTo>
                  <a:pt x="81873" y="41905"/>
                </a:lnTo>
                <a:lnTo>
                  <a:pt x="79248" y="95097"/>
                </a:lnTo>
                <a:lnTo>
                  <a:pt x="81184" y="143865"/>
                </a:lnTo>
                <a:lnTo>
                  <a:pt x="97790" y="188976"/>
                </a:lnTo>
                <a:lnTo>
                  <a:pt x="100583" y="190500"/>
                </a:lnTo>
                <a:lnTo>
                  <a:pt x="103250" y="192024"/>
                </a:lnTo>
                <a:lnTo>
                  <a:pt x="138683" y="163068"/>
                </a:lnTo>
                <a:lnTo>
                  <a:pt x="155241" y="118719"/>
                </a:lnTo>
                <a:lnTo>
                  <a:pt x="166370" y="72542"/>
                </a:lnTo>
                <a:lnTo>
                  <a:pt x="173862" y="36271"/>
                </a:lnTo>
                <a:lnTo>
                  <a:pt x="177371" y="18021"/>
                </a:lnTo>
                <a:lnTo>
                  <a:pt x="181355" y="0"/>
                </a:lnTo>
                <a:lnTo>
                  <a:pt x="180242" y="8991"/>
                </a:lnTo>
                <a:lnTo>
                  <a:pt x="179879" y="15925"/>
                </a:lnTo>
                <a:lnTo>
                  <a:pt x="179873" y="22974"/>
                </a:lnTo>
                <a:lnTo>
                  <a:pt x="179831" y="32308"/>
                </a:lnTo>
                <a:lnTo>
                  <a:pt x="179081" y="54454"/>
                </a:lnTo>
                <a:lnTo>
                  <a:pt x="178307" y="76885"/>
                </a:lnTo>
                <a:lnTo>
                  <a:pt x="178296" y="99431"/>
                </a:lnTo>
                <a:lnTo>
                  <a:pt x="181425" y="138160"/>
                </a:lnTo>
                <a:lnTo>
                  <a:pt x="193801" y="184708"/>
                </a:lnTo>
                <a:lnTo>
                  <a:pt x="199008" y="187452"/>
                </a:lnTo>
                <a:lnTo>
                  <a:pt x="201422" y="188976"/>
                </a:lnTo>
              </a:path>
            </a:pathLst>
          </a:custGeom>
          <a:ln w="12496">
            <a:solidFill>
              <a:srgbClr val="006FC0"/>
            </a:solidFill>
          </a:ln>
        </p:spPr>
        <p:txBody>
          <a:bodyPr wrap="square" lIns="0" tIns="0" rIns="0" bIns="0" rtlCol="0"/>
          <a:lstStyle/>
          <a:p>
            <a:endParaRPr/>
          </a:p>
        </p:txBody>
      </p:sp>
      <p:sp>
        <p:nvSpPr>
          <p:cNvPr id="163" name="object 163"/>
          <p:cNvSpPr/>
          <p:nvPr/>
        </p:nvSpPr>
        <p:spPr>
          <a:xfrm>
            <a:off x="7015606" y="5895289"/>
            <a:ext cx="116839" cy="92710"/>
          </a:xfrm>
          <a:custGeom>
            <a:avLst/>
            <a:gdLst/>
            <a:ahLst/>
            <a:cxnLst/>
            <a:rect l="l" t="t" r="r" b="b"/>
            <a:pathLst>
              <a:path w="116840" h="92710">
                <a:moveTo>
                  <a:pt x="17018" y="761"/>
                </a:moveTo>
                <a:lnTo>
                  <a:pt x="7874" y="3505"/>
                </a:lnTo>
                <a:lnTo>
                  <a:pt x="5461" y="4419"/>
                </a:lnTo>
                <a:lnTo>
                  <a:pt x="0" y="2285"/>
                </a:lnTo>
                <a:lnTo>
                  <a:pt x="8318" y="514"/>
                </a:lnTo>
                <a:lnTo>
                  <a:pt x="16922" y="0"/>
                </a:lnTo>
                <a:lnTo>
                  <a:pt x="25288" y="1771"/>
                </a:lnTo>
                <a:lnTo>
                  <a:pt x="32893" y="6857"/>
                </a:lnTo>
                <a:lnTo>
                  <a:pt x="40268" y="15816"/>
                </a:lnTo>
                <a:lnTo>
                  <a:pt x="43513" y="24574"/>
                </a:lnTo>
                <a:lnTo>
                  <a:pt x="43733" y="34075"/>
                </a:lnTo>
                <a:lnTo>
                  <a:pt x="42037" y="45262"/>
                </a:lnTo>
                <a:lnTo>
                  <a:pt x="40336" y="54097"/>
                </a:lnTo>
                <a:lnTo>
                  <a:pt x="38528" y="63131"/>
                </a:lnTo>
                <a:lnTo>
                  <a:pt x="37554" y="72223"/>
                </a:lnTo>
                <a:lnTo>
                  <a:pt x="38353" y="81229"/>
                </a:lnTo>
                <a:lnTo>
                  <a:pt x="43499" y="90058"/>
                </a:lnTo>
                <a:lnTo>
                  <a:pt x="52276" y="92430"/>
                </a:lnTo>
                <a:lnTo>
                  <a:pt x="62410" y="91259"/>
                </a:lnTo>
                <a:lnTo>
                  <a:pt x="100060" y="71799"/>
                </a:lnTo>
                <a:lnTo>
                  <a:pt x="108203" y="62331"/>
                </a:lnTo>
                <a:lnTo>
                  <a:pt x="110871" y="59283"/>
                </a:lnTo>
                <a:lnTo>
                  <a:pt x="113411" y="56235"/>
                </a:lnTo>
                <a:lnTo>
                  <a:pt x="116459" y="53187"/>
                </a:lnTo>
              </a:path>
            </a:pathLst>
          </a:custGeom>
          <a:ln w="12496">
            <a:solidFill>
              <a:srgbClr val="006FC0"/>
            </a:solidFill>
          </a:ln>
        </p:spPr>
        <p:txBody>
          <a:bodyPr wrap="square" lIns="0" tIns="0" rIns="0" bIns="0" rtlCol="0"/>
          <a:lstStyle/>
          <a:p>
            <a:endParaRPr/>
          </a:p>
        </p:txBody>
      </p:sp>
      <p:sp>
        <p:nvSpPr>
          <p:cNvPr id="164" name="object 164"/>
          <p:cNvSpPr/>
          <p:nvPr/>
        </p:nvSpPr>
        <p:spPr>
          <a:xfrm>
            <a:off x="6819900" y="5602133"/>
            <a:ext cx="213995" cy="126364"/>
          </a:xfrm>
          <a:custGeom>
            <a:avLst/>
            <a:gdLst/>
            <a:ahLst/>
            <a:cxnLst/>
            <a:rect l="l" t="t" r="r" b="b"/>
            <a:pathLst>
              <a:path w="213995" h="126364">
                <a:moveTo>
                  <a:pt x="19557" y="119267"/>
                </a:moveTo>
                <a:lnTo>
                  <a:pt x="8508" y="115609"/>
                </a:lnTo>
                <a:lnTo>
                  <a:pt x="5460" y="114695"/>
                </a:lnTo>
                <a:lnTo>
                  <a:pt x="0" y="110123"/>
                </a:lnTo>
                <a:lnTo>
                  <a:pt x="8044" y="109389"/>
                </a:lnTo>
                <a:lnTo>
                  <a:pt x="15589" y="109742"/>
                </a:lnTo>
                <a:lnTo>
                  <a:pt x="23181" y="110894"/>
                </a:lnTo>
                <a:lnTo>
                  <a:pt x="31369" y="112561"/>
                </a:lnTo>
                <a:lnTo>
                  <a:pt x="46636" y="115185"/>
                </a:lnTo>
                <a:lnTo>
                  <a:pt x="92964" y="121400"/>
                </a:lnTo>
                <a:lnTo>
                  <a:pt x="148558" y="126353"/>
                </a:lnTo>
                <a:lnTo>
                  <a:pt x="176760" y="124829"/>
                </a:lnTo>
                <a:lnTo>
                  <a:pt x="202056" y="117133"/>
                </a:lnTo>
                <a:lnTo>
                  <a:pt x="209272" y="111523"/>
                </a:lnTo>
                <a:lnTo>
                  <a:pt x="212915" y="104255"/>
                </a:lnTo>
                <a:lnTo>
                  <a:pt x="213415" y="95959"/>
                </a:lnTo>
                <a:lnTo>
                  <a:pt x="211200" y="87263"/>
                </a:lnTo>
                <a:lnTo>
                  <a:pt x="184519" y="50444"/>
                </a:lnTo>
                <a:lnTo>
                  <a:pt x="150241" y="22759"/>
                </a:lnTo>
                <a:lnTo>
                  <a:pt x="138156" y="15630"/>
                </a:lnTo>
                <a:lnTo>
                  <a:pt x="125856" y="8015"/>
                </a:lnTo>
                <a:lnTo>
                  <a:pt x="120608" y="3629"/>
                </a:lnTo>
                <a:lnTo>
                  <a:pt x="117490" y="814"/>
                </a:lnTo>
                <a:lnTo>
                  <a:pt x="117730" y="0"/>
                </a:lnTo>
                <a:lnTo>
                  <a:pt x="122554" y="1614"/>
                </a:lnTo>
              </a:path>
            </a:pathLst>
          </a:custGeom>
          <a:ln w="12496">
            <a:solidFill>
              <a:srgbClr val="006FC0"/>
            </a:solidFill>
          </a:ln>
        </p:spPr>
        <p:txBody>
          <a:bodyPr wrap="square" lIns="0" tIns="0" rIns="0" bIns="0" rtlCol="0"/>
          <a:lstStyle/>
          <a:p>
            <a:endParaRPr/>
          </a:p>
        </p:txBody>
      </p:sp>
      <p:sp>
        <p:nvSpPr>
          <p:cNvPr id="165" name="object 165"/>
          <p:cNvSpPr/>
          <p:nvPr/>
        </p:nvSpPr>
        <p:spPr>
          <a:xfrm>
            <a:off x="7153020" y="5520182"/>
            <a:ext cx="184785" cy="492759"/>
          </a:xfrm>
          <a:custGeom>
            <a:avLst/>
            <a:gdLst/>
            <a:ahLst/>
            <a:cxnLst/>
            <a:rect l="l" t="t" r="r" b="b"/>
            <a:pathLst>
              <a:path w="184784" h="492760">
                <a:moveTo>
                  <a:pt x="0" y="0"/>
                </a:moveTo>
                <a:lnTo>
                  <a:pt x="10769" y="13172"/>
                </a:lnTo>
                <a:lnTo>
                  <a:pt x="19669" y="23082"/>
                </a:lnTo>
                <a:lnTo>
                  <a:pt x="28735" y="32754"/>
                </a:lnTo>
                <a:lnTo>
                  <a:pt x="40004" y="45212"/>
                </a:lnTo>
                <a:lnTo>
                  <a:pt x="70741" y="80278"/>
                </a:lnTo>
                <a:lnTo>
                  <a:pt x="100087" y="117197"/>
                </a:lnTo>
                <a:lnTo>
                  <a:pt x="127019" y="156055"/>
                </a:lnTo>
                <a:lnTo>
                  <a:pt x="150513" y="196937"/>
                </a:lnTo>
                <a:lnTo>
                  <a:pt x="169545" y="239928"/>
                </a:lnTo>
                <a:lnTo>
                  <a:pt x="184784" y="309803"/>
                </a:lnTo>
                <a:lnTo>
                  <a:pt x="184403" y="345627"/>
                </a:lnTo>
                <a:lnTo>
                  <a:pt x="171063" y="406558"/>
                </a:lnTo>
                <a:lnTo>
                  <a:pt x="145952" y="459403"/>
                </a:lnTo>
                <a:lnTo>
                  <a:pt x="120288" y="487659"/>
                </a:lnTo>
                <a:lnTo>
                  <a:pt x="102072" y="492240"/>
                </a:lnTo>
                <a:lnTo>
                  <a:pt x="91821" y="491388"/>
                </a:lnTo>
              </a:path>
            </a:pathLst>
          </a:custGeom>
          <a:ln w="12496">
            <a:solidFill>
              <a:srgbClr val="006FC0"/>
            </a:solidFill>
          </a:ln>
        </p:spPr>
        <p:txBody>
          <a:bodyPr wrap="square" lIns="0" tIns="0" rIns="0" bIns="0" rtlCol="0"/>
          <a:lstStyle/>
          <a:p>
            <a:endParaRPr/>
          </a:p>
        </p:txBody>
      </p:sp>
      <p:sp>
        <p:nvSpPr>
          <p:cNvPr id="166" name="object 166"/>
          <p:cNvSpPr/>
          <p:nvPr/>
        </p:nvSpPr>
        <p:spPr>
          <a:xfrm>
            <a:off x="7419085" y="5436742"/>
            <a:ext cx="38735" cy="666115"/>
          </a:xfrm>
          <a:custGeom>
            <a:avLst/>
            <a:gdLst/>
            <a:ahLst/>
            <a:cxnLst/>
            <a:rect l="l" t="t" r="r" b="b"/>
            <a:pathLst>
              <a:path w="38734" h="666114">
                <a:moveTo>
                  <a:pt x="0" y="0"/>
                </a:moveTo>
                <a:lnTo>
                  <a:pt x="17780" y="48132"/>
                </a:lnTo>
                <a:lnTo>
                  <a:pt x="20558" y="120027"/>
                </a:lnTo>
                <a:lnTo>
                  <a:pt x="21717" y="191998"/>
                </a:lnTo>
                <a:lnTo>
                  <a:pt x="22554" y="243514"/>
                </a:lnTo>
                <a:lnTo>
                  <a:pt x="23368" y="294830"/>
                </a:lnTo>
                <a:lnTo>
                  <a:pt x="24181" y="346089"/>
                </a:lnTo>
                <a:lnTo>
                  <a:pt x="25019" y="397433"/>
                </a:lnTo>
                <a:lnTo>
                  <a:pt x="26175" y="448583"/>
                </a:lnTo>
                <a:lnTo>
                  <a:pt x="27416" y="499617"/>
                </a:lnTo>
                <a:lnTo>
                  <a:pt x="28823" y="550538"/>
                </a:lnTo>
                <a:lnTo>
                  <a:pt x="30480" y="601344"/>
                </a:lnTo>
                <a:lnTo>
                  <a:pt x="35998" y="649779"/>
                </a:lnTo>
                <a:lnTo>
                  <a:pt x="38481" y="665962"/>
                </a:lnTo>
              </a:path>
            </a:pathLst>
          </a:custGeom>
          <a:ln w="12496">
            <a:solidFill>
              <a:srgbClr val="006FC0"/>
            </a:solidFill>
          </a:ln>
        </p:spPr>
        <p:txBody>
          <a:bodyPr wrap="square" lIns="0" tIns="0" rIns="0" bIns="0" rtlCol="0"/>
          <a:lstStyle/>
          <a:p>
            <a:endParaRPr/>
          </a:p>
        </p:txBody>
      </p:sp>
      <p:sp>
        <p:nvSpPr>
          <p:cNvPr id="167" name="object 167"/>
          <p:cNvSpPr/>
          <p:nvPr/>
        </p:nvSpPr>
        <p:spPr>
          <a:xfrm>
            <a:off x="7934197" y="5592165"/>
            <a:ext cx="178435" cy="351790"/>
          </a:xfrm>
          <a:custGeom>
            <a:avLst/>
            <a:gdLst/>
            <a:ahLst/>
            <a:cxnLst/>
            <a:rect l="l" t="t" r="r" b="b"/>
            <a:pathLst>
              <a:path w="178434" h="351789">
                <a:moveTo>
                  <a:pt x="15621" y="0"/>
                </a:moveTo>
                <a:lnTo>
                  <a:pt x="11938" y="11787"/>
                </a:lnTo>
                <a:lnTo>
                  <a:pt x="12065" y="23202"/>
                </a:lnTo>
                <a:lnTo>
                  <a:pt x="14192" y="35361"/>
                </a:lnTo>
                <a:lnTo>
                  <a:pt x="16509" y="49377"/>
                </a:lnTo>
                <a:lnTo>
                  <a:pt x="18734" y="71466"/>
                </a:lnTo>
                <a:lnTo>
                  <a:pt x="20589" y="93726"/>
                </a:lnTo>
                <a:lnTo>
                  <a:pt x="21707" y="115985"/>
                </a:lnTo>
                <a:lnTo>
                  <a:pt x="21717" y="138074"/>
                </a:lnTo>
                <a:lnTo>
                  <a:pt x="20401" y="165263"/>
                </a:lnTo>
                <a:lnTo>
                  <a:pt x="17954" y="192366"/>
                </a:lnTo>
                <a:lnTo>
                  <a:pt x="14626" y="219298"/>
                </a:lnTo>
                <a:lnTo>
                  <a:pt x="10668" y="245973"/>
                </a:lnTo>
                <a:lnTo>
                  <a:pt x="7286" y="265966"/>
                </a:lnTo>
                <a:lnTo>
                  <a:pt x="3905" y="286131"/>
                </a:lnTo>
                <a:lnTo>
                  <a:pt x="1238" y="306409"/>
                </a:lnTo>
                <a:lnTo>
                  <a:pt x="0" y="326745"/>
                </a:lnTo>
                <a:lnTo>
                  <a:pt x="678" y="337418"/>
                </a:lnTo>
                <a:lnTo>
                  <a:pt x="3333" y="344690"/>
                </a:lnTo>
                <a:lnTo>
                  <a:pt x="8893" y="349162"/>
                </a:lnTo>
                <a:lnTo>
                  <a:pt x="18287" y="351434"/>
                </a:lnTo>
                <a:lnTo>
                  <a:pt x="28199" y="350172"/>
                </a:lnTo>
                <a:lnTo>
                  <a:pt x="39385" y="345909"/>
                </a:lnTo>
                <a:lnTo>
                  <a:pt x="50309" y="340675"/>
                </a:lnTo>
                <a:lnTo>
                  <a:pt x="59435" y="336499"/>
                </a:lnTo>
                <a:lnTo>
                  <a:pt x="125110" y="305600"/>
                </a:lnTo>
                <a:lnTo>
                  <a:pt x="174117" y="253898"/>
                </a:lnTo>
                <a:lnTo>
                  <a:pt x="178307" y="229133"/>
                </a:lnTo>
                <a:lnTo>
                  <a:pt x="174545" y="217551"/>
                </a:lnTo>
                <a:lnTo>
                  <a:pt x="134683" y="188633"/>
                </a:lnTo>
                <a:lnTo>
                  <a:pt x="97917" y="184099"/>
                </a:lnTo>
                <a:lnTo>
                  <a:pt x="79533" y="185042"/>
                </a:lnTo>
                <a:lnTo>
                  <a:pt x="39195" y="194129"/>
                </a:lnTo>
                <a:lnTo>
                  <a:pt x="12525" y="224218"/>
                </a:lnTo>
                <a:lnTo>
                  <a:pt x="12573" y="231952"/>
                </a:lnTo>
              </a:path>
            </a:pathLst>
          </a:custGeom>
          <a:ln w="12496">
            <a:solidFill>
              <a:srgbClr val="006FC0"/>
            </a:solidFill>
          </a:ln>
        </p:spPr>
        <p:txBody>
          <a:bodyPr wrap="square" lIns="0" tIns="0" rIns="0" bIns="0" rtlCol="0"/>
          <a:lstStyle/>
          <a:p>
            <a:endParaRPr/>
          </a:p>
        </p:txBody>
      </p:sp>
      <p:sp>
        <p:nvSpPr>
          <p:cNvPr id="168" name="object 168"/>
          <p:cNvSpPr/>
          <p:nvPr/>
        </p:nvSpPr>
        <p:spPr>
          <a:xfrm>
            <a:off x="8170914" y="5787847"/>
            <a:ext cx="19685" cy="96520"/>
          </a:xfrm>
          <a:custGeom>
            <a:avLst/>
            <a:gdLst/>
            <a:ahLst/>
            <a:cxnLst/>
            <a:rect l="l" t="t" r="r" b="b"/>
            <a:pathLst>
              <a:path w="19684" h="96520">
                <a:moveTo>
                  <a:pt x="19315" y="0"/>
                </a:moveTo>
                <a:lnTo>
                  <a:pt x="18430" y="9439"/>
                </a:lnTo>
                <a:lnTo>
                  <a:pt x="16045" y="17221"/>
                </a:lnTo>
                <a:lnTo>
                  <a:pt x="12565" y="24774"/>
                </a:lnTo>
                <a:lnTo>
                  <a:pt x="8393" y="33528"/>
                </a:lnTo>
                <a:lnTo>
                  <a:pt x="4770" y="42610"/>
                </a:lnTo>
                <a:lnTo>
                  <a:pt x="1694" y="53378"/>
                </a:lnTo>
                <a:lnTo>
                  <a:pt x="0" y="64431"/>
                </a:lnTo>
                <a:lnTo>
                  <a:pt x="519" y="74371"/>
                </a:lnTo>
                <a:lnTo>
                  <a:pt x="4456" y="85344"/>
                </a:lnTo>
                <a:lnTo>
                  <a:pt x="5980" y="88696"/>
                </a:lnTo>
                <a:lnTo>
                  <a:pt x="8647" y="96012"/>
                </a:lnTo>
              </a:path>
            </a:pathLst>
          </a:custGeom>
          <a:ln w="12496">
            <a:solidFill>
              <a:srgbClr val="006FC0"/>
            </a:solidFill>
          </a:ln>
        </p:spPr>
        <p:txBody>
          <a:bodyPr wrap="square" lIns="0" tIns="0" rIns="0" bIns="0" rtlCol="0"/>
          <a:lstStyle/>
          <a:p>
            <a:endParaRPr/>
          </a:p>
        </p:txBody>
      </p:sp>
      <p:sp>
        <p:nvSpPr>
          <p:cNvPr id="169" name="object 169"/>
          <p:cNvSpPr/>
          <p:nvPr/>
        </p:nvSpPr>
        <p:spPr>
          <a:xfrm>
            <a:off x="8186039" y="5699455"/>
            <a:ext cx="17780" cy="39370"/>
          </a:xfrm>
          <a:custGeom>
            <a:avLst/>
            <a:gdLst/>
            <a:ahLst/>
            <a:cxnLst/>
            <a:rect l="l" t="t" r="r" b="b"/>
            <a:pathLst>
              <a:path w="17779" h="39370">
                <a:moveTo>
                  <a:pt x="17652" y="36880"/>
                </a:moveTo>
                <a:lnTo>
                  <a:pt x="14662" y="26146"/>
                </a:lnTo>
                <a:lnTo>
                  <a:pt x="11445" y="16840"/>
                </a:lnTo>
                <a:lnTo>
                  <a:pt x="6919" y="8334"/>
                </a:lnTo>
                <a:lnTo>
                  <a:pt x="0" y="0"/>
                </a:lnTo>
                <a:lnTo>
                  <a:pt x="1972" y="11029"/>
                </a:lnTo>
                <a:lnTo>
                  <a:pt x="4349" y="20345"/>
                </a:lnTo>
                <a:lnTo>
                  <a:pt x="7822" y="29317"/>
                </a:lnTo>
                <a:lnTo>
                  <a:pt x="13080" y="39319"/>
                </a:lnTo>
              </a:path>
            </a:pathLst>
          </a:custGeom>
          <a:ln w="12496">
            <a:solidFill>
              <a:srgbClr val="006FC0"/>
            </a:solidFill>
          </a:ln>
        </p:spPr>
        <p:txBody>
          <a:bodyPr wrap="square" lIns="0" tIns="0" rIns="0" bIns="0" rtlCol="0"/>
          <a:lstStyle/>
          <a:p>
            <a:endParaRPr/>
          </a:p>
        </p:txBody>
      </p:sp>
      <p:sp>
        <p:nvSpPr>
          <p:cNvPr id="170" name="object 170"/>
          <p:cNvSpPr/>
          <p:nvPr/>
        </p:nvSpPr>
        <p:spPr>
          <a:xfrm>
            <a:off x="8279003" y="5785408"/>
            <a:ext cx="320675" cy="464820"/>
          </a:xfrm>
          <a:custGeom>
            <a:avLst/>
            <a:gdLst/>
            <a:ahLst/>
            <a:cxnLst/>
            <a:rect l="l" t="t" r="r" b="b"/>
            <a:pathLst>
              <a:path w="320675" h="464820">
                <a:moveTo>
                  <a:pt x="62102" y="0"/>
                </a:moveTo>
                <a:lnTo>
                  <a:pt x="22860" y="11887"/>
                </a:lnTo>
                <a:lnTo>
                  <a:pt x="3732" y="46863"/>
                </a:lnTo>
                <a:lnTo>
                  <a:pt x="0" y="60045"/>
                </a:lnTo>
                <a:lnTo>
                  <a:pt x="6653" y="67013"/>
                </a:lnTo>
                <a:lnTo>
                  <a:pt x="10461" y="71437"/>
                </a:lnTo>
                <a:lnTo>
                  <a:pt x="16055" y="73290"/>
                </a:lnTo>
                <a:lnTo>
                  <a:pt x="28067" y="72542"/>
                </a:lnTo>
                <a:lnTo>
                  <a:pt x="40304" y="68646"/>
                </a:lnTo>
                <a:lnTo>
                  <a:pt x="51577" y="61493"/>
                </a:lnTo>
                <a:lnTo>
                  <a:pt x="62589" y="53768"/>
                </a:lnTo>
                <a:lnTo>
                  <a:pt x="74041" y="48158"/>
                </a:lnTo>
                <a:lnTo>
                  <a:pt x="86655" y="45086"/>
                </a:lnTo>
                <a:lnTo>
                  <a:pt x="96853" y="45300"/>
                </a:lnTo>
                <a:lnTo>
                  <a:pt x="106312" y="49229"/>
                </a:lnTo>
                <a:lnTo>
                  <a:pt x="135221" y="79248"/>
                </a:lnTo>
                <a:lnTo>
                  <a:pt x="159807" y="134454"/>
                </a:lnTo>
                <a:lnTo>
                  <a:pt x="180663" y="203806"/>
                </a:lnTo>
                <a:lnTo>
                  <a:pt x="189976" y="246811"/>
                </a:lnTo>
                <a:lnTo>
                  <a:pt x="196407" y="290388"/>
                </a:lnTo>
                <a:lnTo>
                  <a:pt x="199898" y="334365"/>
                </a:lnTo>
                <a:lnTo>
                  <a:pt x="200278" y="395782"/>
                </a:lnTo>
                <a:lnTo>
                  <a:pt x="183515" y="454456"/>
                </a:lnTo>
                <a:lnTo>
                  <a:pt x="170602" y="464491"/>
                </a:lnTo>
                <a:lnTo>
                  <a:pt x="156606" y="462267"/>
                </a:lnTo>
                <a:lnTo>
                  <a:pt x="114607" y="407917"/>
                </a:lnTo>
                <a:lnTo>
                  <a:pt x="103552" y="370332"/>
                </a:lnTo>
                <a:lnTo>
                  <a:pt x="99236" y="331146"/>
                </a:lnTo>
                <a:lnTo>
                  <a:pt x="108078" y="259427"/>
                </a:lnTo>
                <a:lnTo>
                  <a:pt x="138753" y="198705"/>
                </a:lnTo>
                <a:lnTo>
                  <a:pt x="180211" y="149337"/>
                </a:lnTo>
                <a:lnTo>
                  <a:pt x="227593" y="109837"/>
                </a:lnTo>
                <a:lnTo>
                  <a:pt x="268976" y="84201"/>
                </a:lnTo>
                <a:lnTo>
                  <a:pt x="283797" y="74828"/>
                </a:lnTo>
                <a:lnTo>
                  <a:pt x="297975" y="64770"/>
                </a:lnTo>
                <a:lnTo>
                  <a:pt x="311785" y="53340"/>
                </a:lnTo>
                <a:lnTo>
                  <a:pt x="314832" y="51206"/>
                </a:lnTo>
                <a:lnTo>
                  <a:pt x="317626" y="48768"/>
                </a:lnTo>
                <a:lnTo>
                  <a:pt x="320294" y="46634"/>
                </a:lnTo>
              </a:path>
            </a:pathLst>
          </a:custGeom>
          <a:ln w="12496">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329055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600" y="131698"/>
            <a:ext cx="8924798" cy="969496"/>
          </a:xfrm>
          <a:prstGeom prst="rect">
            <a:avLst/>
          </a:prstGeom>
        </p:spPr>
        <p:txBody>
          <a:bodyPr vert="horz" wrap="square" lIns="0" tIns="0" rIns="0" bIns="0" rtlCol="0">
            <a:spAutoFit/>
          </a:bodyPr>
          <a:lstStyle/>
          <a:p>
            <a:pPr marL="4899025" algn="ctr">
              <a:lnSpc>
                <a:spcPct val="100000"/>
              </a:lnSpc>
            </a:pPr>
            <a:br>
              <a:rPr lang="en-US" sz="2100" dirty="0"/>
            </a:br>
            <a:br>
              <a:rPr lang="en-US" sz="2100" dirty="0"/>
            </a:br>
            <a:endParaRPr sz="2100" dirty="0"/>
          </a:p>
        </p:txBody>
      </p:sp>
      <p:sp>
        <p:nvSpPr>
          <p:cNvPr id="3" name="object 3"/>
          <p:cNvSpPr/>
          <p:nvPr/>
        </p:nvSpPr>
        <p:spPr>
          <a:xfrm>
            <a:off x="4784550" y="1375283"/>
            <a:ext cx="26670" cy="45720"/>
          </a:xfrm>
          <a:custGeom>
            <a:avLst/>
            <a:gdLst/>
            <a:ahLst/>
            <a:cxnLst/>
            <a:rect l="l" t="t" r="r" b="b"/>
            <a:pathLst>
              <a:path w="26670" h="45719">
                <a:moveTo>
                  <a:pt x="26082" y="45719"/>
                </a:moveTo>
                <a:lnTo>
                  <a:pt x="22203" y="32093"/>
                </a:lnTo>
                <a:lnTo>
                  <a:pt x="18097" y="20431"/>
                </a:lnTo>
                <a:lnTo>
                  <a:pt x="12205" y="9983"/>
                </a:lnTo>
                <a:lnTo>
                  <a:pt x="2968" y="0"/>
                </a:lnTo>
                <a:lnTo>
                  <a:pt x="775" y="9118"/>
                </a:lnTo>
                <a:lnTo>
                  <a:pt x="0" y="16652"/>
                </a:lnTo>
                <a:lnTo>
                  <a:pt x="486" y="24306"/>
                </a:lnTo>
                <a:lnTo>
                  <a:pt x="2079" y="33781"/>
                </a:lnTo>
              </a:path>
            </a:pathLst>
          </a:custGeom>
          <a:ln w="12801">
            <a:solidFill>
              <a:srgbClr val="000000"/>
            </a:solidFill>
          </a:ln>
        </p:spPr>
        <p:txBody>
          <a:bodyPr wrap="square" lIns="0" tIns="0" rIns="0" bIns="0" rtlCol="0"/>
          <a:lstStyle/>
          <a:p>
            <a:endParaRPr/>
          </a:p>
        </p:txBody>
      </p:sp>
      <p:sp>
        <p:nvSpPr>
          <p:cNvPr id="4" name="object 4"/>
          <p:cNvSpPr/>
          <p:nvPr/>
        </p:nvSpPr>
        <p:spPr>
          <a:xfrm>
            <a:off x="334975" y="1301208"/>
            <a:ext cx="249554" cy="406400"/>
          </a:xfrm>
          <a:custGeom>
            <a:avLst/>
            <a:gdLst/>
            <a:ahLst/>
            <a:cxnLst/>
            <a:rect l="l" t="t" r="r" b="b"/>
            <a:pathLst>
              <a:path w="249554" h="406400">
                <a:moveTo>
                  <a:pt x="48158" y="36609"/>
                </a:moveTo>
                <a:lnTo>
                  <a:pt x="48158" y="28989"/>
                </a:lnTo>
                <a:lnTo>
                  <a:pt x="48158" y="26195"/>
                </a:lnTo>
                <a:lnTo>
                  <a:pt x="47548" y="20988"/>
                </a:lnTo>
                <a:lnTo>
                  <a:pt x="32918" y="56739"/>
                </a:lnTo>
                <a:lnTo>
                  <a:pt x="23774" y="94775"/>
                </a:lnTo>
                <a:lnTo>
                  <a:pt x="11887" y="163419"/>
                </a:lnTo>
                <a:lnTo>
                  <a:pt x="5486" y="233205"/>
                </a:lnTo>
                <a:lnTo>
                  <a:pt x="3076" y="272385"/>
                </a:lnTo>
                <a:lnTo>
                  <a:pt x="1981" y="311945"/>
                </a:lnTo>
                <a:lnTo>
                  <a:pt x="3171" y="351506"/>
                </a:lnTo>
                <a:lnTo>
                  <a:pt x="7619" y="390685"/>
                </a:lnTo>
                <a:lnTo>
                  <a:pt x="8229" y="398686"/>
                </a:lnTo>
                <a:lnTo>
                  <a:pt x="8534" y="401099"/>
                </a:lnTo>
                <a:lnTo>
                  <a:pt x="10667" y="405925"/>
                </a:lnTo>
                <a:lnTo>
                  <a:pt x="16644" y="397926"/>
                </a:lnTo>
                <a:lnTo>
                  <a:pt x="21907" y="391273"/>
                </a:lnTo>
                <a:lnTo>
                  <a:pt x="69380" y="366396"/>
                </a:lnTo>
                <a:lnTo>
                  <a:pt x="86167" y="360332"/>
                </a:lnTo>
                <a:lnTo>
                  <a:pt x="102412" y="353220"/>
                </a:lnTo>
                <a:lnTo>
                  <a:pt x="152704" y="323756"/>
                </a:lnTo>
                <a:lnTo>
                  <a:pt x="196596" y="285529"/>
                </a:lnTo>
                <a:lnTo>
                  <a:pt x="232448" y="231951"/>
                </a:lnTo>
                <a:lnTo>
                  <a:pt x="249326" y="170086"/>
                </a:lnTo>
                <a:lnTo>
                  <a:pt x="246759" y="137755"/>
                </a:lnTo>
                <a:lnTo>
                  <a:pt x="219794" y="82093"/>
                </a:lnTo>
                <a:lnTo>
                  <a:pt x="164415" y="35381"/>
                </a:lnTo>
                <a:lnTo>
                  <a:pt x="127749" y="17988"/>
                </a:lnTo>
                <a:lnTo>
                  <a:pt x="88853" y="6381"/>
                </a:lnTo>
                <a:lnTo>
                  <a:pt x="49072" y="287"/>
                </a:lnTo>
                <a:lnTo>
                  <a:pt x="35061" y="0"/>
                </a:lnTo>
                <a:lnTo>
                  <a:pt x="18364" y="2272"/>
                </a:lnTo>
                <a:lnTo>
                  <a:pt x="4752" y="8949"/>
                </a:lnTo>
                <a:lnTo>
                  <a:pt x="0" y="21877"/>
                </a:lnTo>
                <a:lnTo>
                  <a:pt x="2438" y="33180"/>
                </a:lnTo>
                <a:lnTo>
                  <a:pt x="4571" y="38133"/>
                </a:lnTo>
                <a:lnTo>
                  <a:pt x="13106" y="43213"/>
                </a:lnTo>
              </a:path>
            </a:pathLst>
          </a:custGeom>
          <a:ln w="12801">
            <a:solidFill>
              <a:srgbClr val="000000"/>
            </a:solidFill>
          </a:ln>
        </p:spPr>
        <p:txBody>
          <a:bodyPr wrap="square" lIns="0" tIns="0" rIns="0" bIns="0" rtlCol="0"/>
          <a:lstStyle/>
          <a:p>
            <a:endParaRPr/>
          </a:p>
        </p:txBody>
      </p:sp>
      <p:sp>
        <p:nvSpPr>
          <p:cNvPr id="5" name="object 5"/>
          <p:cNvSpPr/>
          <p:nvPr/>
        </p:nvSpPr>
        <p:spPr>
          <a:xfrm>
            <a:off x="644347" y="1558797"/>
            <a:ext cx="49530" cy="132080"/>
          </a:xfrm>
          <a:custGeom>
            <a:avLst/>
            <a:gdLst/>
            <a:ahLst/>
            <a:cxnLst/>
            <a:rect l="l" t="t" r="r" b="b"/>
            <a:pathLst>
              <a:path w="49529" h="132080">
                <a:moveTo>
                  <a:pt x="39319" y="0"/>
                </a:moveTo>
                <a:lnTo>
                  <a:pt x="48125" y="9104"/>
                </a:lnTo>
                <a:lnTo>
                  <a:pt x="49415" y="19494"/>
                </a:lnTo>
                <a:lnTo>
                  <a:pt x="45962" y="31789"/>
                </a:lnTo>
                <a:lnTo>
                  <a:pt x="40538" y="46609"/>
                </a:lnTo>
                <a:lnTo>
                  <a:pt x="34504" y="63859"/>
                </a:lnTo>
                <a:lnTo>
                  <a:pt x="10972" y="113918"/>
                </a:lnTo>
                <a:lnTo>
                  <a:pt x="3352" y="125475"/>
                </a:lnTo>
                <a:lnTo>
                  <a:pt x="0" y="131572"/>
                </a:lnTo>
              </a:path>
            </a:pathLst>
          </a:custGeom>
          <a:ln w="12801">
            <a:solidFill>
              <a:srgbClr val="000000"/>
            </a:solidFill>
          </a:ln>
        </p:spPr>
        <p:txBody>
          <a:bodyPr wrap="square" lIns="0" tIns="0" rIns="0" bIns="0" rtlCol="0"/>
          <a:lstStyle/>
          <a:p>
            <a:endParaRPr/>
          </a:p>
        </p:txBody>
      </p:sp>
      <p:sp>
        <p:nvSpPr>
          <p:cNvPr id="6" name="object 6"/>
          <p:cNvSpPr/>
          <p:nvPr/>
        </p:nvSpPr>
        <p:spPr>
          <a:xfrm>
            <a:off x="705307" y="1420622"/>
            <a:ext cx="13335" cy="54610"/>
          </a:xfrm>
          <a:custGeom>
            <a:avLst/>
            <a:gdLst/>
            <a:ahLst/>
            <a:cxnLst/>
            <a:rect l="l" t="t" r="r" b="b"/>
            <a:pathLst>
              <a:path w="13334" h="54609">
                <a:moveTo>
                  <a:pt x="0" y="54610"/>
                </a:moveTo>
                <a:lnTo>
                  <a:pt x="4405" y="37004"/>
                </a:lnTo>
                <a:lnTo>
                  <a:pt x="10553" y="16827"/>
                </a:lnTo>
                <a:lnTo>
                  <a:pt x="13330" y="1889"/>
                </a:lnTo>
                <a:lnTo>
                  <a:pt x="7620" y="0"/>
                </a:lnTo>
                <a:lnTo>
                  <a:pt x="6095" y="3428"/>
                </a:lnTo>
                <a:lnTo>
                  <a:pt x="4267" y="6730"/>
                </a:lnTo>
                <a:lnTo>
                  <a:pt x="2743" y="9778"/>
                </a:lnTo>
              </a:path>
            </a:pathLst>
          </a:custGeom>
          <a:ln w="12801">
            <a:solidFill>
              <a:srgbClr val="000000"/>
            </a:solidFill>
          </a:ln>
        </p:spPr>
        <p:txBody>
          <a:bodyPr wrap="square" lIns="0" tIns="0" rIns="0" bIns="0" rtlCol="0"/>
          <a:lstStyle/>
          <a:p>
            <a:endParaRPr/>
          </a:p>
        </p:txBody>
      </p:sp>
      <p:sp>
        <p:nvSpPr>
          <p:cNvPr id="7" name="object 7"/>
          <p:cNvSpPr/>
          <p:nvPr/>
        </p:nvSpPr>
        <p:spPr>
          <a:xfrm>
            <a:off x="768400" y="1516380"/>
            <a:ext cx="468630" cy="154305"/>
          </a:xfrm>
          <a:custGeom>
            <a:avLst/>
            <a:gdLst/>
            <a:ahLst/>
            <a:cxnLst/>
            <a:rect l="l" t="t" r="r" b="b"/>
            <a:pathLst>
              <a:path w="468630" h="154305">
                <a:moveTo>
                  <a:pt x="0" y="4572"/>
                </a:moveTo>
                <a:lnTo>
                  <a:pt x="27946" y="35825"/>
                </a:lnTo>
                <a:lnTo>
                  <a:pt x="52882" y="75406"/>
                </a:lnTo>
                <a:lnTo>
                  <a:pt x="64312" y="115982"/>
                </a:lnTo>
                <a:lnTo>
                  <a:pt x="64617" y="126714"/>
                </a:lnTo>
                <a:lnTo>
                  <a:pt x="63093" y="137112"/>
                </a:lnTo>
                <a:lnTo>
                  <a:pt x="58826" y="145415"/>
                </a:lnTo>
                <a:lnTo>
                  <a:pt x="56083" y="145669"/>
                </a:lnTo>
                <a:lnTo>
                  <a:pt x="53339" y="146304"/>
                </a:lnTo>
                <a:lnTo>
                  <a:pt x="50596" y="146558"/>
                </a:lnTo>
                <a:lnTo>
                  <a:pt x="44848" y="127549"/>
                </a:lnTo>
                <a:lnTo>
                  <a:pt x="44157" y="109267"/>
                </a:lnTo>
                <a:lnTo>
                  <a:pt x="47982" y="90961"/>
                </a:lnTo>
                <a:lnTo>
                  <a:pt x="66141" y="53439"/>
                </a:lnTo>
                <a:lnTo>
                  <a:pt x="94183" y="22840"/>
                </a:lnTo>
                <a:lnTo>
                  <a:pt x="137136" y="8759"/>
                </a:lnTo>
                <a:lnTo>
                  <a:pt x="159296" y="14478"/>
                </a:lnTo>
                <a:lnTo>
                  <a:pt x="195986" y="45085"/>
                </a:lnTo>
                <a:lnTo>
                  <a:pt x="217846" y="87090"/>
                </a:lnTo>
                <a:lnTo>
                  <a:pt x="223113" y="105156"/>
                </a:lnTo>
                <a:lnTo>
                  <a:pt x="224028" y="107950"/>
                </a:lnTo>
                <a:lnTo>
                  <a:pt x="257384" y="80716"/>
                </a:lnTo>
                <a:lnTo>
                  <a:pt x="267614" y="68834"/>
                </a:lnTo>
                <a:lnTo>
                  <a:pt x="289731" y="45416"/>
                </a:lnTo>
                <a:lnTo>
                  <a:pt x="316077" y="22082"/>
                </a:lnTo>
                <a:lnTo>
                  <a:pt x="345624" y="4915"/>
                </a:lnTo>
                <a:lnTo>
                  <a:pt x="377342" y="0"/>
                </a:lnTo>
                <a:lnTo>
                  <a:pt x="396578" y="6058"/>
                </a:lnTo>
                <a:lnTo>
                  <a:pt x="426248" y="33700"/>
                </a:lnTo>
                <a:lnTo>
                  <a:pt x="446479" y="70113"/>
                </a:lnTo>
                <a:lnTo>
                  <a:pt x="457957" y="110392"/>
                </a:lnTo>
                <a:lnTo>
                  <a:pt x="462381" y="131318"/>
                </a:lnTo>
                <a:lnTo>
                  <a:pt x="465734" y="143510"/>
                </a:lnTo>
                <a:lnTo>
                  <a:pt x="466648" y="146558"/>
                </a:lnTo>
                <a:lnTo>
                  <a:pt x="468477" y="154178"/>
                </a:lnTo>
              </a:path>
            </a:pathLst>
          </a:custGeom>
          <a:ln w="12801">
            <a:solidFill>
              <a:srgbClr val="000000"/>
            </a:solidFill>
          </a:ln>
        </p:spPr>
        <p:txBody>
          <a:bodyPr wrap="square" lIns="0" tIns="0" rIns="0" bIns="0" rtlCol="0"/>
          <a:lstStyle/>
          <a:p>
            <a:endParaRPr/>
          </a:p>
        </p:txBody>
      </p:sp>
      <p:sp>
        <p:nvSpPr>
          <p:cNvPr id="8" name="object 8"/>
          <p:cNvSpPr/>
          <p:nvPr/>
        </p:nvSpPr>
        <p:spPr>
          <a:xfrm>
            <a:off x="1287780" y="1483486"/>
            <a:ext cx="182880" cy="204470"/>
          </a:xfrm>
          <a:custGeom>
            <a:avLst/>
            <a:gdLst/>
            <a:ahLst/>
            <a:cxnLst/>
            <a:rect l="l" t="t" r="r" b="b"/>
            <a:pathLst>
              <a:path w="182880" h="204469">
                <a:moveTo>
                  <a:pt x="6731" y="86233"/>
                </a:moveTo>
                <a:lnTo>
                  <a:pt x="2412" y="80137"/>
                </a:lnTo>
                <a:lnTo>
                  <a:pt x="1269" y="78359"/>
                </a:lnTo>
                <a:lnTo>
                  <a:pt x="0" y="73787"/>
                </a:lnTo>
                <a:lnTo>
                  <a:pt x="9078" y="79146"/>
                </a:lnTo>
                <a:lnTo>
                  <a:pt x="18240" y="83518"/>
                </a:lnTo>
                <a:lnTo>
                  <a:pt x="55766" y="93243"/>
                </a:lnTo>
                <a:lnTo>
                  <a:pt x="110362" y="91439"/>
                </a:lnTo>
                <a:lnTo>
                  <a:pt x="158547" y="69419"/>
                </a:lnTo>
                <a:lnTo>
                  <a:pt x="182372" y="35798"/>
                </a:lnTo>
                <a:lnTo>
                  <a:pt x="182645" y="24393"/>
                </a:lnTo>
                <a:lnTo>
                  <a:pt x="177419" y="13715"/>
                </a:lnTo>
                <a:lnTo>
                  <a:pt x="164689" y="4238"/>
                </a:lnTo>
                <a:lnTo>
                  <a:pt x="149018" y="95"/>
                </a:lnTo>
                <a:lnTo>
                  <a:pt x="132466" y="0"/>
                </a:lnTo>
                <a:lnTo>
                  <a:pt x="117093" y="2666"/>
                </a:lnTo>
                <a:lnTo>
                  <a:pt x="77009" y="20320"/>
                </a:lnTo>
                <a:lnTo>
                  <a:pt x="44450" y="49402"/>
                </a:lnTo>
                <a:lnTo>
                  <a:pt x="30210" y="85328"/>
                </a:lnTo>
                <a:lnTo>
                  <a:pt x="37210" y="123443"/>
                </a:lnTo>
                <a:lnTo>
                  <a:pt x="65452" y="158035"/>
                </a:lnTo>
                <a:lnTo>
                  <a:pt x="102361" y="183768"/>
                </a:lnTo>
                <a:lnTo>
                  <a:pt x="143617" y="200467"/>
                </a:lnTo>
                <a:lnTo>
                  <a:pt x="158495" y="204215"/>
                </a:lnTo>
              </a:path>
            </a:pathLst>
          </a:custGeom>
          <a:ln w="12801">
            <a:solidFill>
              <a:srgbClr val="000000"/>
            </a:solidFill>
          </a:ln>
        </p:spPr>
        <p:txBody>
          <a:bodyPr wrap="square" lIns="0" tIns="0" rIns="0" bIns="0" rtlCol="0"/>
          <a:lstStyle/>
          <a:p>
            <a:endParaRPr/>
          </a:p>
        </p:txBody>
      </p:sp>
      <p:sp>
        <p:nvSpPr>
          <p:cNvPr id="9" name="object 9"/>
          <p:cNvSpPr/>
          <p:nvPr/>
        </p:nvSpPr>
        <p:spPr>
          <a:xfrm>
            <a:off x="1541399" y="1533622"/>
            <a:ext cx="188595" cy="144780"/>
          </a:xfrm>
          <a:custGeom>
            <a:avLst/>
            <a:gdLst/>
            <a:ahLst/>
            <a:cxnLst/>
            <a:rect l="l" t="t" r="r" b="b"/>
            <a:pathLst>
              <a:path w="188594" h="144780">
                <a:moveTo>
                  <a:pt x="18287" y="41304"/>
                </a:moveTo>
                <a:lnTo>
                  <a:pt x="13334" y="30001"/>
                </a:lnTo>
                <a:lnTo>
                  <a:pt x="14350" y="28223"/>
                </a:lnTo>
                <a:lnTo>
                  <a:pt x="4190" y="25175"/>
                </a:lnTo>
                <a:lnTo>
                  <a:pt x="2678" y="35032"/>
                </a:lnTo>
                <a:lnTo>
                  <a:pt x="1333" y="44971"/>
                </a:lnTo>
                <a:lnTo>
                  <a:pt x="369" y="54983"/>
                </a:lnTo>
                <a:lnTo>
                  <a:pt x="0" y="65053"/>
                </a:lnTo>
                <a:lnTo>
                  <a:pt x="9" y="78666"/>
                </a:lnTo>
                <a:lnTo>
                  <a:pt x="79" y="92136"/>
                </a:lnTo>
                <a:lnTo>
                  <a:pt x="267" y="105558"/>
                </a:lnTo>
                <a:lnTo>
                  <a:pt x="634" y="119028"/>
                </a:lnTo>
                <a:lnTo>
                  <a:pt x="738" y="123457"/>
                </a:lnTo>
                <a:lnTo>
                  <a:pt x="2603" y="111694"/>
                </a:lnTo>
                <a:lnTo>
                  <a:pt x="5135" y="94740"/>
                </a:lnTo>
                <a:lnTo>
                  <a:pt x="7238" y="83595"/>
                </a:lnTo>
                <a:lnTo>
                  <a:pt x="32009" y="33071"/>
                </a:lnTo>
                <a:lnTo>
                  <a:pt x="69850" y="1982"/>
                </a:lnTo>
                <a:lnTo>
                  <a:pt x="84486" y="0"/>
                </a:lnTo>
                <a:lnTo>
                  <a:pt x="99694" y="3839"/>
                </a:lnTo>
                <a:lnTo>
                  <a:pt x="135663" y="45934"/>
                </a:lnTo>
                <a:lnTo>
                  <a:pt x="157225" y="96724"/>
                </a:lnTo>
                <a:lnTo>
                  <a:pt x="164155" y="113526"/>
                </a:lnTo>
                <a:lnTo>
                  <a:pt x="172465" y="129315"/>
                </a:lnTo>
                <a:lnTo>
                  <a:pt x="179196" y="138459"/>
                </a:lnTo>
                <a:lnTo>
                  <a:pt x="180975" y="141253"/>
                </a:lnTo>
                <a:lnTo>
                  <a:pt x="188087" y="144301"/>
                </a:lnTo>
              </a:path>
            </a:pathLst>
          </a:custGeom>
          <a:ln w="12801">
            <a:solidFill>
              <a:srgbClr val="000000"/>
            </a:solidFill>
          </a:ln>
        </p:spPr>
        <p:txBody>
          <a:bodyPr wrap="square" lIns="0" tIns="0" rIns="0" bIns="0" rtlCol="0"/>
          <a:lstStyle/>
          <a:p>
            <a:endParaRPr/>
          </a:p>
        </p:txBody>
      </p:sp>
      <p:sp>
        <p:nvSpPr>
          <p:cNvPr id="10" name="object 10"/>
          <p:cNvSpPr/>
          <p:nvPr/>
        </p:nvSpPr>
        <p:spPr>
          <a:xfrm>
            <a:off x="1747964" y="1488313"/>
            <a:ext cx="92710" cy="191770"/>
          </a:xfrm>
          <a:custGeom>
            <a:avLst/>
            <a:gdLst/>
            <a:ahLst/>
            <a:cxnLst/>
            <a:rect l="l" t="t" r="r" b="b"/>
            <a:pathLst>
              <a:path w="92710" h="191769">
                <a:moveTo>
                  <a:pt x="77152" y="46609"/>
                </a:moveTo>
                <a:lnTo>
                  <a:pt x="76261" y="33236"/>
                </a:lnTo>
                <a:lnTo>
                  <a:pt x="74120" y="18494"/>
                </a:lnTo>
                <a:lnTo>
                  <a:pt x="68097" y="6157"/>
                </a:lnTo>
                <a:lnTo>
                  <a:pt x="55562" y="0"/>
                </a:lnTo>
                <a:lnTo>
                  <a:pt x="42040" y="2371"/>
                </a:lnTo>
                <a:lnTo>
                  <a:pt x="8572" y="31750"/>
                </a:lnTo>
                <a:lnTo>
                  <a:pt x="0" y="64373"/>
                </a:lnTo>
                <a:lnTo>
                  <a:pt x="3571" y="80273"/>
                </a:lnTo>
                <a:lnTo>
                  <a:pt x="40719" y="121650"/>
                </a:lnTo>
                <a:lnTo>
                  <a:pt x="74104" y="141732"/>
                </a:lnTo>
                <a:lnTo>
                  <a:pt x="81801" y="146790"/>
                </a:lnTo>
                <a:lnTo>
                  <a:pt x="86725" y="151050"/>
                </a:lnTo>
                <a:lnTo>
                  <a:pt x="89910" y="156144"/>
                </a:lnTo>
                <a:lnTo>
                  <a:pt x="92392" y="163702"/>
                </a:lnTo>
                <a:lnTo>
                  <a:pt x="81615" y="170503"/>
                </a:lnTo>
                <a:lnTo>
                  <a:pt x="47307" y="187451"/>
                </a:lnTo>
                <a:lnTo>
                  <a:pt x="22143" y="191381"/>
                </a:lnTo>
                <a:lnTo>
                  <a:pt x="13525" y="190881"/>
                </a:lnTo>
              </a:path>
            </a:pathLst>
          </a:custGeom>
          <a:ln w="12801">
            <a:solidFill>
              <a:srgbClr val="000000"/>
            </a:solidFill>
          </a:ln>
        </p:spPr>
        <p:txBody>
          <a:bodyPr wrap="square" lIns="0" tIns="0" rIns="0" bIns="0" rtlCol="0"/>
          <a:lstStyle/>
          <a:p>
            <a:endParaRPr/>
          </a:p>
        </p:txBody>
      </p:sp>
      <p:sp>
        <p:nvSpPr>
          <p:cNvPr id="11" name="object 11"/>
          <p:cNvSpPr/>
          <p:nvPr/>
        </p:nvSpPr>
        <p:spPr>
          <a:xfrm>
            <a:off x="1883917" y="1537461"/>
            <a:ext cx="17145" cy="140970"/>
          </a:xfrm>
          <a:custGeom>
            <a:avLst/>
            <a:gdLst/>
            <a:ahLst/>
            <a:cxnLst/>
            <a:rect l="l" t="t" r="r" b="b"/>
            <a:pathLst>
              <a:path w="17144" h="140969">
                <a:moveTo>
                  <a:pt x="0" y="0"/>
                </a:moveTo>
                <a:lnTo>
                  <a:pt x="11400" y="8205"/>
                </a:lnTo>
                <a:lnTo>
                  <a:pt x="16335" y="17637"/>
                </a:lnTo>
                <a:lnTo>
                  <a:pt x="16912" y="29521"/>
                </a:lnTo>
                <a:lnTo>
                  <a:pt x="15239" y="45085"/>
                </a:lnTo>
                <a:lnTo>
                  <a:pt x="12473" y="63744"/>
                </a:lnTo>
                <a:lnTo>
                  <a:pt x="8826" y="82248"/>
                </a:lnTo>
                <a:lnTo>
                  <a:pt x="5274" y="100681"/>
                </a:lnTo>
                <a:lnTo>
                  <a:pt x="2793" y="119125"/>
                </a:lnTo>
                <a:lnTo>
                  <a:pt x="2793" y="131063"/>
                </a:lnTo>
                <a:lnTo>
                  <a:pt x="2539" y="133476"/>
                </a:lnTo>
                <a:lnTo>
                  <a:pt x="3429" y="140462"/>
                </a:lnTo>
              </a:path>
            </a:pathLst>
          </a:custGeom>
          <a:ln w="12801">
            <a:solidFill>
              <a:srgbClr val="000000"/>
            </a:solidFill>
          </a:ln>
        </p:spPr>
        <p:txBody>
          <a:bodyPr wrap="square" lIns="0" tIns="0" rIns="0" bIns="0" rtlCol="0"/>
          <a:lstStyle/>
          <a:p>
            <a:endParaRPr/>
          </a:p>
        </p:txBody>
      </p:sp>
      <p:sp>
        <p:nvSpPr>
          <p:cNvPr id="12" name="object 12"/>
          <p:cNvSpPr/>
          <p:nvPr/>
        </p:nvSpPr>
        <p:spPr>
          <a:xfrm>
            <a:off x="1911550" y="1440814"/>
            <a:ext cx="29845" cy="46990"/>
          </a:xfrm>
          <a:custGeom>
            <a:avLst/>
            <a:gdLst/>
            <a:ahLst/>
            <a:cxnLst/>
            <a:rect l="l" t="t" r="r" b="b"/>
            <a:pathLst>
              <a:path w="29844" h="46990">
                <a:moveTo>
                  <a:pt x="29771" y="46862"/>
                </a:moveTo>
                <a:lnTo>
                  <a:pt x="24235" y="33950"/>
                </a:lnTo>
                <a:lnTo>
                  <a:pt x="18436" y="21955"/>
                </a:lnTo>
                <a:lnTo>
                  <a:pt x="11447" y="10697"/>
                </a:lnTo>
                <a:lnTo>
                  <a:pt x="2339" y="0"/>
                </a:lnTo>
                <a:lnTo>
                  <a:pt x="877" y="6502"/>
                </a:lnTo>
                <a:lnTo>
                  <a:pt x="164" y="12398"/>
                </a:lnTo>
                <a:lnTo>
                  <a:pt x="0" y="18413"/>
                </a:lnTo>
                <a:lnTo>
                  <a:pt x="180" y="25273"/>
                </a:lnTo>
              </a:path>
            </a:pathLst>
          </a:custGeom>
          <a:ln w="12801">
            <a:solidFill>
              <a:srgbClr val="000000"/>
            </a:solidFill>
          </a:ln>
        </p:spPr>
        <p:txBody>
          <a:bodyPr wrap="square" lIns="0" tIns="0" rIns="0" bIns="0" rtlCol="0"/>
          <a:lstStyle/>
          <a:p>
            <a:endParaRPr/>
          </a:p>
        </p:txBody>
      </p:sp>
      <p:sp>
        <p:nvSpPr>
          <p:cNvPr id="13" name="object 13"/>
          <p:cNvSpPr/>
          <p:nvPr/>
        </p:nvSpPr>
        <p:spPr>
          <a:xfrm>
            <a:off x="1995233" y="1546860"/>
            <a:ext cx="250190" cy="91440"/>
          </a:xfrm>
          <a:custGeom>
            <a:avLst/>
            <a:gdLst/>
            <a:ahLst/>
            <a:cxnLst/>
            <a:rect l="l" t="t" r="r" b="b"/>
            <a:pathLst>
              <a:path w="250189" h="91439">
                <a:moveTo>
                  <a:pt x="2095" y="0"/>
                </a:moveTo>
                <a:lnTo>
                  <a:pt x="404" y="15037"/>
                </a:lnTo>
                <a:lnTo>
                  <a:pt x="0" y="29717"/>
                </a:lnTo>
                <a:lnTo>
                  <a:pt x="1023" y="44398"/>
                </a:lnTo>
                <a:lnTo>
                  <a:pt x="18978" y="90082"/>
                </a:lnTo>
                <a:lnTo>
                  <a:pt x="29527" y="91186"/>
                </a:lnTo>
                <a:lnTo>
                  <a:pt x="38735" y="84224"/>
                </a:lnTo>
                <a:lnTo>
                  <a:pt x="46323" y="73120"/>
                </a:lnTo>
                <a:lnTo>
                  <a:pt x="52530" y="60825"/>
                </a:lnTo>
                <a:lnTo>
                  <a:pt x="57594" y="50291"/>
                </a:lnTo>
                <a:lnTo>
                  <a:pt x="64146" y="39014"/>
                </a:lnTo>
                <a:lnTo>
                  <a:pt x="70961" y="29035"/>
                </a:lnTo>
                <a:lnTo>
                  <a:pt x="78775" y="19841"/>
                </a:lnTo>
                <a:lnTo>
                  <a:pt x="88328" y="10922"/>
                </a:lnTo>
                <a:lnTo>
                  <a:pt x="95162" y="17331"/>
                </a:lnTo>
                <a:lnTo>
                  <a:pt x="99472" y="23812"/>
                </a:lnTo>
                <a:lnTo>
                  <a:pt x="102401" y="31245"/>
                </a:lnTo>
                <a:lnTo>
                  <a:pt x="105092" y="40512"/>
                </a:lnTo>
                <a:lnTo>
                  <a:pt x="106598" y="48420"/>
                </a:lnTo>
                <a:lnTo>
                  <a:pt x="108378" y="57197"/>
                </a:lnTo>
                <a:lnTo>
                  <a:pt x="112039" y="64426"/>
                </a:lnTo>
                <a:lnTo>
                  <a:pt x="119189" y="67690"/>
                </a:lnTo>
                <a:lnTo>
                  <a:pt x="127940" y="64265"/>
                </a:lnTo>
                <a:lnTo>
                  <a:pt x="137001" y="56006"/>
                </a:lnTo>
                <a:lnTo>
                  <a:pt x="145157" y="46509"/>
                </a:lnTo>
                <a:lnTo>
                  <a:pt x="151193" y="39369"/>
                </a:lnTo>
                <a:lnTo>
                  <a:pt x="162427" y="27181"/>
                </a:lnTo>
                <a:lnTo>
                  <a:pt x="176006" y="13874"/>
                </a:lnTo>
                <a:lnTo>
                  <a:pt x="191180" y="3472"/>
                </a:lnTo>
                <a:lnTo>
                  <a:pt x="207200" y="0"/>
                </a:lnTo>
                <a:lnTo>
                  <a:pt x="217237" y="4550"/>
                </a:lnTo>
                <a:lnTo>
                  <a:pt x="238117" y="47700"/>
                </a:lnTo>
                <a:lnTo>
                  <a:pt x="241458" y="58769"/>
                </a:lnTo>
                <a:lnTo>
                  <a:pt x="245133" y="69790"/>
                </a:lnTo>
                <a:lnTo>
                  <a:pt x="249618" y="81025"/>
                </a:lnTo>
              </a:path>
            </a:pathLst>
          </a:custGeom>
          <a:ln w="12801">
            <a:solidFill>
              <a:srgbClr val="000000"/>
            </a:solidFill>
          </a:ln>
        </p:spPr>
        <p:txBody>
          <a:bodyPr wrap="square" lIns="0" tIns="0" rIns="0" bIns="0" rtlCol="0"/>
          <a:lstStyle/>
          <a:p>
            <a:endParaRPr/>
          </a:p>
        </p:txBody>
      </p:sp>
      <p:sp>
        <p:nvSpPr>
          <p:cNvPr id="14" name="object 14"/>
          <p:cNvSpPr/>
          <p:nvPr/>
        </p:nvSpPr>
        <p:spPr>
          <a:xfrm>
            <a:off x="2244756" y="1547780"/>
            <a:ext cx="189865" cy="128270"/>
          </a:xfrm>
          <a:custGeom>
            <a:avLst/>
            <a:gdLst/>
            <a:ahLst/>
            <a:cxnLst/>
            <a:rect l="l" t="t" r="r" b="b"/>
            <a:pathLst>
              <a:path w="189864" h="128269">
                <a:moveTo>
                  <a:pt x="115919" y="12541"/>
                </a:moveTo>
                <a:lnTo>
                  <a:pt x="105527" y="3925"/>
                </a:lnTo>
                <a:lnTo>
                  <a:pt x="93932" y="0"/>
                </a:lnTo>
                <a:lnTo>
                  <a:pt x="81075" y="504"/>
                </a:lnTo>
                <a:lnTo>
                  <a:pt x="33035" y="31591"/>
                </a:lnTo>
                <a:lnTo>
                  <a:pt x="7461" y="66770"/>
                </a:lnTo>
                <a:lnTo>
                  <a:pt x="0" y="91455"/>
                </a:lnTo>
                <a:lnTo>
                  <a:pt x="3889" y="102078"/>
                </a:lnTo>
                <a:lnTo>
                  <a:pt x="15970" y="108807"/>
                </a:lnTo>
                <a:lnTo>
                  <a:pt x="34127" y="109716"/>
                </a:lnTo>
                <a:lnTo>
                  <a:pt x="53022" y="105219"/>
                </a:lnTo>
                <a:lnTo>
                  <a:pt x="106461" y="77722"/>
                </a:lnTo>
                <a:lnTo>
                  <a:pt x="142283" y="51476"/>
                </a:lnTo>
                <a:lnTo>
                  <a:pt x="161004" y="39592"/>
                </a:lnTo>
                <a:lnTo>
                  <a:pt x="163163" y="38703"/>
                </a:lnTo>
                <a:lnTo>
                  <a:pt x="165322" y="37814"/>
                </a:lnTo>
                <a:lnTo>
                  <a:pt x="167735" y="36925"/>
                </a:lnTo>
                <a:lnTo>
                  <a:pt x="174025" y="47958"/>
                </a:lnTo>
                <a:lnTo>
                  <a:pt x="175958" y="57372"/>
                </a:lnTo>
                <a:lnTo>
                  <a:pt x="176129" y="67357"/>
                </a:lnTo>
                <a:lnTo>
                  <a:pt x="177133" y="80105"/>
                </a:lnTo>
                <a:lnTo>
                  <a:pt x="179133" y="92461"/>
                </a:lnTo>
                <a:lnTo>
                  <a:pt x="181609" y="104663"/>
                </a:lnTo>
                <a:lnTo>
                  <a:pt x="184991" y="116556"/>
                </a:lnTo>
                <a:lnTo>
                  <a:pt x="189706" y="127984"/>
                </a:lnTo>
              </a:path>
            </a:pathLst>
          </a:custGeom>
          <a:ln w="12801">
            <a:solidFill>
              <a:srgbClr val="000000"/>
            </a:solidFill>
          </a:ln>
        </p:spPr>
        <p:txBody>
          <a:bodyPr wrap="square" lIns="0" tIns="0" rIns="0" bIns="0" rtlCol="0"/>
          <a:lstStyle/>
          <a:p>
            <a:endParaRPr/>
          </a:p>
        </p:txBody>
      </p:sp>
      <p:sp>
        <p:nvSpPr>
          <p:cNvPr id="15" name="object 15"/>
          <p:cNvSpPr/>
          <p:nvPr/>
        </p:nvSpPr>
        <p:spPr>
          <a:xfrm>
            <a:off x="2469697" y="1311275"/>
            <a:ext cx="28575" cy="303530"/>
          </a:xfrm>
          <a:custGeom>
            <a:avLst/>
            <a:gdLst/>
            <a:ahLst/>
            <a:cxnLst/>
            <a:rect l="l" t="t" r="r" b="b"/>
            <a:pathLst>
              <a:path w="28575" h="303530">
                <a:moveTo>
                  <a:pt x="24201" y="0"/>
                </a:moveTo>
                <a:lnTo>
                  <a:pt x="28192" y="202"/>
                </a:lnTo>
                <a:lnTo>
                  <a:pt x="27741" y="20574"/>
                </a:lnTo>
                <a:lnTo>
                  <a:pt x="25362" y="46184"/>
                </a:lnTo>
                <a:lnTo>
                  <a:pt x="23566" y="62102"/>
                </a:lnTo>
                <a:lnTo>
                  <a:pt x="17498" y="99429"/>
                </a:lnTo>
                <a:lnTo>
                  <a:pt x="11025" y="136779"/>
                </a:lnTo>
                <a:lnTo>
                  <a:pt x="5171" y="174224"/>
                </a:lnTo>
                <a:lnTo>
                  <a:pt x="960" y="211836"/>
                </a:lnTo>
                <a:lnTo>
                  <a:pt x="0" y="235017"/>
                </a:lnTo>
                <a:lnTo>
                  <a:pt x="515" y="257746"/>
                </a:lnTo>
                <a:lnTo>
                  <a:pt x="2174" y="280380"/>
                </a:lnTo>
                <a:lnTo>
                  <a:pt x="4643" y="303275"/>
                </a:lnTo>
              </a:path>
            </a:pathLst>
          </a:custGeom>
          <a:ln w="12801">
            <a:solidFill>
              <a:srgbClr val="000000"/>
            </a:solidFill>
          </a:ln>
        </p:spPr>
        <p:txBody>
          <a:bodyPr wrap="square" lIns="0" tIns="0" rIns="0" bIns="0" rtlCol="0"/>
          <a:lstStyle/>
          <a:p>
            <a:endParaRPr/>
          </a:p>
        </p:txBody>
      </p:sp>
      <p:sp>
        <p:nvSpPr>
          <p:cNvPr id="16" name="object 16"/>
          <p:cNvSpPr/>
          <p:nvPr/>
        </p:nvSpPr>
        <p:spPr>
          <a:xfrm>
            <a:off x="2578592" y="1527770"/>
            <a:ext cx="12700" cy="114935"/>
          </a:xfrm>
          <a:custGeom>
            <a:avLst/>
            <a:gdLst/>
            <a:ahLst/>
            <a:cxnLst/>
            <a:rect l="l" t="t" r="r" b="b"/>
            <a:pathLst>
              <a:path w="12700" h="114935">
                <a:moveTo>
                  <a:pt x="12207" y="2960"/>
                </a:moveTo>
                <a:lnTo>
                  <a:pt x="0" y="57644"/>
                </a:lnTo>
                <a:lnTo>
                  <a:pt x="15" y="76700"/>
                </a:lnTo>
                <a:lnTo>
                  <a:pt x="412" y="95779"/>
                </a:lnTo>
                <a:lnTo>
                  <a:pt x="1285" y="114847"/>
                </a:lnTo>
              </a:path>
            </a:pathLst>
          </a:custGeom>
          <a:ln w="12801">
            <a:solidFill>
              <a:srgbClr val="000000"/>
            </a:solidFill>
          </a:ln>
        </p:spPr>
        <p:txBody>
          <a:bodyPr wrap="square" lIns="0" tIns="0" rIns="0" bIns="0" rtlCol="0"/>
          <a:lstStyle/>
          <a:p>
            <a:endParaRPr/>
          </a:p>
        </p:txBody>
      </p:sp>
      <p:sp>
        <p:nvSpPr>
          <p:cNvPr id="17" name="object 17"/>
          <p:cNvSpPr/>
          <p:nvPr/>
        </p:nvSpPr>
        <p:spPr>
          <a:xfrm>
            <a:off x="2591435" y="1409953"/>
            <a:ext cx="11430" cy="71120"/>
          </a:xfrm>
          <a:custGeom>
            <a:avLst/>
            <a:gdLst/>
            <a:ahLst/>
            <a:cxnLst/>
            <a:rect l="l" t="t" r="r" b="b"/>
            <a:pathLst>
              <a:path w="11430" h="71119">
                <a:moveTo>
                  <a:pt x="11302" y="70738"/>
                </a:moveTo>
                <a:lnTo>
                  <a:pt x="9840" y="56078"/>
                </a:lnTo>
                <a:lnTo>
                  <a:pt x="8175" y="34226"/>
                </a:lnTo>
                <a:lnTo>
                  <a:pt x="5534" y="12946"/>
                </a:lnTo>
                <a:lnTo>
                  <a:pt x="1142" y="0"/>
                </a:lnTo>
                <a:lnTo>
                  <a:pt x="634" y="2159"/>
                </a:lnTo>
                <a:lnTo>
                  <a:pt x="253" y="4953"/>
                </a:lnTo>
                <a:lnTo>
                  <a:pt x="0" y="7112"/>
                </a:lnTo>
              </a:path>
            </a:pathLst>
          </a:custGeom>
          <a:ln w="12801">
            <a:solidFill>
              <a:srgbClr val="000000"/>
            </a:solidFill>
          </a:ln>
        </p:spPr>
        <p:txBody>
          <a:bodyPr wrap="square" lIns="0" tIns="0" rIns="0" bIns="0" rtlCol="0"/>
          <a:lstStyle/>
          <a:p>
            <a:endParaRPr/>
          </a:p>
        </p:txBody>
      </p:sp>
      <p:sp>
        <p:nvSpPr>
          <p:cNvPr id="18" name="object 18"/>
          <p:cNvSpPr/>
          <p:nvPr/>
        </p:nvSpPr>
        <p:spPr>
          <a:xfrm>
            <a:off x="2696845" y="1299972"/>
            <a:ext cx="20320" cy="246379"/>
          </a:xfrm>
          <a:custGeom>
            <a:avLst/>
            <a:gdLst/>
            <a:ahLst/>
            <a:cxnLst/>
            <a:rect l="l" t="t" r="r" b="b"/>
            <a:pathLst>
              <a:path w="20319" h="246380">
                <a:moveTo>
                  <a:pt x="0" y="0"/>
                </a:moveTo>
                <a:lnTo>
                  <a:pt x="17653" y="49022"/>
                </a:lnTo>
                <a:lnTo>
                  <a:pt x="20266" y="82190"/>
                </a:lnTo>
                <a:lnTo>
                  <a:pt x="20177" y="115014"/>
                </a:lnTo>
                <a:lnTo>
                  <a:pt x="14605" y="180720"/>
                </a:lnTo>
                <a:lnTo>
                  <a:pt x="6996" y="231513"/>
                </a:lnTo>
                <a:lnTo>
                  <a:pt x="3682" y="245999"/>
                </a:lnTo>
              </a:path>
            </a:pathLst>
          </a:custGeom>
          <a:ln w="12801">
            <a:solidFill>
              <a:srgbClr val="000000"/>
            </a:solidFill>
          </a:ln>
        </p:spPr>
        <p:txBody>
          <a:bodyPr wrap="square" lIns="0" tIns="0" rIns="0" bIns="0" rtlCol="0"/>
          <a:lstStyle/>
          <a:p>
            <a:endParaRPr/>
          </a:p>
        </p:txBody>
      </p:sp>
      <p:sp>
        <p:nvSpPr>
          <p:cNvPr id="19" name="object 19"/>
          <p:cNvSpPr/>
          <p:nvPr/>
        </p:nvSpPr>
        <p:spPr>
          <a:xfrm>
            <a:off x="2613025" y="1426210"/>
            <a:ext cx="454659" cy="531495"/>
          </a:xfrm>
          <a:custGeom>
            <a:avLst/>
            <a:gdLst/>
            <a:ahLst/>
            <a:cxnLst/>
            <a:rect l="l" t="t" r="r" b="b"/>
            <a:pathLst>
              <a:path w="454660" h="531494">
                <a:moveTo>
                  <a:pt x="9143" y="152018"/>
                </a:moveTo>
                <a:lnTo>
                  <a:pt x="6054" y="141787"/>
                </a:lnTo>
                <a:lnTo>
                  <a:pt x="3571" y="132461"/>
                </a:lnTo>
                <a:lnTo>
                  <a:pt x="1589" y="123229"/>
                </a:lnTo>
                <a:lnTo>
                  <a:pt x="0" y="113284"/>
                </a:lnTo>
                <a:lnTo>
                  <a:pt x="16079" y="117034"/>
                </a:lnTo>
                <a:lnTo>
                  <a:pt x="31956" y="121665"/>
                </a:lnTo>
                <a:lnTo>
                  <a:pt x="47952" y="126392"/>
                </a:lnTo>
                <a:lnTo>
                  <a:pt x="64388" y="130428"/>
                </a:lnTo>
                <a:lnTo>
                  <a:pt x="103520" y="129968"/>
                </a:lnTo>
                <a:lnTo>
                  <a:pt x="140843" y="117601"/>
                </a:lnTo>
                <a:lnTo>
                  <a:pt x="174339" y="98059"/>
                </a:lnTo>
                <a:lnTo>
                  <a:pt x="189920" y="86723"/>
                </a:lnTo>
                <a:lnTo>
                  <a:pt x="205739" y="75564"/>
                </a:lnTo>
                <a:lnTo>
                  <a:pt x="215773" y="70103"/>
                </a:lnTo>
                <a:lnTo>
                  <a:pt x="218567" y="68579"/>
                </a:lnTo>
                <a:lnTo>
                  <a:pt x="224662" y="64262"/>
                </a:lnTo>
                <a:lnTo>
                  <a:pt x="232606" y="75176"/>
                </a:lnTo>
                <a:lnTo>
                  <a:pt x="248412" y="111251"/>
                </a:lnTo>
                <a:lnTo>
                  <a:pt x="254698" y="139699"/>
                </a:lnTo>
                <a:lnTo>
                  <a:pt x="257806" y="153971"/>
                </a:lnTo>
                <a:lnTo>
                  <a:pt x="260985" y="168148"/>
                </a:lnTo>
                <a:lnTo>
                  <a:pt x="261493" y="170306"/>
                </a:lnTo>
                <a:lnTo>
                  <a:pt x="261874" y="172465"/>
                </a:lnTo>
                <a:lnTo>
                  <a:pt x="262508" y="174625"/>
                </a:lnTo>
                <a:lnTo>
                  <a:pt x="271150" y="173319"/>
                </a:lnTo>
                <a:lnTo>
                  <a:pt x="279828" y="171227"/>
                </a:lnTo>
                <a:lnTo>
                  <a:pt x="288672" y="169088"/>
                </a:lnTo>
                <a:lnTo>
                  <a:pt x="297814" y="167639"/>
                </a:lnTo>
                <a:lnTo>
                  <a:pt x="342963" y="172587"/>
                </a:lnTo>
                <a:lnTo>
                  <a:pt x="372405" y="199401"/>
                </a:lnTo>
                <a:lnTo>
                  <a:pt x="388427" y="247987"/>
                </a:lnTo>
                <a:lnTo>
                  <a:pt x="384065" y="324173"/>
                </a:lnTo>
                <a:lnTo>
                  <a:pt x="369014" y="372983"/>
                </a:lnTo>
                <a:lnTo>
                  <a:pt x="346938" y="419197"/>
                </a:lnTo>
                <a:lnTo>
                  <a:pt x="320039" y="462279"/>
                </a:lnTo>
                <a:lnTo>
                  <a:pt x="281289" y="508428"/>
                </a:lnTo>
                <a:lnTo>
                  <a:pt x="228345" y="531240"/>
                </a:lnTo>
                <a:lnTo>
                  <a:pt x="208424" y="522958"/>
                </a:lnTo>
                <a:lnTo>
                  <a:pt x="196421" y="503364"/>
                </a:lnTo>
                <a:lnTo>
                  <a:pt x="190537" y="479484"/>
                </a:lnTo>
                <a:lnTo>
                  <a:pt x="188975" y="458342"/>
                </a:lnTo>
                <a:lnTo>
                  <a:pt x="192472" y="416026"/>
                </a:lnTo>
                <a:lnTo>
                  <a:pt x="201803" y="374316"/>
                </a:lnTo>
                <a:lnTo>
                  <a:pt x="215229" y="333630"/>
                </a:lnTo>
                <a:lnTo>
                  <a:pt x="231012" y="294386"/>
                </a:lnTo>
                <a:lnTo>
                  <a:pt x="254257" y="246209"/>
                </a:lnTo>
                <a:lnTo>
                  <a:pt x="280574" y="201009"/>
                </a:lnTo>
                <a:lnTo>
                  <a:pt x="309415" y="157476"/>
                </a:lnTo>
                <a:lnTo>
                  <a:pt x="340232" y="114300"/>
                </a:lnTo>
                <a:lnTo>
                  <a:pt x="365587" y="81545"/>
                </a:lnTo>
                <a:lnTo>
                  <a:pt x="392477" y="52196"/>
                </a:lnTo>
                <a:lnTo>
                  <a:pt x="421725" y="25324"/>
                </a:lnTo>
                <a:lnTo>
                  <a:pt x="454151" y="0"/>
                </a:lnTo>
              </a:path>
            </a:pathLst>
          </a:custGeom>
          <a:ln w="12801">
            <a:solidFill>
              <a:srgbClr val="000000"/>
            </a:solidFill>
          </a:ln>
        </p:spPr>
        <p:txBody>
          <a:bodyPr wrap="square" lIns="0" tIns="0" rIns="0" bIns="0" rtlCol="0"/>
          <a:lstStyle/>
          <a:p>
            <a:endParaRPr/>
          </a:p>
        </p:txBody>
      </p:sp>
      <p:sp>
        <p:nvSpPr>
          <p:cNvPr id="20" name="object 20"/>
          <p:cNvSpPr/>
          <p:nvPr/>
        </p:nvSpPr>
        <p:spPr>
          <a:xfrm>
            <a:off x="3321002" y="1266356"/>
            <a:ext cx="302895" cy="480059"/>
          </a:xfrm>
          <a:custGeom>
            <a:avLst/>
            <a:gdLst/>
            <a:ahLst/>
            <a:cxnLst/>
            <a:rect l="l" t="t" r="r" b="b"/>
            <a:pathLst>
              <a:path w="302895" h="480060">
                <a:moveTo>
                  <a:pt x="73199" y="479893"/>
                </a:moveTo>
                <a:lnTo>
                  <a:pt x="68155" y="456239"/>
                </a:lnTo>
                <a:lnTo>
                  <a:pt x="62087" y="432776"/>
                </a:lnTo>
                <a:lnTo>
                  <a:pt x="55733" y="409313"/>
                </a:lnTo>
                <a:lnTo>
                  <a:pt x="49831" y="385659"/>
                </a:lnTo>
                <a:lnTo>
                  <a:pt x="38681" y="340435"/>
                </a:lnTo>
                <a:lnTo>
                  <a:pt x="27209" y="295140"/>
                </a:lnTo>
                <a:lnTo>
                  <a:pt x="16666" y="249606"/>
                </a:lnTo>
                <a:lnTo>
                  <a:pt x="8302" y="203668"/>
                </a:lnTo>
                <a:lnTo>
                  <a:pt x="2716" y="162788"/>
                </a:lnTo>
                <a:lnTo>
                  <a:pt x="0" y="119895"/>
                </a:lnTo>
                <a:lnTo>
                  <a:pt x="3498" y="77456"/>
                </a:lnTo>
                <a:lnTo>
                  <a:pt x="16557" y="37933"/>
                </a:lnTo>
                <a:lnTo>
                  <a:pt x="35619" y="14366"/>
                </a:lnTo>
                <a:lnTo>
                  <a:pt x="60848" y="2373"/>
                </a:lnTo>
                <a:lnTo>
                  <a:pt x="89459" y="0"/>
                </a:lnTo>
                <a:lnTo>
                  <a:pt x="118665" y="5294"/>
                </a:lnTo>
                <a:lnTo>
                  <a:pt x="158077" y="22723"/>
                </a:lnTo>
                <a:lnTo>
                  <a:pt x="194119" y="49569"/>
                </a:lnTo>
                <a:lnTo>
                  <a:pt x="223518" y="83393"/>
                </a:lnTo>
                <a:lnTo>
                  <a:pt x="242998" y="121753"/>
                </a:lnTo>
                <a:lnTo>
                  <a:pt x="247699" y="146548"/>
                </a:lnTo>
                <a:lnTo>
                  <a:pt x="245078" y="169902"/>
                </a:lnTo>
                <a:lnTo>
                  <a:pt x="219249" y="210145"/>
                </a:lnTo>
                <a:lnTo>
                  <a:pt x="171279" y="234166"/>
                </a:lnTo>
                <a:lnTo>
                  <a:pt x="147875" y="239101"/>
                </a:lnTo>
                <a:lnTo>
                  <a:pt x="144573" y="239609"/>
                </a:lnTo>
                <a:lnTo>
                  <a:pt x="180895" y="266025"/>
                </a:lnTo>
                <a:lnTo>
                  <a:pt x="214931" y="295108"/>
                </a:lnTo>
                <a:lnTo>
                  <a:pt x="250332" y="336145"/>
                </a:lnTo>
                <a:lnTo>
                  <a:pt x="280209" y="381087"/>
                </a:lnTo>
                <a:lnTo>
                  <a:pt x="285557" y="390082"/>
                </a:lnTo>
                <a:lnTo>
                  <a:pt x="291084" y="398851"/>
                </a:lnTo>
                <a:lnTo>
                  <a:pt x="296729" y="407501"/>
                </a:lnTo>
                <a:lnTo>
                  <a:pt x="302434" y="416139"/>
                </a:lnTo>
              </a:path>
            </a:pathLst>
          </a:custGeom>
          <a:ln w="12801">
            <a:solidFill>
              <a:srgbClr val="000000"/>
            </a:solidFill>
          </a:ln>
        </p:spPr>
        <p:txBody>
          <a:bodyPr wrap="square" lIns="0" tIns="0" rIns="0" bIns="0" rtlCol="0"/>
          <a:lstStyle/>
          <a:p>
            <a:endParaRPr/>
          </a:p>
        </p:txBody>
      </p:sp>
      <p:sp>
        <p:nvSpPr>
          <p:cNvPr id="21" name="object 21"/>
          <p:cNvSpPr/>
          <p:nvPr/>
        </p:nvSpPr>
        <p:spPr>
          <a:xfrm>
            <a:off x="3663950" y="1512008"/>
            <a:ext cx="144780" cy="140335"/>
          </a:xfrm>
          <a:custGeom>
            <a:avLst/>
            <a:gdLst/>
            <a:ahLst/>
            <a:cxnLst/>
            <a:rect l="l" t="t" r="r" b="b"/>
            <a:pathLst>
              <a:path w="144779" h="140335">
                <a:moveTo>
                  <a:pt x="0" y="104701"/>
                </a:moveTo>
                <a:lnTo>
                  <a:pt x="35843" y="126755"/>
                </a:lnTo>
                <a:lnTo>
                  <a:pt x="76580" y="117147"/>
                </a:lnTo>
                <a:lnTo>
                  <a:pt x="113791" y="90064"/>
                </a:lnTo>
                <a:lnTo>
                  <a:pt x="138429" y="51361"/>
                </a:lnTo>
                <a:lnTo>
                  <a:pt x="144367" y="24151"/>
                </a:lnTo>
                <a:lnTo>
                  <a:pt x="141323" y="10892"/>
                </a:lnTo>
                <a:lnTo>
                  <a:pt x="131063" y="1323"/>
                </a:lnTo>
                <a:lnTo>
                  <a:pt x="116806" y="0"/>
                </a:lnTo>
                <a:lnTo>
                  <a:pt x="103108" y="6165"/>
                </a:lnTo>
                <a:lnTo>
                  <a:pt x="73146" y="44821"/>
                </a:lnTo>
                <a:lnTo>
                  <a:pt x="63942" y="83206"/>
                </a:lnTo>
                <a:lnTo>
                  <a:pt x="79279" y="125180"/>
                </a:lnTo>
                <a:lnTo>
                  <a:pt x="89523" y="132546"/>
                </a:lnTo>
                <a:lnTo>
                  <a:pt x="101600" y="140007"/>
                </a:lnTo>
              </a:path>
            </a:pathLst>
          </a:custGeom>
          <a:ln w="12801">
            <a:solidFill>
              <a:srgbClr val="000000"/>
            </a:solidFill>
          </a:ln>
        </p:spPr>
        <p:txBody>
          <a:bodyPr wrap="square" lIns="0" tIns="0" rIns="0" bIns="0" rtlCol="0"/>
          <a:lstStyle/>
          <a:p>
            <a:endParaRPr/>
          </a:p>
        </p:txBody>
      </p:sp>
      <p:sp>
        <p:nvSpPr>
          <p:cNvPr id="22" name="object 22"/>
          <p:cNvSpPr/>
          <p:nvPr/>
        </p:nvSpPr>
        <p:spPr>
          <a:xfrm>
            <a:off x="3917315" y="1327403"/>
            <a:ext cx="119380" cy="350520"/>
          </a:xfrm>
          <a:custGeom>
            <a:avLst/>
            <a:gdLst/>
            <a:ahLst/>
            <a:cxnLst/>
            <a:rect l="l" t="t" r="r" b="b"/>
            <a:pathLst>
              <a:path w="119379" h="350519">
                <a:moveTo>
                  <a:pt x="74295" y="291338"/>
                </a:moveTo>
                <a:lnTo>
                  <a:pt x="35687" y="288671"/>
                </a:lnTo>
                <a:lnTo>
                  <a:pt x="4450" y="321407"/>
                </a:lnTo>
                <a:lnTo>
                  <a:pt x="0" y="336550"/>
                </a:lnTo>
                <a:lnTo>
                  <a:pt x="6635" y="344364"/>
                </a:lnTo>
                <a:lnTo>
                  <a:pt x="13557" y="348964"/>
                </a:lnTo>
                <a:lnTo>
                  <a:pt x="21859" y="350087"/>
                </a:lnTo>
                <a:lnTo>
                  <a:pt x="32638" y="347472"/>
                </a:lnTo>
                <a:lnTo>
                  <a:pt x="70250" y="309538"/>
                </a:lnTo>
                <a:lnTo>
                  <a:pt x="85623" y="262725"/>
                </a:lnTo>
                <a:lnTo>
                  <a:pt x="94644" y="200150"/>
                </a:lnTo>
                <a:lnTo>
                  <a:pt x="100399" y="135503"/>
                </a:lnTo>
                <a:lnTo>
                  <a:pt x="102631" y="102155"/>
                </a:lnTo>
                <a:lnTo>
                  <a:pt x="104983" y="68879"/>
                </a:lnTo>
                <a:lnTo>
                  <a:pt x="109898" y="23645"/>
                </a:lnTo>
                <a:lnTo>
                  <a:pt x="114935" y="0"/>
                </a:lnTo>
                <a:lnTo>
                  <a:pt x="119338" y="25973"/>
                </a:lnTo>
                <a:lnTo>
                  <a:pt x="118919" y="52530"/>
                </a:lnTo>
                <a:lnTo>
                  <a:pt x="115810" y="79492"/>
                </a:lnTo>
                <a:lnTo>
                  <a:pt x="112140" y="106680"/>
                </a:lnTo>
                <a:lnTo>
                  <a:pt x="107489" y="145784"/>
                </a:lnTo>
                <a:lnTo>
                  <a:pt x="103314" y="185197"/>
                </a:lnTo>
                <a:lnTo>
                  <a:pt x="100568" y="224659"/>
                </a:lnTo>
                <a:lnTo>
                  <a:pt x="100202" y="263906"/>
                </a:lnTo>
                <a:lnTo>
                  <a:pt x="101469" y="280578"/>
                </a:lnTo>
                <a:lnTo>
                  <a:pt x="102997" y="292798"/>
                </a:lnTo>
                <a:lnTo>
                  <a:pt x="105667" y="303018"/>
                </a:lnTo>
                <a:lnTo>
                  <a:pt x="110362" y="313690"/>
                </a:lnTo>
              </a:path>
            </a:pathLst>
          </a:custGeom>
          <a:ln w="12801">
            <a:solidFill>
              <a:srgbClr val="000000"/>
            </a:solidFill>
          </a:ln>
        </p:spPr>
        <p:txBody>
          <a:bodyPr wrap="square" lIns="0" tIns="0" rIns="0" bIns="0" rtlCol="0"/>
          <a:lstStyle/>
          <a:p>
            <a:endParaRPr/>
          </a:p>
        </p:txBody>
      </p:sp>
      <p:sp>
        <p:nvSpPr>
          <p:cNvPr id="23" name="object 23"/>
          <p:cNvSpPr/>
          <p:nvPr/>
        </p:nvSpPr>
        <p:spPr>
          <a:xfrm>
            <a:off x="4150486" y="1524253"/>
            <a:ext cx="151765" cy="118745"/>
          </a:xfrm>
          <a:custGeom>
            <a:avLst/>
            <a:gdLst/>
            <a:ahLst/>
            <a:cxnLst/>
            <a:rect l="l" t="t" r="r" b="b"/>
            <a:pathLst>
              <a:path w="151764" h="118744">
                <a:moveTo>
                  <a:pt x="0" y="18034"/>
                </a:moveTo>
                <a:lnTo>
                  <a:pt x="18923" y="65024"/>
                </a:lnTo>
                <a:lnTo>
                  <a:pt x="46958" y="95408"/>
                </a:lnTo>
                <a:lnTo>
                  <a:pt x="83185" y="115316"/>
                </a:lnTo>
                <a:lnTo>
                  <a:pt x="98421" y="118201"/>
                </a:lnTo>
                <a:lnTo>
                  <a:pt x="115347" y="117919"/>
                </a:lnTo>
                <a:lnTo>
                  <a:pt x="131369" y="113351"/>
                </a:lnTo>
                <a:lnTo>
                  <a:pt x="143890" y="103378"/>
                </a:lnTo>
                <a:lnTo>
                  <a:pt x="149969" y="89562"/>
                </a:lnTo>
                <a:lnTo>
                  <a:pt x="151177" y="73914"/>
                </a:lnTo>
                <a:lnTo>
                  <a:pt x="149409" y="57979"/>
                </a:lnTo>
                <a:lnTo>
                  <a:pt x="146558" y="43307"/>
                </a:lnTo>
                <a:lnTo>
                  <a:pt x="143527" y="32289"/>
                </a:lnTo>
                <a:lnTo>
                  <a:pt x="139652" y="21939"/>
                </a:lnTo>
                <a:lnTo>
                  <a:pt x="135895" y="11445"/>
                </a:lnTo>
                <a:lnTo>
                  <a:pt x="133223" y="0"/>
                </a:lnTo>
              </a:path>
            </a:pathLst>
          </a:custGeom>
          <a:ln w="12801">
            <a:solidFill>
              <a:srgbClr val="000000"/>
            </a:solidFill>
          </a:ln>
        </p:spPr>
        <p:txBody>
          <a:bodyPr wrap="square" lIns="0" tIns="0" rIns="0" bIns="0" rtlCol="0"/>
          <a:lstStyle/>
          <a:p>
            <a:endParaRPr/>
          </a:p>
        </p:txBody>
      </p:sp>
      <p:sp>
        <p:nvSpPr>
          <p:cNvPr id="24" name="object 24"/>
          <p:cNvSpPr/>
          <p:nvPr/>
        </p:nvSpPr>
        <p:spPr>
          <a:xfrm>
            <a:off x="4374245" y="1503552"/>
            <a:ext cx="55880" cy="130810"/>
          </a:xfrm>
          <a:custGeom>
            <a:avLst/>
            <a:gdLst/>
            <a:ahLst/>
            <a:cxnLst/>
            <a:rect l="l" t="t" r="r" b="b"/>
            <a:pathLst>
              <a:path w="55879" h="130810">
                <a:moveTo>
                  <a:pt x="55768" y="0"/>
                </a:moveTo>
                <a:lnTo>
                  <a:pt x="45630" y="12390"/>
                </a:lnTo>
                <a:lnTo>
                  <a:pt x="35623" y="24352"/>
                </a:lnTo>
                <a:lnTo>
                  <a:pt x="26068" y="36647"/>
                </a:lnTo>
                <a:lnTo>
                  <a:pt x="17287" y="50037"/>
                </a:lnTo>
                <a:lnTo>
                  <a:pt x="9080" y="64545"/>
                </a:lnTo>
                <a:lnTo>
                  <a:pt x="2682" y="79613"/>
                </a:lnTo>
                <a:lnTo>
                  <a:pt x="0" y="95132"/>
                </a:lnTo>
                <a:lnTo>
                  <a:pt x="2936" y="110998"/>
                </a:lnTo>
                <a:lnTo>
                  <a:pt x="9149" y="120755"/>
                </a:lnTo>
                <a:lnTo>
                  <a:pt x="16827" y="125904"/>
                </a:lnTo>
                <a:lnTo>
                  <a:pt x="26100" y="128553"/>
                </a:lnTo>
                <a:lnTo>
                  <a:pt x="37099" y="130810"/>
                </a:lnTo>
              </a:path>
            </a:pathLst>
          </a:custGeom>
          <a:ln w="12801">
            <a:solidFill>
              <a:srgbClr val="000000"/>
            </a:solidFill>
          </a:ln>
        </p:spPr>
        <p:txBody>
          <a:bodyPr wrap="square" lIns="0" tIns="0" rIns="0" bIns="0" rtlCol="0"/>
          <a:lstStyle/>
          <a:p>
            <a:endParaRPr/>
          </a:p>
        </p:txBody>
      </p:sp>
      <p:sp>
        <p:nvSpPr>
          <p:cNvPr id="25" name="object 25"/>
          <p:cNvSpPr/>
          <p:nvPr/>
        </p:nvSpPr>
        <p:spPr>
          <a:xfrm>
            <a:off x="4629022" y="1353947"/>
            <a:ext cx="19050" cy="339090"/>
          </a:xfrm>
          <a:custGeom>
            <a:avLst/>
            <a:gdLst/>
            <a:ahLst/>
            <a:cxnLst/>
            <a:rect l="l" t="t" r="r" b="b"/>
            <a:pathLst>
              <a:path w="19050" h="339089">
                <a:moveTo>
                  <a:pt x="7619" y="0"/>
                </a:moveTo>
                <a:lnTo>
                  <a:pt x="15192" y="21508"/>
                </a:lnTo>
                <a:lnTo>
                  <a:pt x="18383" y="42814"/>
                </a:lnTo>
                <a:lnTo>
                  <a:pt x="18764" y="64811"/>
                </a:lnTo>
                <a:lnTo>
                  <a:pt x="17906" y="88391"/>
                </a:lnTo>
                <a:lnTo>
                  <a:pt x="15474" y="128400"/>
                </a:lnTo>
                <a:lnTo>
                  <a:pt x="12064" y="168148"/>
                </a:lnTo>
                <a:lnTo>
                  <a:pt x="8084" y="207799"/>
                </a:lnTo>
                <a:lnTo>
                  <a:pt x="3937" y="247523"/>
                </a:lnTo>
                <a:lnTo>
                  <a:pt x="2035" y="270383"/>
                </a:lnTo>
                <a:lnTo>
                  <a:pt x="825" y="293243"/>
                </a:lnTo>
                <a:lnTo>
                  <a:pt x="186" y="316103"/>
                </a:lnTo>
                <a:lnTo>
                  <a:pt x="0" y="338963"/>
                </a:lnTo>
              </a:path>
            </a:pathLst>
          </a:custGeom>
          <a:ln w="12801">
            <a:solidFill>
              <a:srgbClr val="000000"/>
            </a:solidFill>
          </a:ln>
        </p:spPr>
        <p:txBody>
          <a:bodyPr wrap="square" lIns="0" tIns="0" rIns="0" bIns="0" rtlCol="0"/>
          <a:lstStyle/>
          <a:p>
            <a:endParaRPr/>
          </a:p>
        </p:txBody>
      </p:sp>
      <p:sp>
        <p:nvSpPr>
          <p:cNvPr id="26" name="object 26"/>
          <p:cNvSpPr/>
          <p:nvPr/>
        </p:nvSpPr>
        <p:spPr>
          <a:xfrm>
            <a:off x="4587097" y="1576129"/>
            <a:ext cx="248920" cy="102235"/>
          </a:xfrm>
          <a:custGeom>
            <a:avLst/>
            <a:gdLst/>
            <a:ahLst/>
            <a:cxnLst/>
            <a:rect l="l" t="t" r="r" b="b"/>
            <a:pathLst>
              <a:path w="248920" h="102235">
                <a:moveTo>
                  <a:pt x="9540" y="32960"/>
                </a:moveTo>
                <a:lnTo>
                  <a:pt x="4204" y="24326"/>
                </a:lnTo>
                <a:lnTo>
                  <a:pt x="0" y="15894"/>
                </a:lnTo>
                <a:lnTo>
                  <a:pt x="343" y="8439"/>
                </a:lnTo>
                <a:lnTo>
                  <a:pt x="8651" y="2734"/>
                </a:lnTo>
                <a:lnTo>
                  <a:pt x="23419" y="0"/>
                </a:lnTo>
                <a:lnTo>
                  <a:pt x="39449" y="384"/>
                </a:lnTo>
                <a:lnTo>
                  <a:pt x="55479" y="2484"/>
                </a:lnTo>
                <a:lnTo>
                  <a:pt x="70246" y="4893"/>
                </a:lnTo>
                <a:lnTo>
                  <a:pt x="91900" y="8239"/>
                </a:lnTo>
                <a:lnTo>
                  <a:pt x="134540" y="17930"/>
                </a:lnTo>
                <a:lnTo>
                  <a:pt x="172174" y="31831"/>
                </a:lnTo>
                <a:lnTo>
                  <a:pt x="216804" y="62424"/>
                </a:lnTo>
                <a:lnTo>
                  <a:pt x="241236" y="91535"/>
                </a:lnTo>
                <a:lnTo>
                  <a:pt x="248808" y="101794"/>
                </a:lnTo>
              </a:path>
            </a:pathLst>
          </a:custGeom>
          <a:ln w="12801">
            <a:solidFill>
              <a:srgbClr val="000000"/>
            </a:solidFill>
          </a:ln>
        </p:spPr>
        <p:txBody>
          <a:bodyPr wrap="square" lIns="0" tIns="0" rIns="0" bIns="0" rtlCol="0"/>
          <a:lstStyle/>
          <a:p>
            <a:endParaRPr/>
          </a:p>
        </p:txBody>
      </p:sp>
      <p:sp>
        <p:nvSpPr>
          <p:cNvPr id="27" name="object 27"/>
          <p:cNvSpPr/>
          <p:nvPr/>
        </p:nvSpPr>
        <p:spPr>
          <a:xfrm>
            <a:off x="4946094" y="1543177"/>
            <a:ext cx="215900" cy="163195"/>
          </a:xfrm>
          <a:custGeom>
            <a:avLst/>
            <a:gdLst/>
            <a:ahLst/>
            <a:cxnLst/>
            <a:rect l="l" t="t" r="r" b="b"/>
            <a:pathLst>
              <a:path w="215900" h="163194">
                <a:moveTo>
                  <a:pt x="10588" y="0"/>
                </a:moveTo>
                <a:lnTo>
                  <a:pt x="8078" y="17912"/>
                </a:lnTo>
                <a:lnTo>
                  <a:pt x="5365" y="35956"/>
                </a:lnTo>
                <a:lnTo>
                  <a:pt x="2819" y="54024"/>
                </a:lnTo>
                <a:lnTo>
                  <a:pt x="809" y="72009"/>
                </a:lnTo>
                <a:lnTo>
                  <a:pt x="148" y="80883"/>
                </a:lnTo>
                <a:lnTo>
                  <a:pt x="0" y="89757"/>
                </a:lnTo>
                <a:lnTo>
                  <a:pt x="255" y="98583"/>
                </a:lnTo>
                <a:lnTo>
                  <a:pt x="809" y="107314"/>
                </a:lnTo>
                <a:lnTo>
                  <a:pt x="8721" y="98680"/>
                </a:lnTo>
                <a:lnTo>
                  <a:pt x="14192" y="89487"/>
                </a:lnTo>
                <a:lnTo>
                  <a:pt x="18686" y="79365"/>
                </a:lnTo>
                <a:lnTo>
                  <a:pt x="23669" y="67945"/>
                </a:lnTo>
                <a:lnTo>
                  <a:pt x="28602" y="57251"/>
                </a:lnTo>
                <a:lnTo>
                  <a:pt x="34655" y="45259"/>
                </a:lnTo>
                <a:lnTo>
                  <a:pt x="41850" y="34101"/>
                </a:lnTo>
                <a:lnTo>
                  <a:pt x="50212" y="25908"/>
                </a:lnTo>
                <a:lnTo>
                  <a:pt x="53514" y="24764"/>
                </a:lnTo>
                <a:lnTo>
                  <a:pt x="56943" y="23495"/>
                </a:lnTo>
                <a:lnTo>
                  <a:pt x="59991" y="22225"/>
                </a:lnTo>
                <a:lnTo>
                  <a:pt x="64591" y="31293"/>
                </a:lnTo>
                <a:lnTo>
                  <a:pt x="68310" y="40290"/>
                </a:lnTo>
                <a:lnTo>
                  <a:pt x="71743" y="49335"/>
                </a:lnTo>
                <a:lnTo>
                  <a:pt x="75485" y="58547"/>
                </a:lnTo>
                <a:lnTo>
                  <a:pt x="79422" y="65912"/>
                </a:lnTo>
                <a:lnTo>
                  <a:pt x="81327" y="68325"/>
                </a:lnTo>
                <a:lnTo>
                  <a:pt x="87423" y="70103"/>
                </a:lnTo>
                <a:lnTo>
                  <a:pt x="98500" y="62051"/>
                </a:lnTo>
                <a:lnTo>
                  <a:pt x="108791" y="53403"/>
                </a:lnTo>
                <a:lnTo>
                  <a:pt x="118748" y="44279"/>
                </a:lnTo>
                <a:lnTo>
                  <a:pt x="128825" y="34798"/>
                </a:lnTo>
                <a:lnTo>
                  <a:pt x="138146" y="26124"/>
                </a:lnTo>
                <a:lnTo>
                  <a:pt x="148907" y="17510"/>
                </a:lnTo>
                <a:lnTo>
                  <a:pt x="160740" y="11062"/>
                </a:lnTo>
                <a:lnTo>
                  <a:pt x="173275" y="8889"/>
                </a:lnTo>
                <a:lnTo>
                  <a:pt x="184804" y="13335"/>
                </a:lnTo>
                <a:lnTo>
                  <a:pt x="202987" y="66415"/>
                </a:lnTo>
                <a:lnTo>
                  <a:pt x="205753" y="104328"/>
                </a:lnTo>
                <a:lnTo>
                  <a:pt x="207184" y="123189"/>
                </a:lnTo>
                <a:lnTo>
                  <a:pt x="208599" y="133367"/>
                </a:lnTo>
                <a:lnTo>
                  <a:pt x="210502" y="143367"/>
                </a:lnTo>
                <a:lnTo>
                  <a:pt x="212810" y="153247"/>
                </a:lnTo>
                <a:lnTo>
                  <a:pt x="215439" y="163068"/>
                </a:lnTo>
              </a:path>
            </a:pathLst>
          </a:custGeom>
          <a:ln w="12801">
            <a:solidFill>
              <a:srgbClr val="000000"/>
            </a:solidFill>
          </a:ln>
        </p:spPr>
        <p:txBody>
          <a:bodyPr wrap="square" lIns="0" tIns="0" rIns="0" bIns="0" rtlCol="0"/>
          <a:lstStyle/>
          <a:p>
            <a:endParaRPr/>
          </a:p>
        </p:txBody>
      </p:sp>
      <p:sp>
        <p:nvSpPr>
          <p:cNvPr id="28" name="object 28"/>
          <p:cNvSpPr/>
          <p:nvPr/>
        </p:nvSpPr>
        <p:spPr>
          <a:xfrm>
            <a:off x="0" y="1752430"/>
            <a:ext cx="5403215" cy="263525"/>
          </a:xfrm>
          <a:custGeom>
            <a:avLst/>
            <a:gdLst/>
            <a:ahLst/>
            <a:cxnLst/>
            <a:rect l="l" t="t" r="r" b="b"/>
            <a:pathLst>
              <a:path w="5403215" h="263525">
                <a:moveTo>
                  <a:pt x="5402834" y="76623"/>
                </a:moveTo>
                <a:lnTo>
                  <a:pt x="5376918" y="73414"/>
                </a:lnTo>
                <a:lnTo>
                  <a:pt x="5350859" y="70098"/>
                </a:lnTo>
                <a:lnTo>
                  <a:pt x="5324752" y="66711"/>
                </a:lnTo>
                <a:lnTo>
                  <a:pt x="5298694" y="63288"/>
                </a:lnTo>
                <a:lnTo>
                  <a:pt x="5248577" y="57149"/>
                </a:lnTo>
                <a:lnTo>
                  <a:pt x="5198475" y="51366"/>
                </a:lnTo>
                <a:lnTo>
                  <a:pt x="5148385" y="45930"/>
                </a:lnTo>
                <a:lnTo>
                  <a:pt x="5098308" y="40836"/>
                </a:lnTo>
                <a:lnTo>
                  <a:pt x="5048242" y="36076"/>
                </a:lnTo>
                <a:lnTo>
                  <a:pt x="4998187" y="31644"/>
                </a:lnTo>
                <a:lnTo>
                  <a:pt x="4948140" y="27534"/>
                </a:lnTo>
                <a:lnTo>
                  <a:pt x="4898103" y="23739"/>
                </a:lnTo>
                <a:lnTo>
                  <a:pt x="4848073" y="20252"/>
                </a:lnTo>
                <a:lnTo>
                  <a:pt x="4798050" y="17067"/>
                </a:lnTo>
                <a:lnTo>
                  <a:pt x="4748033" y="14178"/>
                </a:lnTo>
                <a:lnTo>
                  <a:pt x="4698021" y="11577"/>
                </a:lnTo>
                <a:lnTo>
                  <a:pt x="4648013" y="9258"/>
                </a:lnTo>
                <a:lnTo>
                  <a:pt x="4598009" y="7215"/>
                </a:lnTo>
                <a:lnTo>
                  <a:pt x="4548006" y="5441"/>
                </a:lnTo>
                <a:lnTo>
                  <a:pt x="4498006" y="3929"/>
                </a:lnTo>
                <a:lnTo>
                  <a:pt x="4448005" y="2673"/>
                </a:lnTo>
                <a:lnTo>
                  <a:pt x="4398005" y="1666"/>
                </a:lnTo>
                <a:lnTo>
                  <a:pt x="4348003" y="902"/>
                </a:lnTo>
                <a:lnTo>
                  <a:pt x="4297999" y="374"/>
                </a:lnTo>
                <a:lnTo>
                  <a:pt x="4247992" y="75"/>
                </a:lnTo>
                <a:lnTo>
                  <a:pt x="4197982" y="0"/>
                </a:lnTo>
                <a:lnTo>
                  <a:pt x="4147966" y="140"/>
                </a:lnTo>
                <a:lnTo>
                  <a:pt x="4097945" y="491"/>
                </a:lnTo>
                <a:lnTo>
                  <a:pt x="4047917" y="1045"/>
                </a:lnTo>
                <a:lnTo>
                  <a:pt x="3997882" y="1795"/>
                </a:lnTo>
                <a:lnTo>
                  <a:pt x="3947839" y="2736"/>
                </a:lnTo>
                <a:lnTo>
                  <a:pt x="3897786" y="3860"/>
                </a:lnTo>
                <a:lnTo>
                  <a:pt x="3847723" y="5161"/>
                </a:lnTo>
                <a:lnTo>
                  <a:pt x="3797649" y="6632"/>
                </a:lnTo>
                <a:lnTo>
                  <a:pt x="3747564" y="8267"/>
                </a:lnTo>
                <a:lnTo>
                  <a:pt x="3697465" y="10059"/>
                </a:lnTo>
                <a:lnTo>
                  <a:pt x="3647353" y="12002"/>
                </a:lnTo>
                <a:lnTo>
                  <a:pt x="3597226" y="14089"/>
                </a:lnTo>
                <a:lnTo>
                  <a:pt x="3547084" y="16313"/>
                </a:lnTo>
                <a:lnTo>
                  <a:pt x="3496925" y="18669"/>
                </a:lnTo>
                <a:lnTo>
                  <a:pt x="3446749" y="21148"/>
                </a:lnTo>
                <a:lnTo>
                  <a:pt x="3396555" y="23746"/>
                </a:lnTo>
                <a:lnTo>
                  <a:pt x="3346342" y="26454"/>
                </a:lnTo>
                <a:lnTo>
                  <a:pt x="3296109" y="29267"/>
                </a:lnTo>
                <a:lnTo>
                  <a:pt x="3245855" y="32178"/>
                </a:lnTo>
                <a:lnTo>
                  <a:pt x="3195580" y="35181"/>
                </a:lnTo>
                <a:lnTo>
                  <a:pt x="3145282" y="38269"/>
                </a:lnTo>
                <a:lnTo>
                  <a:pt x="3094291" y="41394"/>
                </a:lnTo>
                <a:lnTo>
                  <a:pt x="3043286" y="44408"/>
                </a:lnTo>
                <a:lnTo>
                  <a:pt x="2992267" y="47315"/>
                </a:lnTo>
                <a:lnTo>
                  <a:pt x="2941235" y="50120"/>
                </a:lnTo>
                <a:lnTo>
                  <a:pt x="2890191" y="52828"/>
                </a:lnTo>
                <a:lnTo>
                  <a:pt x="2839135" y="55445"/>
                </a:lnTo>
                <a:lnTo>
                  <a:pt x="2788067" y="57974"/>
                </a:lnTo>
                <a:lnTo>
                  <a:pt x="2736990" y="60422"/>
                </a:lnTo>
                <a:lnTo>
                  <a:pt x="2685904" y="62794"/>
                </a:lnTo>
                <a:lnTo>
                  <a:pt x="2634809" y="65093"/>
                </a:lnTo>
                <a:lnTo>
                  <a:pt x="2583707" y="67326"/>
                </a:lnTo>
                <a:lnTo>
                  <a:pt x="2532597" y="69497"/>
                </a:lnTo>
                <a:lnTo>
                  <a:pt x="2481481" y="71611"/>
                </a:lnTo>
                <a:lnTo>
                  <a:pt x="2430360" y="73673"/>
                </a:lnTo>
                <a:lnTo>
                  <a:pt x="2379235" y="75688"/>
                </a:lnTo>
                <a:lnTo>
                  <a:pt x="2328105" y="77662"/>
                </a:lnTo>
                <a:lnTo>
                  <a:pt x="2276973" y="79599"/>
                </a:lnTo>
                <a:lnTo>
                  <a:pt x="2225838" y="81504"/>
                </a:lnTo>
                <a:lnTo>
                  <a:pt x="2174702" y="83382"/>
                </a:lnTo>
                <a:lnTo>
                  <a:pt x="2123565" y="85238"/>
                </a:lnTo>
                <a:lnTo>
                  <a:pt x="2072428" y="87078"/>
                </a:lnTo>
                <a:lnTo>
                  <a:pt x="2021292" y="88905"/>
                </a:lnTo>
                <a:lnTo>
                  <a:pt x="1970158" y="90726"/>
                </a:lnTo>
                <a:lnTo>
                  <a:pt x="1919027" y="92545"/>
                </a:lnTo>
                <a:lnTo>
                  <a:pt x="1867898" y="94367"/>
                </a:lnTo>
                <a:lnTo>
                  <a:pt x="1816774" y="96197"/>
                </a:lnTo>
                <a:lnTo>
                  <a:pt x="1765654" y="98041"/>
                </a:lnTo>
                <a:lnTo>
                  <a:pt x="1714540" y="99902"/>
                </a:lnTo>
                <a:lnTo>
                  <a:pt x="1663432" y="101787"/>
                </a:lnTo>
                <a:lnTo>
                  <a:pt x="1612332" y="103700"/>
                </a:lnTo>
                <a:lnTo>
                  <a:pt x="1561239" y="105645"/>
                </a:lnTo>
                <a:lnTo>
                  <a:pt x="1510156" y="107629"/>
                </a:lnTo>
                <a:lnTo>
                  <a:pt x="1459081" y="109656"/>
                </a:lnTo>
                <a:lnTo>
                  <a:pt x="1408017" y="111732"/>
                </a:lnTo>
                <a:lnTo>
                  <a:pt x="1356964" y="113860"/>
                </a:lnTo>
                <a:lnTo>
                  <a:pt x="1305923" y="116046"/>
                </a:lnTo>
                <a:lnTo>
                  <a:pt x="1254895" y="118296"/>
                </a:lnTo>
                <a:lnTo>
                  <a:pt x="1203879" y="120613"/>
                </a:lnTo>
                <a:lnTo>
                  <a:pt x="1152879" y="123004"/>
                </a:lnTo>
                <a:lnTo>
                  <a:pt x="1101893" y="125472"/>
                </a:lnTo>
                <a:lnTo>
                  <a:pt x="1050923" y="128024"/>
                </a:lnTo>
                <a:lnTo>
                  <a:pt x="999969" y="130664"/>
                </a:lnTo>
                <a:lnTo>
                  <a:pt x="949033" y="133397"/>
                </a:lnTo>
                <a:lnTo>
                  <a:pt x="898115" y="136228"/>
                </a:lnTo>
                <a:lnTo>
                  <a:pt x="847215" y="139161"/>
                </a:lnTo>
                <a:lnTo>
                  <a:pt x="796336" y="142203"/>
                </a:lnTo>
                <a:lnTo>
                  <a:pt x="745477" y="145359"/>
                </a:lnTo>
                <a:lnTo>
                  <a:pt x="694639" y="148632"/>
                </a:lnTo>
                <a:lnTo>
                  <a:pt x="645352" y="152813"/>
                </a:lnTo>
                <a:lnTo>
                  <a:pt x="596440" y="158655"/>
                </a:lnTo>
                <a:lnTo>
                  <a:pt x="547849" y="165895"/>
                </a:lnTo>
                <a:lnTo>
                  <a:pt x="499524" y="174268"/>
                </a:lnTo>
                <a:lnTo>
                  <a:pt x="451411" y="183509"/>
                </a:lnTo>
                <a:lnTo>
                  <a:pt x="403458" y="193354"/>
                </a:lnTo>
                <a:lnTo>
                  <a:pt x="355608" y="203538"/>
                </a:lnTo>
                <a:lnTo>
                  <a:pt x="307809" y="213798"/>
                </a:lnTo>
                <a:lnTo>
                  <a:pt x="260007" y="223870"/>
                </a:lnTo>
                <a:lnTo>
                  <a:pt x="212147" y="233487"/>
                </a:lnTo>
                <a:lnTo>
                  <a:pt x="164175" y="242387"/>
                </a:lnTo>
                <a:lnTo>
                  <a:pt x="116038" y="250305"/>
                </a:lnTo>
                <a:lnTo>
                  <a:pt x="67681" y="256976"/>
                </a:lnTo>
                <a:lnTo>
                  <a:pt x="19050" y="262137"/>
                </a:lnTo>
                <a:lnTo>
                  <a:pt x="0" y="263454"/>
                </a:lnTo>
              </a:path>
            </a:pathLst>
          </a:custGeom>
          <a:ln w="12801">
            <a:solidFill>
              <a:srgbClr val="000000"/>
            </a:solidFill>
          </a:ln>
        </p:spPr>
        <p:txBody>
          <a:bodyPr wrap="square" lIns="0" tIns="0" rIns="0" bIns="0" rtlCol="0"/>
          <a:lstStyle/>
          <a:p>
            <a:endParaRPr/>
          </a:p>
        </p:txBody>
      </p:sp>
      <p:sp>
        <p:nvSpPr>
          <p:cNvPr id="29" name="object 29"/>
          <p:cNvSpPr/>
          <p:nvPr/>
        </p:nvSpPr>
        <p:spPr>
          <a:xfrm>
            <a:off x="308457" y="2327782"/>
            <a:ext cx="253365" cy="394970"/>
          </a:xfrm>
          <a:custGeom>
            <a:avLst/>
            <a:gdLst/>
            <a:ahLst/>
            <a:cxnLst/>
            <a:rect l="l" t="t" r="r" b="b"/>
            <a:pathLst>
              <a:path w="253365" h="394969">
                <a:moveTo>
                  <a:pt x="0" y="392811"/>
                </a:moveTo>
                <a:lnTo>
                  <a:pt x="25031" y="363718"/>
                </a:lnTo>
                <a:lnTo>
                  <a:pt x="43695" y="329041"/>
                </a:lnTo>
                <a:lnTo>
                  <a:pt x="59878" y="283908"/>
                </a:lnTo>
                <a:lnTo>
                  <a:pt x="75799" y="228848"/>
                </a:lnTo>
                <a:lnTo>
                  <a:pt x="88830" y="164145"/>
                </a:lnTo>
                <a:lnTo>
                  <a:pt x="98712" y="100423"/>
                </a:lnTo>
                <a:lnTo>
                  <a:pt x="103593" y="66373"/>
                </a:lnTo>
                <a:lnTo>
                  <a:pt x="111847" y="33395"/>
                </a:lnTo>
                <a:lnTo>
                  <a:pt x="126187" y="5714"/>
                </a:lnTo>
                <a:lnTo>
                  <a:pt x="128930" y="3937"/>
                </a:lnTo>
                <a:lnTo>
                  <a:pt x="131673" y="1777"/>
                </a:lnTo>
                <a:lnTo>
                  <a:pt x="153238" y="35147"/>
                </a:lnTo>
                <a:lnTo>
                  <a:pt x="166116" y="74675"/>
                </a:lnTo>
                <a:lnTo>
                  <a:pt x="175321" y="115335"/>
                </a:lnTo>
                <a:lnTo>
                  <a:pt x="183527" y="156210"/>
                </a:lnTo>
                <a:lnTo>
                  <a:pt x="191790" y="197084"/>
                </a:lnTo>
                <a:lnTo>
                  <a:pt x="201168" y="237743"/>
                </a:lnTo>
                <a:lnTo>
                  <a:pt x="219836" y="303529"/>
                </a:lnTo>
                <a:lnTo>
                  <a:pt x="241706" y="368172"/>
                </a:lnTo>
                <a:lnTo>
                  <a:pt x="244882" y="377481"/>
                </a:lnTo>
                <a:lnTo>
                  <a:pt x="247230" y="383968"/>
                </a:lnTo>
                <a:lnTo>
                  <a:pt x="249635" y="389193"/>
                </a:lnTo>
                <a:lnTo>
                  <a:pt x="252983" y="394715"/>
                </a:lnTo>
              </a:path>
            </a:pathLst>
          </a:custGeom>
          <a:ln w="12801">
            <a:solidFill>
              <a:srgbClr val="006FC0"/>
            </a:solidFill>
          </a:ln>
        </p:spPr>
        <p:txBody>
          <a:bodyPr wrap="square" lIns="0" tIns="0" rIns="0" bIns="0" rtlCol="0"/>
          <a:lstStyle/>
          <a:p>
            <a:endParaRPr/>
          </a:p>
        </p:txBody>
      </p:sp>
      <p:sp>
        <p:nvSpPr>
          <p:cNvPr id="30" name="object 30"/>
          <p:cNvSpPr/>
          <p:nvPr/>
        </p:nvSpPr>
        <p:spPr>
          <a:xfrm>
            <a:off x="402945" y="2594736"/>
            <a:ext cx="140335" cy="17780"/>
          </a:xfrm>
          <a:custGeom>
            <a:avLst/>
            <a:gdLst/>
            <a:ahLst/>
            <a:cxnLst/>
            <a:rect l="l" t="t" r="r" b="b"/>
            <a:pathLst>
              <a:path w="140334" h="17780">
                <a:moveTo>
                  <a:pt x="0" y="16763"/>
                </a:moveTo>
                <a:lnTo>
                  <a:pt x="17973" y="17668"/>
                </a:lnTo>
                <a:lnTo>
                  <a:pt x="36118" y="17621"/>
                </a:lnTo>
                <a:lnTo>
                  <a:pt x="54263" y="16763"/>
                </a:lnTo>
                <a:lnTo>
                  <a:pt x="72237" y="15239"/>
                </a:lnTo>
                <a:lnTo>
                  <a:pt x="89630" y="12823"/>
                </a:lnTo>
                <a:lnTo>
                  <a:pt x="106679" y="9334"/>
                </a:lnTo>
                <a:lnTo>
                  <a:pt x="123501" y="4988"/>
                </a:lnTo>
                <a:lnTo>
                  <a:pt x="140208" y="0"/>
                </a:lnTo>
              </a:path>
            </a:pathLst>
          </a:custGeom>
          <a:ln w="12801">
            <a:solidFill>
              <a:srgbClr val="006FC0"/>
            </a:solidFill>
          </a:ln>
        </p:spPr>
        <p:txBody>
          <a:bodyPr wrap="square" lIns="0" tIns="0" rIns="0" bIns="0" rtlCol="0"/>
          <a:lstStyle/>
          <a:p>
            <a:endParaRPr/>
          </a:p>
        </p:txBody>
      </p:sp>
      <p:sp>
        <p:nvSpPr>
          <p:cNvPr id="31" name="object 31"/>
          <p:cNvSpPr/>
          <p:nvPr/>
        </p:nvSpPr>
        <p:spPr>
          <a:xfrm>
            <a:off x="171602" y="2525522"/>
            <a:ext cx="90805" cy="7620"/>
          </a:xfrm>
          <a:custGeom>
            <a:avLst/>
            <a:gdLst/>
            <a:ahLst/>
            <a:cxnLst/>
            <a:rect l="l" t="t" r="r" b="b"/>
            <a:pathLst>
              <a:path w="90804" h="7619">
                <a:moveTo>
                  <a:pt x="7010" y="0"/>
                </a:moveTo>
                <a:lnTo>
                  <a:pt x="4876" y="1015"/>
                </a:lnTo>
                <a:lnTo>
                  <a:pt x="2438" y="1904"/>
                </a:lnTo>
                <a:lnTo>
                  <a:pt x="0" y="2539"/>
                </a:lnTo>
                <a:lnTo>
                  <a:pt x="10234" y="2631"/>
                </a:lnTo>
                <a:lnTo>
                  <a:pt x="20383" y="3270"/>
                </a:lnTo>
                <a:lnTo>
                  <a:pt x="30475" y="4147"/>
                </a:lnTo>
                <a:lnTo>
                  <a:pt x="40538" y="4952"/>
                </a:lnTo>
                <a:lnTo>
                  <a:pt x="53149" y="5665"/>
                </a:lnTo>
                <a:lnTo>
                  <a:pt x="65532" y="6365"/>
                </a:lnTo>
                <a:lnTo>
                  <a:pt x="77914" y="6899"/>
                </a:lnTo>
                <a:lnTo>
                  <a:pt x="90525" y="7112"/>
                </a:lnTo>
              </a:path>
            </a:pathLst>
          </a:custGeom>
          <a:ln w="12801">
            <a:solidFill>
              <a:srgbClr val="006FC0"/>
            </a:solidFill>
          </a:ln>
        </p:spPr>
        <p:txBody>
          <a:bodyPr wrap="square" lIns="0" tIns="0" rIns="0" bIns="0" rtlCol="0"/>
          <a:lstStyle/>
          <a:p>
            <a:endParaRPr/>
          </a:p>
        </p:txBody>
      </p:sp>
      <p:sp>
        <p:nvSpPr>
          <p:cNvPr id="32" name="object 32"/>
          <p:cNvSpPr/>
          <p:nvPr/>
        </p:nvSpPr>
        <p:spPr>
          <a:xfrm>
            <a:off x="686104" y="2397886"/>
            <a:ext cx="24130" cy="244475"/>
          </a:xfrm>
          <a:custGeom>
            <a:avLst/>
            <a:gdLst/>
            <a:ahLst/>
            <a:cxnLst/>
            <a:rect l="l" t="t" r="r" b="b"/>
            <a:pathLst>
              <a:path w="24129" h="244475">
                <a:moveTo>
                  <a:pt x="0" y="0"/>
                </a:moveTo>
                <a:lnTo>
                  <a:pt x="21083" y="65924"/>
                </a:lnTo>
                <a:lnTo>
                  <a:pt x="22136" y="99631"/>
                </a:lnTo>
                <a:lnTo>
                  <a:pt x="22102" y="133338"/>
                </a:lnTo>
                <a:lnTo>
                  <a:pt x="21640" y="166115"/>
                </a:lnTo>
                <a:lnTo>
                  <a:pt x="21202" y="185931"/>
                </a:lnTo>
                <a:lnTo>
                  <a:pt x="21107" y="205390"/>
                </a:lnTo>
                <a:lnTo>
                  <a:pt x="21812" y="224801"/>
                </a:lnTo>
                <a:lnTo>
                  <a:pt x="23774" y="244475"/>
                </a:lnTo>
              </a:path>
            </a:pathLst>
          </a:custGeom>
          <a:ln w="12801">
            <a:solidFill>
              <a:srgbClr val="006FC0"/>
            </a:solidFill>
          </a:ln>
        </p:spPr>
        <p:txBody>
          <a:bodyPr wrap="square" lIns="0" tIns="0" rIns="0" bIns="0" rtlCol="0"/>
          <a:lstStyle/>
          <a:p>
            <a:endParaRPr/>
          </a:p>
        </p:txBody>
      </p:sp>
      <p:sp>
        <p:nvSpPr>
          <p:cNvPr id="33" name="object 33"/>
          <p:cNvSpPr/>
          <p:nvPr/>
        </p:nvSpPr>
        <p:spPr>
          <a:xfrm>
            <a:off x="785469" y="2507662"/>
            <a:ext cx="76200" cy="186690"/>
          </a:xfrm>
          <a:custGeom>
            <a:avLst/>
            <a:gdLst/>
            <a:ahLst/>
            <a:cxnLst/>
            <a:rect l="l" t="t" r="r" b="b"/>
            <a:pathLst>
              <a:path w="76200" h="186689">
                <a:moveTo>
                  <a:pt x="64617" y="2619"/>
                </a:moveTo>
                <a:lnTo>
                  <a:pt x="50673" y="244"/>
                </a:lnTo>
                <a:lnTo>
                  <a:pt x="38100" y="0"/>
                </a:lnTo>
                <a:lnTo>
                  <a:pt x="26898" y="4208"/>
                </a:lnTo>
                <a:lnTo>
                  <a:pt x="17068" y="15192"/>
                </a:lnTo>
                <a:lnTo>
                  <a:pt x="11606" y="29001"/>
                </a:lnTo>
                <a:lnTo>
                  <a:pt x="11315" y="43179"/>
                </a:lnTo>
                <a:lnTo>
                  <a:pt x="14968" y="57144"/>
                </a:lnTo>
                <a:lnTo>
                  <a:pt x="21335" y="70310"/>
                </a:lnTo>
                <a:lnTo>
                  <a:pt x="32161" y="85959"/>
                </a:lnTo>
                <a:lnTo>
                  <a:pt x="44615" y="100250"/>
                </a:lnTo>
                <a:lnTo>
                  <a:pt x="57469" y="114208"/>
                </a:lnTo>
                <a:lnTo>
                  <a:pt x="69494" y="128857"/>
                </a:lnTo>
                <a:lnTo>
                  <a:pt x="75447" y="139938"/>
                </a:lnTo>
                <a:lnTo>
                  <a:pt x="76200" y="149780"/>
                </a:lnTo>
                <a:lnTo>
                  <a:pt x="72151" y="159003"/>
                </a:lnTo>
                <a:lnTo>
                  <a:pt x="38061" y="180530"/>
                </a:lnTo>
                <a:lnTo>
                  <a:pt x="3048" y="186134"/>
                </a:lnTo>
                <a:lnTo>
                  <a:pt x="0" y="186515"/>
                </a:lnTo>
              </a:path>
            </a:pathLst>
          </a:custGeom>
          <a:ln w="12801">
            <a:solidFill>
              <a:srgbClr val="006FC0"/>
            </a:solidFill>
          </a:ln>
        </p:spPr>
        <p:txBody>
          <a:bodyPr wrap="square" lIns="0" tIns="0" rIns="0" bIns="0" rtlCol="0"/>
          <a:lstStyle/>
          <a:p>
            <a:endParaRPr/>
          </a:p>
        </p:txBody>
      </p:sp>
      <p:sp>
        <p:nvSpPr>
          <p:cNvPr id="34" name="object 34"/>
          <p:cNvSpPr/>
          <p:nvPr/>
        </p:nvSpPr>
        <p:spPr>
          <a:xfrm>
            <a:off x="983132" y="2564002"/>
            <a:ext cx="121920" cy="144145"/>
          </a:xfrm>
          <a:custGeom>
            <a:avLst/>
            <a:gdLst/>
            <a:ahLst/>
            <a:cxnLst/>
            <a:rect l="l" t="t" r="r" b="b"/>
            <a:pathLst>
              <a:path w="121919" h="144144">
                <a:moveTo>
                  <a:pt x="7162" y="0"/>
                </a:moveTo>
                <a:lnTo>
                  <a:pt x="12234" y="10356"/>
                </a:lnTo>
                <a:lnTo>
                  <a:pt x="11849" y="20272"/>
                </a:lnTo>
                <a:lnTo>
                  <a:pt x="8662" y="30878"/>
                </a:lnTo>
                <a:lnTo>
                  <a:pt x="5334" y="43307"/>
                </a:lnTo>
                <a:lnTo>
                  <a:pt x="1952" y="62106"/>
                </a:lnTo>
                <a:lnTo>
                  <a:pt x="0" y="82073"/>
                </a:lnTo>
                <a:lnTo>
                  <a:pt x="790" y="101992"/>
                </a:lnTo>
                <a:lnTo>
                  <a:pt x="5638" y="120650"/>
                </a:lnTo>
                <a:lnTo>
                  <a:pt x="15387" y="134576"/>
                </a:lnTo>
                <a:lnTo>
                  <a:pt x="29222" y="142239"/>
                </a:lnTo>
                <a:lnTo>
                  <a:pt x="45286" y="143902"/>
                </a:lnTo>
                <a:lnTo>
                  <a:pt x="61722" y="139826"/>
                </a:lnTo>
                <a:lnTo>
                  <a:pt x="96088" y="114808"/>
                </a:lnTo>
                <a:lnTo>
                  <a:pt x="118110" y="78359"/>
                </a:lnTo>
                <a:lnTo>
                  <a:pt x="121453" y="62229"/>
                </a:lnTo>
                <a:lnTo>
                  <a:pt x="120396" y="46481"/>
                </a:lnTo>
                <a:lnTo>
                  <a:pt x="114080" y="32638"/>
                </a:lnTo>
                <a:lnTo>
                  <a:pt x="101650" y="22225"/>
                </a:lnTo>
                <a:lnTo>
                  <a:pt x="93083" y="19347"/>
                </a:lnTo>
                <a:lnTo>
                  <a:pt x="84086" y="18827"/>
                </a:lnTo>
                <a:lnTo>
                  <a:pt x="75033" y="19688"/>
                </a:lnTo>
                <a:lnTo>
                  <a:pt x="66294" y="20955"/>
                </a:lnTo>
              </a:path>
            </a:pathLst>
          </a:custGeom>
          <a:ln w="12801">
            <a:solidFill>
              <a:srgbClr val="006FC0"/>
            </a:solidFill>
          </a:ln>
        </p:spPr>
        <p:txBody>
          <a:bodyPr wrap="square" lIns="0" tIns="0" rIns="0" bIns="0" rtlCol="0"/>
          <a:lstStyle/>
          <a:p>
            <a:endParaRPr/>
          </a:p>
        </p:txBody>
      </p:sp>
      <p:sp>
        <p:nvSpPr>
          <p:cNvPr id="35" name="object 35"/>
          <p:cNvSpPr/>
          <p:nvPr/>
        </p:nvSpPr>
        <p:spPr>
          <a:xfrm>
            <a:off x="1196339" y="2628264"/>
            <a:ext cx="79375" cy="173990"/>
          </a:xfrm>
          <a:custGeom>
            <a:avLst/>
            <a:gdLst/>
            <a:ahLst/>
            <a:cxnLst/>
            <a:rect l="l" t="t" r="r" b="b"/>
            <a:pathLst>
              <a:path w="79375" h="173989">
                <a:moveTo>
                  <a:pt x="67360" y="0"/>
                </a:moveTo>
                <a:lnTo>
                  <a:pt x="75647" y="11604"/>
                </a:lnTo>
                <a:lnTo>
                  <a:pt x="78793" y="21589"/>
                </a:lnTo>
                <a:lnTo>
                  <a:pt x="77829" y="32432"/>
                </a:lnTo>
                <a:lnTo>
                  <a:pt x="63209" y="73076"/>
                </a:lnTo>
                <a:lnTo>
                  <a:pt x="33385" y="122154"/>
                </a:lnTo>
                <a:lnTo>
                  <a:pt x="17678" y="146050"/>
                </a:lnTo>
                <a:lnTo>
                  <a:pt x="13287" y="152947"/>
                </a:lnTo>
                <a:lnTo>
                  <a:pt x="8839" y="159893"/>
                </a:lnTo>
                <a:lnTo>
                  <a:pt x="4391" y="166838"/>
                </a:lnTo>
                <a:lnTo>
                  <a:pt x="0" y="173736"/>
                </a:lnTo>
              </a:path>
            </a:pathLst>
          </a:custGeom>
          <a:ln w="12801">
            <a:solidFill>
              <a:srgbClr val="006FC0"/>
            </a:solidFill>
          </a:ln>
        </p:spPr>
        <p:txBody>
          <a:bodyPr wrap="square" lIns="0" tIns="0" rIns="0" bIns="0" rtlCol="0"/>
          <a:lstStyle/>
          <a:p>
            <a:endParaRPr/>
          </a:p>
        </p:txBody>
      </p:sp>
      <p:sp>
        <p:nvSpPr>
          <p:cNvPr id="36" name="object 36"/>
          <p:cNvSpPr/>
          <p:nvPr/>
        </p:nvSpPr>
        <p:spPr>
          <a:xfrm>
            <a:off x="1651380" y="2511298"/>
            <a:ext cx="316230" cy="154940"/>
          </a:xfrm>
          <a:custGeom>
            <a:avLst/>
            <a:gdLst/>
            <a:ahLst/>
            <a:cxnLst/>
            <a:rect l="l" t="t" r="r" b="b"/>
            <a:pathLst>
              <a:path w="316230" h="154939">
                <a:moveTo>
                  <a:pt x="0" y="25907"/>
                </a:moveTo>
                <a:lnTo>
                  <a:pt x="2099" y="19020"/>
                </a:lnTo>
                <a:lnTo>
                  <a:pt x="4318" y="12715"/>
                </a:lnTo>
                <a:lnTo>
                  <a:pt x="6822" y="6530"/>
                </a:lnTo>
                <a:lnTo>
                  <a:pt x="9779" y="0"/>
                </a:lnTo>
                <a:lnTo>
                  <a:pt x="9247" y="13993"/>
                </a:lnTo>
                <a:lnTo>
                  <a:pt x="8286" y="27939"/>
                </a:lnTo>
                <a:lnTo>
                  <a:pt x="7850" y="42076"/>
                </a:lnTo>
                <a:lnTo>
                  <a:pt x="16220" y="86661"/>
                </a:lnTo>
                <a:lnTo>
                  <a:pt x="49930" y="136651"/>
                </a:lnTo>
                <a:lnTo>
                  <a:pt x="96131" y="154668"/>
                </a:lnTo>
                <a:lnTo>
                  <a:pt x="114331" y="152130"/>
                </a:lnTo>
                <a:lnTo>
                  <a:pt x="131627" y="145186"/>
                </a:lnTo>
                <a:lnTo>
                  <a:pt x="148208" y="135254"/>
                </a:lnTo>
                <a:lnTo>
                  <a:pt x="162119" y="122364"/>
                </a:lnTo>
                <a:lnTo>
                  <a:pt x="178434" y="105568"/>
                </a:lnTo>
                <a:lnTo>
                  <a:pt x="195322" y="93106"/>
                </a:lnTo>
                <a:lnTo>
                  <a:pt x="210946" y="93217"/>
                </a:lnTo>
                <a:lnTo>
                  <a:pt x="227212" y="107610"/>
                </a:lnTo>
                <a:lnTo>
                  <a:pt x="241823" y="123205"/>
                </a:lnTo>
                <a:lnTo>
                  <a:pt x="258363" y="133490"/>
                </a:lnTo>
                <a:lnTo>
                  <a:pt x="301132" y="115808"/>
                </a:lnTo>
                <a:lnTo>
                  <a:pt x="315362" y="79978"/>
                </a:lnTo>
                <a:lnTo>
                  <a:pt x="315864" y="68961"/>
                </a:lnTo>
                <a:lnTo>
                  <a:pt x="314580" y="57943"/>
                </a:lnTo>
                <a:lnTo>
                  <a:pt x="312166" y="45974"/>
                </a:lnTo>
              </a:path>
            </a:pathLst>
          </a:custGeom>
          <a:ln w="12801">
            <a:solidFill>
              <a:srgbClr val="006FC0"/>
            </a:solidFill>
          </a:ln>
        </p:spPr>
        <p:txBody>
          <a:bodyPr wrap="square" lIns="0" tIns="0" rIns="0" bIns="0" rtlCol="0"/>
          <a:lstStyle/>
          <a:p>
            <a:endParaRPr/>
          </a:p>
        </p:txBody>
      </p:sp>
      <p:sp>
        <p:nvSpPr>
          <p:cNvPr id="37" name="object 37"/>
          <p:cNvSpPr/>
          <p:nvPr/>
        </p:nvSpPr>
        <p:spPr>
          <a:xfrm>
            <a:off x="2002282" y="2528316"/>
            <a:ext cx="113664" cy="142240"/>
          </a:xfrm>
          <a:custGeom>
            <a:avLst/>
            <a:gdLst/>
            <a:ahLst/>
            <a:cxnLst/>
            <a:rect l="l" t="t" r="r" b="b"/>
            <a:pathLst>
              <a:path w="113664" h="142239">
                <a:moveTo>
                  <a:pt x="70993" y="0"/>
                </a:moveTo>
                <a:lnTo>
                  <a:pt x="32523" y="27628"/>
                </a:lnTo>
                <a:lnTo>
                  <a:pt x="5206" y="68278"/>
                </a:lnTo>
                <a:lnTo>
                  <a:pt x="0" y="99313"/>
                </a:lnTo>
                <a:lnTo>
                  <a:pt x="5528" y="109021"/>
                </a:lnTo>
                <a:lnTo>
                  <a:pt x="14605" y="111061"/>
                </a:lnTo>
                <a:lnTo>
                  <a:pt x="24824" y="108243"/>
                </a:lnTo>
                <a:lnTo>
                  <a:pt x="63769" y="75898"/>
                </a:lnTo>
                <a:lnTo>
                  <a:pt x="89281" y="43942"/>
                </a:lnTo>
                <a:lnTo>
                  <a:pt x="96012" y="32258"/>
                </a:lnTo>
                <a:lnTo>
                  <a:pt x="102107" y="28956"/>
                </a:lnTo>
                <a:lnTo>
                  <a:pt x="107944" y="38899"/>
                </a:lnTo>
                <a:lnTo>
                  <a:pt x="110220" y="50212"/>
                </a:lnTo>
                <a:lnTo>
                  <a:pt x="110091" y="62549"/>
                </a:lnTo>
                <a:lnTo>
                  <a:pt x="108712" y="75564"/>
                </a:lnTo>
                <a:lnTo>
                  <a:pt x="107487" y="90562"/>
                </a:lnTo>
                <a:lnTo>
                  <a:pt x="107489" y="105727"/>
                </a:lnTo>
                <a:lnTo>
                  <a:pt x="108801" y="120892"/>
                </a:lnTo>
                <a:lnTo>
                  <a:pt x="111506" y="135889"/>
                </a:lnTo>
                <a:lnTo>
                  <a:pt x="112394" y="138049"/>
                </a:lnTo>
                <a:lnTo>
                  <a:pt x="113030" y="140208"/>
                </a:lnTo>
                <a:lnTo>
                  <a:pt x="113665" y="141986"/>
                </a:lnTo>
              </a:path>
            </a:pathLst>
          </a:custGeom>
          <a:ln w="12801">
            <a:solidFill>
              <a:srgbClr val="006FC0"/>
            </a:solidFill>
          </a:ln>
        </p:spPr>
        <p:txBody>
          <a:bodyPr wrap="square" lIns="0" tIns="0" rIns="0" bIns="0" rtlCol="0"/>
          <a:lstStyle/>
          <a:p>
            <a:endParaRPr/>
          </a:p>
        </p:txBody>
      </p:sp>
      <p:sp>
        <p:nvSpPr>
          <p:cNvPr id="38" name="object 38"/>
          <p:cNvSpPr/>
          <p:nvPr/>
        </p:nvSpPr>
        <p:spPr>
          <a:xfrm>
            <a:off x="2193925" y="2547492"/>
            <a:ext cx="173990" cy="115570"/>
          </a:xfrm>
          <a:custGeom>
            <a:avLst/>
            <a:gdLst/>
            <a:ahLst/>
            <a:cxnLst/>
            <a:rect l="l" t="t" r="r" b="b"/>
            <a:pathLst>
              <a:path w="173989" h="115569">
                <a:moveTo>
                  <a:pt x="13462" y="0"/>
                </a:moveTo>
                <a:lnTo>
                  <a:pt x="13102" y="16162"/>
                </a:lnTo>
                <a:lnTo>
                  <a:pt x="12779" y="32146"/>
                </a:lnTo>
                <a:lnTo>
                  <a:pt x="12193" y="48059"/>
                </a:lnTo>
                <a:lnTo>
                  <a:pt x="6762" y="89979"/>
                </a:lnTo>
                <a:lnTo>
                  <a:pt x="0" y="115189"/>
                </a:lnTo>
                <a:lnTo>
                  <a:pt x="11531" y="104016"/>
                </a:lnTo>
                <a:lnTo>
                  <a:pt x="22336" y="91916"/>
                </a:lnTo>
                <a:lnTo>
                  <a:pt x="33021" y="79577"/>
                </a:lnTo>
                <a:lnTo>
                  <a:pt x="44195" y="67691"/>
                </a:lnTo>
                <a:lnTo>
                  <a:pt x="77263" y="37846"/>
                </a:lnTo>
                <a:lnTo>
                  <a:pt x="115569" y="15621"/>
                </a:lnTo>
                <a:lnTo>
                  <a:pt x="130536" y="12830"/>
                </a:lnTo>
                <a:lnTo>
                  <a:pt x="143668" y="15398"/>
                </a:lnTo>
                <a:lnTo>
                  <a:pt x="166564" y="48400"/>
                </a:lnTo>
                <a:lnTo>
                  <a:pt x="171255" y="76178"/>
                </a:lnTo>
                <a:lnTo>
                  <a:pt x="173100" y="89281"/>
                </a:lnTo>
                <a:lnTo>
                  <a:pt x="173100" y="91821"/>
                </a:lnTo>
                <a:lnTo>
                  <a:pt x="173481" y="94487"/>
                </a:lnTo>
                <a:lnTo>
                  <a:pt x="173736" y="96901"/>
                </a:lnTo>
              </a:path>
            </a:pathLst>
          </a:custGeom>
          <a:ln w="12801">
            <a:solidFill>
              <a:srgbClr val="006FC0"/>
            </a:solidFill>
          </a:ln>
        </p:spPr>
        <p:txBody>
          <a:bodyPr wrap="square" lIns="0" tIns="0" rIns="0" bIns="0" rtlCol="0"/>
          <a:lstStyle/>
          <a:p>
            <a:endParaRPr/>
          </a:p>
        </p:txBody>
      </p:sp>
      <p:sp>
        <p:nvSpPr>
          <p:cNvPr id="39" name="object 39"/>
          <p:cNvSpPr/>
          <p:nvPr/>
        </p:nvSpPr>
        <p:spPr>
          <a:xfrm>
            <a:off x="2499995" y="2347595"/>
            <a:ext cx="27305" cy="317500"/>
          </a:xfrm>
          <a:custGeom>
            <a:avLst/>
            <a:gdLst/>
            <a:ahLst/>
            <a:cxnLst/>
            <a:rect l="l" t="t" r="r" b="b"/>
            <a:pathLst>
              <a:path w="27305" h="317500">
                <a:moveTo>
                  <a:pt x="1524" y="29844"/>
                </a:moveTo>
                <a:lnTo>
                  <a:pt x="5671" y="19752"/>
                </a:lnTo>
                <a:lnTo>
                  <a:pt x="8604" y="12541"/>
                </a:lnTo>
                <a:lnTo>
                  <a:pt x="11203" y="6520"/>
                </a:lnTo>
                <a:lnTo>
                  <a:pt x="14350" y="0"/>
                </a:lnTo>
                <a:lnTo>
                  <a:pt x="23171" y="7179"/>
                </a:lnTo>
                <a:lnTo>
                  <a:pt x="26622" y="21145"/>
                </a:lnTo>
                <a:lnTo>
                  <a:pt x="27049" y="37397"/>
                </a:lnTo>
                <a:lnTo>
                  <a:pt x="26797" y="51434"/>
                </a:lnTo>
                <a:lnTo>
                  <a:pt x="26429" y="90235"/>
                </a:lnTo>
                <a:lnTo>
                  <a:pt x="24431" y="129714"/>
                </a:lnTo>
                <a:lnTo>
                  <a:pt x="20885" y="169074"/>
                </a:lnTo>
                <a:lnTo>
                  <a:pt x="15875" y="207517"/>
                </a:lnTo>
                <a:lnTo>
                  <a:pt x="7223" y="262286"/>
                </a:lnTo>
                <a:lnTo>
                  <a:pt x="3248" y="289599"/>
                </a:lnTo>
                <a:lnTo>
                  <a:pt x="0" y="317245"/>
                </a:lnTo>
              </a:path>
            </a:pathLst>
          </a:custGeom>
          <a:ln w="12801">
            <a:solidFill>
              <a:srgbClr val="006FC0"/>
            </a:solidFill>
          </a:ln>
        </p:spPr>
        <p:txBody>
          <a:bodyPr wrap="square" lIns="0" tIns="0" rIns="0" bIns="0" rtlCol="0"/>
          <a:lstStyle/>
          <a:p>
            <a:endParaRPr/>
          </a:p>
        </p:txBody>
      </p:sp>
      <p:sp>
        <p:nvSpPr>
          <p:cNvPr id="40" name="object 40"/>
          <p:cNvSpPr/>
          <p:nvPr/>
        </p:nvSpPr>
        <p:spPr>
          <a:xfrm>
            <a:off x="2465577" y="2532425"/>
            <a:ext cx="206375" cy="17145"/>
          </a:xfrm>
          <a:custGeom>
            <a:avLst/>
            <a:gdLst/>
            <a:ahLst/>
            <a:cxnLst/>
            <a:rect l="l" t="t" r="r" b="b"/>
            <a:pathLst>
              <a:path w="206375" h="17144">
                <a:moveTo>
                  <a:pt x="0" y="16591"/>
                </a:moveTo>
                <a:lnTo>
                  <a:pt x="10515" y="6044"/>
                </a:lnTo>
                <a:lnTo>
                  <a:pt x="22018" y="1081"/>
                </a:lnTo>
                <a:lnTo>
                  <a:pt x="35307" y="0"/>
                </a:lnTo>
                <a:lnTo>
                  <a:pt x="51181" y="1097"/>
                </a:lnTo>
                <a:lnTo>
                  <a:pt x="76372" y="3704"/>
                </a:lnTo>
                <a:lnTo>
                  <a:pt x="101647" y="6621"/>
                </a:lnTo>
                <a:lnTo>
                  <a:pt x="126994" y="9348"/>
                </a:lnTo>
                <a:lnTo>
                  <a:pt x="152400" y="11384"/>
                </a:lnTo>
                <a:lnTo>
                  <a:pt x="169707" y="11983"/>
                </a:lnTo>
                <a:lnTo>
                  <a:pt x="182753" y="12178"/>
                </a:lnTo>
                <a:lnTo>
                  <a:pt x="194083" y="11848"/>
                </a:lnTo>
                <a:lnTo>
                  <a:pt x="206248" y="10876"/>
                </a:lnTo>
              </a:path>
            </a:pathLst>
          </a:custGeom>
          <a:ln w="12801">
            <a:solidFill>
              <a:srgbClr val="006FC0"/>
            </a:solidFill>
          </a:ln>
        </p:spPr>
        <p:txBody>
          <a:bodyPr wrap="square" lIns="0" tIns="0" rIns="0" bIns="0" rtlCol="0"/>
          <a:lstStyle/>
          <a:p>
            <a:endParaRPr/>
          </a:p>
        </p:txBody>
      </p:sp>
      <p:sp>
        <p:nvSpPr>
          <p:cNvPr id="41" name="object 41"/>
          <p:cNvSpPr/>
          <p:nvPr/>
        </p:nvSpPr>
        <p:spPr>
          <a:xfrm>
            <a:off x="2948826" y="2318257"/>
            <a:ext cx="544195" cy="271780"/>
          </a:xfrm>
          <a:custGeom>
            <a:avLst/>
            <a:gdLst/>
            <a:ahLst/>
            <a:cxnLst/>
            <a:rect l="l" t="t" r="r" b="b"/>
            <a:pathLst>
              <a:path w="544195" h="271780">
                <a:moveTo>
                  <a:pt x="28815" y="0"/>
                </a:moveTo>
                <a:lnTo>
                  <a:pt x="47496" y="46595"/>
                </a:lnTo>
                <a:lnTo>
                  <a:pt x="54871" y="96248"/>
                </a:lnTo>
                <a:lnTo>
                  <a:pt x="60678" y="158664"/>
                </a:lnTo>
                <a:lnTo>
                  <a:pt x="62452" y="207561"/>
                </a:lnTo>
                <a:lnTo>
                  <a:pt x="62168" y="227774"/>
                </a:lnTo>
                <a:lnTo>
                  <a:pt x="59336" y="247606"/>
                </a:lnTo>
                <a:lnTo>
                  <a:pt x="52183" y="264032"/>
                </a:lnTo>
                <a:lnTo>
                  <a:pt x="45833" y="269493"/>
                </a:lnTo>
                <a:lnTo>
                  <a:pt x="43674" y="271652"/>
                </a:lnTo>
                <a:lnTo>
                  <a:pt x="37324" y="271017"/>
                </a:lnTo>
                <a:lnTo>
                  <a:pt x="27769" y="266876"/>
                </a:lnTo>
                <a:lnTo>
                  <a:pt x="19464" y="263413"/>
                </a:lnTo>
                <a:lnTo>
                  <a:pt x="12088" y="258355"/>
                </a:lnTo>
                <a:lnTo>
                  <a:pt x="5320" y="249427"/>
                </a:lnTo>
                <a:lnTo>
                  <a:pt x="0" y="231646"/>
                </a:lnTo>
                <a:lnTo>
                  <a:pt x="2764" y="214042"/>
                </a:lnTo>
                <a:lnTo>
                  <a:pt x="10838" y="197367"/>
                </a:lnTo>
                <a:lnTo>
                  <a:pt x="21449" y="182371"/>
                </a:lnTo>
                <a:lnTo>
                  <a:pt x="34399" y="166082"/>
                </a:lnTo>
                <a:lnTo>
                  <a:pt x="47515" y="149971"/>
                </a:lnTo>
                <a:lnTo>
                  <a:pt x="60489" y="133740"/>
                </a:lnTo>
                <a:lnTo>
                  <a:pt x="87330" y="96208"/>
                </a:lnTo>
                <a:lnTo>
                  <a:pt x="113301" y="52960"/>
                </a:lnTo>
                <a:lnTo>
                  <a:pt x="130383" y="21542"/>
                </a:lnTo>
                <a:lnTo>
                  <a:pt x="134098" y="14986"/>
                </a:lnTo>
                <a:lnTo>
                  <a:pt x="137336" y="9572"/>
                </a:lnTo>
                <a:lnTo>
                  <a:pt x="140956" y="3682"/>
                </a:lnTo>
                <a:lnTo>
                  <a:pt x="143676" y="20893"/>
                </a:lnTo>
                <a:lnTo>
                  <a:pt x="144813" y="39258"/>
                </a:lnTo>
                <a:lnTo>
                  <a:pt x="144688" y="58886"/>
                </a:lnTo>
                <a:lnTo>
                  <a:pt x="143623" y="79882"/>
                </a:lnTo>
                <a:lnTo>
                  <a:pt x="141243" y="112256"/>
                </a:lnTo>
                <a:lnTo>
                  <a:pt x="139543" y="144748"/>
                </a:lnTo>
                <a:lnTo>
                  <a:pt x="138676" y="177288"/>
                </a:lnTo>
                <a:lnTo>
                  <a:pt x="138797" y="209803"/>
                </a:lnTo>
                <a:lnTo>
                  <a:pt x="140063" y="223373"/>
                </a:lnTo>
                <a:lnTo>
                  <a:pt x="142638" y="234346"/>
                </a:lnTo>
                <a:lnTo>
                  <a:pt x="146119" y="244701"/>
                </a:lnTo>
                <a:lnTo>
                  <a:pt x="150100" y="256412"/>
                </a:lnTo>
                <a:lnTo>
                  <a:pt x="162956" y="255091"/>
                </a:lnTo>
                <a:lnTo>
                  <a:pt x="208141" y="224706"/>
                </a:lnTo>
                <a:lnTo>
                  <a:pt x="222886" y="211074"/>
                </a:lnTo>
                <a:lnTo>
                  <a:pt x="238037" y="198012"/>
                </a:lnTo>
                <a:lnTo>
                  <a:pt x="253986" y="186308"/>
                </a:lnTo>
                <a:lnTo>
                  <a:pt x="266487" y="179443"/>
                </a:lnTo>
                <a:lnTo>
                  <a:pt x="278179" y="176339"/>
                </a:lnTo>
                <a:lnTo>
                  <a:pt x="290062" y="177236"/>
                </a:lnTo>
                <a:lnTo>
                  <a:pt x="303135" y="182371"/>
                </a:lnTo>
                <a:lnTo>
                  <a:pt x="321208" y="194264"/>
                </a:lnTo>
                <a:lnTo>
                  <a:pt x="337615" y="207311"/>
                </a:lnTo>
                <a:lnTo>
                  <a:pt x="355070" y="219001"/>
                </a:lnTo>
                <a:lnTo>
                  <a:pt x="398490" y="229193"/>
                </a:lnTo>
                <a:lnTo>
                  <a:pt x="442706" y="221553"/>
                </a:lnTo>
                <a:lnTo>
                  <a:pt x="485384" y="199024"/>
                </a:lnTo>
                <a:lnTo>
                  <a:pt x="516951" y="158416"/>
                </a:lnTo>
                <a:lnTo>
                  <a:pt x="521067" y="132587"/>
                </a:lnTo>
                <a:lnTo>
                  <a:pt x="514824" y="112329"/>
                </a:lnTo>
                <a:lnTo>
                  <a:pt x="500366" y="100726"/>
                </a:lnTo>
                <a:lnTo>
                  <a:pt x="481240" y="97530"/>
                </a:lnTo>
                <a:lnTo>
                  <a:pt x="460996" y="102488"/>
                </a:lnTo>
                <a:lnTo>
                  <a:pt x="428132" y="131093"/>
                </a:lnTo>
                <a:lnTo>
                  <a:pt x="416117" y="171116"/>
                </a:lnTo>
                <a:lnTo>
                  <a:pt x="425080" y="212163"/>
                </a:lnTo>
                <a:lnTo>
                  <a:pt x="455154" y="243839"/>
                </a:lnTo>
                <a:lnTo>
                  <a:pt x="498572" y="258333"/>
                </a:lnTo>
                <a:lnTo>
                  <a:pt x="520787" y="260502"/>
                </a:lnTo>
                <a:lnTo>
                  <a:pt x="544181" y="261874"/>
                </a:lnTo>
              </a:path>
            </a:pathLst>
          </a:custGeom>
          <a:ln w="12801">
            <a:solidFill>
              <a:srgbClr val="006FC0"/>
            </a:solidFill>
          </a:ln>
        </p:spPr>
        <p:txBody>
          <a:bodyPr wrap="square" lIns="0" tIns="0" rIns="0" bIns="0" rtlCol="0"/>
          <a:lstStyle/>
          <a:p>
            <a:endParaRPr/>
          </a:p>
        </p:txBody>
      </p:sp>
      <p:sp>
        <p:nvSpPr>
          <p:cNvPr id="42" name="object 42"/>
          <p:cNvSpPr/>
          <p:nvPr/>
        </p:nvSpPr>
        <p:spPr>
          <a:xfrm>
            <a:off x="3761485" y="2381488"/>
            <a:ext cx="188595" cy="225425"/>
          </a:xfrm>
          <a:custGeom>
            <a:avLst/>
            <a:gdLst/>
            <a:ahLst/>
            <a:cxnLst/>
            <a:rect l="l" t="t" r="r" b="b"/>
            <a:pathLst>
              <a:path w="188595" h="225425">
                <a:moveTo>
                  <a:pt x="188087" y="9667"/>
                </a:moveTo>
                <a:lnTo>
                  <a:pt x="183118" y="1494"/>
                </a:lnTo>
                <a:lnTo>
                  <a:pt x="176053" y="0"/>
                </a:lnTo>
                <a:lnTo>
                  <a:pt x="166941" y="2577"/>
                </a:lnTo>
                <a:lnTo>
                  <a:pt x="122697" y="20875"/>
                </a:lnTo>
                <a:lnTo>
                  <a:pt x="79871" y="44765"/>
                </a:lnTo>
                <a:lnTo>
                  <a:pt x="52831" y="73929"/>
                </a:lnTo>
                <a:lnTo>
                  <a:pt x="54078" y="85088"/>
                </a:lnTo>
                <a:lnTo>
                  <a:pt x="92779" y="121501"/>
                </a:lnTo>
                <a:lnTo>
                  <a:pt x="108727" y="133381"/>
                </a:lnTo>
                <a:lnTo>
                  <a:pt x="122890" y="146810"/>
                </a:lnTo>
                <a:lnTo>
                  <a:pt x="132587" y="162702"/>
                </a:lnTo>
                <a:lnTo>
                  <a:pt x="133389" y="175472"/>
                </a:lnTo>
                <a:lnTo>
                  <a:pt x="127190" y="185419"/>
                </a:lnTo>
                <a:lnTo>
                  <a:pt x="89485" y="206882"/>
                </a:lnTo>
                <a:lnTo>
                  <a:pt x="36067" y="223027"/>
                </a:lnTo>
                <a:lnTo>
                  <a:pt x="17938" y="224964"/>
                </a:lnTo>
                <a:lnTo>
                  <a:pt x="8957" y="224599"/>
                </a:lnTo>
                <a:lnTo>
                  <a:pt x="0" y="223662"/>
                </a:lnTo>
              </a:path>
            </a:pathLst>
          </a:custGeom>
          <a:ln w="12801">
            <a:solidFill>
              <a:srgbClr val="006FC0"/>
            </a:solidFill>
          </a:ln>
        </p:spPr>
        <p:txBody>
          <a:bodyPr wrap="square" lIns="0" tIns="0" rIns="0" bIns="0" rtlCol="0"/>
          <a:lstStyle/>
          <a:p>
            <a:endParaRPr/>
          </a:p>
        </p:txBody>
      </p:sp>
      <p:sp>
        <p:nvSpPr>
          <p:cNvPr id="43" name="object 43"/>
          <p:cNvSpPr/>
          <p:nvPr/>
        </p:nvSpPr>
        <p:spPr>
          <a:xfrm>
            <a:off x="4044886" y="2413101"/>
            <a:ext cx="134620" cy="157480"/>
          </a:xfrm>
          <a:custGeom>
            <a:avLst/>
            <a:gdLst/>
            <a:ahLst/>
            <a:cxnLst/>
            <a:rect l="l" t="t" r="r" b="b"/>
            <a:pathLst>
              <a:path w="134620" h="157480">
                <a:moveTo>
                  <a:pt x="115379" y="28981"/>
                </a:moveTo>
                <a:lnTo>
                  <a:pt x="123442" y="22467"/>
                </a:lnTo>
                <a:lnTo>
                  <a:pt x="128444" y="17345"/>
                </a:lnTo>
                <a:lnTo>
                  <a:pt x="131613" y="11247"/>
                </a:lnTo>
                <a:lnTo>
                  <a:pt x="134175" y="1803"/>
                </a:lnTo>
                <a:lnTo>
                  <a:pt x="120274" y="0"/>
                </a:lnTo>
                <a:lnTo>
                  <a:pt x="81216" y="14376"/>
                </a:lnTo>
                <a:lnTo>
                  <a:pt x="42544" y="39824"/>
                </a:lnTo>
                <a:lnTo>
                  <a:pt x="12255" y="74701"/>
                </a:lnTo>
                <a:lnTo>
                  <a:pt x="0" y="106674"/>
                </a:lnTo>
                <a:lnTo>
                  <a:pt x="1218" y="122850"/>
                </a:lnTo>
                <a:lnTo>
                  <a:pt x="8318" y="139598"/>
                </a:lnTo>
                <a:lnTo>
                  <a:pt x="14390" y="146496"/>
                </a:lnTo>
                <a:lnTo>
                  <a:pt x="19176" y="151251"/>
                </a:lnTo>
                <a:lnTo>
                  <a:pt x="23963" y="154529"/>
                </a:lnTo>
                <a:lnTo>
                  <a:pt x="30035" y="156997"/>
                </a:lnTo>
              </a:path>
            </a:pathLst>
          </a:custGeom>
          <a:ln w="12801">
            <a:solidFill>
              <a:srgbClr val="006FC0"/>
            </a:solidFill>
          </a:ln>
        </p:spPr>
        <p:txBody>
          <a:bodyPr wrap="square" lIns="0" tIns="0" rIns="0" bIns="0" rtlCol="0"/>
          <a:lstStyle/>
          <a:p>
            <a:endParaRPr/>
          </a:p>
        </p:txBody>
      </p:sp>
      <p:sp>
        <p:nvSpPr>
          <p:cNvPr id="44" name="object 44"/>
          <p:cNvSpPr/>
          <p:nvPr/>
        </p:nvSpPr>
        <p:spPr>
          <a:xfrm>
            <a:off x="4204021" y="2448502"/>
            <a:ext cx="185420" cy="163830"/>
          </a:xfrm>
          <a:custGeom>
            <a:avLst/>
            <a:gdLst/>
            <a:ahLst/>
            <a:cxnLst/>
            <a:rect l="l" t="t" r="r" b="b"/>
            <a:pathLst>
              <a:path w="185420" h="163830">
                <a:moveTo>
                  <a:pt x="112200" y="2724"/>
                </a:moveTo>
                <a:lnTo>
                  <a:pt x="98419" y="0"/>
                </a:lnTo>
                <a:lnTo>
                  <a:pt x="84625" y="549"/>
                </a:lnTo>
                <a:lnTo>
                  <a:pt x="70998" y="4314"/>
                </a:lnTo>
                <a:lnTo>
                  <a:pt x="26761" y="38602"/>
                </a:lnTo>
                <a:lnTo>
                  <a:pt x="3996" y="72828"/>
                </a:lnTo>
                <a:lnTo>
                  <a:pt x="0" y="87487"/>
                </a:lnTo>
                <a:lnTo>
                  <a:pt x="1170" y="100943"/>
                </a:lnTo>
                <a:lnTo>
                  <a:pt x="8104" y="111994"/>
                </a:lnTo>
                <a:lnTo>
                  <a:pt x="21395" y="119437"/>
                </a:lnTo>
                <a:lnTo>
                  <a:pt x="40659" y="121874"/>
                </a:lnTo>
                <a:lnTo>
                  <a:pt x="60543" y="119024"/>
                </a:lnTo>
                <a:lnTo>
                  <a:pt x="97595" y="105086"/>
                </a:lnTo>
                <a:lnTo>
                  <a:pt x="133933" y="82512"/>
                </a:lnTo>
                <a:lnTo>
                  <a:pt x="165032" y="53270"/>
                </a:lnTo>
                <a:lnTo>
                  <a:pt x="180526" y="32823"/>
                </a:lnTo>
                <a:lnTo>
                  <a:pt x="176647" y="48962"/>
                </a:lnTo>
                <a:lnTo>
                  <a:pt x="172541" y="65541"/>
                </a:lnTo>
                <a:lnTo>
                  <a:pt x="169221" y="82240"/>
                </a:lnTo>
                <a:lnTo>
                  <a:pt x="167699" y="98736"/>
                </a:lnTo>
                <a:lnTo>
                  <a:pt x="167691" y="112575"/>
                </a:lnTo>
                <a:lnTo>
                  <a:pt x="168493" y="130296"/>
                </a:lnTo>
                <a:lnTo>
                  <a:pt x="171342" y="147635"/>
                </a:lnTo>
                <a:lnTo>
                  <a:pt x="177478" y="160331"/>
                </a:lnTo>
                <a:lnTo>
                  <a:pt x="179891" y="161220"/>
                </a:lnTo>
                <a:lnTo>
                  <a:pt x="182685" y="162363"/>
                </a:lnTo>
                <a:lnTo>
                  <a:pt x="185098" y="163633"/>
                </a:lnTo>
              </a:path>
            </a:pathLst>
          </a:custGeom>
          <a:ln w="12801">
            <a:solidFill>
              <a:srgbClr val="006FC0"/>
            </a:solidFill>
          </a:ln>
        </p:spPr>
        <p:txBody>
          <a:bodyPr wrap="square" lIns="0" tIns="0" rIns="0" bIns="0" rtlCol="0"/>
          <a:lstStyle/>
          <a:p>
            <a:endParaRPr/>
          </a:p>
        </p:txBody>
      </p:sp>
      <p:sp>
        <p:nvSpPr>
          <p:cNvPr id="45" name="object 45"/>
          <p:cNvSpPr/>
          <p:nvPr/>
        </p:nvSpPr>
        <p:spPr>
          <a:xfrm>
            <a:off x="4565903" y="2309748"/>
            <a:ext cx="19685" cy="330835"/>
          </a:xfrm>
          <a:custGeom>
            <a:avLst/>
            <a:gdLst/>
            <a:ahLst/>
            <a:cxnLst/>
            <a:rect l="l" t="t" r="r" b="b"/>
            <a:pathLst>
              <a:path w="19685" h="330835">
                <a:moveTo>
                  <a:pt x="0" y="10413"/>
                </a:moveTo>
                <a:lnTo>
                  <a:pt x="888" y="6730"/>
                </a:lnTo>
                <a:lnTo>
                  <a:pt x="2159" y="3428"/>
                </a:lnTo>
                <a:lnTo>
                  <a:pt x="3301" y="0"/>
                </a:lnTo>
                <a:lnTo>
                  <a:pt x="11781" y="8046"/>
                </a:lnTo>
                <a:lnTo>
                  <a:pt x="15319" y="22844"/>
                </a:lnTo>
                <a:lnTo>
                  <a:pt x="16214" y="40094"/>
                </a:lnTo>
                <a:lnTo>
                  <a:pt x="16763" y="55499"/>
                </a:lnTo>
                <a:lnTo>
                  <a:pt x="18649" y="91896"/>
                </a:lnTo>
                <a:lnTo>
                  <a:pt x="19462" y="128650"/>
                </a:lnTo>
                <a:lnTo>
                  <a:pt x="19371" y="165405"/>
                </a:lnTo>
                <a:lnTo>
                  <a:pt x="18542" y="201802"/>
                </a:lnTo>
                <a:lnTo>
                  <a:pt x="18494" y="229548"/>
                </a:lnTo>
                <a:lnTo>
                  <a:pt x="18732" y="257079"/>
                </a:lnTo>
                <a:lnTo>
                  <a:pt x="17827" y="284563"/>
                </a:lnTo>
                <a:lnTo>
                  <a:pt x="14350" y="312165"/>
                </a:lnTo>
                <a:lnTo>
                  <a:pt x="11557" y="322199"/>
                </a:lnTo>
                <a:lnTo>
                  <a:pt x="10922" y="324992"/>
                </a:lnTo>
                <a:lnTo>
                  <a:pt x="7620" y="330453"/>
                </a:lnTo>
              </a:path>
            </a:pathLst>
          </a:custGeom>
          <a:ln w="12801">
            <a:solidFill>
              <a:srgbClr val="006FC0"/>
            </a:solidFill>
          </a:ln>
        </p:spPr>
        <p:txBody>
          <a:bodyPr wrap="square" lIns="0" tIns="0" rIns="0" bIns="0" rtlCol="0"/>
          <a:lstStyle/>
          <a:p>
            <a:endParaRPr/>
          </a:p>
        </p:txBody>
      </p:sp>
      <p:sp>
        <p:nvSpPr>
          <p:cNvPr id="46" name="object 46"/>
          <p:cNvSpPr/>
          <p:nvPr/>
        </p:nvSpPr>
        <p:spPr>
          <a:xfrm>
            <a:off x="4476877" y="2324735"/>
            <a:ext cx="745490" cy="292100"/>
          </a:xfrm>
          <a:custGeom>
            <a:avLst/>
            <a:gdLst/>
            <a:ahLst/>
            <a:cxnLst/>
            <a:rect l="l" t="t" r="r" b="b"/>
            <a:pathLst>
              <a:path w="745489" h="292100">
                <a:moveTo>
                  <a:pt x="8509" y="220344"/>
                </a:moveTo>
                <a:lnTo>
                  <a:pt x="2412" y="210312"/>
                </a:lnTo>
                <a:lnTo>
                  <a:pt x="888" y="208152"/>
                </a:lnTo>
                <a:lnTo>
                  <a:pt x="0" y="200787"/>
                </a:lnTo>
                <a:lnTo>
                  <a:pt x="17387" y="195748"/>
                </a:lnTo>
                <a:lnTo>
                  <a:pt x="35083" y="191722"/>
                </a:lnTo>
                <a:lnTo>
                  <a:pt x="53685" y="188196"/>
                </a:lnTo>
                <a:lnTo>
                  <a:pt x="73787" y="184657"/>
                </a:lnTo>
                <a:lnTo>
                  <a:pt x="101199" y="178827"/>
                </a:lnTo>
                <a:lnTo>
                  <a:pt x="152689" y="159119"/>
                </a:lnTo>
                <a:lnTo>
                  <a:pt x="207708" y="114710"/>
                </a:lnTo>
                <a:lnTo>
                  <a:pt x="230124" y="79930"/>
                </a:lnTo>
                <a:lnTo>
                  <a:pt x="245395" y="41221"/>
                </a:lnTo>
                <a:lnTo>
                  <a:pt x="255143" y="0"/>
                </a:lnTo>
                <a:lnTo>
                  <a:pt x="250360" y="23610"/>
                </a:lnTo>
                <a:lnTo>
                  <a:pt x="242891" y="71544"/>
                </a:lnTo>
                <a:lnTo>
                  <a:pt x="239389" y="126809"/>
                </a:lnTo>
                <a:lnTo>
                  <a:pt x="237918" y="184181"/>
                </a:lnTo>
                <a:lnTo>
                  <a:pt x="236233" y="239601"/>
                </a:lnTo>
                <a:lnTo>
                  <a:pt x="234442" y="264540"/>
                </a:lnTo>
                <a:lnTo>
                  <a:pt x="227784" y="259601"/>
                </a:lnTo>
                <a:lnTo>
                  <a:pt x="219471" y="247507"/>
                </a:lnTo>
                <a:lnTo>
                  <a:pt x="211849" y="234340"/>
                </a:lnTo>
                <a:lnTo>
                  <a:pt x="207263" y="226187"/>
                </a:lnTo>
                <a:lnTo>
                  <a:pt x="227994" y="240998"/>
                </a:lnTo>
                <a:lnTo>
                  <a:pt x="249666" y="252190"/>
                </a:lnTo>
                <a:lnTo>
                  <a:pt x="299593" y="260857"/>
                </a:lnTo>
                <a:lnTo>
                  <a:pt x="376967" y="243331"/>
                </a:lnTo>
                <a:lnTo>
                  <a:pt x="412714" y="221745"/>
                </a:lnTo>
                <a:lnTo>
                  <a:pt x="432808" y="178014"/>
                </a:lnTo>
                <a:lnTo>
                  <a:pt x="410590" y="156082"/>
                </a:lnTo>
                <a:lnTo>
                  <a:pt x="377803" y="165621"/>
                </a:lnTo>
                <a:lnTo>
                  <a:pt x="355742" y="191341"/>
                </a:lnTo>
                <a:lnTo>
                  <a:pt x="351137" y="223180"/>
                </a:lnTo>
                <a:lnTo>
                  <a:pt x="370713" y="251078"/>
                </a:lnTo>
                <a:lnTo>
                  <a:pt x="402883" y="263056"/>
                </a:lnTo>
                <a:lnTo>
                  <a:pt x="438435" y="262318"/>
                </a:lnTo>
                <a:lnTo>
                  <a:pt x="473654" y="253007"/>
                </a:lnTo>
                <a:lnTo>
                  <a:pt x="504825" y="239267"/>
                </a:lnTo>
                <a:lnTo>
                  <a:pt x="525875" y="226643"/>
                </a:lnTo>
                <a:lnTo>
                  <a:pt x="545973" y="212471"/>
                </a:lnTo>
                <a:lnTo>
                  <a:pt x="565689" y="198584"/>
                </a:lnTo>
                <a:lnTo>
                  <a:pt x="591058" y="239267"/>
                </a:lnTo>
                <a:lnTo>
                  <a:pt x="591264" y="252464"/>
                </a:lnTo>
                <a:lnTo>
                  <a:pt x="591470" y="265588"/>
                </a:lnTo>
                <a:lnTo>
                  <a:pt x="591629" y="278665"/>
                </a:lnTo>
                <a:lnTo>
                  <a:pt x="591693" y="291718"/>
                </a:lnTo>
                <a:lnTo>
                  <a:pt x="590389" y="278477"/>
                </a:lnTo>
                <a:lnTo>
                  <a:pt x="589835" y="265509"/>
                </a:lnTo>
                <a:lnTo>
                  <a:pt x="590210" y="252374"/>
                </a:lnTo>
                <a:lnTo>
                  <a:pt x="596796" y="214030"/>
                </a:lnTo>
                <a:lnTo>
                  <a:pt x="615767" y="165873"/>
                </a:lnTo>
                <a:lnTo>
                  <a:pt x="648231" y="127912"/>
                </a:lnTo>
                <a:lnTo>
                  <a:pt x="691808" y="101909"/>
                </a:lnTo>
                <a:lnTo>
                  <a:pt x="723340" y="94799"/>
                </a:lnTo>
                <a:lnTo>
                  <a:pt x="730631" y="94440"/>
                </a:lnTo>
                <a:lnTo>
                  <a:pt x="737921" y="94105"/>
                </a:lnTo>
                <a:lnTo>
                  <a:pt x="745236" y="93852"/>
                </a:lnTo>
              </a:path>
            </a:pathLst>
          </a:custGeom>
          <a:ln w="12801">
            <a:solidFill>
              <a:srgbClr val="006FC0"/>
            </a:solidFill>
          </a:ln>
        </p:spPr>
        <p:txBody>
          <a:bodyPr wrap="square" lIns="0" tIns="0" rIns="0" bIns="0" rtlCol="0"/>
          <a:lstStyle/>
          <a:p>
            <a:endParaRPr/>
          </a:p>
        </p:txBody>
      </p:sp>
      <p:sp>
        <p:nvSpPr>
          <p:cNvPr id="47" name="object 47"/>
          <p:cNvSpPr/>
          <p:nvPr/>
        </p:nvSpPr>
        <p:spPr>
          <a:xfrm>
            <a:off x="5633594" y="2284208"/>
            <a:ext cx="155575" cy="368935"/>
          </a:xfrm>
          <a:custGeom>
            <a:avLst/>
            <a:gdLst/>
            <a:ahLst/>
            <a:cxnLst/>
            <a:rect l="l" t="t" r="r" b="b"/>
            <a:pathLst>
              <a:path w="155575" h="368935">
                <a:moveTo>
                  <a:pt x="155446" y="1156"/>
                </a:moveTo>
                <a:lnTo>
                  <a:pt x="113155" y="23127"/>
                </a:lnTo>
                <a:lnTo>
                  <a:pt x="80881" y="85754"/>
                </a:lnTo>
                <a:lnTo>
                  <a:pt x="54608" y="151143"/>
                </a:lnTo>
                <a:lnTo>
                  <a:pt x="39500" y="194411"/>
                </a:lnTo>
                <a:lnTo>
                  <a:pt x="25286" y="238964"/>
                </a:lnTo>
                <a:lnTo>
                  <a:pt x="12620" y="283803"/>
                </a:lnTo>
                <a:lnTo>
                  <a:pt x="2157" y="327927"/>
                </a:lnTo>
                <a:lnTo>
                  <a:pt x="0" y="342586"/>
                </a:lnTo>
                <a:lnTo>
                  <a:pt x="712" y="352804"/>
                </a:lnTo>
                <a:lnTo>
                  <a:pt x="4210" y="360807"/>
                </a:lnTo>
                <a:lnTo>
                  <a:pt x="10412" y="368821"/>
                </a:lnTo>
              </a:path>
            </a:pathLst>
          </a:custGeom>
          <a:ln w="12801">
            <a:solidFill>
              <a:srgbClr val="006FC0"/>
            </a:solidFill>
          </a:ln>
        </p:spPr>
        <p:txBody>
          <a:bodyPr wrap="square" lIns="0" tIns="0" rIns="0" bIns="0" rtlCol="0"/>
          <a:lstStyle/>
          <a:p>
            <a:endParaRPr/>
          </a:p>
        </p:txBody>
      </p:sp>
      <p:sp>
        <p:nvSpPr>
          <p:cNvPr id="48" name="object 48"/>
          <p:cNvSpPr/>
          <p:nvPr/>
        </p:nvSpPr>
        <p:spPr>
          <a:xfrm>
            <a:off x="5888482" y="2305176"/>
            <a:ext cx="50800" cy="122555"/>
          </a:xfrm>
          <a:custGeom>
            <a:avLst/>
            <a:gdLst/>
            <a:ahLst/>
            <a:cxnLst/>
            <a:rect l="l" t="t" r="r" b="b"/>
            <a:pathLst>
              <a:path w="50800" h="122555">
                <a:moveTo>
                  <a:pt x="43560" y="3683"/>
                </a:moveTo>
                <a:lnTo>
                  <a:pt x="45973" y="2412"/>
                </a:lnTo>
                <a:lnTo>
                  <a:pt x="48132" y="1270"/>
                </a:lnTo>
                <a:lnTo>
                  <a:pt x="50545" y="0"/>
                </a:lnTo>
                <a:lnTo>
                  <a:pt x="47938" y="13553"/>
                </a:lnTo>
                <a:lnTo>
                  <a:pt x="43687" y="26797"/>
                </a:lnTo>
                <a:lnTo>
                  <a:pt x="38294" y="39754"/>
                </a:lnTo>
                <a:lnTo>
                  <a:pt x="32257" y="52450"/>
                </a:lnTo>
                <a:lnTo>
                  <a:pt x="26265" y="66238"/>
                </a:lnTo>
                <a:lnTo>
                  <a:pt x="20510" y="79882"/>
                </a:lnTo>
                <a:lnTo>
                  <a:pt x="14755" y="93527"/>
                </a:lnTo>
                <a:lnTo>
                  <a:pt x="8762" y="107314"/>
                </a:lnTo>
                <a:lnTo>
                  <a:pt x="4190" y="115188"/>
                </a:lnTo>
                <a:lnTo>
                  <a:pt x="3047" y="117348"/>
                </a:lnTo>
                <a:lnTo>
                  <a:pt x="0" y="122300"/>
                </a:lnTo>
              </a:path>
            </a:pathLst>
          </a:custGeom>
          <a:ln w="12801">
            <a:solidFill>
              <a:srgbClr val="006FC0"/>
            </a:solidFill>
          </a:ln>
        </p:spPr>
        <p:txBody>
          <a:bodyPr wrap="square" lIns="0" tIns="0" rIns="0" bIns="0" rtlCol="0"/>
          <a:lstStyle/>
          <a:p>
            <a:endParaRPr/>
          </a:p>
        </p:txBody>
      </p:sp>
      <p:sp>
        <p:nvSpPr>
          <p:cNvPr id="49" name="object 49"/>
          <p:cNvSpPr/>
          <p:nvPr/>
        </p:nvSpPr>
        <p:spPr>
          <a:xfrm>
            <a:off x="5953633" y="2276855"/>
            <a:ext cx="34925" cy="128905"/>
          </a:xfrm>
          <a:custGeom>
            <a:avLst/>
            <a:gdLst/>
            <a:ahLst/>
            <a:cxnLst/>
            <a:rect l="l" t="t" r="r" b="b"/>
            <a:pathLst>
              <a:path w="34925" h="128905">
                <a:moveTo>
                  <a:pt x="21970" y="6985"/>
                </a:moveTo>
                <a:lnTo>
                  <a:pt x="27812" y="2159"/>
                </a:lnTo>
                <a:lnTo>
                  <a:pt x="29590" y="0"/>
                </a:lnTo>
                <a:lnTo>
                  <a:pt x="34797" y="4572"/>
                </a:lnTo>
                <a:lnTo>
                  <a:pt x="26542" y="54229"/>
                </a:lnTo>
                <a:lnTo>
                  <a:pt x="8505" y="104074"/>
                </a:lnTo>
                <a:lnTo>
                  <a:pt x="2158" y="121031"/>
                </a:lnTo>
                <a:lnTo>
                  <a:pt x="1524" y="123444"/>
                </a:lnTo>
                <a:lnTo>
                  <a:pt x="634" y="126238"/>
                </a:lnTo>
                <a:lnTo>
                  <a:pt x="0" y="128905"/>
                </a:lnTo>
              </a:path>
            </a:pathLst>
          </a:custGeom>
          <a:ln w="12801">
            <a:solidFill>
              <a:srgbClr val="006FC0"/>
            </a:solidFill>
          </a:ln>
        </p:spPr>
        <p:txBody>
          <a:bodyPr wrap="square" lIns="0" tIns="0" rIns="0" bIns="0" rtlCol="0"/>
          <a:lstStyle/>
          <a:p>
            <a:endParaRPr/>
          </a:p>
        </p:txBody>
      </p:sp>
      <p:sp>
        <p:nvSpPr>
          <p:cNvPr id="50" name="object 50"/>
          <p:cNvSpPr/>
          <p:nvPr/>
        </p:nvSpPr>
        <p:spPr>
          <a:xfrm>
            <a:off x="6111494" y="2291207"/>
            <a:ext cx="58419" cy="303530"/>
          </a:xfrm>
          <a:custGeom>
            <a:avLst/>
            <a:gdLst/>
            <a:ahLst/>
            <a:cxnLst/>
            <a:rect l="l" t="t" r="r" b="b"/>
            <a:pathLst>
              <a:path w="58420" h="303530">
                <a:moveTo>
                  <a:pt x="58292" y="0"/>
                </a:moveTo>
                <a:lnTo>
                  <a:pt x="56340" y="17537"/>
                </a:lnTo>
                <a:lnTo>
                  <a:pt x="52863" y="34480"/>
                </a:lnTo>
                <a:lnTo>
                  <a:pt x="48577" y="51327"/>
                </a:lnTo>
                <a:lnTo>
                  <a:pt x="44195" y="68579"/>
                </a:lnTo>
                <a:lnTo>
                  <a:pt x="37415" y="100413"/>
                </a:lnTo>
                <a:lnTo>
                  <a:pt x="31194" y="132365"/>
                </a:lnTo>
                <a:lnTo>
                  <a:pt x="24997" y="164270"/>
                </a:lnTo>
                <a:lnTo>
                  <a:pt x="18287" y="195960"/>
                </a:lnTo>
                <a:lnTo>
                  <a:pt x="13535" y="220384"/>
                </a:lnTo>
                <a:lnTo>
                  <a:pt x="9699" y="244760"/>
                </a:lnTo>
                <a:lnTo>
                  <a:pt x="6125" y="269184"/>
                </a:lnTo>
                <a:lnTo>
                  <a:pt x="2158" y="293750"/>
                </a:lnTo>
                <a:lnTo>
                  <a:pt x="1523" y="297179"/>
                </a:lnTo>
                <a:lnTo>
                  <a:pt x="634" y="300227"/>
                </a:lnTo>
                <a:lnTo>
                  <a:pt x="0" y="303529"/>
                </a:lnTo>
              </a:path>
            </a:pathLst>
          </a:custGeom>
          <a:ln w="12801">
            <a:solidFill>
              <a:srgbClr val="006FC0"/>
            </a:solidFill>
          </a:ln>
        </p:spPr>
        <p:txBody>
          <a:bodyPr wrap="square" lIns="0" tIns="0" rIns="0" bIns="0" rtlCol="0"/>
          <a:lstStyle/>
          <a:p>
            <a:endParaRPr/>
          </a:p>
        </p:txBody>
      </p:sp>
      <p:sp>
        <p:nvSpPr>
          <p:cNvPr id="51" name="object 51"/>
          <p:cNvSpPr/>
          <p:nvPr/>
        </p:nvSpPr>
        <p:spPr>
          <a:xfrm>
            <a:off x="6172453" y="2504567"/>
            <a:ext cx="11430" cy="85090"/>
          </a:xfrm>
          <a:custGeom>
            <a:avLst/>
            <a:gdLst/>
            <a:ahLst/>
            <a:cxnLst/>
            <a:rect l="l" t="t" r="r" b="b"/>
            <a:pathLst>
              <a:path w="11429" h="85089">
                <a:moveTo>
                  <a:pt x="11049" y="0"/>
                </a:moveTo>
                <a:lnTo>
                  <a:pt x="9858" y="10038"/>
                </a:lnTo>
                <a:lnTo>
                  <a:pt x="7524" y="19732"/>
                </a:lnTo>
                <a:lnTo>
                  <a:pt x="5048" y="29307"/>
                </a:lnTo>
                <a:lnTo>
                  <a:pt x="3429" y="38988"/>
                </a:lnTo>
                <a:lnTo>
                  <a:pt x="2536" y="50383"/>
                </a:lnTo>
                <a:lnTo>
                  <a:pt x="1714" y="61753"/>
                </a:lnTo>
                <a:lnTo>
                  <a:pt x="892" y="73171"/>
                </a:lnTo>
                <a:lnTo>
                  <a:pt x="0" y="84709"/>
                </a:lnTo>
              </a:path>
            </a:pathLst>
          </a:custGeom>
          <a:ln w="12801">
            <a:solidFill>
              <a:srgbClr val="006FC0"/>
            </a:solidFill>
          </a:ln>
        </p:spPr>
        <p:txBody>
          <a:bodyPr wrap="square" lIns="0" tIns="0" rIns="0" bIns="0" rtlCol="0"/>
          <a:lstStyle/>
          <a:p>
            <a:endParaRPr/>
          </a:p>
        </p:txBody>
      </p:sp>
      <p:sp>
        <p:nvSpPr>
          <p:cNvPr id="52" name="object 52"/>
          <p:cNvSpPr/>
          <p:nvPr/>
        </p:nvSpPr>
        <p:spPr>
          <a:xfrm>
            <a:off x="6258433" y="2353691"/>
            <a:ext cx="19050" cy="46990"/>
          </a:xfrm>
          <a:custGeom>
            <a:avLst/>
            <a:gdLst/>
            <a:ahLst/>
            <a:cxnLst/>
            <a:rect l="l" t="t" r="r" b="b"/>
            <a:pathLst>
              <a:path w="19050" h="46989">
                <a:moveTo>
                  <a:pt x="0" y="46609"/>
                </a:moveTo>
                <a:lnTo>
                  <a:pt x="3089" y="35022"/>
                </a:lnTo>
                <a:lnTo>
                  <a:pt x="6524" y="23447"/>
                </a:lnTo>
                <a:lnTo>
                  <a:pt x="9840" y="11801"/>
                </a:lnTo>
                <a:lnTo>
                  <a:pt x="12572" y="0"/>
                </a:lnTo>
                <a:lnTo>
                  <a:pt x="17186" y="8824"/>
                </a:lnTo>
                <a:lnTo>
                  <a:pt x="18430" y="15922"/>
                </a:lnTo>
                <a:lnTo>
                  <a:pt x="17127" y="23663"/>
                </a:lnTo>
                <a:lnTo>
                  <a:pt x="14096" y="34417"/>
                </a:lnTo>
              </a:path>
            </a:pathLst>
          </a:custGeom>
          <a:ln w="12496">
            <a:solidFill>
              <a:srgbClr val="006FC0"/>
            </a:solidFill>
          </a:ln>
        </p:spPr>
        <p:txBody>
          <a:bodyPr wrap="square" lIns="0" tIns="0" rIns="0" bIns="0" rtlCol="0"/>
          <a:lstStyle/>
          <a:p>
            <a:endParaRPr/>
          </a:p>
        </p:txBody>
      </p:sp>
      <p:sp>
        <p:nvSpPr>
          <p:cNvPr id="53" name="object 53"/>
          <p:cNvSpPr/>
          <p:nvPr/>
        </p:nvSpPr>
        <p:spPr>
          <a:xfrm>
            <a:off x="6303009" y="2469769"/>
            <a:ext cx="324485" cy="121920"/>
          </a:xfrm>
          <a:custGeom>
            <a:avLst/>
            <a:gdLst/>
            <a:ahLst/>
            <a:cxnLst/>
            <a:rect l="l" t="t" r="r" b="b"/>
            <a:pathLst>
              <a:path w="324484" h="121919">
                <a:moveTo>
                  <a:pt x="0" y="0"/>
                </a:moveTo>
                <a:lnTo>
                  <a:pt x="20843" y="32575"/>
                </a:lnTo>
                <a:lnTo>
                  <a:pt x="30734" y="70103"/>
                </a:lnTo>
                <a:lnTo>
                  <a:pt x="18795" y="117347"/>
                </a:lnTo>
                <a:lnTo>
                  <a:pt x="10922" y="121919"/>
                </a:lnTo>
                <a:lnTo>
                  <a:pt x="13043" y="108392"/>
                </a:lnTo>
                <a:lnTo>
                  <a:pt x="30099" y="72262"/>
                </a:lnTo>
                <a:lnTo>
                  <a:pt x="58924" y="42169"/>
                </a:lnTo>
                <a:lnTo>
                  <a:pt x="104132" y="53883"/>
                </a:lnTo>
                <a:lnTo>
                  <a:pt x="113029" y="61340"/>
                </a:lnTo>
                <a:lnTo>
                  <a:pt x="125706" y="70082"/>
                </a:lnTo>
                <a:lnTo>
                  <a:pt x="139096" y="77358"/>
                </a:lnTo>
                <a:lnTo>
                  <a:pt x="153392" y="82182"/>
                </a:lnTo>
                <a:lnTo>
                  <a:pt x="168782" y="83565"/>
                </a:lnTo>
                <a:lnTo>
                  <a:pt x="184725" y="80601"/>
                </a:lnTo>
                <a:lnTo>
                  <a:pt x="226694" y="56133"/>
                </a:lnTo>
                <a:lnTo>
                  <a:pt x="250430" y="25826"/>
                </a:lnTo>
                <a:lnTo>
                  <a:pt x="252603" y="14096"/>
                </a:lnTo>
                <a:lnTo>
                  <a:pt x="251713" y="11937"/>
                </a:lnTo>
                <a:lnTo>
                  <a:pt x="251079" y="9525"/>
                </a:lnTo>
                <a:lnTo>
                  <a:pt x="207771" y="36321"/>
                </a:lnTo>
                <a:lnTo>
                  <a:pt x="202279" y="65150"/>
                </a:lnTo>
                <a:lnTo>
                  <a:pt x="206664" y="78791"/>
                </a:lnTo>
                <a:lnTo>
                  <a:pt x="216408" y="90550"/>
                </a:lnTo>
                <a:lnTo>
                  <a:pt x="240809" y="105538"/>
                </a:lnTo>
                <a:lnTo>
                  <a:pt x="267604" y="111966"/>
                </a:lnTo>
                <a:lnTo>
                  <a:pt x="295757" y="113178"/>
                </a:lnTo>
                <a:lnTo>
                  <a:pt x="324231" y="112521"/>
                </a:lnTo>
              </a:path>
            </a:pathLst>
          </a:custGeom>
          <a:ln w="12496">
            <a:solidFill>
              <a:srgbClr val="006FC0"/>
            </a:solidFill>
          </a:ln>
        </p:spPr>
        <p:txBody>
          <a:bodyPr wrap="square" lIns="0" tIns="0" rIns="0" bIns="0" rtlCol="0"/>
          <a:lstStyle/>
          <a:p>
            <a:endParaRPr/>
          </a:p>
        </p:txBody>
      </p:sp>
      <p:sp>
        <p:nvSpPr>
          <p:cNvPr id="54" name="object 54"/>
          <p:cNvSpPr/>
          <p:nvPr/>
        </p:nvSpPr>
        <p:spPr>
          <a:xfrm>
            <a:off x="6848220" y="2468879"/>
            <a:ext cx="153670" cy="144780"/>
          </a:xfrm>
          <a:custGeom>
            <a:avLst/>
            <a:gdLst/>
            <a:ahLst/>
            <a:cxnLst/>
            <a:rect l="l" t="t" r="r" b="b"/>
            <a:pathLst>
              <a:path w="153670" h="144780">
                <a:moveTo>
                  <a:pt x="0" y="0"/>
                </a:moveTo>
                <a:lnTo>
                  <a:pt x="27177" y="32639"/>
                </a:lnTo>
                <a:lnTo>
                  <a:pt x="40433" y="74390"/>
                </a:lnTo>
                <a:lnTo>
                  <a:pt x="45591" y="95825"/>
                </a:lnTo>
                <a:lnTo>
                  <a:pt x="50926" y="117094"/>
                </a:lnTo>
                <a:lnTo>
                  <a:pt x="53601" y="125827"/>
                </a:lnTo>
                <a:lnTo>
                  <a:pt x="55943" y="132381"/>
                </a:lnTo>
                <a:lnTo>
                  <a:pt x="59142" y="138150"/>
                </a:lnTo>
                <a:lnTo>
                  <a:pt x="64388" y="144525"/>
                </a:lnTo>
                <a:lnTo>
                  <a:pt x="71102" y="132220"/>
                </a:lnTo>
                <a:lnTo>
                  <a:pt x="76565" y="119903"/>
                </a:lnTo>
                <a:lnTo>
                  <a:pt x="81337" y="107324"/>
                </a:lnTo>
                <a:lnTo>
                  <a:pt x="85978" y="94234"/>
                </a:lnTo>
                <a:lnTo>
                  <a:pt x="90628" y="80464"/>
                </a:lnTo>
                <a:lnTo>
                  <a:pt x="96027" y="65516"/>
                </a:lnTo>
                <a:lnTo>
                  <a:pt x="102498" y="51210"/>
                </a:lnTo>
                <a:lnTo>
                  <a:pt x="110362" y="39370"/>
                </a:lnTo>
                <a:lnTo>
                  <a:pt x="118657" y="31613"/>
                </a:lnTo>
                <a:lnTo>
                  <a:pt x="125856" y="28749"/>
                </a:lnTo>
                <a:lnTo>
                  <a:pt x="134294" y="29672"/>
                </a:lnTo>
                <a:lnTo>
                  <a:pt x="146303" y="33274"/>
                </a:lnTo>
                <a:lnTo>
                  <a:pt x="148462" y="34162"/>
                </a:lnTo>
                <a:lnTo>
                  <a:pt x="150875" y="34798"/>
                </a:lnTo>
                <a:lnTo>
                  <a:pt x="153670" y="35687"/>
                </a:lnTo>
              </a:path>
            </a:pathLst>
          </a:custGeom>
          <a:ln w="12496">
            <a:solidFill>
              <a:srgbClr val="006FC0"/>
            </a:solidFill>
          </a:ln>
        </p:spPr>
        <p:txBody>
          <a:bodyPr wrap="square" lIns="0" tIns="0" rIns="0" bIns="0" rtlCol="0"/>
          <a:lstStyle/>
          <a:p>
            <a:endParaRPr/>
          </a:p>
        </p:txBody>
      </p:sp>
      <p:sp>
        <p:nvSpPr>
          <p:cNvPr id="55" name="object 55"/>
          <p:cNvSpPr/>
          <p:nvPr/>
        </p:nvSpPr>
        <p:spPr>
          <a:xfrm>
            <a:off x="6997318" y="2480817"/>
            <a:ext cx="133350" cy="118110"/>
          </a:xfrm>
          <a:custGeom>
            <a:avLst/>
            <a:gdLst/>
            <a:ahLst/>
            <a:cxnLst/>
            <a:rect l="l" t="t" r="r" b="b"/>
            <a:pathLst>
              <a:path w="133350" h="118110">
                <a:moveTo>
                  <a:pt x="64642" y="19812"/>
                </a:moveTo>
                <a:lnTo>
                  <a:pt x="71651" y="14966"/>
                </a:lnTo>
                <a:lnTo>
                  <a:pt x="78612" y="10096"/>
                </a:lnTo>
                <a:lnTo>
                  <a:pt x="85574" y="5131"/>
                </a:lnTo>
                <a:lnTo>
                  <a:pt x="92582" y="0"/>
                </a:lnTo>
                <a:lnTo>
                  <a:pt x="76313" y="5244"/>
                </a:lnTo>
                <a:lnTo>
                  <a:pt x="36575" y="35052"/>
                </a:lnTo>
                <a:lnTo>
                  <a:pt x="4321" y="76807"/>
                </a:lnTo>
                <a:lnTo>
                  <a:pt x="0" y="93218"/>
                </a:lnTo>
                <a:lnTo>
                  <a:pt x="2158" y="103935"/>
                </a:lnTo>
                <a:lnTo>
                  <a:pt x="9175" y="110188"/>
                </a:lnTo>
                <a:lnTo>
                  <a:pt x="19002" y="112845"/>
                </a:lnTo>
                <a:lnTo>
                  <a:pt x="29590" y="112776"/>
                </a:lnTo>
                <a:lnTo>
                  <a:pt x="74025" y="93684"/>
                </a:lnTo>
                <a:lnTo>
                  <a:pt x="108711" y="61817"/>
                </a:lnTo>
                <a:lnTo>
                  <a:pt x="125222" y="35941"/>
                </a:lnTo>
                <a:lnTo>
                  <a:pt x="119258" y="46851"/>
                </a:lnTo>
                <a:lnTo>
                  <a:pt x="113903" y="59309"/>
                </a:lnTo>
                <a:lnTo>
                  <a:pt x="110237" y="72338"/>
                </a:lnTo>
                <a:lnTo>
                  <a:pt x="109347" y="84962"/>
                </a:lnTo>
                <a:lnTo>
                  <a:pt x="110630" y="98903"/>
                </a:lnTo>
                <a:lnTo>
                  <a:pt x="113617" y="107235"/>
                </a:lnTo>
                <a:lnTo>
                  <a:pt x="120437" y="112591"/>
                </a:lnTo>
                <a:lnTo>
                  <a:pt x="133223" y="117602"/>
                </a:lnTo>
              </a:path>
            </a:pathLst>
          </a:custGeom>
          <a:ln w="12496">
            <a:solidFill>
              <a:srgbClr val="006FC0"/>
            </a:solidFill>
          </a:ln>
        </p:spPr>
        <p:txBody>
          <a:bodyPr wrap="square" lIns="0" tIns="0" rIns="0" bIns="0" rtlCol="0"/>
          <a:lstStyle/>
          <a:p>
            <a:endParaRPr/>
          </a:p>
        </p:txBody>
      </p:sp>
      <p:sp>
        <p:nvSpPr>
          <p:cNvPr id="56" name="object 56"/>
          <p:cNvSpPr/>
          <p:nvPr/>
        </p:nvSpPr>
        <p:spPr>
          <a:xfrm>
            <a:off x="7194168" y="2470370"/>
            <a:ext cx="182245" cy="113664"/>
          </a:xfrm>
          <a:custGeom>
            <a:avLst/>
            <a:gdLst/>
            <a:ahLst/>
            <a:cxnLst/>
            <a:rect l="l" t="t" r="r" b="b"/>
            <a:pathLst>
              <a:path w="182245" h="113664">
                <a:moveTo>
                  <a:pt x="0" y="76233"/>
                </a:moveTo>
                <a:lnTo>
                  <a:pt x="5032" y="62787"/>
                </a:lnTo>
                <a:lnTo>
                  <a:pt x="9017" y="50389"/>
                </a:lnTo>
                <a:lnTo>
                  <a:pt x="11858" y="37800"/>
                </a:lnTo>
                <a:lnTo>
                  <a:pt x="13461" y="23782"/>
                </a:lnTo>
                <a:lnTo>
                  <a:pt x="13715" y="22004"/>
                </a:lnTo>
                <a:lnTo>
                  <a:pt x="14097" y="19591"/>
                </a:lnTo>
                <a:lnTo>
                  <a:pt x="14604" y="17686"/>
                </a:lnTo>
                <a:lnTo>
                  <a:pt x="17468" y="29979"/>
                </a:lnTo>
                <a:lnTo>
                  <a:pt x="18938" y="43070"/>
                </a:lnTo>
                <a:lnTo>
                  <a:pt x="19480" y="56423"/>
                </a:lnTo>
                <a:lnTo>
                  <a:pt x="19557" y="69502"/>
                </a:lnTo>
                <a:lnTo>
                  <a:pt x="19611" y="80637"/>
                </a:lnTo>
                <a:lnTo>
                  <a:pt x="19510" y="91616"/>
                </a:lnTo>
                <a:lnTo>
                  <a:pt x="19432" y="102524"/>
                </a:lnTo>
                <a:lnTo>
                  <a:pt x="19557" y="113444"/>
                </a:lnTo>
                <a:lnTo>
                  <a:pt x="17486" y="101000"/>
                </a:lnTo>
                <a:lnTo>
                  <a:pt x="18033" y="89425"/>
                </a:lnTo>
                <a:lnTo>
                  <a:pt x="38736" y="53988"/>
                </a:lnTo>
                <a:lnTo>
                  <a:pt x="77724" y="19591"/>
                </a:lnTo>
                <a:lnTo>
                  <a:pt x="125962" y="4964"/>
                </a:lnTo>
                <a:lnTo>
                  <a:pt x="155287" y="0"/>
                </a:lnTo>
                <a:lnTo>
                  <a:pt x="167465" y="1637"/>
                </a:lnTo>
                <a:lnTo>
                  <a:pt x="177000" y="7679"/>
                </a:lnTo>
                <a:lnTo>
                  <a:pt x="181736" y="19591"/>
                </a:lnTo>
                <a:lnTo>
                  <a:pt x="182256" y="30136"/>
                </a:lnTo>
                <a:lnTo>
                  <a:pt x="181419" y="41657"/>
                </a:lnTo>
                <a:lnTo>
                  <a:pt x="180201" y="53417"/>
                </a:lnTo>
                <a:lnTo>
                  <a:pt x="179577" y="64676"/>
                </a:lnTo>
                <a:lnTo>
                  <a:pt x="179004" y="75485"/>
                </a:lnTo>
                <a:lnTo>
                  <a:pt x="177561" y="85520"/>
                </a:lnTo>
                <a:lnTo>
                  <a:pt x="175666" y="95484"/>
                </a:lnTo>
                <a:lnTo>
                  <a:pt x="173735" y="106078"/>
                </a:lnTo>
              </a:path>
            </a:pathLst>
          </a:custGeom>
          <a:ln w="12496">
            <a:solidFill>
              <a:srgbClr val="006FC0"/>
            </a:solidFill>
          </a:ln>
        </p:spPr>
        <p:txBody>
          <a:bodyPr wrap="square" lIns="0" tIns="0" rIns="0" bIns="0" rtlCol="0"/>
          <a:lstStyle/>
          <a:p>
            <a:endParaRPr/>
          </a:p>
        </p:txBody>
      </p:sp>
      <p:sp>
        <p:nvSpPr>
          <p:cNvPr id="57" name="object 57"/>
          <p:cNvSpPr/>
          <p:nvPr/>
        </p:nvSpPr>
        <p:spPr>
          <a:xfrm>
            <a:off x="7370698" y="2341498"/>
            <a:ext cx="56515" cy="61594"/>
          </a:xfrm>
          <a:custGeom>
            <a:avLst/>
            <a:gdLst/>
            <a:ahLst/>
            <a:cxnLst/>
            <a:rect l="l" t="t" r="r" b="b"/>
            <a:pathLst>
              <a:path w="56515" h="61594">
                <a:moveTo>
                  <a:pt x="0" y="61595"/>
                </a:moveTo>
                <a:lnTo>
                  <a:pt x="2047" y="46327"/>
                </a:lnTo>
                <a:lnTo>
                  <a:pt x="5619" y="25177"/>
                </a:lnTo>
                <a:lnTo>
                  <a:pt x="12858" y="6838"/>
                </a:lnTo>
                <a:lnTo>
                  <a:pt x="25907" y="0"/>
                </a:lnTo>
                <a:lnTo>
                  <a:pt x="34474" y="4558"/>
                </a:lnTo>
                <a:lnTo>
                  <a:pt x="43291" y="14176"/>
                </a:lnTo>
                <a:lnTo>
                  <a:pt x="51036" y="24770"/>
                </a:lnTo>
                <a:lnTo>
                  <a:pt x="56387" y="32258"/>
                </a:lnTo>
              </a:path>
            </a:pathLst>
          </a:custGeom>
          <a:ln w="12496">
            <a:solidFill>
              <a:srgbClr val="006FC0"/>
            </a:solidFill>
          </a:ln>
        </p:spPr>
        <p:txBody>
          <a:bodyPr wrap="square" lIns="0" tIns="0" rIns="0" bIns="0" rtlCol="0"/>
          <a:lstStyle/>
          <a:p>
            <a:endParaRPr/>
          </a:p>
        </p:txBody>
      </p:sp>
      <p:sp>
        <p:nvSpPr>
          <p:cNvPr id="58" name="object 58"/>
          <p:cNvSpPr/>
          <p:nvPr/>
        </p:nvSpPr>
        <p:spPr>
          <a:xfrm>
            <a:off x="7471536" y="2441448"/>
            <a:ext cx="149225" cy="128905"/>
          </a:xfrm>
          <a:custGeom>
            <a:avLst/>
            <a:gdLst/>
            <a:ahLst/>
            <a:cxnLst/>
            <a:rect l="l" t="t" r="r" b="b"/>
            <a:pathLst>
              <a:path w="149225" h="128905">
                <a:moveTo>
                  <a:pt x="89662" y="0"/>
                </a:moveTo>
                <a:lnTo>
                  <a:pt x="51925" y="14269"/>
                </a:lnTo>
                <a:lnTo>
                  <a:pt x="15017" y="52562"/>
                </a:lnTo>
                <a:lnTo>
                  <a:pt x="0" y="87756"/>
                </a:lnTo>
                <a:lnTo>
                  <a:pt x="543" y="101657"/>
                </a:lnTo>
                <a:lnTo>
                  <a:pt x="6445" y="111712"/>
                </a:lnTo>
                <a:lnTo>
                  <a:pt x="16680" y="117885"/>
                </a:lnTo>
                <a:lnTo>
                  <a:pt x="30226" y="120141"/>
                </a:lnTo>
                <a:lnTo>
                  <a:pt x="55747" y="116099"/>
                </a:lnTo>
                <a:lnTo>
                  <a:pt x="102074" y="90441"/>
                </a:lnTo>
                <a:lnTo>
                  <a:pt x="133334" y="61261"/>
                </a:lnTo>
                <a:lnTo>
                  <a:pt x="143002" y="47243"/>
                </a:lnTo>
                <a:lnTo>
                  <a:pt x="139031" y="55784"/>
                </a:lnTo>
                <a:lnTo>
                  <a:pt x="135905" y="64515"/>
                </a:lnTo>
                <a:lnTo>
                  <a:pt x="133661" y="73532"/>
                </a:lnTo>
                <a:lnTo>
                  <a:pt x="132334" y="82930"/>
                </a:lnTo>
                <a:lnTo>
                  <a:pt x="131901" y="94083"/>
                </a:lnTo>
                <a:lnTo>
                  <a:pt x="132969" y="104425"/>
                </a:lnTo>
                <a:lnTo>
                  <a:pt x="136227" y="114149"/>
                </a:lnTo>
                <a:lnTo>
                  <a:pt x="142367" y="123443"/>
                </a:lnTo>
                <a:lnTo>
                  <a:pt x="144526" y="125602"/>
                </a:lnTo>
                <a:lnTo>
                  <a:pt x="146939" y="127380"/>
                </a:lnTo>
                <a:lnTo>
                  <a:pt x="149098" y="128904"/>
                </a:lnTo>
              </a:path>
            </a:pathLst>
          </a:custGeom>
          <a:ln w="12496">
            <a:solidFill>
              <a:srgbClr val="006FC0"/>
            </a:solidFill>
          </a:ln>
        </p:spPr>
        <p:txBody>
          <a:bodyPr wrap="square" lIns="0" tIns="0" rIns="0" bIns="0" rtlCol="0"/>
          <a:lstStyle/>
          <a:p>
            <a:endParaRPr/>
          </a:p>
        </p:txBody>
      </p:sp>
      <p:sp>
        <p:nvSpPr>
          <p:cNvPr id="59" name="object 59"/>
          <p:cNvSpPr/>
          <p:nvPr/>
        </p:nvSpPr>
        <p:spPr>
          <a:xfrm>
            <a:off x="7667879" y="2457156"/>
            <a:ext cx="132715" cy="85725"/>
          </a:xfrm>
          <a:custGeom>
            <a:avLst/>
            <a:gdLst/>
            <a:ahLst/>
            <a:cxnLst/>
            <a:rect l="l" t="t" r="r" b="b"/>
            <a:pathLst>
              <a:path w="132715" h="85725">
                <a:moveTo>
                  <a:pt x="14604" y="26074"/>
                </a:moveTo>
                <a:lnTo>
                  <a:pt x="10884" y="34994"/>
                </a:lnTo>
                <a:lnTo>
                  <a:pt x="8366" y="43711"/>
                </a:lnTo>
                <a:lnTo>
                  <a:pt x="6300" y="52595"/>
                </a:lnTo>
                <a:lnTo>
                  <a:pt x="3937" y="62015"/>
                </a:lnTo>
                <a:lnTo>
                  <a:pt x="889" y="69635"/>
                </a:lnTo>
                <a:lnTo>
                  <a:pt x="0" y="71794"/>
                </a:lnTo>
                <a:lnTo>
                  <a:pt x="0" y="77001"/>
                </a:lnTo>
                <a:lnTo>
                  <a:pt x="11963" y="69407"/>
                </a:lnTo>
                <a:lnTo>
                  <a:pt x="23034" y="60634"/>
                </a:lnTo>
                <a:lnTo>
                  <a:pt x="33700" y="51123"/>
                </a:lnTo>
                <a:lnTo>
                  <a:pt x="44450" y="41314"/>
                </a:lnTo>
                <a:lnTo>
                  <a:pt x="58580" y="29265"/>
                </a:lnTo>
                <a:lnTo>
                  <a:pt x="73866" y="17978"/>
                </a:lnTo>
                <a:lnTo>
                  <a:pt x="90223" y="8453"/>
                </a:lnTo>
                <a:lnTo>
                  <a:pt x="107569" y="1690"/>
                </a:lnTo>
                <a:lnTo>
                  <a:pt x="118979" y="0"/>
                </a:lnTo>
                <a:lnTo>
                  <a:pt x="127031" y="2928"/>
                </a:lnTo>
                <a:lnTo>
                  <a:pt x="131607" y="10191"/>
                </a:lnTo>
                <a:lnTo>
                  <a:pt x="132588" y="21502"/>
                </a:lnTo>
                <a:lnTo>
                  <a:pt x="130956" y="35921"/>
                </a:lnTo>
                <a:lnTo>
                  <a:pt x="128397" y="49791"/>
                </a:lnTo>
                <a:lnTo>
                  <a:pt x="125551" y="63615"/>
                </a:lnTo>
                <a:lnTo>
                  <a:pt x="123063" y="77890"/>
                </a:lnTo>
                <a:lnTo>
                  <a:pt x="122809" y="80049"/>
                </a:lnTo>
                <a:lnTo>
                  <a:pt x="122174" y="82716"/>
                </a:lnTo>
                <a:lnTo>
                  <a:pt x="122174" y="85510"/>
                </a:lnTo>
              </a:path>
            </a:pathLst>
          </a:custGeom>
          <a:ln w="12496">
            <a:solidFill>
              <a:srgbClr val="006FC0"/>
            </a:solidFill>
          </a:ln>
        </p:spPr>
        <p:txBody>
          <a:bodyPr wrap="square" lIns="0" tIns="0" rIns="0" bIns="0" rtlCol="0"/>
          <a:lstStyle/>
          <a:p>
            <a:endParaRPr/>
          </a:p>
        </p:txBody>
      </p:sp>
      <p:sp>
        <p:nvSpPr>
          <p:cNvPr id="60" name="object 60"/>
          <p:cNvSpPr/>
          <p:nvPr/>
        </p:nvSpPr>
        <p:spPr>
          <a:xfrm>
            <a:off x="7830311" y="2449702"/>
            <a:ext cx="93345" cy="117475"/>
          </a:xfrm>
          <a:custGeom>
            <a:avLst/>
            <a:gdLst/>
            <a:ahLst/>
            <a:cxnLst/>
            <a:rect l="l" t="t" r="r" b="b"/>
            <a:pathLst>
              <a:path w="93345" h="117475">
                <a:moveTo>
                  <a:pt x="85344" y="17018"/>
                </a:moveTo>
                <a:lnTo>
                  <a:pt x="90551" y="8509"/>
                </a:lnTo>
                <a:lnTo>
                  <a:pt x="92964" y="6096"/>
                </a:lnTo>
                <a:lnTo>
                  <a:pt x="86233" y="0"/>
                </a:lnTo>
                <a:lnTo>
                  <a:pt x="47656" y="31611"/>
                </a:lnTo>
                <a:lnTo>
                  <a:pt x="11128" y="72532"/>
                </a:lnTo>
                <a:lnTo>
                  <a:pt x="0" y="105410"/>
                </a:lnTo>
                <a:lnTo>
                  <a:pt x="2784" y="113615"/>
                </a:lnTo>
                <a:lnTo>
                  <a:pt x="8842" y="116855"/>
                </a:lnTo>
                <a:lnTo>
                  <a:pt x="16734" y="117357"/>
                </a:lnTo>
                <a:lnTo>
                  <a:pt x="25019" y="117348"/>
                </a:lnTo>
              </a:path>
            </a:pathLst>
          </a:custGeom>
          <a:ln w="12496">
            <a:solidFill>
              <a:srgbClr val="006FC0"/>
            </a:solidFill>
          </a:ln>
        </p:spPr>
        <p:txBody>
          <a:bodyPr wrap="square" lIns="0" tIns="0" rIns="0" bIns="0" rtlCol="0"/>
          <a:lstStyle/>
          <a:p>
            <a:endParaRPr/>
          </a:p>
        </p:txBody>
      </p:sp>
      <p:sp>
        <p:nvSpPr>
          <p:cNvPr id="61" name="object 61"/>
          <p:cNvSpPr/>
          <p:nvPr/>
        </p:nvSpPr>
        <p:spPr>
          <a:xfrm>
            <a:off x="7965947" y="2436540"/>
            <a:ext cx="160020" cy="128270"/>
          </a:xfrm>
          <a:custGeom>
            <a:avLst/>
            <a:gdLst/>
            <a:ahLst/>
            <a:cxnLst/>
            <a:rect l="l" t="t" r="r" b="b"/>
            <a:pathLst>
              <a:path w="160020" h="128269">
                <a:moveTo>
                  <a:pt x="0" y="77424"/>
                </a:moveTo>
                <a:lnTo>
                  <a:pt x="341" y="88231"/>
                </a:lnTo>
                <a:lnTo>
                  <a:pt x="5778" y="91775"/>
                </a:lnTo>
                <a:lnTo>
                  <a:pt x="15501" y="90747"/>
                </a:lnTo>
                <a:lnTo>
                  <a:pt x="68929" y="75566"/>
                </a:lnTo>
                <a:lnTo>
                  <a:pt x="106679" y="56723"/>
                </a:lnTo>
                <a:lnTo>
                  <a:pt x="143684" y="25469"/>
                </a:lnTo>
                <a:lnTo>
                  <a:pt x="147827" y="10749"/>
                </a:lnTo>
                <a:lnTo>
                  <a:pt x="146557" y="7955"/>
                </a:lnTo>
                <a:lnTo>
                  <a:pt x="145415" y="5542"/>
                </a:lnTo>
                <a:lnTo>
                  <a:pt x="144525" y="2748"/>
                </a:lnTo>
                <a:lnTo>
                  <a:pt x="127059" y="0"/>
                </a:lnTo>
                <a:lnTo>
                  <a:pt x="111664" y="859"/>
                </a:lnTo>
                <a:lnTo>
                  <a:pt x="96698" y="5266"/>
                </a:lnTo>
                <a:lnTo>
                  <a:pt x="63428" y="24251"/>
                </a:lnTo>
                <a:lnTo>
                  <a:pt x="35155" y="56239"/>
                </a:lnTo>
                <a:lnTo>
                  <a:pt x="29209" y="75900"/>
                </a:lnTo>
                <a:lnTo>
                  <a:pt x="34325" y="99212"/>
                </a:lnTo>
                <a:lnTo>
                  <a:pt x="50704" y="114952"/>
                </a:lnTo>
                <a:lnTo>
                  <a:pt x="73036" y="124120"/>
                </a:lnTo>
                <a:lnTo>
                  <a:pt x="96011" y="127716"/>
                </a:lnTo>
                <a:lnTo>
                  <a:pt x="113367" y="127125"/>
                </a:lnTo>
                <a:lnTo>
                  <a:pt x="129127" y="123652"/>
                </a:lnTo>
                <a:lnTo>
                  <a:pt x="144268" y="118179"/>
                </a:lnTo>
                <a:lnTo>
                  <a:pt x="159766" y="111587"/>
                </a:lnTo>
              </a:path>
            </a:pathLst>
          </a:custGeom>
          <a:ln w="12496">
            <a:solidFill>
              <a:srgbClr val="006FC0"/>
            </a:solidFill>
          </a:ln>
        </p:spPr>
        <p:txBody>
          <a:bodyPr wrap="square" lIns="0" tIns="0" rIns="0" bIns="0" rtlCol="0"/>
          <a:lstStyle/>
          <a:p>
            <a:endParaRPr/>
          </a:p>
        </p:txBody>
      </p:sp>
      <p:sp>
        <p:nvSpPr>
          <p:cNvPr id="62" name="object 62"/>
          <p:cNvSpPr/>
          <p:nvPr/>
        </p:nvSpPr>
        <p:spPr>
          <a:xfrm>
            <a:off x="8037576" y="2244217"/>
            <a:ext cx="48260" cy="104139"/>
          </a:xfrm>
          <a:custGeom>
            <a:avLst/>
            <a:gdLst/>
            <a:ahLst/>
            <a:cxnLst/>
            <a:rect l="l" t="t" r="r" b="b"/>
            <a:pathLst>
              <a:path w="48259" h="104139">
                <a:moveTo>
                  <a:pt x="21590" y="0"/>
                </a:moveTo>
                <a:lnTo>
                  <a:pt x="14144" y="613"/>
                </a:lnTo>
                <a:lnTo>
                  <a:pt x="7175" y="2619"/>
                </a:lnTo>
                <a:lnTo>
                  <a:pt x="2016" y="7125"/>
                </a:lnTo>
                <a:lnTo>
                  <a:pt x="0" y="15240"/>
                </a:lnTo>
                <a:lnTo>
                  <a:pt x="2270" y="29884"/>
                </a:lnTo>
                <a:lnTo>
                  <a:pt x="7683" y="44958"/>
                </a:lnTo>
                <a:lnTo>
                  <a:pt x="14144" y="59745"/>
                </a:lnTo>
                <a:lnTo>
                  <a:pt x="19557" y="73533"/>
                </a:lnTo>
                <a:lnTo>
                  <a:pt x="22298" y="82617"/>
                </a:lnTo>
                <a:lnTo>
                  <a:pt x="26431" y="92297"/>
                </a:lnTo>
                <a:lnTo>
                  <a:pt x="32684" y="100214"/>
                </a:lnTo>
                <a:lnTo>
                  <a:pt x="41782" y="104012"/>
                </a:lnTo>
                <a:lnTo>
                  <a:pt x="44196" y="103378"/>
                </a:lnTo>
                <a:lnTo>
                  <a:pt x="45974" y="102488"/>
                </a:lnTo>
                <a:lnTo>
                  <a:pt x="47878" y="101854"/>
                </a:lnTo>
              </a:path>
            </a:pathLst>
          </a:custGeom>
          <a:ln w="12496">
            <a:solidFill>
              <a:srgbClr val="006FC0"/>
            </a:solidFill>
          </a:ln>
        </p:spPr>
        <p:txBody>
          <a:bodyPr wrap="square" lIns="0" tIns="0" rIns="0" bIns="0" rtlCol="0"/>
          <a:lstStyle/>
          <a:p>
            <a:endParaRPr/>
          </a:p>
        </p:txBody>
      </p:sp>
      <p:sp>
        <p:nvSpPr>
          <p:cNvPr id="63" name="object 63"/>
          <p:cNvSpPr/>
          <p:nvPr/>
        </p:nvSpPr>
        <p:spPr>
          <a:xfrm>
            <a:off x="8147304" y="2244851"/>
            <a:ext cx="74295" cy="99695"/>
          </a:xfrm>
          <a:custGeom>
            <a:avLst/>
            <a:gdLst/>
            <a:ahLst/>
            <a:cxnLst/>
            <a:rect l="l" t="t" r="r" b="b"/>
            <a:pathLst>
              <a:path w="74295" h="99694">
                <a:moveTo>
                  <a:pt x="0" y="0"/>
                </a:moveTo>
                <a:lnTo>
                  <a:pt x="7348" y="1772"/>
                </a:lnTo>
                <a:lnTo>
                  <a:pt x="11350" y="6651"/>
                </a:lnTo>
                <a:lnTo>
                  <a:pt x="13805" y="13983"/>
                </a:lnTo>
                <a:lnTo>
                  <a:pt x="16510" y="23113"/>
                </a:lnTo>
                <a:lnTo>
                  <a:pt x="21591" y="38520"/>
                </a:lnTo>
                <a:lnTo>
                  <a:pt x="45720" y="79883"/>
                </a:lnTo>
                <a:lnTo>
                  <a:pt x="66794" y="95992"/>
                </a:lnTo>
                <a:lnTo>
                  <a:pt x="73787" y="99695"/>
                </a:lnTo>
              </a:path>
            </a:pathLst>
          </a:custGeom>
          <a:ln w="12496">
            <a:solidFill>
              <a:srgbClr val="006FC0"/>
            </a:solidFill>
          </a:ln>
        </p:spPr>
        <p:txBody>
          <a:bodyPr wrap="square" lIns="0" tIns="0" rIns="0" bIns="0" rtlCol="0"/>
          <a:lstStyle/>
          <a:p>
            <a:endParaRPr/>
          </a:p>
        </p:txBody>
      </p:sp>
      <p:sp>
        <p:nvSpPr>
          <p:cNvPr id="64" name="object 64"/>
          <p:cNvSpPr/>
          <p:nvPr/>
        </p:nvSpPr>
        <p:spPr>
          <a:xfrm>
            <a:off x="8342121" y="2213403"/>
            <a:ext cx="178435" cy="374650"/>
          </a:xfrm>
          <a:custGeom>
            <a:avLst/>
            <a:gdLst/>
            <a:ahLst/>
            <a:cxnLst/>
            <a:rect l="l" t="t" r="r" b="b"/>
            <a:pathLst>
              <a:path w="178434" h="374650">
                <a:moveTo>
                  <a:pt x="0" y="8334"/>
                </a:moveTo>
                <a:lnTo>
                  <a:pt x="8409" y="2911"/>
                </a:lnTo>
                <a:lnTo>
                  <a:pt x="14319" y="0"/>
                </a:lnTo>
                <a:lnTo>
                  <a:pt x="20752" y="1637"/>
                </a:lnTo>
                <a:lnTo>
                  <a:pt x="61912" y="46640"/>
                </a:lnTo>
                <a:lnTo>
                  <a:pt x="87375" y="88471"/>
                </a:lnTo>
                <a:lnTo>
                  <a:pt x="123475" y="152542"/>
                </a:lnTo>
                <a:lnTo>
                  <a:pt x="154431" y="218900"/>
                </a:lnTo>
                <a:lnTo>
                  <a:pt x="173656" y="270922"/>
                </a:lnTo>
                <a:lnTo>
                  <a:pt x="177881" y="298749"/>
                </a:lnTo>
                <a:lnTo>
                  <a:pt x="173735" y="324945"/>
                </a:lnTo>
                <a:lnTo>
                  <a:pt x="147478" y="356330"/>
                </a:lnTo>
                <a:lnTo>
                  <a:pt x="108457" y="371046"/>
                </a:lnTo>
                <a:lnTo>
                  <a:pt x="94249" y="372522"/>
                </a:lnTo>
                <a:lnTo>
                  <a:pt x="87044" y="373243"/>
                </a:lnTo>
                <a:lnTo>
                  <a:pt x="79755" y="374094"/>
                </a:lnTo>
              </a:path>
            </a:pathLst>
          </a:custGeom>
          <a:ln w="12496">
            <a:solidFill>
              <a:srgbClr val="006FC0"/>
            </a:solidFill>
          </a:ln>
        </p:spPr>
        <p:txBody>
          <a:bodyPr wrap="square" lIns="0" tIns="0" rIns="0" bIns="0" rtlCol="0"/>
          <a:lstStyle/>
          <a:p>
            <a:endParaRPr/>
          </a:p>
        </p:txBody>
      </p:sp>
      <p:sp>
        <p:nvSpPr>
          <p:cNvPr id="65" name="object 65"/>
          <p:cNvSpPr/>
          <p:nvPr/>
        </p:nvSpPr>
        <p:spPr>
          <a:xfrm>
            <a:off x="344728" y="2991276"/>
            <a:ext cx="177800" cy="177165"/>
          </a:xfrm>
          <a:custGeom>
            <a:avLst/>
            <a:gdLst/>
            <a:ahLst/>
            <a:cxnLst/>
            <a:rect l="l" t="t" r="r" b="b"/>
            <a:pathLst>
              <a:path w="177800" h="177164">
                <a:moveTo>
                  <a:pt x="117348" y="92664"/>
                </a:moveTo>
                <a:lnTo>
                  <a:pt x="146608" y="60025"/>
                </a:lnTo>
                <a:lnTo>
                  <a:pt x="147161" y="51825"/>
                </a:lnTo>
                <a:lnTo>
                  <a:pt x="144856" y="43864"/>
                </a:lnTo>
                <a:lnTo>
                  <a:pt x="114795" y="12670"/>
                </a:lnTo>
                <a:lnTo>
                  <a:pt x="72651" y="0"/>
                </a:lnTo>
                <a:lnTo>
                  <a:pt x="56273" y="1970"/>
                </a:lnTo>
                <a:lnTo>
                  <a:pt x="14187" y="36671"/>
                </a:lnTo>
                <a:lnTo>
                  <a:pt x="1414" y="79259"/>
                </a:lnTo>
                <a:lnTo>
                  <a:pt x="0" y="101554"/>
                </a:lnTo>
                <a:lnTo>
                  <a:pt x="1123" y="119981"/>
                </a:lnTo>
                <a:lnTo>
                  <a:pt x="5333" y="139146"/>
                </a:lnTo>
                <a:lnTo>
                  <a:pt x="13201" y="156882"/>
                </a:lnTo>
                <a:lnTo>
                  <a:pt x="25298" y="171023"/>
                </a:lnTo>
                <a:lnTo>
                  <a:pt x="37604" y="176728"/>
                </a:lnTo>
                <a:lnTo>
                  <a:pt x="50139" y="175611"/>
                </a:lnTo>
                <a:lnTo>
                  <a:pt x="84877" y="146405"/>
                </a:lnTo>
                <a:lnTo>
                  <a:pt x="104213" y="112488"/>
                </a:lnTo>
                <a:lnTo>
                  <a:pt x="113080" y="95077"/>
                </a:lnTo>
                <a:lnTo>
                  <a:pt x="118033" y="86038"/>
                </a:lnTo>
                <a:lnTo>
                  <a:pt x="123215" y="77154"/>
                </a:lnTo>
                <a:lnTo>
                  <a:pt x="128511" y="68341"/>
                </a:lnTo>
                <a:lnTo>
                  <a:pt x="133807" y="59517"/>
                </a:lnTo>
                <a:lnTo>
                  <a:pt x="143817" y="65893"/>
                </a:lnTo>
                <a:lnTo>
                  <a:pt x="148742" y="74233"/>
                </a:lnTo>
                <a:lnTo>
                  <a:pt x="151380" y="84645"/>
                </a:lnTo>
                <a:lnTo>
                  <a:pt x="154533" y="97236"/>
                </a:lnTo>
                <a:lnTo>
                  <a:pt x="159824" y="113228"/>
                </a:lnTo>
                <a:lnTo>
                  <a:pt x="165315" y="129160"/>
                </a:lnTo>
                <a:lnTo>
                  <a:pt x="171207" y="144974"/>
                </a:lnTo>
                <a:lnTo>
                  <a:pt x="177698" y="160609"/>
                </a:lnTo>
              </a:path>
            </a:pathLst>
          </a:custGeom>
          <a:ln w="12801">
            <a:solidFill>
              <a:srgbClr val="006FC0"/>
            </a:solidFill>
          </a:ln>
        </p:spPr>
        <p:txBody>
          <a:bodyPr wrap="square" lIns="0" tIns="0" rIns="0" bIns="0" rtlCol="0"/>
          <a:lstStyle/>
          <a:p>
            <a:endParaRPr/>
          </a:p>
        </p:txBody>
      </p:sp>
      <p:sp>
        <p:nvSpPr>
          <p:cNvPr id="66" name="object 66"/>
          <p:cNvSpPr/>
          <p:nvPr/>
        </p:nvSpPr>
        <p:spPr>
          <a:xfrm>
            <a:off x="572414" y="3016926"/>
            <a:ext cx="70485" cy="170815"/>
          </a:xfrm>
          <a:custGeom>
            <a:avLst/>
            <a:gdLst/>
            <a:ahLst/>
            <a:cxnLst/>
            <a:rect l="l" t="t" r="r" b="b"/>
            <a:pathLst>
              <a:path w="70484" h="170814">
                <a:moveTo>
                  <a:pt x="70408" y="5800"/>
                </a:moveTo>
                <a:lnTo>
                  <a:pt x="61898" y="0"/>
                </a:lnTo>
                <a:lnTo>
                  <a:pt x="53301" y="1593"/>
                </a:lnTo>
                <a:lnTo>
                  <a:pt x="45334" y="8782"/>
                </a:lnTo>
                <a:lnTo>
                  <a:pt x="38709" y="19770"/>
                </a:lnTo>
                <a:lnTo>
                  <a:pt x="32104" y="36792"/>
                </a:lnTo>
                <a:lnTo>
                  <a:pt x="28155" y="54600"/>
                </a:lnTo>
                <a:lnTo>
                  <a:pt x="26665" y="72741"/>
                </a:lnTo>
                <a:lnTo>
                  <a:pt x="27431" y="90763"/>
                </a:lnTo>
                <a:lnTo>
                  <a:pt x="30141" y="107082"/>
                </a:lnTo>
                <a:lnTo>
                  <a:pt x="33566" y="122640"/>
                </a:lnTo>
                <a:lnTo>
                  <a:pt x="35447" y="138197"/>
                </a:lnTo>
                <a:lnTo>
                  <a:pt x="33528" y="154517"/>
                </a:lnTo>
                <a:lnTo>
                  <a:pt x="28117" y="164389"/>
                </a:lnTo>
                <a:lnTo>
                  <a:pt x="19964" y="169487"/>
                </a:lnTo>
                <a:lnTo>
                  <a:pt x="10210" y="170751"/>
                </a:lnTo>
                <a:lnTo>
                  <a:pt x="0" y="169122"/>
                </a:lnTo>
              </a:path>
            </a:pathLst>
          </a:custGeom>
          <a:ln w="12801">
            <a:solidFill>
              <a:srgbClr val="006FC0"/>
            </a:solidFill>
          </a:ln>
        </p:spPr>
        <p:txBody>
          <a:bodyPr wrap="square" lIns="0" tIns="0" rIns="0" bIns="0" rtlCol="0"/>
          <a:lstStyle/>
          <a:p>
            <a:endParaRPr/>
          </a:p>
        </p:txBody>
      </p:sp>
      <p:sp>
        <p:nvSpPr>
          <p:cNvPr id="67" name="object 67"/>
          <p:cNvSpPr/>
          <p:nvPr/>
        </p:nvSpPr>
        <p:spPr>
          <a:xfrm>
            <a:off x="1008278" y="2912998"/>
            <a:ext cx="29209" cy="269240"/>
          </a:xfrm>
          <a:custGeom>
            <a:avLst/>
            <a:gdLst/>
            <a:ahLst/>
            <a:cxnLst/>
            <a:rect l="l" t="t" r="r" b="b"/>
            <a:pathLst>
              <a:path w="29209" h="269239">
                <a:moveTo>
                  <a:pt x="28956" y="0"/>
                </a:moveTo>
                <a:lnTo>
                  <a:pt x="7010" y="36195"/>
                </a:lnTo>
                <a:lnTo>
                  <a:pt x="2438" y="89312"/>
                </a:lnTo>
                <a:lnTo>
                  <a:pt x="1524" y="142621"/>
                </a:lnTo>
                <a:lnTo>
                  <a:pt x="1171" y="168600"/>
                </a:lnTo>
                <a:lnTo>
                  <a:pt x="990" y="194437"/>
                </a:lnTo>
                <a:lnTo>
                  <a:pt x="923" y="220273"/>
                </a:lnTo>
                <a:lnTo>
                  <a:pt x="914" y="246252"/>
                </a:lnTo>
                <a:lnTo>
                  <a:pt x="914" y="258699"/>
                </a:lnTo>
                <a:lnTo>
                  <a:pt x="0" y="261747"/>
                </a:lnTo>
                <a:lnTo>
                  <a:pt x="4267" y="268859"/>
                </a:lnTo>
              </a:path>
            </a:pathLst>
          </a:custGeom>
          <a:ln w="12801">
            <a:solidFill>
              <a:srgbClr val="006FC0"/>
            </a:solidFill>
          </a:ln>
        </p:spPr>
        <p:txBody>
          <a:bodyPr wrap="square" lIns="0" tIns="0" rIns="0" bIns="0" rtlCol="0"/>
          <a:lstStyle/>
          <a:p>
            <a:endParaRPr/>
          </a:p>
        </p:txBody>
      </p:sp>
      <p:sp>
        <p:nvSpPr>
          <p:cNvPr id="68" name="object 68"/>
          <p:cNvSpPr/>
          <p:nvPr/>
        </p:nvSpPr>
        <p:spPr>
          <a:xfrm>
            <a:off x="1123492" y="2998977"/>
            <a:ext cx="380365" cy="128270"/>
          </a:xfrm>
          <a:custGeom>
            <a:avLst/>
            <a:gdLst/>
            <a:ahLst/>
            <a:cxnLst/>
            <a:rect l="l" t="t" r="r" b="b"/>
            <a:pathLst>
              <a:path w="380365" h="128269">
                <a:moveTo>
                  <a:pt x="72847" y="13335"/>
                </a:moveTo>
                <a:lnTo>
                  <a:pt x="37014" y="45696"/>
                </a:lnTo>
                <a:lnTo>
                  <a:pt x="8153" y="82248"/>
                </a:lnTo>
                <a:lnTo>
                  <a:pt x="0" y="111251"/>
                </a:lnTo>
                <a:lnTo>
                  <a:pt x="2314" y="121031"/>
                </a:lnTo>
                <a:lnTo>
                  <a:pt x="8686" y="126523"/>
                </a:lnTo>
                <a:lnTo>
                  <a:pt x="17573" y="128254"/>
                </a:lnTo>
                <a:lnTo>
                  <a:pt x="27431" y="126746"/>
                </a:lnTo>
                <a:lnTo>
                  <a:pt x="65708" y="99635"/>
                </a:lnTo>
                <a:lnTo>
                  <a:pt x="97878" y="59293"/>
                </a:lnTo>
                <a:lnTo>
                  <a:pt x="108856" y="45094"/>
                </a:lnTo>
                <a:lnTo>
                  <a:pt x="121005" y="32004"/>
                </a:lnTo>
                <a:lnTo>
                  <a:pt x="130182" y="39020"/>
                </a:lnTo>
                <a:lnTo>
                  <a:pt x="135445" y="48132"/>
                </a:lnTo>
                <a:lnTo>
                  <a:pt x="139050" y="59150"/>
                </a:lnTo>
                <a:lnTo>
                  <a:pt x="143256" y="71882"/>
                </a:lnTo>
                <a:lnTo>
                  <a:pt x="169113" y="103632"/>
                </a:lnTo>
                <a:lnTo>
                  <a:pt x="178912" y="103663"/>
                </a:lnTo>
                <a:lnTo>
                  <a:pt x="187782" y="99695"/>
                </a:lnTo>
                <a:lnTo>
                  <a:pt x="195795" y="93630"/>
                </a:lnTo>
                <a:lnTo>
                  <a:pt x="203022" y="87375"/>
                </a:lnTo>
                <a:lnTo>
                  <a:pt x="213575" y="77940"/>
                </a:lnTo>
                <a:lnTo>
                  <a:pt x="225247" y="69135"/>
                </a:lnTo>
                <a:lnTo>
                  <a:pt x="238062" y="64212"/>
                </a:lnTo>
                <a:lnTo>
                  <a:pt x="252044" y="66421"/>
                </a:lnTo>
                <a:lnTo>
                  <a:pt x="265662" y="74469"/>
                </a:lnTo>
                <a:lnTo>
                  <a:pt x="278317" y="82994"/>
                </a:lnTo>
                <a:lnTo>
                  <a:pt x="291709" y="89709"/>
                </a:lnTo>
                <a:lnTo>
                  <a:pt x="307543" y="92329"/>
                </a:lnTo>
                <a:lnTo>
                  <a:pt x="319381" y="90108"/>
                </a:lnTo>
                <a:lnTo>
                  <a:pt x="329768" y="84661"/>
                </a:lnTo>
                <a:lnTo>
                  <a:pt x="356073" y="41116"/>
                </a:lnTo>
                <a:lnTo>
                  <a:pt x="358654" y="27582"/>
                </a:lnTo>
                <a:lnTo>
                  <a:pt x="363296" y="15239"/>
                </a:lnTo>
                <a:lnTo>
                  <a:pt x="367614" y="7874"/>
                </a:lnTo>
                <a:lnTo>
                  <a:pt x="373075" y="4572"/>
                </a:lnTo>
                <a:lnTo>
                  <a:pt x="379806" y="0"/>
                </a:lnTo>
              </a:path>
            </a:pathLst>
          </a:custGeom>
          <a:ln w="12801">
            <a:solidFill>
              <a:srgbClr val="006FC0"/>
            </a:solidFill>
          </a:ln>
        </p:spPr>
        <p:txBody>
          <a:bodyPr wrap="square" lIns="0" tIns="0" rIns="0" bIns="0" rtlCol="0"/>
          <a:lstStyle/>
          <a:p>
            <a:endParaRPr/>
          </a:p>
        </p:txBody>
      </p:sp>
      <p:sp>
        <p:nvSpPr>
          <p:cNvPr id="69" name="object 69"/>
          <p:cNvSpPr/>
          <p:nvPr/>
        </p:nvSpPr>
        <p:spPr>
          <a:xfrm>
            <a:off x="1805304" y="2992590"/>
            <a:ext cx="168275" cy="78740"/>
          </a:xfrm>
          <a:custGeom>
            <a:avLst/>
            <a:gdLst/>
            <a:ahLst/>
            <a:cxnLst/>
            <a:rect l="l" t="t" r="r" b="b"/>
            <a:pathLst>
              <a:path w="168275" h="78739">
                <a:moveTo>
                  <a:pt x="78358" y="27342"/>
                </a:moveTo>
                <a:lnTo>
                  <a:pt x="85010" y="0"/>
                </a:lnTo>
                <a:lnTo>
                  <a:pt x="71691" y="1291"/>
                </a:lnTo>
                <a:lnTo>
                  <a:pt x="30896" y="20385"/>
                </a:lnTo>
                <a:lnTo>
                  <a:pt x="0" y="57568"/>
                </a:lnTo>
                <a:lnTo>
                  <a:pt x="2520" y="70103"/>
                </a:lnTo>
                <a:lnTo>
                  <a:pt x="12636" y="76221"/>
                </a:lnTo>
                <a:lnTo>
                  <a:pt x="25896" y="78124"/>
                </a:lnTo>
                <a:lnTo>
                  <a:pt x="37845" y="78015"/>
                </a:lnTo>
                <a:lnTo>
                  <a:pt x="80533" y="68347"/>
                </a:lnTo>
                <a:lnTo>
                  <a:pt x="119506" y="48678"/>
                </a:lnTo>
                <a:lnTo>
                  <a:pt x="156511" y="21889"/>
                </a:lnTo>
                <a:lnTo>
                  <a:pt x="168275" y="12483"/>
                </a:lnTo>
                <a:lnTo>
                  <a:pt x="162960" y="25288"/>
                </a:lnTo>
                <a:lnTo>
                  <a:pt x="157575" y="37963"/>
                </a:lnTo>
                <a:lnTo>
                  <a:pt x="152808" y="50756"/>
                </a:lnTo>
                <a:lnTo>
                  <a:pt x="149351" y="63918"/>
                </a:lnTo>
                <a:lnTo>
                  <a:pt x="149097" y="66331"/>
                </a:lnTo>
                <a:lnTo>
                  <a:pt x="148717" y="69125"/>
                </a:lnTo>
                <a:lnTo>
                  <a:pt x="148717" y="71919"/>
                </a:lnTo>
              </a:path>
            </a:pathLst>
          </a:custGeom>
          <a:ln w="12801">
            <a:solidFill>
              <a:srgbClr val="006FC0"/>
            </a:solidFill>
          </a:ln>
        </p:spPr>
        <p:txBody>
          <a:bodyPr wrap="square" lIns="0" tIns="0" rIns="0" bIns="0" rtlCol="0"/>
          <a:lstStyle/>
          <a:p>
            <a:endParaRPr/>
          </a:p>
        </p:txBody>
      </p:sp>
      <p:sp>
        <p:nvSpPr>
          <p:cNvPr id="70" name="object 70"/>
          <p:cNvSpPr/>
          <p:nvPr/>
        </p:nvSpPr>
        <p:spPr>
          <a:xfrm>
            <a:off x="2120138" y="2909744"/>
            <a:ext cx="93345" cy="153670"/>
          </a:xfrm>
          <a:custGeom>
            <a:avLst/>
            <a:gdLst/>
            <a:ahLst/>
            <a:cxnLst/>
            <a:rect l="l" t="t" r="r" b="b"/>
            <a:pathLst>
              <a:path w="93344" h="153669">
                <a:moveTo>
                  <a:pt x="76835" y="5921"/>
                </a:moveTo>
                <a:lnTo>
                  <a:pt x="67490" y="1192"/>
                </a:lnTo>
                <a:lnTo>
                  <a:pt x="58086" y="0"/>
                </a:lnTo>
                <a:lnTo>
                  <a:pt x="49135" y="3546"/>
                </a:lnTo>
                <a:lnTo>
                  <a:pt x="41148" y="13033"/>
                </a:lnTo>
                <a:lnTo>
                  <a:pt x="36937" y="26285"/>
                </a:lnTo>
                <a:lnTo>
                  <a:pt x="37655" y="39893"/>
                </a:lnTo>
                <a:lnTo>
                  <a:pt x="42183" y="52931"/>
                </a:lnTo>
                <a:lnTo>
                  <a:pt x="49403" y="64468"/>
                </a:lnTo>
                <a:lnTo>
                  <a:pt x="59178" y="73961"/>
                </a:lnTo>
                <a:lnTo>
                  <a:pt x="70929" y="82597"/>
                </a:lnTo>
                <a:lnTo>
                  <a:pt x="82299" y="91471"/>
                </a:lnTo>
                <a:lnTo>
                  <a:pt x="90931" y="101679"/>
                </a:lnTo>
                <a:lnTo>
                  <a:pt x="91439" y="104981"/>
                </a:lnTo>
                <a:lnTo>
                  <a:pt x="92456" y="108410"/>
                </a:lnTo>
                <a:lnTo>
                  <a:pt x="92963" y="111458"/>
                </a:lnTo>
                <a:lnTo>
                  <a:pt x="80002" y="117103"/>
                </a:lnTo>
                <a:lnTo>
                  <a:pt x="66801" y="122046"/>
                </a:lnTo>
                <a:lnTo>
                  <a:pt x="53601" y="126871"/>
                </a:lnTo>
                <a:lnTo>
                  <a:pt x="40639" y="132159"/>
                </a:lnTo>
                <a:lnTo>
                  <a:pt x="30200" y="137060"/>
                </a:lnTo>
                <a:lnTo>
                  <a:pt x="19986" y="142224"/>
                </a:lnTo>
                <a:lnTo>
                  <a:pt x="9939" y="147625"/>
                </a:lnTo>
                <a:lnTo>
                  <a:pt x="0" y="153241"/>
                </a:lnTo>
              </a:path>
            </a:pathLst>
          </a:custGeom>
          <a:ln w="12801">
            <a:solidFill>
              <a:srgbClr val="006FC0"/>
            </a:solidFill>
          </a:ln>
        </p:spPr>
        <p:txBody>
          <a:bodyPr wrap="square" lIns="0" tIns="0" rIns="0" bIns="0" rtlCol="0"/>
          <a:lstStyle/>
          <a:p>
            <a:endParaRPr/>
          </a:p>
        </p:txBody>
      </p:sp>
      <p:sp>
        <p:nvSpPr>
          <p:cNvPr id="71" name="object 71"/>
          <p:cNvSpPr/>
          <p:nvPr/>
        </p:nvSpPr>
        <p:spPr>
          <a:xfrm>
            <a:off x="2657855" y="2938095"/>
            <a:ext cx="137160" cy="281305"/>
          </a:xfrm>
          <a:custGeom>
            <a:avLst/>
            <a:gdLst/>
            <a:ahLst/>
            <a:cxnLst/>
            <a:rect l="l" t="t" r="r" b="b"/>
            <a:pathLst>
              <a:path w="137160" h="281305">
                <a:moveTo>
                  <a:pt x="22225" y="278179"/>
                </a:moveTo>
                <a:lnTo>
                  <a:pt x="16765" y="281225"/>
                </a:lnTo>
                <a:lnTo>
                  <a:pt x="13509" y="273020"/>
                </a:lnTo>
                <a:lnTo>
                  <a:pt x="11562" y="259838"/>
                </a:lnTo>
                <a:lnTo>
                  <a:pt x="10032" y="247953"/>
                </a:lnTo>
                <a:lnTo>
                  <a:pt x="6161" y="223730"/>
                </a:lnTo>
                <a:lnTo>
                  <a:pt x="2968" y="199423"/>
                </a:lnTo>
                <a:lnTo>
                  <a:pt x="799" y="174998"/>
                </a:lnTo>
                <a:lnTo>
                  <a:pt x="0" y="150417"/>
                </a:lnTo>
                <a:lnTo>
                  <a:pt x="3520" y="110329"/>
                </a:lnTo>
                <a:lnTo>
                  <a:pt x="14350" y="68693"/>
                </a:lnTo>
                <a:lnTo>
                  <a:pt x="34325" y="31724"/>
                </a:lnTo>
                <a:lnTo>
                  <a:pt x="65277" y="5637"/>
                </a:lnTo>
                <a:lnTo>
                  <a:pt x="83161" y="0"/>
                </a:lnTo>
                <a:lnTo>
                  <a:pt x="102139" y="351"/>
                </a:lnTo>
                <a:lnTo>
                  <a:pt x="119356" y="7155"/>
                </a:lnTo>
                <a:lnTo>
                  <a:pt x="131952" y="20877"/>
                </a:lnTo>
                <a:lnTo>
                  <a:pt x="136671" y="42259"/>
                </a:lnTo>
                <a:lnTo>
                  <a:pt x="131603" y="64105"/>
                </a:lnTo>
                <a:lnTo>
                  <a:pt x="108204" y="102284"/>
                </a:lnTo>
                <a:lnTo>
                  <a:pt x="75977" y="134098"/>
                </a:lnTo>
                <a:lnTo>
                  <a:pt x="39369" y="160196"/>
                </a:lnTo>
                <a:lnTo>
                  <a:pt x="36830" y="161974"/>
                </a:lnTo>
                <a:lnTo>
                  <a:pt x="34417" y="163879"/>
                </a:lnTo>
                <a:lnTo>
                  <a:pt x="32004" y="165657"/>
                </a:lnTo>
              </a:path>
            </a:pathLst>
          </a:custGeom>
          <a:ln w="12801">
            <a:solidFill>
              <a:srgbClr val="006FC0"/>
            </a:solidFill>
          </a:ln>
        </p:spPr>
        <p:txBody>
          <a:bodyPr wrap="square" lIns="0" tIns="0" rIns="0" bIns="0" rtlCol="0"/>
          <a:lstStyle/>
          <a:p>
            <a:endParaRPr/>
          </a:p>
        </p:txBody>
      </p:sp>
      <p:sp>
        <p:nvSpPr>
          <p:cNvPr id="72" name="object 72"/>
          <p:cNvSpPr/>
          <p:nvPr/>
        </p:nvSpPr>
        <p:spPr>
          <a:xfrm>
            <a:off x="2835786" y="2941320"/>
            <a:ext cx="153670" cy="128270"/>
          </a:xfrm>
          <a:custGeom>
            <a:avLst/>
            <a:gdLst/>
            <a:ahLst/>
            <a:cxnLst/>
            <a:rect l="l" t="t" r="r" b="b"/>
            <a:pathLst>
              <a:path w="153669" h="128269">
                <a:moveTo>
                  <a:pt x="68068" y="0"/>
                </a:moveTo>
                <a:lnTo>
                  <a:pt x="56524" y="13765"/>
                </a:lnTo>
                <a:lnTo>
                  <a:pt x="44684" y="27066"/>
                </a:lnTo>
                <a:lnTo>
                  <a:pt x="33010" y="40487"/>
                </a:lnTo>
                <a:lnTo>
                  <a:pt x="21967" y="54609"/>
                </a:lnTo>
                <a:lnTo>
                  <a:pt x="12723" y="68276"/>
                </a:lnTo>
                <a:lnTo>
                  <a:pt x="3742" y="85455"/>
                </a:lnTo>
                <a:lnTo>
                  <a:pt x="0" y="103276"/>
                </a:lnTo>
                <a:lnTo>
                  <a:pt x="6473" y="118871"/>
                </a:lnTo>
                <a:lnTo>
                  <a:pt x="23667" y="127424"/>
                </a:lnTo>
                <a:lnTo>
                  <a:pt x="45350" y="127857"/>
                </a:lnTo>
                <a:lnTo>
                  <a:pt x="67248" y="123479"/>
                </a:lnTo>
                <a:lnTo>
                  <a:pt x="104600" y="108749"/>
                </a:lnTo>
                <a:lnTo>
                  <a:pt x="140914" y="81472"/>
                </a:lnTo>
                <a:lnTo>
                  <a:pt x="153423" y="47079"/>
                </a:lnTo>
                <a:lnTo>
                  <a:pt x="146204" y="33575"/>
                </a:lnTo>
                <a:lnTo>
                  <a:pt x="109047" y="13428"/>
                </a:lnTo>
                <a:lnTo>
                  <a:pt x="85754" y="11646"/>
                </a:lnTo>
                <a:lnTo>
                  <a:pt x="74418" y="11302"/>
                </a:lnTo>
              </a:path>
            </a:pathLst>
          </a:custGeom>
          <a:ln w="12801">
            <a:solidFill>
              <a:srgbClr val="006FC0"/>
            </a:solidFill>
          </a:ln>
        </p:spPr>
        <p:txBody>
          <a:bodyPr wrap="square" lIns="0" tIns="0" rIns="0" bIns="0" rtlCol="0"/>
          <a:lstStyle/>
          <a:p>
            <a:endParaRPr/>
          </a:p>
        </p:txBody>
      </p:sp>
      <p:sp>
        <p:nvSpPr>
          <p:cNvPr id="73" name="object 73"/>
          <p:cNvSpPr/>
          <p:nvPr/>
        </p:nvSpPr>
        <p:spPr>
          <a:xfrm>
            <a:off x="3020314" y="2889757"/>
            <a:ext cx="131445" cy="163830"/>
          </a:xfrm>
          <a:custGeom>
            <a:avLst/>
            <a:gdLst/>
            <a:ahLst/>
            <a:cxnLst/>
            <a:rect l="l" t="t" r="r" b="b"/>
            <a:pathLst>
              <a:path w="131444" h="163830">
                <a:moveTo>
                  <a:pt x="131063" y="0"/>
                </a:moveTo>
                <a:lnTo>
                  <a:pt x="131058" y="12148"/>
                </a:lnTo>
                <a:lnTo>
                  <a:pt x="121777" y="22796"/>
                </a:lnTo>
                <a:lnTo>
                  <a:pt x="107614" y="33254"/>
                </a:lnTo>
                <a:lnTo>
                  <a:pt x="92963" y="44830"/>
                </a:lnTo>
                <a:lnTo>
                  <a:pt x="77942" y="58965"/>
                </a:lnTo>
                <a:lnTo>
                  <a:pt x="63182" y="74945"/>
                </a:lnTo>
                <a:lnTo>
                  <a:pt x="51565" y="92854"/>
                </a:lnTo>
                <a:lnTo>
                  <a:pt x="45974" y="112775"/>
                </a:lnTo>
                <a:lnTo>
                  <a:pt x="47900" y="125231"/>
                </a:lnTo>
                <a:lnTo>
                  <a:pt x="80137" y="149097"/>
                </a:lnTo>
                <a:lnTo>
                  <a:pt x="82550" y="149732"/>
                </a:lnTo>
                <a:lnTo>
                  <a:pt x="39878" y="163067"/>
                </a:lnTo>
                <a:lnTo>
                  <a:pt x="19462" y="163766"/>
                </a:lnTo>
                <a:lnTo>
                  <a:pt x="9909" y="162925"/>
                </a:lnTo>
                <a:lnTo>
                  <a:pt x="0" y="161036"/>
                </a:lnTo>
              </a:path>
            </a:pathLst>
          </a:custGeom>
          <a:ln w="12801">
            <a:solidFill>
              <a:srgbClr val="006FC0"/>
            </a:solidFill>
          </a:ln>
        </p:spPr>
        <p:txBody>
          <a:bodyPr wrap="square" lIns="0" tIns="0" rIns="0" bIns="0" rtlCol="0"/>
          <a:lstStyle/>
          <a:p>
            <a:endParaRPr/>
          </a:p>
        </p:txBody>
      </p:sp>
      <p:sp>
        <p:nvSpPr>
          <p:cNvPr id="74" name="object 74"/>
          <p:cNvSpPr/>
          <p:nvPr/>
        </p:nvSpPr>
        <p:spPr>
          <a:xfrm>
            <a:off x="3202177" y="2896235"/>
            <a:ext cx="155575" cy="188595"/>
          </a:xfrm>
          <a:custGeom>
            <a:avLst/>
            <a:gdLst/>
            <a:ahLst/>
            <a:cxnLst/>
            <a:rect l="l" t="t" r="r" b="b"/>
            <a:pathLst>
              <a:path w="155575" h="188594">
                <a:moveTo>
                  <a:pt x="155448" y="0"/>
                </a:moveTo>
                <a:lnTo>
                  <a:pt x="104251" y="19462"/>
                </a:lnTo>
                <a:lnTo>
                  <a:pt x="54863" y="43306"/>
                </a:lnTo>
                <a:lnTo>
                  <a:pt x="19812" y="63547"/>
                </a:lnTo>
                <a:lnTo>
                  <a:pt x="0" y="94741"/>
                </a:lnTo>
                <a:lnTo>
                  <a:pt x="19246" y="103268"/>
                </a:lnTo>
                <a:lnTo>
                  <a:pt x="38814" y="108188"/>
                </a:lnTo>
                <a:lnTo>
                  <a:pt x="59168" y="110797"/>
                </a:lnTo>
                <a:lnTo>
                  <a:pt x="80772" y="112394"/>
                </a:lnTo>
                <a:lnTo>
                  <a:pt x="95652" y="113631"/>
                </a:lnTo>
                <a:lnTo>
                  <a:pt x="110188" y="115141"/>
                </a:lnTo>
                <a:lnTo>
                  <a:pt x="124652" y="117056"/>
                </a:lnTo>
                <a:lnTo>
                  <a:pt x="139319" y="119506"/>
                </a:lnTo>
                <a:lnTo>
                  <a:pt x="132097" y="134183"/>
                </a:lnTo>
                <a:lnTo>
                  <a:pt x="119840" y="143382"/>
                </a:lnTo>
                <a:lnTo>
                  <a:pt x="104368" y="150296"/>
                </a:lnTo>
                <a:lnTo>
                  <a:pt x="87502" y="158114"/>
                </a:lnTo>
                <a:lnTo>
                  <a:pt x="70383" y="167360"/>
                </a:lnTo>
                <a:lnTo>
                  <a:pt x="53133" y="175688"/>
                </a:lnTo>
                <a:lnTo>
                  <a:pt x="35478" y="182850"/>
                </a:lnTo>
                <a:lnTo>
                  <a:pt x="17145" y="188594"/>
                </a:lnTo>
              </a:path>
            </a:pathLst>
          </a:custGeom>
          <a:ln w="12801">
            <a:solidFill>
              <a:srgbClr val="006FC0"/>
            </a:solidFill>
          </a:ln>
        </p:spPr>
        <p:txBody>
          <a:bodyPr wrap="square" lIns="0" tIns="0" rIns="0" bIns="0" rtlCol="0"/>
          <a:lstStyle/>
          <a:p>
            <a:endParaRPr/>
          </a:p>
        </p:txBody>
      </p:sp>
      <p:sp>
        <p:nvSpPr>
          <p:cNvPr id="75" name="object 75"/>
          <p:cNvSpPr/>
          <p:nvPr/>
        </p:nvSpPr>
        <p:spPr>
          <a:xfrm>
            <a:off x="3465576" y="2970799"/>
            <a:ext cx="32384" cy="112395"/>
          </a:xfrm>
          <a:custGeom>
            <a:avLst/>
            <a:gdLst/>
            <a:ahLst/>
            <a:cxnLst/>
            <a:rect l="l" t="t" r="r" b="b"/>
            <a:pathLst>
              <a:path w="32385" h="112394">
                <a:moveTo>
                  <a:pt x="0" y="2778"/>
                </a:moveTo>
                <a:lnTo>
                  <a:pt x="10969" y="1037"/>
                </a:lnTo>
                <a:lnTo>
                  <a:pt x="21177" y="0"/>
                </a:lnTo>
                <a:lnTo>
                  <a:pt x="28860" y="2510"/>
                </a:lnTo>
                <a:lnTo>
                  <a:pt x="32258" y="11414"/>
                </a:lnTo>
                <a:lnTo>
                  <a:pt x="31583" y="25110"/>
                </a:lnTo>
                <a:lnTo>
                  <a:pt x="29051" y="38687"/>
                </a:lnTo>
                <a:lnTo>
                  <a:pt x="25328" y="52026"/>
                </a:lnTo>
                <a:lnTo>
                  <a:pt x="21082" y="65008"/>
                </a:lnTo>
                <a:lnTo>
                  <a:pt x="17823" y="76958"/>
                </a:lnTo>
                <a:lnTo>
                  <a:pt x="16351" y="88693"/>
                </a:lnTo>
                <a:lnTo>
                  <a:pt x="16545" y="100333"/>
                </a:lnTo>
                <a:lnTo>
                  <a:pt x="18287" y="111998"/>
                </a:lnTo>
              </a:path>
            </a:pathLst>
          </a:custGeom>
          <a:ln w="12801">
            <a:solidFill>
              <a:srgbClr val="006FC0"/>
            </a:solidFill>
          </a:ln>
        </p:spPr>
        <p:txBody>
          <a:bodyPr wrap="square" lIns="0" tIns="0" rIns="0" bIns="0" rtlCol="0"/>
          <a:lstStyle/>
          <a:p>
            <a:endParaRPr/>
          </a:p>
        </p:txBody>
      </p:sp>
      <p:sp>
        <p:nvSpPr>
          <p:cNvPr id="76" name="object 76"/>
          <p:cNvSpPr/>
          <p:nvPr/>
        </p:nvSpPr>
        <p:spPr>
          <a:xfrm>
            <a:off x="3502916" y="2802913"/>
            <a:ext cx="29845" cy="81280"/>
          </a:xfrm>
          <a:custGeom>
            <a:avLst/>
            <a:gdLst/>
            <a:ahLst/>
            <a:cxnLst/>
            <a:rect l="l" t="t" r="r" b="b"/>
            <a:pathLst>
              <a:path w="29845" h="81280">
                <a:moveTo>
                  <a:pt x="29716" y="80748"/>
                </a:moveTo>
                <a:lnTo>
                  <a:pt x="26541" y="40886"/>
                </a:lnTo>
                <a:lnTo>
                  <a:pt x="5750" y="0"/>
                </a:lnTo>
                <a:lnTo>
                  <a:pt x="934" y="5119"/>
                </a:lnTo>
                <a:lnTo>
                  <a:pt x="0" y="14620"/>
                </a:lnTo>
                <a:lnTo>
                  <a:pt x="125" y="23217"/>
                </a:lnTo>
              </a:path>
            </a:pathLst>
          </a:custGeom>
          <a:ln w="12801">
            <a:solidFill>
              <a:srgbClr val="006FC0"/>
            </a:solidFill>
          </a:ln>
        </p:spPr>
        <p:txBody>
          <a:bodyPr wrap="square" lIns="0" tIns="0" rIns="0" bIns="0" rtlCol="0"/>
          <a:lstStyle/>
          <a:p>
            <a:endParaRPr/>
          </a:p>
        </p:txBody>
      </p:sp>
      <p:sp>
        <p:nvSpPr>
          <p:cNvPr id="77" name="object 77"/>
          <p:cNvSpPr/>
          <p:nvPr/>
        </p:nvSpPr>
        <p:spPr>
          <a:xfrm>
            <a:off x="3663866" y="2787142"/>
            <a:ext cx="188595" cy="262255"/>
          </a:xfrm>
          <a:custGeom>
            <a:avLst/>
            <a:gdLst/>
            <a:ahLst/>
            <a:cxnLst/>
            <a:rect l="l" t="t" r="r" b="b"/>
            <a:pathLst>
              <a:path w="188595" h="262255">
                <a:moveTo>
                  <a:pt x="22054" y="0"/>
                </a:moveTo>
                <a:lnTo>
                  <a:pt x="32642" y="1770"/>
                </a:lnTo>
                <a:lnTo>
                  <a:pt x="36087" y="7683"/>
                </a:lnTo>
                <a:lnTo>
                  <a:pt x="35341" y="17216"/>
                </a:lnTo>
                <a:lnTo>
                  <a:pt x="33357" y="29845"/>
                </a:lnTo>
                <a:lnTo>
                  <a:pt x="28735" y="57908"/>
                </a:lnTo>
                <a:lnTo>
                  <a:pt x="22482" y="85661"/>
                </a:lnTo>
                <a:lnTo>
                  <a:pt x="15730" y="113319"/>
                </a:lnTo>
                <a:lnTo>
                  <a:pt x="9608" y="141097"/>
                </a:lnTo>
                <a:lnTo>
                  <a:pt x="4564" y="165332"/>
                </a:lnTo>
                <a:lnTo>
                  <a:pt x="305" y="192293"/>
                </a:lnTo>
                <a:lnTo>
                  <a:pt x="0" y="219088"/>
                </a:lnTo>
                <a:lnTo>
                  <a:pt x="6814" y="242824"/>
                </a:lnTo>
                <a:lnTo>
                  <a:pt x="20776" y="257032"/>
                </a:lnTo>
                <a:lnTo>
                  <a:pt x="39834" y="262001"/>
                </a:lnTo>
                <a:lnTo>
                  <a:pt x="60606" y="260969"/>
                </a:lnTo>
                <a:lnTo>
                  <a:pt x="105261" y="248751"/>
                </a:lnTo>
                <a:lnTo>
                  <a:pt x="152167" y="221045"/>
                </a:lnTo>
                <a:lnTo>
                  <a:pt x="181744" y="190244"/>
                </a:lnTo>
                <a:lnTo>
                  <a:pt x="188325" y="165776"/>
                </a:lnTo>
                <a:lnTo>
                  <a:pt x="182709" y="152400"/>
                </a:lnTo>
                <a:lnTo>
                  <a:pt x="141958" y="157305"/>
                </a:lnTo>
                <a:lnTo>
                  <a:pt x="104350" y="176403"/>
                </a:lnTo>
                <a:lnTo>
                  <a:pt x="68218" y="203835"/>
                </a:lnTo>
                <a:lnTo>
                  <a:pt x="42755" y="240411"/>
                </a:lnTo>
                <a:lnTo>
                  <a:pt x="67774" y="257810"/>
                </a:lnTo>
              </a:path>
            </a:pathLst>
          </a:custGeom>
          <a:ln w="12801">
            <a:solidFill>
              <a:srgbClr val="006FC0"/>
            </a:solidFill>
          </a:ln>
        </p:spPr>
        <p:txBody>
          <a:bodyPr wrap="square" lIns="0" tIns="0" rIns="0" bIns="0" rtlCol="0"/>
          <a:lstStyle/>
          <a:p>
            <a:endParaRPr/>
          </a:p>
        </p:txBody>
      </p:sp>
      <p:sp>
        <p:nvSpPr>
          <p:cNvPr id="78" name="object 78"/>
          <p:cNvSpPr/>
          <p:nvPr/>
        </p:nvSpPr>
        <p:spPr>
          <a:xfrm>
            <a:off x="3907535" y="2803270"/>
            <a:ext cx="45720" cy="233045"/>
          </a:xfrm>
          <a:custGeom>
            <a:avLst/>
            <a:gdLst/>
            <a:ahLst/>
            <a:cxnLst/>
            <a:rect l="l" t="t" r="r" b="b"/>
            <a:pathLst>
              <a:path w="45720" h="233044">
                <a:moveTo>
                  <a:pt x="43306" y="12191"/>
                </a:moveTo>
                <a:lnTo>
                  <a:pt x="43941" y="3301"/>
                </a:lnTo>
                <a:lnTo>
                  <a:pt x="45465" y="0"/>
                </a:lnTo>
                <a:lnTo>
                  <a:pt x="37846" y="2158"/>
                </a:lnTo>
                <a:lnTo>
                  <a:pt x="29702" y="21129"/>
                </a:lnTo>
                <a:lnTo>
                  <a:pt x="24225" y="41814"/>
                </a:lnTo>
                <a:lnTo>
                  <a:pt x="20129" y="63309"/>
                </a:lnTo>
                <a:lnTo>
                  <a:pt x="16128" y="84708"/>
                </a:lnTo>
                <a:lnTo>
                  <a:pt x="10519" y="111059"/>
                </a:lnTo>
                <a:lnTo>
                  <a:pt x="5254" y="138636"/>
                </a:lnTo>
                <a:lnTo>
                  <a:pt x="1395" y="166237"/>
                </a:lnTo>
                <a:lnTo>
                  <a:pt x="0" y="192658"/>
                </a:lnTo>
                <a:lnTo>
                  <a:pt x="817" y="204694"/>
                </a:lnTo>
                <a:lnTo>
                  <a:pt x="3301" y="214645"/>
                </a:lnTo>
                <a:lnTo>
                  <a:pt x="7500" y="223573"/>
                </a:lnTo>
                <a:lnTo>
                  <a:pt x="13462" y="232537"/>
                </a:lnTo>
              </a:path>
            </a:pathLst>
          </a:custGeom>
          <a:ln w="12801">
            <a:solidFill>
              <a:srgbClr val="006FC0"/>
            </a:solidFill>
          </a:ln>
        </p:spPr>
        <p:txBody>
          <a:bodyPr wrap="square" lIns="0" tIns="0" rIns="0" bIns="0" rtlCol="0"/>
          <a:lstStyle/>
          <a:p>
            <a:endParaRPr/>
          </a:p>
        </p:txBody>
      </p:sp>
      <p:sp>
        <p:nvSpPr>
          <p:cNvPr id="79" name="object 79"/>
          <p:cNvSpPr/>
          <p:nvPr/>
        </p:nvSpPr>
        <p:spPr>
          <a:xfrm>
            <a:off x="3999865" y="2879074"/>
            <a:ext cx="222250" cy="179705"/>
          </a:xfrm>
          <a:custGeom>
            <a:avLst/>
            <a:gdLst/>
            <a:ahLst/>
            <a:cxnLst/>
            <a:rect l="l" t="t" r="r" b="b"/>
            <a:pathLst>
              <a:path w="222250" h="179705">
                <a:moveTo>
                  <a:pt x="0" y="114061"/>
                </a:moveTo>
                <a:lnTo>
                  <a:pt x="48095" y="98220"/>
                </a:lnTo>
                <a:lnTo>
                  <a:pt x="82522" y="77458"/>
                </a:lnTo>
                <a:lnTo>
                  <a:pt x="114089" y="39810"/>
                </a:lnTo>
                <a:lnTo>
                  <a:pt x="96980" y="0"/>
                </a:lnTo>
                <a:lnTo>
                  <a:pt x="82754" y="787"/>
                </a:lnTo>
                <a:lnTo>
                  <a:pt x="35814" y="30813"/>
                </a:lnTo>
                <a:lnTo>
                  <a:pt x="17399" y="69611"/>
                </a:lnTo>
                <a:lnTo>
                  <a:pt x="20859" y="112633"/>
                </a:lnTo>
                <a:lnTo>
                  <a:pt x="48133" y="146319"/>
                </a:lnTo>
                <a:lnTo>
                  <a:pt x="94170" y="169735"/>
                </a:lnTo>
                <a:lnTo>
                  <a:pt x="144780" y="178958"/>
                </a:lnTo>
                <a:lnTo>
                  <a:pt x="164915" y="179508"/>
                </a:lnTo>
                <a:lnTo>
                  <a:pt x="183657" y="177927"/>
                </a:lnTo>
                <a:lnTo>
                  <a:pt x="202233" y="174797"/>
                </a:lnTo>
                <a:lnTo>
                  <a:pt x="221869" y="170703"/>
                </a:lnTo>
              </a:path>
            </a:pathLst>
          </a:custGeom>
          <a:ln w="12801">
            <a:solidFill>
              <a:srgbClr val="006FC0"/>
            </a:solidFill>
          </a:ln>
        </p:spPr>
        <p:txBody>
          <a:bodyPr wrap="square" lIns="0" tIns="0" rIns="0" bIns="0" rtlCol="0"/>
          <a:lstStyle/>
          <a:p>
            <a:endParaRPr/>
          </a:p>
        </p:txBody>
      </p:sp>
      <p:sp>
        <p:nvSpPr>
          <p:cNvPr id="80" name="object 80"/>
          <p:cNvSpPr/>
          <p:nvPr/>
        </p:nvSpPr>
        <p:spPr>
          <a:xfrm>
            <a:off x="5978016" y="3903217"/>
            <a:ext cx="8890" cy="10795"/>
          </a:xfrm>
          <a:custGeom>
            <a:avLst/>
            <a:gdLst/>
            <a:ahLst/>
            <a:cxnLst/>
            <a:rect l="l" t="t" r="r" b="b"/>
            <a:pathLst>
              <a:path w="8889" h="10795">
                <a:moveTo>
                  <a:pt x="1524" y="10413"/>
                </a:moveTo>
                <a:lnTo>
                  <a:pt x="6096" y="2793"/>
                </a:lnTo>
                <a:lnTo>
                  <a:pt x="8890" y="0"/>
                </a:lnTo>
                <a:lnTo>
                  <a:pt x="0" y="0"/>
                </a:lnTo>
              </a:path>
            </a:pathLst>
          </a:custGeom>
          <a:ln w="12801">
            <a:solidFill>
              <a:srgbClr val="006FC0"/>
            </a:solidFill>
          </a:ln>
        </p:spPr>
        <p:txBody>
          <a:bodyPr wrap="square" lIns="0" tIns="0" rIns="0" bIns="0" rtlCol="0"/>
          <a:lstStyle/>
          <a:p>
            <a:endParaRPr/>
          </a:p>
        </p:txBody>
      </p:sp>
      <p:sp>
        <p:nvSpPr>
          <p:cNvPr id="81" name="object 81"/>
          <p:cNvSpPr/>
          <p:nvPr/>
        </p:nvSpPr>
        <p:spPr>
          <a:xfrm>
            <a:off x="8246364" y="2961385"/>
            <a:ext cx="32384" cy="11430"/>
          </a:xfrm>
          <a:custGeom>
            <a:avLst/>
            <a:gdLst/>
            <a:ahLst/>
            <a:cxnLst/>
            <a:rect l="l" t="t" r="r" b="b"/>
            <a:pathLst>
              <a:path w="32384" h="11430">
                <a:moveTo>
                  <a:pt x="32257" y="11302"/>
                </a:moveTo>
                <a:lnTo>
                  <a:pt x="24181" y="7858"/>
                </a:lnTo>
                <a:lnTo>
                  <a:pt x="16414" y="4794"/>
                </a:lnTo>
                <a:lnTo>
                  <a:pt x="8505" y="2159"/>
                </a:lnTo>
                <a:lnTo>
                  <a:pt x="0" y="0"/>
                </a:lnTo>
              </a:path>
            </a:pathLst>
          </a:custGeom>
          <a:ln w="12496">
            <a:solidFill>
              <a:srgbClr val="006FC0"/>
            </a:solidFill>
          </a:ln>
        </p:spPr>
        <p:txBody>
          <a:bodyPr wrap="square" lIns="0" tIns="0" rIns="0" bIns="0" rtlCol="0"/>
          <a:lstStyle/>
          <a:p>
            <a:endParaRPr/>
          </a:p>
        </p:txBody>
      </p:sp>
      <p:sp>
        <p:nvSpPr>
          <p:cNvPr id="82" name="object 82"/>
          <p:cNvSpPr/>
          <p:nvPr/>
        </p:nvSpPr>
        <p:spPr>
          <a:xfrm>
            <a:off x="4155947" y="4421759"/>
            <a:ext cx="120650" cy="277495"/>
          </a:xfrm>
          <a:custGeom>
            <a:avLst/>
            <a:gdLst/>
            <a:ahLst/>
            <a:cxnLst/>
            <a:rect l="l" t="t" r="r" b="b"/>
            <a:pathLst>
              <a:path w="120650" h="277495">
                <a:moveTo>
                  <a:pt x="0" y="0"/>
                </a:moveTo>
                <a:lnTo>
                  <a:pt x="5074" y="6137"/>
                </a:lnTo>
                <a:lnTo>
                  <a:pt x="7350" y="11668"/>
                </a:lnTo>
                <a:lnTo>
                  <a:pt x="8554" y="17841"/>
                </a:lnTo>
                <a:lnTo>
                  <a:pt x="10413" y="25908"/>
                </a:lnTo>
                <a:lnTo>
                  <a:pt x="14745" y="39653"/>
                </a:lnTo>
                <a:lnTo>
                  <a:pt x="19827" y="53387"/>
                </a:lnTo>
                <a:lnTo>
                  <a:pt x="25219" y="67002"/>
                </a:lnTo>
                <a:lnTo>
                  <a:pt x="30479" y="80391"/>
                </a:lnTo>
                <a:lnTo>
                  <a:pt x="46831" y="121999"/>
                </a:lnTo>
                <a:lnTo>
                  <a:pt x="63753" y="163322"/>
                </a:lnTo>
                <a:lnTo>
                  <a:pt x="83375" y="208264"/>
                </a:lnTo>
                <a:lnTo>
                  <a:pt x="104901" y="252349"/>
                </a:lnTo>
                <a:lnTo>
                  <a:pt x="116367" y="271708"/>
                </a:lnTo>
                <a:lnTo>
                  <a:pt x="120141" y="276987"/>
                </a:lnTo>
              </a:path>
            </a:pathLst>
          </a:custGeom>
          <a:ln w="12801">
            <a:solidFill>
              <a:srgbClr val="006FC0"/>
            </a:solidFill>
          </a:ln>
        </p:spPr>
        <p:txBody>
          <a:bodyPr wrap="square" lIns="0" tIns="0" rIns="0" bIns="0" rtlCol="0"/>
          <a:lstStyle/>
          <a:p>
            <a:endParaRPr/>
          </a:p>
        </p:txBody>
      </p:sp>
      <p:sp>
        <p:nvSpPr>
          <p:cNvPr id="83" name="object 83"/>
          <p:cNvSpPr/>
          <p:nvPr/>
        </p:nvSpPr>
        <p:spPr>
          <a:xfrm>
            <a:off x="4153534" y="4470527"/>
            <a:ext cx="156845" cy="233679"/>
          </a:xfrm>
          <a:custGeom>
            <a:avLst/>
            <a:gdLst/>
            <a:ahLst/>
            <a:cxnLst/>
            <a:rect l="l" t="t" r="r" b="b"/>
            <a:pathLst>
              <a:path w="156845" h="233679">
                <a:moveTo>
                  <a:pt x="139573" y="21971"/>
                </a:moveTo>
                <a:lnTo>
                  <a:pt x="143928" y="16484"/>
                </a:lnTo>
                <a:lnTo>
                  <a:pt x="148224" y="11223"/>
                </a:lnTo>
                <a:lnTo>
                  <a:pt x="152449" y="5843"/>
                </a:lnTo>
                <a:lnTo>
                  <a:pt x="156590" y="0"/>
                </a:lnTo>
                <a:lnTo>
                  <a:pt x="149326" y="12946"/>
                </a:lnTo>
                <a:lnTo>
                  <a:pt x="140954" y="24606"/>
                </a:lnTo>
                <a:lnTo>
                  <a:pt x="131891" y="35933"/>
                </a:lnTo>
                <a:lnTo>
                  <a:pt x="122554" y="47879"/>
                </a:lnTo>
                <a:lnTo>
                  <a:pt x="107695" y="68492"/>
                </a:lnTo>
                <a:lnTo>
                  <a:pt x="92836" y="89154"/>
                </a:lnTo>
                <a:lnTo>
                  <a:pt x="77977" y="109815"/>
                </a:lnTo>
                <a:lnTo>
                  <a:pt x="63118" y="130429"/>
                </a:lnTo>
                <a:lnTo>
                  <a:pt x="49297" y="151094"/>
                </a:lnTo>
                <a:lnTo>
                  <a:pt x="36369" y="172116"/>
                </a:lnTo>
                <a:lnTo>
                  <a:pt x="23703" y="193186"/>
                </a:lnTo>
                <a:lnTo>
                  <a:pt x="10667" y="213995"/>
                </a:lnTo>
                <a:lnTo>
                  <a:pt x="3682" y="223647"/>
                </a:lnTo>
                <a:lnTo>
                  <a:pt x="1142" y="225552"/>
                </a:lnTo>
                <a:lnTo>
                  <a:pt x="0" y="233425"/>
                </a:lnTo>
              </a:path>
            </a:pathLst>
          </a:custGeom>
          <a:ln w="12801">
            <a:solidFill>
              <a:srgbClr val="006FC0"/>
            </a:solidFill>
          </a:ln>
        </p:spPr>
        <p:txBody>
          <a:bodyPr wrap="square" lIns="0" tIns="0" rIns="0" bIns="0" rtlCol="0"/>
          <a:lstStyle/>
          <a:p>
            <a:endParaRPr/>
          </a:p>
        </p:txBody>
      </p:sp>
      <p:sp>
        <p:nvSpPr>
          <p:cNvPr id="84" name="object 84"/>
          <p:cNvSpPr/>
          <p:nvPr/>
        </p:nvSpPr>
        <p:spPr>
          <a:xfrm>
            <a:off x="4340605" y="4689347"/>
            <a:ext cx="74930" cy="131445"/>
          </a:xfrm>
          <a:custGeom>
            <a:avLst/>
            <a:gdLst/>
            <a:ahLst/>
            <a:cxnLst/>
            <a:rect l="l" t="t" r="r" b="b"/>
            <a:pathLst>
              <a:path w="74929" h="131445">
                <a:moveTo>
                  <a:pt x="60960" y="0"/>
                </a:moveTo>
                <a:lnTo>
                  <a:pt x="68385" y="10275"/>
                </a:lnTo>
                <a:lnTo>
                  <a:pt x="72739" y="19526"/>
                </a:lnTo>
                <a:lnTo>
                  <a:pt x="74568" y="29682"/>
                </a:lnTo>
                <a:lnTo>
                  <a:pt x="74422" y="42671"/>
                </a:lnTo>
                <a:lnTo>
                  <a:pt x="61456" y="89195"/>
                </a:lnTo>
                <a:lnTo>
                  <a:pt x="38766" y="122967"/>
                </a:lnTo>
                <a:lnTo>
                  <a:pt x="16764" y="131063"/>
                </a:lnTo>
                <a:lnTo>
                  <a:pt x="9215" y="127865"/>
                </a:lnTo>
                <a:lnTo>
                  <a:pt x="4762" y="121380"/>
                </a:lnTo>
                <a:lnTo>
                  <a:pt x="2119" y="113418"/>
                </a:lnTo>
                <a:lnTo>
                  <a:pt x="0" y="105790"/>
                </a:lnTo>
              </a:path>
            </a:pathLst>
          </a:custGeom>
          <a:ln w="12801">
            <a:solidFill>
              <a:srgbClr val="006FC0"/>
            </a:solidFill>
          </a:ln>
        </p:spPr>
        <p:txBody>
          <a:bodyPr wrap="square" lIns="0" tIns="0" rIns="0" bIns="0" rtlCol="0"/>
          <a:lstStyle/>
          <a:p>
            <a:endParaRPr/>
          </a:p>
        </p:txBody>
      </p:sp>
      <p:sp>
        <p:nvSpPr>
          <p:cNvPr id="85" name="object 85"/>
          <p:cNvSpPr/>
          <p:nvPr/>
        </p:nvSpPr>
        <p:spPr>
          <a:xfrm>
            <a:off x="4410709" y="4591177"/>
            <a:ext cx="24130" cy="36830"/>
          </a:xfrm>
          <a:custGeom>
            <a:avLst/>
            <a:gdLst/>
            <a:ahLst/>
            <a:cxnLst/>
            <a:rect l="l" t="t" r="r" b="b"/>
            <a:pathLst>
              <a:path w="24129" h="36829">
                <a:moveTo>
                  <a:pt x="0" y="14097"/>
                </a:moveTo>
                <a:lnTo>
                  <a:pt x="5375" y="8322"/>
                </a:lnTo>
                <a:lnTo>
                  <a:pt x="9477" y="4857"/>
                </a:lnTo>
                <a:lnTo>
                  <a:pt x="14269" y="2488"/>
                </a:lnTo>
                <a:lnTo>
                  <a:pt x="21716" y="0"/>
                </a:lnTo>
                <a:lnTo>
                  <a:pt x="23195" y="9782"/>
                </a:lnTo>
                <a:lnTo>
                  <a:pt x="23733" y="18542"/>
                </a:lnTo>
                <a:lnTo>
                  <a:pt x="23485" y="27110"/>
                </a:lnTo>
                <a:lnTo>
                  <a:pt x="22605" y="36322"/>
                </a:lnTo>
              </a:path>
            </a:pathLst>
          </a:custGeom>
          <a:ln w="12801">
            <a:solidFill>
              <a:srgbClr val="006FC0"/>
            </a:solidFill>
          </a:ln>
        </p:spPr>
        <p:txBody>
          <a:bodyPr wrap="square" lIns="0" tIns="0" rIns="0" bIns="0" rtlCol="0"/>
          <a:lstStyle/>
          <a:p>
            <a:endParaRPr/>
          </a:p>
        </p:txBody>
      </p:sp>
      <p:sp>
        <p:nvSpPr>
          <p:cNvPr id="86" name="object 86"/>
          <p:cNvSpPr/>
          <p:nvPr/>
        </p:nvSpPr>
        <p:spPr>
          <a:xfrm>
            <a:off x="4213225" y="4294885"/>
            <a:ext cx="218440" cy="84455"/>
          </a:xfrm>
          <a:custGeom>
            <a:avLst/>
            <a:gdLst/>
            <a:ahLst/>
            <a:cxnLst/>
            <a:rect l="l" t="t" r="r" b="b"/>
            <a:pathLst>
              <a:path w="218439" h="84454">
                <a:moveTo>
                  <a:pt x="0" y="70738"/>
                </a:moveTo>
                <a:lnTo>
                  <a:pt x="33619" y="75479"/>
                </a:lnTo>
                <a:lnTo>
                  <a:pt x="67500" y="78660"/>
                </a:lnTo>
                <a:lnTo>
                  <a:pt x="101476" y="80865"/>
                </a:lnTo>
                <a:lnTo>
                  <a:pt x="135382" y="82676"/>
                </a:lnTo>
                <a:lnTo>
                  <a:pt x="150631" y="83577"/>
                </a:lnTo>
                <a:lnTo>
                  <a:pt x="166131" y="84169"/>
                </a:lnTo>
                <a:lnTo>
                  <a:pt x="181655" y="83855"/>
                </a:lnTo>
                <a:lnTo>
                  <a:pt x="196976" y="82041"/>
                </a:lnTo>
                <a:lnTo>
                  <a:pt x="207381" y="78696"/>
                </a:lnTo>
                <a:lnTo>
                  <a:pt x="214772" y="72802"/>
                </a:lnTo>
                <a:lnTo>
                  <a:pt x="218283" y="64289"/>
                </a:lnTo>
                <a:lnTo>
                  <a:pt x="217042" y="53086"/>
                </a:lnTo>
                <a:lnTo>
                  <a:pt x="186816" y="15620"/>
                </a:lnTo>
                <a:lnTo>
                  <a:pt x="166939" y="3173"/>
                </a:lnTo>
                <a:lnTo>
                  <a:pt x="159765" y="0"/>
                </a:lnTo>
              </a:path>
            </a:pathLst>
          </a:custGeom>
          <a:ln w="12801">
            <a:solidFill>
              <a:srgbClr val="006FC0"/>
            </a:solidFill>
          </a:ln>
        </p:spPr>
        <p:txBody>
          <a:bodyPr wrap="square" lIns="0" tIns="0" rIns="0" bIns="0" rtlCol="0"/>
          <a:lstStyle/>
          <a:p>
            <a:endParaRPr/>
          </a:p>
        </p:txBody>
      </p:sp>
      <p:sp>
        <p:nvSpPr>
          <p:cNvPr id="87" name="object 87"/>
          <p:cNvSpPr/>
          <p:nvPr/>
        </p:nvSpPr>
        <p:spPr>
          <a:xfrm>
            <a:off x="4553835" y="4382468"/>
            <a:ext cx="130175" cy="192405"/>
          </a:xfrm>
          <a:custGeom>
            <a:avLst/>
            <a:gdLst/>
            <a:ahLst/>
            <a:cxnLst/>
            <a:rect l="l" t="t" r="r" b="b"/>
            <a:pathLst>
              <a:path w="130175" h="192404">
                <a:moveTo>
                  <a:pt x="118748" y="21002"/>
                </a:moveTo>
                <a:lnTo>
                  <a:pt x="124590" y="13382"/>
                </a:lnTo>
                <a:lnTo>
                  <a:pt x="126368" y="10588"/>
                </a:lnTo>
                <a:lnTo>
                  <a:pt x="122431" y="3603"/>
                </a:lnTo>
                <a:lnTo>
                  <a:pt x="113131" y="748"/>
                </a:lnTo>
                <a:lnTo>
                  <a:pt x="104413" y="0"/>
                </a:lnTo>
                <a:lnTo>
                  <a:pt x="95625" y="1371"/>
                </a:lnTo>
                <a:lnTo>
                  <a:pt x="59979" y="19129"/>
                </a:lnTo>
                <a:lnTo>
                  <a:pt x="25693" y="50754"/>
                </a:lnTo>
                <a:lnTo>
                  <a:pt x="1654" y="97456"/>
                </a:lnTo>
                <a:lnTo>
                  <a:pt x="0" y="112958"/>
                </a:lnTo>
                <a:lnTo>
                  <a:pt x="1845" y="128317"/>
                </a:lnTo>
                <a:lnTo>
                  <a:pt x="28676" y="167288"/>
                </a:lnTo>
                <a:lnTo>
                  <a:pt x="78235" y="190166"/>
                </a:lnTo>
                <a:lnTo>
                  <a:pt x="104143" y="192119"/>
                </a:lnTo>
                <a:lnTo>
                  <a:pt x="117240" y="191327"/>
                </a:lnTo>
                <a:lnTo>
                  <a:pt x="130051" y="190166"/>
                </a:lnTo>
              </a:path>
            </a:pathLst>
          </a:custGeom>
          <a:ln w="12801">
            <a:solidFill>
              <a:srgbClr val="006FC0"/>
            </a:solidFill>
          </a:ln>
        </p:spPr>
        <p:txBody>
          <a:bodyPr wrap="square" lIns="0" tIns="0" rIns="0" bIns="0" rtlCol="0"/>
          <a:lstStyle/>
          <a:p>
            <a:endParaRPr/>
          </a:p>
        </p:txBody>
      </p:sp>
      <p:sp>
        <p:nvSpPr>
          <p:cNvPr id="88" name="object 88"/>
          <p:cNvSpPr/>
          <p:nvPr/>
        </p:nvSpPr>
        <p:spPr>
          <a:xfrm>
            <a:off x="4597019" y="4476241"/>
            <a:ext cx="121920" cy="19050"/>
          </a:xfrm>
          <a:custGeom>
            <a:avLst/>
            <a:gdLst/>
            <a:ahLst/>
            <a:cxnLst/>
            <a:rect l="l" t="t" r="r" b="b"/>
            <a:pathLst>
              <a:path w="121920" h="19050">
                <a:moveTo>
                  <a:pt x="0" y="14096"/>
                </a:moveTo>
                <a:lnTo>
                  <a:pt x="8433" y="8840"/>
                </a:lnTo>
                <a:lnTo>
                  <a:pt x="17367" y="4429"/>
                </a:lnTo>
                <a:lnTo>
                  <a:pt x="26824" y="1327"/>
                </a:lnTo>
                <a:lnTo>
                  <a:pt x="36829" y="0"/>
                </a:lnTo>
                <a:lnTo>
                  <a:pt x="50284" y="1087"/>
                </a:lnTo>
                <a:lnTo>
                  <a:pt x="63309" y="3841"/>
                </a:lnTo>
                <a:lnTo>
                  <a:pt x="76049" y="7500"/>
                </a:lnTo>
                <a:lnTo>
                  <a:pt x="88645" y="11302"/>
                </a:lnTo>
                <a:lnTo>
                  <a:pt x="97024" y="13686"/>
                </a:lnTo>
                <a:lnTo>
                  <a:pt x="105282" y="15700"/>
                </a:lnTo>
                <a:lnTo>
                  <a:pt x="113541" y="17357"/>
                </a:lnTo>
                <a:lnTo>
                  <a:pt x="121919" y="18668"/>
                </a:lnTo>
              </a:path>
            </a:pathLst>
          </a:custGeom>
          <a:ln w="12801">
            <a:solidFill>
              <a:srgbClr val="006FC0"/>
            </a:solidFill>
          </a:ln>
        </p:spPr>
        <p:txBody>
          <a:bodyPr wrap="square" lIns="0" tIns="0" rIns="0" bIns="0" rtlCol="0"/>
          <a:lstStyle/>
          <a:p>
            <a:endParaRPr/>
          </a:p>
        </p:txBody>
      </p:sp>
      <p:sp>
        <p:nvSpPr>
          <p:cNvPr id="89" name="object 89"/>
          <p:cNvSpPr/>
          <p:nvPr/>
        </p:nvSpPr>
        <p:spPr>
          <a:xfrm>
            <a:off x="4895484" y="4421759"/>
            <a:ext cx="133985" cy="186690"/>
          </a:xfrm>
          <a:custGeom>
            <a:avLst/>
            <a:gdLst/>
            <a:ahLst/>
            <a:cxnLst/>
            <a:rect l="l" t="t" r="r" b="b"/>
            <a:pathLst>
              <a:path w="133985" h="186689">
                <a:moveTo>
                  <a:pt x="4810" y="0"/>
                </a:moveTo>
                <a:lnTo>
                  <a:pt x="351" y="7776"/>
                </a:lnTo>
                <a:lnTo>
                  <a:pt x="0" y="14874"/>
                </a:lnTo>
                <a:lnTo>
                  <a:pt x="2720" y="22377"/>
                </a:lnTo>
                <a:lnTo>
                  <a:pt x="25161" y="60118"/>
                </a:lnTo>
                <a:lnTo>
                  <a:pt x="62106" y="107332"/>
                </a:lnTo>
                <a:lnTo>
                  <a:pt x="97008" y="147071"/>
                </a:lnTo>
                <a:lnTo>
                  <a:pt x="125126" y="177990"/>
                </a:lnTo>
                <a:lnTo>
                  <a:pt x="129097" y="182145"/>
                </a:lnTo>
                <a:lnTo>
                  <a:pt x="133461" y="186563"/>
                </a:lnTo>
              </a:path>
            </a:pathLst>
          </a:custGeom>
          <a:ln w="12801">
            <a:solidFill>
              <a:srgbClr val="006FC0"/>
            </a:solidFill>
          </a:ln>
        </p:spPr>
        <p:txBody>
          <a:bodyPr wrap="square" lIns="0" tIns="0" rIns="0" bIns="0" rtlCol="0"/>
          <a:lstStyle/>
          <a:p>
            <a:endParaRPr/>
          </a:p>
        </p:txBody>
      </p:sp>
      <p:sp>
        <p:nvSpPr>
          <p:cNvPr id="90" name="object 90"/>
          <p:cNvSpPr/>
          <p:nvPr/>
        </p:nvSpPr>
        <p:spPr>
          <a:xfrm>
            <a:off x="4879847" y="4371085"/>
            <a:ext cx="164465" cy="308610"/>
          </a:xfrm>
          <a:custGeom>
            <a:avLst/>
            <a:gdLst/>
            <a:ahLst/>
            <a:cxnLst/>
            <a:rect l="l" t="t" r="r" b="b"/>
            <a:pathLst>
              <a:path w="164464" h="308610">
                <a:moveTo>
                  <a:pt x="158496" y="9143"/>
                </a:moveTo>
                <a:lnTo>
                  <a:pt x="160274" y="6095"/>
                </a:lnTo>
                <a:lnTo>
                  <a:pt x="162178" y="3047"/>
                </a:lnTo>
                <a:lnTo>
                  <a:pt x="163956" y="0"/>
                </a:lnTo>
                <a:lnTo>
                  <a:pt x="143972" y="32914"/>
                </a:lnTo>
                <a:lnTo>
                  <a:pt x="121695" y="65055"/>
                </a:lnTo>
                <a:lnTo>
                  <a:pt x="107330" y="86709"/>
                </a:lnTo>
                <a:lnTo>
                  <a:pt x="80137" y="131063"/>
                </a:lnTo>
                <a:lnTo>
                  <a:pt x="50276" y="183959"/>
                </a:lnTo>
                <a:lnTo>
                  <a:pt x="24129" y="238759"/>
                </a:lnTo>
                <a:lnTo>
                  <a:pt x="5788" y="291177"/>
                </a:lnTo>
                <a:lnTo>
                  <a:pt x="0" y="308228"/>
                </a:lnTo>
              </a:path>
            </a:pathLst>
          </a:custGeom>
          <a:ln w="12801">
            <a:solidFill>
              <a:srgbClr val="006FC0"/>
            </a:solidFill>
          </a:ln>
        </p:spPr>
        <p:txBody>
          <a:bodyPr wrap="square" lIns="0" tIns="0" rIns="0" bIns="0" rtlCol="0"/>
          <a:lstStyle/>
          <a:p>
            <a:endParaRPr/>
          </a:p>
        </p:txBody>
      </p:sp>
      <p:sp>
        <p:nvSpPr>
          <p:cNvPr id="91" name="object 91"/>
          <p:cNvSpPr/>
          <p:nvPr/>
        </p:nvSpPr>
        <p:spPr>
          <a:xfrm>
            <a:off x="4815585" y="4373626"/>
            <a:ext cx="336550" cy="20320"/>
          </a:xfrm>
          <a:custGeom>
            <a:avLst/>
            <a:gdLst/>
            <a:ahLst/>
            <a:cxnLst/>
            <a:rect l="l" t="t" r="r" b="b"/>
            <a:pathLst>
              <a:path w="336550" h="20320">
                <a:moveTo>
                  <a:pt x="15493" y="0"/>
                </a:moveTo>
                <a:lnTo>
                  <a:pt x="7874" y="2412"/>
                </a:lnTo>
                <a:lnTo>
                  <a:pt x="5461" y="3301"/>
                </a:lnTo>
                <a:lnTo>
                  <a:pt x="0" y="3301"/>
                </a:lnTo>
                <a:lnTo>
                  <a:pt x="13092" y="6064"/>
                </a:lnTo>
                <a:lnTo>
                  <a:pt x="26447" y="7016"/>
                </a:lnTo>
                <a:lnTo>
                  <a:pt x="40040" y="6873"/>
                </a:lnTo>
                <a:lnTo>
                  <a:pt x="53848" y="6350"/>
                </a:lnTo>
                <a:lnTo>
                  <a:pt x="97506" y="4875"/>
                </a:lnTo>
                <a:lnTo>
                  <a:pt x="141081" y="3317"/>
                </a:lnTo>
                <a:lnTo>
                  <a:pt x="184632" y="1974"/>
                </a:lnTo>
                <a:lnTo>
                  <a:pt x="228218" y="1143"/>
                </a:lnTo>
                <a:lnTo>
                  <a:pt x="251158" y="1442"/>
                </a:lnTo>
                <a:lnTo>
                  <a:pt x="273526" y="2873"/>
                </a:lnTo>
                <a:lnTo>
                  <a:pt x="295656" y="5661"/>
                </a:lnTo>
                <a:lnTo>
                  <a:pt x="317880" y="10032"/>
                </a:lnTo>
                <a:lnTo>
                  <a:pt x="328167" y="12446"/>
                </a:lnTo>
                <a:lnTo>
                  <a:pt x="331850" y="13081"/>
                </a:lnTo>
                <a:lnTo>
                  <a:pt x="336168" y="19812"/>
                </a:lnTo>
              </a:path>
            </a:pathLst>
          </a:custGeom>
          <a:ln w="12801">
            <a:solidFill>
              <a:srgbClr val="006FC0"/>
            </a:solidFill>
          </a:ln>
        </p:spPr>
        <p:txBody>
          <a:bodyPr wrap="square" lIns="0" tIns="0" rIns="0" bIns="0" rtlCol="0"/>
          <a:lstStyle/>
          <a:p>
            <a:endParaRPr/>
          </a:p>
        </p:txBody>
      </p:sp>
      <p:sp>
        <p:nvSpPr>
          <p:cNvPr id="92" name="object 92"/>
          <p:cNvSpPr/>
          <p:nvPr/>
        </p:nvSpPr>
        <p:spPr>
          <a:xfrm>
            <a:off x="4813960" y="4669643"/>
            <a:ext cx="280035" cy="15240"/>
          </a:xfrm>
          <a:custGeom>
            <a:avLst/>
            <a:gdLst/>
            <a:ahLst/>
            <a:cxnLst/>
            <a:rect l="l" t="t" r="r" b="b"/>
            <a:pathLst>
              <a:path w="280035" h="15239">
                <a:moveTo>
                  <a:pt x="7340" y="9671"/>
                </a:moveTo>
                <a:lnTo>
                  <a:pt x="0" y="14726"/>
                </a:lnTo>
                <a:lnTo>
                  <a:pt x="9292" y="11529"/>
                </a:lnTo>
                <a:lnTo>
                  <a:pt x="25324" y="5403"/>
                </a:lnTo>
                <a:lnTo>
                  <a:pt x="38201" y="1670"/>
                </a:lnTo>
                <a:lnTo>
                  <a:pt x="67310" y="0"/>
                </a:lnTo>
                <a:lnTo>
                  <a:pt x="96859" y="591"/>
                </a:lnTo>
                <a:lnTo>
                  <a:pt x="126480" y="2420"/>
                </a:lnTo>
                <a:lnTo>
                  <a:pt x="155803" y="4464"/>
                </a:lnTo>
                <a:lnTo>
                  <a:pt x="177986" y="5556"/>
                </a:lnTo>
                <a:lnTo>
                  <a:pt x="200110" y="6242"/>
                </a:lnTo>
                <a:lnTo>
                  <a:pt x="222115" y="6643"/>
                </a:lnTo>
                <a:lnTo>
                  <a:pt x="243941" y="6877"/>
                </a:lnTo>
                <a:lnTo>
                  <a:pt x="253230" y="7163"/>
                </a:lnTo>
                <a:lnTo>
                  <a:pt x="261864" y="7354"/>
                </a:lnTo>
                <a:lnTo>
                  <a:pt x="270426" y="7306"/>
                </a:lnTo>
                <a:lnTo>
                  <a:pt x="279501" y="6877"/>
                </a:lnTo>
              </a:path>
            </a:pathLst>
          </a:custGeom>
          <a:ln w="12801">
            <a:solidFill>
              <a:srgbClr val="006FC0"/>
            </a:solidFill>
          </a:ln>
        </p:spPr>
        <p:txBody>
          <a:bodyPr wrap="square" lIns="0" tIns="0" rIns="0" bIns="0" rtlCol="0"/>
          <a:lstStyle/>
          <a:p>
            <a:endParaRPr/>
          </a:p>
        </p:txBody>
      </p:sp>
      <p:sp>
        <p:nvSpPr>
          <p:cNvPr id="93" name="object 93"/>
          <p:cNvSpPr/>
          <p:nvPr/>
        </p:nvSpPr>
        <p:spPr>
          <a:xfrm>
            <a:off x="5201665" y="4632705"/>
            <a:ext cx="67310" cy="116205"/>
          </a:xfrm>
          <a:custGeom>
            <a:avLst/>
            <a:gdLst/>
            <a:ahLst/>
            <a:cxnLst/>
            <a:rect l="l" t="t" r="r" b="b"/>
            <a:pathLst>
              <a:path w="67310" h="116204">
                <a:moveTo>
                  <a:pt x="8889" y="0"/>
                </a:moveTo>
                <a:lnTo>
                  <a:pt x="17502" y="4365"/>
                </a:lnTo>
                <a:lnTo>
                  <a:pt x="18923" y="11303"/>
                </a:lnTo>
                <a:lnTo>
                  <a:pt x="16248" y="20431"/>
                </a:lnTo>
                <a:lnTo>
                  <a:pt x="12573" y="31369"/>
                </a:lnTo>
                <a:lnTo>
                  <a:pt x="8608" y="44471"/>
                </a:lnTo>
                <a:lnTo>
                  <a:pt x="4667" y="57705"/>
                </a:lnTo>
                <a:lnTo>
                  <a:pt x="1535" y="71106"/>
                </a:lnTo>
                <a:lnTo>
                  <a:pt x="0" y="84709"/>
                </a:lnTo>
                <a:lnTo>
                  <a:pt x="724" y="94196"/>
                </a:lnTo>
                <a:lnTo>
                  <a:pt x="3889" y="103743"/>
                </a:lnTo>
                <a:lnTo>
                  <a:pt x="9840" y="111551"/>
                </a:lnTo>
                <a:lnTo>
                  <a:pt x="18923" y="115824"/>
                </a:lnTo>
                <a:lnTo>
                  <a:pt x="29273" y="116008"/>
                </a:lnTo>
                <a:lnTo>
                  <a:pt x="40862" y="114157"/>
                </a:lnTo>
                <a:lnTo>
                  <a:pt x="51927" y="110091"/>
                </a:lnTo>
                <a:lnTo>
                  <a:pt x="60706" y="103632"/>
                </a:lnTo>
                <a:lnTo>
                  <a:pt x="62864" y="99949"/>
                </a:lnTo>
                <a:lnTo>
                  <a:pt x="65024" y="96266"/>
                </a:lnTo>
                <a:lnTo>
                  <a:pt x="67056" y="92583"/>
                </a:lnTo>
              </a:path>
            </a:pathLst>
          </a:custGeom>
          <a:ln w="12801">
            <a:solidFill>
              <a:srgbClr val="006FC0"/>
            </a:solidFill>
          </a:ln>
        </p:spPr>
        <p:txBody>
          <a:bodyPr wrap="square" lIns="0" tIns="0" rIns="0" bIns="0" rtlCol="0"/>
          <a:lstStyle/>
          <a:p>
            <a:endParaRPr/>
          </a:p>
        </p:txBody>
      </p:sp>
      <p:sp>
        <p:nvSpPr>
          <p:cNvPr id="94" name="object 94"/>
          <p:cNvSpPr/>
          <p:nvPr/>
        </p:nvSpPr>
        <p:spPr>
          <a:xfrm>
            <a:off x="5214239" y="4530597"/>
            <a:ext cx="45085" cy="29845"/>
          </a:xfrm>
          <a:custGeom>
            <a:avLst/>
            <a:gdLst/>
            <a:ahLst/>
            <a:cxnLst/>
            <a:rect l="l" t="t" r="r" b="b"/>
            <a:pathLst>
              <a:path w="45085" h="29845">
                <a:moveTo>
                  <a:pt x="18923" y="29844"/>
                </a:moveTo>
                <a:lnTo>
                  <a:pt x="14448" y="22038"/>
                </a:lnTo>
                <a:lnTo>
                  <a:pt x="9794" y="14541"/>
                </a:lnTo>
                <a:lnTo>
                  <a:pt x="4974" y="7235"/>
                </a:lnTo>
                <a:lnTo>
                  <a:pt x="0" y="0"/>
                </a:lnTo>
                <a:lnTo>
                  <a:pt x="8909" y="3625"/>
                </a:lnTo>
                <a:lnTo>
                  <a:pt x="19748" y="8239"/>
                </a:lnTo>
                <a:lnTo>
                  <a:pt x="30682" y="11304"/>
                </a:lnTo>
                <a:lnTo>
                  <a:pt x="39877" y="10287"/>
                </a:lnTo>
                <a:lnTo>
                  <a:pt x="41401" y="7619"/>
                </a:lnTo>
                <a:lnTo>
                  <a:pt x="43307" y="5079"/>
                </a:lnTo>
                <a:lnTo>
                  <a:pt x="44831" y="2666"/>
                </a:lnTo>
              </a:path>
            </a:pathLst>
          </a:custGeom>
          <a:ln w="12801">
            <a:solidFill>
              <a:srgbClr val="006FC0"/>
            </a:solidFill>
          </a:ln>
        </p:spPr>
        <p:txBody>
          <a:bodyPr wrap="square" lIns="0" tIns="0" rIns="0" bIns="0" rtlCol="0"/>
          <a:lstStyle/>
          <a:p>
            <a:endParaRPr/>
          </a:p>
        </p:txBody>
      </p:sp>
      <p:sp>
        <p:nvSpPr>
          <p:cNvPr id="95" name="object 95"/>
          <p:cNvSpPr/>
          <p:nvPr/>
        </p:nvSpPr>
        <p:spPr>
          <a:xfrm>
            <a:off x="5261469" y="3848353"/>
            <a:ext cx="267970" cy="144780"/>
          </a:xfrm>
          <a:custGeom>
            <a:avLst/>
            <a:gdLst/>
            <a:ahLst/>
            <a:cxnLst/>
            <a:rect l="l" t="t" r="r" b="b"/>
            <a:pathLst>
              <a:path w="267970" h="144779">
                <a:moveTo>
                  <a:pt x="267" y="28448"/>
                </a:moveTo>
                <a:lnTo>
                  <a:pt x="0" y="37070"/>
                </a:lnTo>
                <a:lnTo>
                  <a:pt x="29" y="45608"/>
                </a:lnTo>
                <a:lnTo>
                  <a:pt x="178" y="54076"/>
                </a:lnTo>
                <a:lnTo>
                  <a:pt x="267" y="62484"/>
                </a:lnTo>
                <a:lnTo>
                  <a:pt x="3768" y="100720"/>
                </a:lnTo>
                <a:lnTo>
                  <a:pt x="29503" y="133224"/>
                </a:lnTo>
                <a:lnTo>
                  <a:pt x="39256" y="134747"/>
                </a:lnTo>
                <a:lnTo>
                  <a:pt x="49184" y="131974"/>
                </a:lnTo>
                <a:lnTo>
                  <a:pt x="79507" y="103689"/>
                </a:lnTo>
                <a:lnTo>
                  <a:pt x="84881" y="96377"/>
                </a:lnTo>
                <a:lnTo>
                  <a:pt x="90779" y="89612"/>
                </a:lnTo>
                <a:lnTo>
                  <a:pt x="98438" y="83312"/>
                </a:lnTo>
                <a:lnTo>
                  <a:pt x="106953" y="92428"/>
                </a:lnTo>
                <a:lnTo>
                  <a:pt x="114933" y="101854"/>
                </a:lnTo>
                <a:lnTo>
                  <a:pt x="122888" y="111279"/>
                </a:lnTo>
                <a:lnTo>
                  <a:pt x="131331" y="120396"/>
                </a:lnTo>
                <a:lnTo>
                  <a:pt x="141716" y="130095"/>
                </a:lnTo>
                <a:lnTo>
                  <a:pt x="153541" y="138175"/>
                </a:lnTo>
                <a:lnTo>
                  <a:pt x="166675" y="143398"/>
                </a:lnTo>
                <a:lnTo>
                  <a:pt x="180988" y="144526"/>
                </a:lnTo>
                <a:lnTo>
                  <a:pt x="193952" y="141464"/>
                </a:lnTo>
                <a:lnTo>
                  <a:pt x="223152" y="114300"/>
                </a:lnTo>
                <a:lnTo>
                  <a:pt x="229689" y="77759"/>
                </a:lnTo>
                <a:lnTo>
                  <a:pt x="227978" y="65532"/>
                </a:lnTo>
                <a:lnTo>
                  <a:pt x="225040" y="55820"/>
                </a:lnTo>
                <a:lnTo>
                  <a:pt x="220660" y="47275"/>
                </a:lnTo>
                <a:lnTo>
                  <a:pt x="215209" y="39350"/>
                </a:lnTo>
                <a:lnTo>
                  <a:pt x="209055" y="31496"/>
                </a:lnTo>
                <a:lnTo>
                  <a:pt x="215471" y="28902"/>
                </a:lnTo>
                <a:lnTo>
                  <a:pt x="221994" y="26654"/>
                </a:lnTo>
                <a:lnTo>
                  <a:pt x="228683" y="24763"/>
                </a:lnTo>
                <a:lnTo>
                  <a:pt x="235598" y="23241"/>
                </a:lnTo>
                <a:lnTo>
                  <a:pt x="242718" y="21032"/>
                </a:lnTo>
                <a:lnTo>
                  <a:pt x="251410" y="16906"/>
                </a:lnTo>
                <a:lnTo>
                  <a:pt x="259816" y="11757"/>
                </a:lnTo>
                <a:lnTo>
                  <a:pt x="266078" y="6477"/>
                </a:lnTo>
                <a:lnTo>
                  <a:pt x="266332" y="4318"/>
                </a:lnTo>
                <a:lnTo>
                  <a:pt x="266967" y="2159"/>
                </a:lnTo>
                <a:lnTo>
                  <a:pt x="267602" y="0"/>
                </a:lnTo>
              </a:path>
            </a:pathLst>
          </a:custGeom>
          <a:ln w="12801">
            <a:solidFill>
              <a:srgbClr val="006FC0"/>
            </a:solidFill>
          </a:ln>
        </p:spPr>
        <p:txBody>
          <a:bodyPr wrap="square" lIns="0" tIns="0" rIns="0" bIns="0" rtlCol="0"/>
          <a:lstStyle/>
          <a:p>
            <a:endParaRPr/>
          </a:p>
        </p:txBody>
      </p:sp>
      <p:sp>
        <p:nvSpPr>
          <p:cNvPr id="96" name="object 96"/>
          <p:cNvSpPr/>
          <p:nvPr/>
        </p:nvSpPr>
        <p:spPr>
          <a:xfrm>
            <a:off x="5187251" y="3678935"/>
            <a:ext cx="290830" cy="101600"/>
          </a:xfrm>
          <a:custGeom>
            <a:avLst/>
            <a:gdLst/>
            <a:ahLst/>
            <a:cxnLst/>
            <a:rect l="l" t="t" r="r" b="b"/>
            <a:pathLst>
              <a:path w="290829" h="101600">
                <a:moveTo>
                  <a:pt x="5270" y="98806"/>
                </a:moveTo>
                <a:lnTo>
                  <a:pt x="0" y="100212"/>
                </a:lnTo>
                <a:lnTo>
                  <a:pt x="6254" y="100726"/>
                </a:lnTo>
                <a:lnTo>
                  <a:pt x="16843" y="100788"/>
                </a:lnTo>
                <a:lnTo>
                  <a:pt x="24574" y="100837"/>
                </a:lnTo>
                <a:lnTo>
                  <a:pt x="39691" y="101074"/>
                </a:lnTo>
                <a:lnTo>
                  <a:pt x="54641" y="100536"/>
                </a:lnTo>
                <a:lnTo>
                  <a:pt x="69544" y="99641"/>
                </a:lnTo>
                <a:lnTo>
                  <a:pt x="84518" y="98806"/>
                </a:lnTo>
                <a:lnTo>
                  <a:pt x="129397" y="96662"/>
                </a:lnTo>
                <a:lnTo>
                  <a:pt x="174180" y="95376"/>
                </a:lnTo>
                <a:lnTo>
                  <a:pt x="192678" y="95337"/>
                </a:lnTo>
                <a:lnTo>
                  <a:pt x="211201" y="95535"/>
                </a:lnTo>
                <a:lnTo>
                  <a:pt x="229723" y="95877"/>
                </a:lnTo>
                <a:lnTo>
                  <a:pt x="248221" y="96265"/>
                </a:lnTo>
                <a:lnTo>
                  <a:pt x="258889" y="96287"/>
                </a:lnTo>
                <a:lnTo>
                  <a:pt x="269176" y="96154"/>
                </a:lnTo>
                <a:lnTo>
                  <a:pt x="279368" y="95569"/>
                </a:lnTo>
                <a:lnTo>
                  <a:pt x="289750" y="94233"/>
                </a:lnTo>
                <a:lnTo>
                  <a:pt x="290796" y="85141"/>
                </a:lnTo>
                <a:lnTo>
                  <a:pt x="289925" y="77120"/>
                </a:lnTo>
                <a:lnTo>
                  <a:pt x="268001" y="42275"/>
                </a:lnTo>
                <a:lnTo>
                  <a:pt x="236583" y="17270"/>
                </a:lnTo>
                <a:lnTo>
                  <a:pt x="201463" y="1772"/>
                </a:lnTo>
                <a:lnTo>
                  <a:pt x="184594" y="0"/>
                </a:lnTo>
                <a:lnTo>
                  <a:pt x="180911" y="1269"/>
                </a:lnTo>
                <a:lnTo>
                  <a:pt x="176974" y="2412"/>
                </a:lnTo>
                <a:lnTo>
                  <a:pt x="173545" y="3682"/>
                </a:lnTo>
              </a:path>
            </a:pathLst>
          </a:custGeom>
          <a:ln w="12801">
            <a:solidFill>
              <a:srgbClr val="006FC0"/>
            </a:solidFill>
          </a:ln>
        </p:spPr>
        <p:txBody>
          <a:bodyPr wrap="square" lIns="0" tIns="0" rIns="0" bIns="0" rtlCol="0"/>
          <a:lstStyle/>
          <a:p>
            <a:endParaRPr/>
          </a:p>
        </p:txBody>
      </p:sp>
      <p:sp>
        <p:nvSpPr>
          <p:cNvPr id="97" name="object 97"/>
          <p:cNvSpPr/>
          <p:nvPr/>
        </p:nvSpPr>
        <p:spPr>
          <a:xfrm>
            <a:off x="5430265" y="3598798"/>
            <a:ext cx="213360" cy="13335"/>
          </a:xfrm>
          <a:custGeom>
            <a:avLst/>
            <a:gdLst/>
            <a:ahLst/>
            <a:cxnLst/>
            <a:rect l="l" t="t" r="r" b="b"/>
            <a:pathLst>
              <a:path w="213360" h="13335">
                <a:moveTo>
                  <a:pt x="0" y="6730"/>
                </a:moveTo>
                <a:lnTo>
                  <a:pt x="25" y="12442"/>
                </a:lnTo>
                <a:lnTo>
                  <a:pt x="10874" y="12795"/>
                </a:lnTo>
                <a:lnTo>
                  <a:pt x="26128" y="10624"/>
                </a:lnTo>
                <a:lnTo>
                  <a:pt x="39370" y="8762"/>
                </a:lnTo>
                <a:lnTo>
                  <a:pt x="68318" y="6322"/>
                </a:lnTo>
                <a:lnTo>
                  <a:pt x="97694" y="3048"/>
                </a:lnTo>
                <a:lnTo>
                  <a:pt x="127023" y="440"/>
                </a:lnTo>
                <a:lnTo>
                  <a:pt x="155829" y="0"/>
                </a:lnTo>
                <a:lnTo>
                  <a:pt x="170229" y="716"/>
                </a:lnTo>
                <a:lnTo>
                  <a:pt x="184451" y="1444"/>
                </a:lnTo>
                <a:lnTo>
                  <a:pt x="198745" y="2053"/>
                </a:lnTo>
                <a:lnTo>
                  <a:pt x="213360" y="2412"/>
                </a:lnTo>
              </a:path>
            </a:pathLst>
          </a:custGeom>
          <a:ln w="12801">
            <a:solidFill>
              <a:srgbClr val="006FC0"/>
            </a:solidFill>
          </a:ln>
        </p:spPr>
        <p:txBody>
          <a:bodyPr wrap="square" lIns="0" tIns="0" rIns="0" bIns="0" rtlCol="0"/>
          <a:lstStyle/>
          <a:p>
            <a:endParaRPr/>
          </a:p>
        </p:txBody>
      </p:sp>
      <p:sp>
        <p:nvSpPr>
          <p:cNvPr id="98" name="object 98"/>
          <p:cNvSpPr/>
          <p:nvPr/>
        </p:nvSpPr>
        <p:spPr>
          <a:xfrm>
            <a:off x="5539620" y="3596640"/>
            <a:ext cx="12700" cy="153035"/>
          </a:xfrm>
          <a:custGeom>
            <a:avLst/>
            <a:gdLst/>
            <a:ahLst/>
            <a:cxnLst/>
            <a:rect l="l" t="t" r="r" b="b"/>
            <a:pathLst>
              <a:path w="12700" h="153035">
                <a:moveTo>
                  <a:pt x="10787" y="0"/>
                </a:moveTo>
                <a:lnTo>
                  <a:pt x="3444" y="6157"/>
                </a:lnTo>
                <a:lnTo>
                  <a:pt x="436" y="14398"/>
                </a:lnTo>
                <a:lnTo>
                  <a:pt x="0" y="24520"/>
                </a:lnTo>
                <a:lnTo>
                  <a:pt x="373" y="36322"/>
                </a:lnTo>
                <a:lnTo>
                  <a:pt x="1204" y="52855"/>
                </a:lnTo>
                <a:lnTo>
                  <a:pt x="2643" y="69532"/>
                </a:lnTo>
                <a:lnTo>
                  <a:pt x="3962" y="86113"/>
                </a:lnTo>
                <a:lnTo>
                  <a:pt x="4437" y="102362"/>
                </a:lnTo>
                <a:lnTo>
                  <a:pt x="4363" y="115667"/>
                </a:lnTo>
                <a:lnTo>
                  <a:pt x="5373" y="128031"/>
                </a:lnTo>
                <a:lnTo>
                  <a:pt x="7883" y="140134"/>
                </a:lnTo>
                <a:lnTo>
                  <a:pt x="12311" y="152654"/>
                </a:lnTo>
              </a:path>
            </a:pathLst>
          </a:custGeom>
          <a:ln w="12801">
            <a:solidFill>
              <a:srgbClr val="006FC0"/>
            </a:solidFill>
          </a:ln>
        </p:spPr>
        <p:txBody>
          <a:bodyPr wrap="square" lIns="0" tIns="0" rIns="0" bIns="0" rtlCol="0"/>
          <a:lstStyle/>
          <a:p>
            <a:endParaRPr/>
          </a:p>
        </p:txBody>
      </p:sp>
      <p:sp>
        <p:nvSpPr>
          <p:cNvPr id="99" name="object 99"/>
          <p:cNvSpPr/>
          <p:nvPr/>
        </p:nvSpPr>
        <p:spPr>
          <a:xfrm>
            <a:off x="5709158" y="3825494"/>
            <a:ext cx="169545" cy="153670"/>
          </a:xfrm>
          <a:custGeom>
            <a:avLst/>
            <a:gdLst/>
            <a:ahLst/>
            <a:cxnLst/>
            <a:rect l="l" t="t" r="r" b="b"/>
            <a:pathLst>
              <a:path w="169545" h="153670">
                <a:moveTo>
                  <a:pt x="0" y="0"/>
                </a:moveTo>
                <a:lnTo>
                  <a:pt x="29590" y="38734"/>
                </a:lnTo>
                <a:lnTo>
                  <a:pt x="66865" y="75279"/>
                </a:lnTo>
                <a:lnTo>
                  <a:pt x="106425" y="109727"/>
                </a:lnTo>
                <a:lnTo>
                  <a:pt x="145788" y="139713"/>
                </a:lnTo>
                <a:lnTo>
                  <a:pt x="163067" y="149986"/>
                </a:lnTo>
                <a:lnTo>
                  <a:pt x="166496" y="151891"/>
                </a:lnTo>
                <a:lnTo>
                  <a:pt x="169544" y="153415"/>
                </a:lnTo>
              </a:path>
            </a:pathLst>
          </a:custGeom>
          <a:ln w="12801">
            <a:solidFill>
              <a:srgbClr val="006FC0"/>
            </a:solidFill>
          </a:ln>
        </p:spPr>
        <p:txBody>
          <a:bodyPr wrap="square" lIns="0" tIns="0" rIns="0" bIns="0" rtlCol="0"/>
          <a:lstStyle/>
          <a:p>
            <a:endParaRPr/>
          </a:p>
        </p:txBody>
      </p:sp>
      <p:sp>
        <p:nvSpPr>
          <p:cNvPr id="100" name="object 100"/>
          <p:cNvSpPr/>
          <p:nvPr/>
        </p:nvSpPr>
        <p:spPr>
          <a:xfrm>
            <a:off x="5727446" y="3808775"/>
            <a:ext cx="150495" cy="173355"/>
          </a:xfrm>
          <a:custGeom>
            <a:avLst/>
            <a:gdLst/>
            <a:ahLst/>
            <a:cxnLst/>
            <a:rect l="l" t="t" r="r" b="b"/>
            <a:pathLst>
              <a:path w="150495" h="173354">
                <a:moveTo>
                  <a:pt x="149987" y="1224"/>
                </a:moveTo>
                <a:lnTo>
                  <a:pt x="140118" y="0"/>
                </a:lnTo>
                <a:lnTo>
                  <a:pt x="130381" y="763"/>
                </a:lnTo>
                <a:lnTo>
                  <a:pt x="121144" y="3885"/>
                </a:lnTo>
                <a:lnTo>
                  <a:pt x="86147" y="37004"/>
                </a:lnTo>
                <a:lnTo>
                  <a:pt x="60896" y="75058"/>
                </a:lnTo>
                <a:lnTo>
                  <a:pt x="37272" y="117590"/>
                </a:lnTo>
                <a:lnTo>
                  <a:pt x="30622" y="132272"/>
                </a:lnTo>
                <a:lnTo>
                  <a:pt x="24092" y="146645"/>
                </a:lnTo>
                <a:lnTo>
                  <a:pt x="17144" y="159720"/>
                </a:lnTo>
                <a:lnTo>
                  <a:pt x="9143" y="167086"/>
                </a:lnTo>
                <a:lnTo>
                  <a:pt x="6730" y="169753"/>
                </a:lnTo>
                <a:lnTo>
                  <a:pt x="0" y="172801"/>
                </a:lnTo>
              </a:path>
            </a:pathLst>
          </a:custGeom>
          <a:ln w="12801">
            <a:solidFill>
              <a:srgbClr val="006FC0"/>
            </a:solidFill>
          </a:ln>
        </p:spPr>
        <p:txBody>
          <a:bodyPr wrap="square" lIns="0" tIns="0" rIns="0" bIns="0" rtlCol="0"/>
          <a:lstStyle/>
          <a:p>
            <a:endParaRPr/>
          </a:p>
        </p:txBody>
      </p:sp>
      <p:sp>
        <p:nvSpPr>
          <p:cNvPr id="101" name="object 101"/>
          <p:cNvSpPr/>
          <p:nvPr/>
        </p:nvSpPr>
        <p:spPr>
          <a:xfrm>
            <a:off x="5694453" y="3625064"/>
            <a:ext cx="208915" cy="109855"/>
          </a:xfrm>
          <a:custGeom>
            <a:avLst/>
            <a:gdLst/>
            <a:ahLst/>
            <a:cxnLst/>
            <a:rect l="l" t="t" r="r" b="b"/>
            <a:pathLst>
              <a:path w="208914" h="109854">
                <a:moveTo>
                  <a:pt x="5052" y="92225"/>
                </a:moveTo>
                <a:lnTo>
                  <a:pt x="0" y="89979"/>
                </a:lnTo>
                <a:lnTo>
                  <a:pt x="7496" y="91495"/>
                </a:lnTo>
                <a:lnTo>
                  <a:pt x="18946" y="94297"/>
                </a:lnTo>
                <a:lnTo>
                  <a:pt x="25753" y="95908"/>
                </a:lnTo>
                <a:lnTo>
                  <a:pt x="71491" y="105660"/>
                </a:lnTo>
                <a:lnTo>
                  <a:pt x="122035" y="109513"/>
                </a:lnTo>
                <a:lnTo>
                  <a:pt x="139527" y="108971"/>
                </a:lnTo>
                <a:lnTo>
                  <a:pt x="181582" y="104592"/>
                </a:lnTo>
                <a:lnTo>
                  <a:pt x="208666" y="83569"/>
                </a:lnTo>
                <a:lnTo>
                  <a:pt x="204997" y="73112"/>
                </a:lnTo>
                <a:lnTo>
                  <a:pt x="175325" y="46023"/>
                </a:lnTo>
                <a:lnTo>
                  <a:pt x="148730" y="28009"/>
                </a:lnTo>
                <a:lnTo>
                  <a:pt x="135481" y="19073"/>
                </a:lnTo>
                <a:lnTo>
                  <a:pt x="128484" y="14001"/>
                </a:lnTo>
                <a:lnTo>
                  <a:pt x="116367" y="5453"/>
                </a:lnTo>
                <a:lnTo>
                  <a:pt x="108156" y="0"/>
                </a:lnTo>
                <a:lnTo>
                  <a:pt x="112875" y="4214"/>
                </a:lnTo>
              </a:path>
            </a:pathLst>
          </a:custGeom>
          <a:ln w="12801">
            <a:solidFill>
              <a:srgbClr val="006FC0"/>
            </a:solidFill>
          </a:ln>
        </p:spPr>
        <p:txBody>
          <a:bodyPr wrap="square" lIns="0" tIns="0" rIns="0" bIns="0" rtlCol="0"/>
          <a:lstStyle/>
          <a:p>
            <a:endParaRPr/>
          </a:p>
        </p:txBody>
      </p:sp>
      <p:sp>
        <p:nvSpPr>
          <p:cNvPr id="102" name="object 102"/>
          <p:cNvSpPr/>
          <p:nvPr/>
        </p:nvSpPr>
        <p:spPr>
          <a:xfrm>
            <a:off x="5936234" y="4028821"/>
            <a:ext cx="57785" cy="120014"/>
          </a:xfrm>
          <a:custGeom>
            <a:avLst/>
            <a:gdLst/>
            <a:ahLst/>
            <a:cxnLst/>
            <a:rect l="l" t="t" r="r" b="b"/>
            <a:pathLst>
              <a:path w="57785" h="120014">
                <a:moveTo>
                  <a:pt x="55879" y="0"/>
                </a:moveTo>
                <a:lnTo>
                  <a:pt x="54153" y="12346"/>
                </a:lnTo>
                <a:lnTo>
                  <a:pt x="54641" y="23621"/>
                </a:lnTo>
                <a:lnTo>
                  <a:pt x="56130" y="34897"/>
                </a:lnTo>
                <a:lnTo>
                  <a:pt x="57403" y="47243"/>
                </a:lnTo>
                <a:lnTo>
                  <a:pt x="53135" y="89588"/>
                </a:lnTo>
                <a:lnTo>
                  <a:pt x="18478" y="119959"/>
                </a:lnTo>
                <a:lnTo>
                  <a:pt x="7619" y="113410"/>
                </a:lnTo>
                <a:lnTo>
                  <a:pt x="5206" y="108838"/>
                </a:lnTo>
                <a:lnTo>
                  <a:pt x="2793" y="104266"/>
                </a:lnTo>
                <a:lnTo>
                  <a:pt x="0" y="99948"/>
                </a:lnTo>
              </a:path>
            </a:pathLst>
          </a:custGeom>
          <a:ln w="12801">
            <a:solidFill>
              <a:srgbClr val="006FC0"/>
            </a:solidFill>
          </a:ln>
        </p:spPr>
        <p:txBody>
          <a:bodyPr wrap="square" lIns="0" tIns="0" rIns="0" bIns="0" rtlCol="0"/>
          <a:lstStyle/>
          <a:p>
            <a:endParaRPr/>
          </a:p>
        </p:txBody>
      </p:sp>
      <p:sp>
        <p:nvSpPr>
          <p:cNvPr id="103" name="object 103"/>
          <p:cNvSpPr/>
          <p:nvPr/>
        </p:nvSpPr>
        <p:spPr>
          <a:xfrm>
            <a:off x="6128258" y="3840226"/>
            <a:ext cx="161925" cy="18415"/>
          </a:xfrm>
          <a:custGeom>
            <a:avLst/>
            <a:gdLst/>
            <a:ahLst/>
            <a:cxnLst/>
            <a:rect l="l" t="t" r="r" b="b"/>
            <a:pathLst>
              <a:path w="161925" h="18414">
                <a:moveTo>
                  <a:pt x="0" y="0"/>
                </a:moveTo>
                <a:lnTo>
                  <a:pt x="7030" y="4429"/>
                </a:lnTo>
                <a:lnTo>
                  <a:pt x="16621" y="6857"/>
                </a:lnTo>
                <a:lnTo>
                  <a:pt x="27521" y="8143"/>
                </a:lnTo>
                <a:lnTo>
                  <a:pt x="38480" y="9143"/>
                </a:lnTo>
                <a:lnTo>
                  <a:pt x="53711" y="10685"/>
                </a:lnTo>
                <a:lnTo>
                  <a:pt x="98805" y="15240"/>
                </a:lnTo>
                <a:lnTo>
                  <a:pt x="121681" y="16065"/>
                </a:lnTo>
                <a:lnTo>
                  <a:pt x="132935" y="15882"/>
                </a:lnTo>
                <a:lnTo>
                  <a:pt x="143890" y="15748"/>
                </a:lnTo>
                <a:lnTo>
                  <a:pt x="153669" y="17272"/>
                </a:lnTo>
                <a:lnTo>
                  <a:pt x="155447" y="17906"/>
                </a:lnTo>
                <a:lnTo>
                  <a:pt x="161543" y="16763"/>
                </a:lnTo>
              </a:path>
            </a:pathLst>
          </a:custGeom>
          <a:ln w="12496">
            <a:solidFill>
              <a:srgbClr val="006FC0"/>
            </a:solidFill>
          </a:ln>
        </p:spPr>
        <p:txBody>
          <a:bodyPr wrap="square" lIns="0" tIns="0" rIns="0" bIns="0" rtlCol="0"/>
          <a:lstStyle/>
          <a:p>
            <a:endParaRPr/>
          </a:p>
        </p:txBody>
      </p:sp>
      <p:sp>
        <p:nvSpPr>
          <p:cNvPr id="104" name="object 104"/>
          <p:cNvSpPr/>
          <p:nvPr/>
        </p:nvSpPr>
        <p:spPr>
          <a:xfrm>
            <a:off x="6365113" y="3788664"/>
            <a:ext cx="320040" cy="200660"/>
          </a:xfrm>
          <a:custGeom>
            <a:avLst/>
            <a:gdLst/>
            <a:ahLst/>
            <a:cxnLst/>
            <a:rect l="l" t="t" r="r" b="b"/>
            <a:pathLst>
              <a:path w="320040" h="200660">
                <a:moveTo>
                  <a:pt x="6476" y="59436"/>
                </a:moveTo>
                <a:lnTo>
                  <a:pt x="2159" y="50037"/>
                </a:lnTo>
                <a:lnTo>
                  <a:pt x="1904" y="47243"/>
                </a:lnTo>
                <a:lnTo>
                  <a:pt x="0" y="37846"/>
                </a:lnTo>
                <a:lnTo>
                  <a:pt x="12876" y="87860"/>
                </a:lnTo>
                <a:lnTo>
                  <a:pt x="15287" y="105124"/>
                </a:lnTo>
                <a:lnTo>
                  <a:pt x="25937" y="154691"/>
                </a:lnTo>
                <a:lnTo>
                  <a:pt x="51815" y="195072"/>
                </a:lnTo>
                <a:lnTo>
                  <a:pt x="63994" y="200459"/>
                </a:lnTo>
                <a:lnTo>
                  <a:pt x="76184" y="200263"/>
                </a:lnTo>
                <a:lnTo>
                  <a:pt x="110382" y="179738"/>
                </a:lnTo>
                <a:lnTo>
                  <a:pt x="134492" y="144144"/>
                </a:lnTo>
                <a:lnTo>
                  <a:pt x="138048" y="132842"/>
                </a:lnTo>
                <a:lnTo>
                  <a:pt x="139572" y="127381"/>
                </a:lnTo>
                <a:lnTo>
                  <a:pt x="156083" y="164592"/>
                </a:lnTo>
                <a:lnTo>
                  <a:pt x="199659" y="180969"/>
                </a:lnTo>
                <a:lnTo>
                  <a:pt x="215518" y="181102"/>
                </a:lnTo>
                <a:lnTo>
                  <a:pt x="231072" y="179212"/>
                </a:lnTo>
                <a:lnTo>
                  <a:pt x="273685" y="158496"/>
                </a:lnTo>
                <a:lnTo>
                  <a:pt x="285436" y="124331"/>
                </a:lnTo>
                <a:lnTo>
                  <a:pt x="282575" y="112141"/>
                </a:lnTo>
                <a:lnTo>
                  <a:pt x="275330" y="97442"/>
                </a:lnTo>
                <a:lnTo>
                  <a:pt x="265477" y="84375"/>
                </a:lnTo>
                <a:lnTo>
                  <a:pt x="254267" y="72332"/>
                </a:lnTo>
                <a:lnTo>
                  <a:pt x="242951" y="60706"/>
                </a:lnTo>
                <a:lnTo>
                  <a:pt x="235458" y="51899"/>
                </a:lnTo>
                <a:lnTo>
                  <a:pt x="231870" y="43592"/>
                </a:lnTo>
                <a:lnTo>
                  <a:pt x="233664" y="35524"/>
                </a:lnTo>
                <a:lnTo>
                  <a:pt x="242315" y="27431"/>
                </a:lnTo>
                <a:lnTo>
                  <a:pt x="253402" y="21286"/>
                </a:lnTo>
                <a:lnTo>
                  <a:pt x="265191" y="16176"/>
                </a:lnTo>
                <a:lnTo>
                  <a:pt x="277195" y="11519"/>
                </a:lnTo>
                <a:lnTo>
                  <a:pt x="288925" y="6731"/>
                </a:lnTo>
                <a:lnTo>
                  <a:pt x="296929" y="3893"/>
                </a:lnTo>
                <a:lnTo>
                  <a:pt x="304387" y="2317"/>
                </a:lnTo>
                <a:lnTo>
                  <a:pt x="311892" y="1266"/>
                </a:lnTo>
                <a:lnTo>
                  <a:pt x="320039" y="0"/>
                </a:lnTo>
              </a:path>
            </a:pathLst>
          </a:custGeom>
          <a:ln w="12496">
            <a:solidFill>
              <a:srgbClr val="006FC0"/>
            </a:solidFill>
          </a:ln>
        </p:spPr>
        <p:txBody>
          <a:bodyPr wrap="square" lIns="0" tIns="0" rIns="0" bIns="0" rtlCol="0"/>
          <a:lstStyle/>
          <a:p>
            <a:endParaRPr/>
          </a:p>
        </p:txBody>
      </p:sp>
      <p:sp>
        <p:nvSpPr>
          <p:cNvPr id="105" name="object 105"/>
          <p:cNvSpPr/>
          <p:nvPr/>
        </p:nvSpPr>
        <p:spPr>
          <a:xfrm>
            <a:off x="6402070" y="3606038"/>
            <a:ext cx="262255" cy="142240"/>
          </a:xfrm>
          <a:custGeom>
            <a:avLst/>
            <a:gdLst/>
            <a:ahLst/>
            <a:cxnLst/>
            <a:rect l="l" t="t" r="r" b="b"/>
            <a:pathLst>
              <a:path w="262254" h="142239">
                <a:moveTo>
                  <a:pt x="7874" y="121412"/>
                </a:moveTo>
                <a:lnTo>
                  <a:pt x="5079" y="120395"/>
                </a:lnTo>
                <a:lnTo>
                  <a:pt x="2666" y="119887"/>
                </a:lnTo>
                <a:lnTo>
                  <a:pt x="0" y="118872"/>
                </a:lnTo>
                <a:lnTo>
                  <a:pt x="45841" y="140886"/>
                </a:lnTo>
                <a:lnTo>
                  <a:pt x="63357" y="141954"/>
                </a:lnTo>
                <a:lnTo>
                  <a:pt x="80944" y="141640"/>
                </a:lnTo>
                <a:lnTo>
                  <a:pt x="130301" y="136130"/>
                </a:lnTo>
                <a:lnTo>
                  <a:pt x="193770" y="123545"/>
                </a:lnTo>
                <a:lnTo>
                  <a:pt x="236517" y="113008"/>
                </a:lnTo>
                <a:lnTo>
                  <a:pt x="262127" y="89916"/>
                </a:lnTo>
                <a:lnTo>
                  <a:pt x="257845" y="80184"/>
                </a:lnTo>
                <a:lnTo>
                  <a:pt x="217824" y="45267"/>
                </a:lnTo>
                <a:lnTo>
                  <a:pt x="201771" y="34353"/>
                </a:lnTo>
                <a:lnTo>
                  <a:pt x="186622" y="22963"/>
                </a:lnTo>
                <a:lnTo>
                  <a:pt x="176783" y="12192"/>
                </a:lnTo>
                <a:lnTo>
                  <a:pt x="178307" y="4318"/>
                </a:lnTo>
                <a:lnTo>
                  <a:pt x="178307" y="1905"/>
                </a:lnTo>
                <a:lnTo>
                  <a:pt x="184403" y="0"/>
                </a:lnTo>
              </a:path>
            </a:pathLst>
          </a:custGeom>
          <a:ln w="12496">
            <a:solidFill>
              <a:srgbClr val="006FC0"/>
            </a:solidFill>
          </a:ln>
        </p:spPr>
        <p:txBody>
          <a:bodyPr wrap="square" lIns="0" tIns="0" rIns="0" bIns="0" rtlCol="0"/>
          <a:lstStyle/>
          <a:p>
            <a:endParaRPr/>
          </a:p>
        </p:txBody>
      </p:sp>
      <p:sp>
        <p:nvSpPr>
          <p:cNvPr id="106" name="object 106"/>
          <p:cNvSpPr/>
          <p:nvPr/>
        </p:nvSpPr>
        <p:spPr>
          <a:xfrm>
            <a:off x="6763511" y="3775202"/>
            <a:ext cx="257175" cy="496570"/>
          </a:xfrm>
          <a:custGeom>
            <a:avLst/>
            <a:gdLst/>
            <a:ahLst/>
            <a:cxnLst/>
            <a:rect l="l" t="t" r="r" b="b"/>
            <a:pathLst>
              <a:path w="257175" h="496570">
                <a:moveTo>
                  <a:pt x="0" y="3048"/>
                </a:moveTo>
                <a:lnTo>
                  <a:pt x="9144" y="2793"/>
                </a:lnTo>
                <a:lnTo>
                  <a:pt x="4318" y="0"/>
                </a:lnTo>
                <a:lnTo>
                  <a:pt x="11938" y="5587"/>
                </a:lnTo>
                <a:lnTo>
                  <a:pt x="20564" y="12142"/>
                </a:lnTo>
                <a:lnTo>
                  <a:pt x="28844" y="19542"/>
                </a:lnTo>
                <a:lnTo>
                  <a:pt x="36958" y="27108"/>
                </a:lnTo>
                <a:lnTo>
                  <a:pt x="45085" y="34162"/>
                </a:lnTo>
                <a:lnTo>
                  <a:pt x="55002" y="41195"/>
                </a:lnTo>
                <a:lnTo>
                  <a:pt x="58515" y="42418"/>
                </a:lnTo>
                <a:lnTo>
                  <a:pt x="58836" y="43164"/>
                </a:lnTo>
                <a:lnTo>
                  <a:pt x="59182" y="48768"/>
                </a:lnTo>
                <a:lnTo>
                  <a:pt x="60452" y="62732"/>
                </a:lnTo>
                <a:lnTo>
                  <a:pt x="60960" y="77041"/>
                </a:lnTo>
                <a:lnTo>
                  <a:pt x="61182" y="91469"/>
                </a:lnTo>
                <a:lnTo>
                  <a:pt x="61595" y="105791"/>
                </a:lnTo>
                <a:lnTo>
                  <a:pt x="63480" y="144563"/>
                </a:lnTo>
                <a:lnTo>
                  <a:pt x="65341" y="183276"/>
                </a:lnTo>
                <a:lnTo>
                  <a:pt x="66917" y="222109"/>
                </a:lnTo>
                <a:lnTo>
                  <a:pt x="67945" y="261239"/>
                </a:lnTo>
                <a:lnTo>
                  <a:pt x="68788" y="314332"/>
                </a:lnTo>
                <a:lnTo>
                  <a:pt x="68976" y="367474"/>
                </a:lnTo>
                <a:lnTo>
                  <a:pt x="68427" y="420616"/>
                </a:lnTo>
                <a:lnTo>
                  <a:pt x="67056" y="473710"/>
                </a:lnTo>
                <a:lnTo>
                  <a:pt x="67056" y="485902"/>
                </a:lnTo>
                <a:lnTo>
                  <a:pt x="67691" y="488950"/>
                </a:lnTo>
                <a:lnTo>
                  <a:pt x="66802" y="496570"/>
                </a:lnTo>
                <a:lnTo>
                  <a:pt x="62414" y="484058"/>
                </a:lnTo>
                <a:lnTo>
                  <a:pt x="54610" y="445643"/>
                </a:lnTo>
                <a:lnTo>
                  <a:pt x="50895" y="404145"/>
                </a:lnTo>
                <a:lnTo>
                  <a:pt x="48133" y="362458"/>
                </a:lnTo>
                <a:lnTo>
                  <a:pt x="46831" y="316563"/>
                </a:lnTo>
                <a:lnTo>
                  <a:pt x="46311" y="293502"/>
                </a:lnTo>
                <a:lnTo>
                  <a:pt x="45720" y="270383"/>
                </a:lnTo>
                <a:lnTo>
                  <a:pt x="46212" y="210947"/>
                </a:lnTo>
                <a:lnTo>
                  <a:pt x="49657" y="151511"/>
                </a:lnTo>
                <a:lnTo>
                  <a:pt x="54532" y="110791"/>
                </a:lnTo>
                <a:lnTo>
                  <a:pt x="56134" y="97281"/>
                </a:lnTo>
                <a:lnTo>
                  <a:pt x="56913" y="89284"/>
                </a:lnTo>
                <a:lnTo>
                  <a:pt x="57610" y="81311"/>
                </a:lnTo>
                <a:lnTo>
                  <a:pt x="58330" y="73386"/>
                </a:lnTo>
                <a:lnTo>
                  <a:pt x="59182" y="65531"/>
                </a:lnTo>
                <a:lnTo>
                  <a:pt x="60402" y="78210"/>
                </a:lnTo>
                <a:lnTo>
                  <a:pt x="61610" y="91043"/>
                </a:lnTo>
                <a:lnTo>
                  <a:pt x="63128" y="103947"/>
                </a:lnTo>
                <a:lnTo>
                  <a:pt x="72532" y="143128"/>
                </a:lnTo>
                <a:lnTo>
                  <a:pt x="106011" y="183505"/>
                </a:lnTo>
                <a:lnTo>
                  <a:pt x="130222" y="189912"/>
                </a:lnTo>
                <a:lnTo>
                  <a:pt x="154791" y="185342"/>
                </a:lnTo>
                <a:lnTo>
                  <a:pt x="183008" y="158404"/>
                </a:lnTo>
                <a:lnTo>
                  <a:pt x="195707" y="119506"/>
                </a:lnTo>
                <a:lnTo>
                  <a:pt x="195572" y="109793"/>
                </a:lnTo>
                <a:lnTo>
                  <a:pt x="194246" y="100187"/>
                </a:lnTo>
                <a:lnTo>
                  <a:pt x="192349" y="90556"/>
                </a:lnTo>
                <a:lnTo>
                  <a:pt x="190500" y="80772"/>
                </a:lnTo>
                <a:lnTo>
                  <a:pt x="190519" y="87270"/>
                </a:lnTo>
                <a:lnTo>
                  <a:pt x="191706" y="90757"/>
                </a:lnTo>
                <a:lnTo>
                  <a:pt x="193750" y="94077"/>
                </a:lnTo>
                <a:lnTo>
                  <a:pt x="196342" y="100075"/>
                </a:lnTo>
                <a:lnTo>
                  <a:pt x="212820" y="152812"/>
                </a:lnTo>
                <a:lnTo>
                  <a:pt x="245110" y="195072"/>
                </a:lnTo>
                <a:lnTo>
                  <a:pt x="249047" y="196087"/>
                </a:lnTo>
                <a:lnTo>
                  <a:pt x="252730" y="197231"/>
                </a:lnTo>
                <a:lnTo>
                  <a:pt x="256667" y="197866"/>
                </a:lnTo>
              </a:path>
            </a:pathLst>
          </a:custGeom>
          <a:ln w="12496">
            <a:solidFill>
              <a:srgbClr val="006FC0"/>
            </a:solidFill>
          </a:ln>
        </p:spPr>
        <p:txBody>
          <a:bodyPr wrap="square" lIns="0" tIns="0" rIns="0" bIns="0" rtlCol="0"/>
          <a:lstStyle/>
          <a:p>
            <a:endParaRPr/>
          </a:p>
        </p:txBody>
      </p:sp>
      <p:sp>
        <p:nvSpPr>
          <p:cNvPr id="107" name="object 107"/>
          <p:cNvSpPr/>
          <p:nvPr/>
        </p:nvSpPr>
        <p:spPr>
          <a:xfrm>
            <a:off x="7089378" y="3943858"/>
            <a:ext cx="61594" cy="94615"/>
          </a:xfrm>
          <a:custGeom>
            <a:avLst/>
            <a:gdLst/>
            <a:ahLst/>
            <a:cxnLst/>
            <a:rect l="l" t="t" r="r" b="b"/>
            <a:pathLst>
              <a:path w="61595" h="94614">
                <a:moveTo>
                  <a:pt x="3952" y="0"/>
                </a:moveTo>
                <a:lnTo>
                  <a:pt x="12142" y="4379"/>
                </a:lnTo>
                <a:lnTo>
                  <a:pt x="14890" y="8651"/>
                </a:lnTo>
                <a:lnTo>
                  <a:pt x="13757" y="14376"/>
                </a:lnTo>
                <a:lnTo>
                  <a:pt x="10302" y="23114"/>
                </a:lnTo>
                <a:lnTo>
                  <a:pt x="7691" y="31118"/>
                </a:lnTo>
                <a:lnTo>
                  <a:pt x="0" y="68707"/>
                </a:lnTo>
                <a:lnTo>
                  <a:pt x="1172" y="75517"/>
                </a:lnTo>
                <a:lnTo>
                  <a:pt x="3952" y="81280"/>
                </a:lnTo>
                <a:lnTo>
                  <a:pt x="13291" y="91088"/>
                </a:lnTo>
                <a:lnTo>
                  <a:pt x="21510" y="94599"/>
                </a:lnTo>
                <a:lnTo>
                  <a:pt x="29777" y="93513"/>
                </a:lnTo>
                <a:lnTo>
                  <a:pt x="39258" y="89535"/>
                </a:lnTo>
                <a:lnTo>
                  <a:pt x="49528" y="82944"/>
                </a:lnTo>
                <a:lnTo>
                  <a:pt x="55213" y="75009"/>
                </a:lnTo>
                <a:lnTo>
                  <a:pt x="58350" y="64906"/>
                </a:lnTo>
                <a:lnTo>
                  <a:pt x="60975" y="51816"/>
                </a:lnTo>
              </a:path>
            </a:pathLst>
          </a:custGeom>
          <a:ln w="12496">
            <a:solidFill>
              <a:srgbClr val="006FC0"/>
            </a:solidFill>
          </a:ln>
        </p:spPr>
        <p:txBody>
          <a:bodyPr wrap="square" lIns="0" tIns="0" rIns="0" bIns="0" rtlCol="0"/>
          <a:lstStyle/>
          <a:p>
            <a:endParaRPr/>
          </a:p>
        </p:txBody>
      </p:sp>
      <p:sp>
        <p:nvSpPr>
          <p:cNvPr id="108" name="object 108"/>
          <p:cNvSpPr/>
          <p:nvPr/>
        </p:nvSpPr>
        <p:spPr>
          <a:xfrm>
            <a:off x="7089393" y="3850894"/>
            <a:ext cx="34925" cy="13970"/>
          </a:xfrm>
          <a:custGeom>
            <a:avLst/>
            <a:gdLst/>
            <a:ahLst/>
            <a:cxnLst/>
            <a:rect l="l" t="t" r="r" b="b"/>
            <a:pathLst>
              <a:path w="34925" h="13970">
                <a:moveTo>
                  <a:pt x="0" y="13969"/>
                </a:moveTo>
                <a:lnTo>
                  <a:pt x="8681" y="7679"/>
                </a:lnTo>
                <a:lnTo>
                  <a:pt x="16017" y="3079"/>
                </a:lnTo>
                <a:lnTo>
                  <a:pt x="23949" y="432"/>
                </a:lnTo>
                <a:lnTo>
                  <a:pt x="34416" y="0"/>
                </a:lnTo>
              </a:path>
            </a:pathLst>
          </a:custGeom>
          <a:ln w="12496">
            <a:solidFill>
              <a:srgbClr val="006FC0"/>
            </a:solidFill>
          </a:ln>
        </p:spPr>
        <p:txBody>
          <a:bodyPr wrap="square" lIns="0" tIns="0" rIns="0" bIns="0" rtlCol="0"/>
          <a:lstStyle/>
          <a:p>
            <a:endParaRPr/>
          </a:p>
        </p:txBody>
      </p:sp>
      <p:sp>
        <p:nvSpPr>
          <p:cNvPr id="109" name="object 109"/>
          <p:cNvSpPr/>
          <p:nvPr/>
        </p:nvSpPr>
        <p:spPr>
          <a:xfrm>
            <a:off x="6759575" y="3578352"/>
            <a:ext cx="256540" cy="130810"/>
          </a:xfrm>
          <a:custGeom>
            <a:avLst/>
            <a:gdLst/>
            <a:ahLst/>
            <a:cxnLst/>
            <a:rect l="l" t="t" r="r" b="b"/>
            <a:pathLst>
              <a:path w="256540" h="130810">
                <a:moveTo>
                  <a:pt x="0" y="129540"/>
                </a:moveTo>
                <a:lnTo>
                  <a:pt x="8499" y="128039"/>
                </a:lnTo>
                <a:lnTo>
                  <a:pt x="16843" y="127825"/>
                </a:lnTo>
                <a:lnTo>
                  <a:pt x="25306" y="128468"/>
                </a:lnTo>
                <a:lnTo>
                  <a:pt x="34163" y="129540"/>
                </a:lnTo>
                <a:lnTo>
                  <a:pt x="48506" y="130615"/>
                </a:lnTo>
                <a:lnTo>
                  <a:pt x="91440" y="128650"/>
                </a:lnTo>
                <a:lnTo>
                  <a:pt x="133143" y="123126"/>
                </a:lnTo>
                <a:lnTo>
                  <a:pt x="174371" y="114554"/>
                </a:lnTo>
                <a:lnTo>
                  <a:pt x="191000" y="110815"/>
                </a:lnTo>
                <a:lnTo>
                  <a:pt x="207581" y="107124"/>
                </a:lnTo>
                <a:lnTo>
                  <a:pt x="224162" y="103338"/>
                </a:lnTo>
                <a:lnTo>
                  <a:pt x="240792" y="99314"/>
                </a:lnTo>
                <a:lnTo>
                  <a:pt x="249047" y="97281"/>
                </a:lnTo>
                <a:lnTo>
                  <a:pt x="250825" y="96647"/>
                </a:lnTo>
                <a:lnTo>
                  <a:pt x="256285" y="96266"/>
                </a:lnTo>
                <a:lnTo>
                  <a:pt x="213614" y="76835"/>
                </a:lnTo>
                <a:lnTo>
                  <a:pt x="181788" y="49081"/>
                </a:lnTo>
                <a:lnTo>
                  <a:pt x="157575" y="23320"/>
                </a:lnTo>
                <a:lnTo>
                  <a:pt x="150066" y="15742"/>
                </a:lnTo>
                <a:lnTo>
                  <a:pt x="141985" y="8889"/>
                </a:lnTo>
                <a:lnTo>
                  <a:pt x="137795" y="5842"/>
                </a:lnTo>
                <a:lnTo>
                  <a:pt x="133476" y="3048"/>
                </a:lnTo>
                <a:lnTo>
                  <a:pt x="129540" y="0"/>
                </a:lnTo>
              </a:path>
            </a:pathLst>
          </a:custGeom>
          <a:ln w="12496">
            <a:solidFill>
              <a:srgbClr val="006FC0"/>
            </a:solidFill>
          </a:ln>
        </p:spPr>
        <p:txBody>
          <a:bodyPr wrap="square" lIns="0" tIns="0" rIns="0" bIns="0" rtlCol="0"/>
          <a:lstStyle/>
          <a:p>
            <a:endParaRPr/>
          </a:p>
        </p:txBody>
      </p:sp>
      <p:sp>
        <p:nvSpPr>
          <p:cNvPr id="110" name="object 110"/>
          <p:cNvSpPr/>
          <p:nvPr/>
        </p:nvSpPr>
        <p:spPr>
          <a:xfrm>
            <a:off x="6602221" y="3493642"/>
            <a:ext cx="172085" cy="11430"/>
          </a:xfrm>
          <a:custGeom>
            <a:avLst/>
            <a:gdLst/>
            <a:ahLst/>
            <a:cxnLst/>
            <a:rect l="l" t="t" r="r" b="b"/>
            <a:pathLst>
              <a:path w="172084" h="11429">
                <a:moveTo>
                  <a:pt x="0" y="0"/>
                </a:moveTo>
                <a:lnTo>
                  <a:pt x="43687" y="8762"/>
                </a:lnTo>
                <a:lnTo>
                  <a:pt x="74882" y="9810"/>
                </a:lnTo>
                <a:lnTo>
                  <a:pt x="90461" y="9513"/>
                </a:lnTo>
                <a:lnTo>
                  <a:pt x="106172" y="8762"/>
                </a:lnTo>
                <a:lnTo>
                  <a:pt x="119405" y="8618"/>
                </a:lnTo>
                <a:lnTo>
                  <a:pt x="132318" y="8842"/>
                </a:lnTo>
                <a:lnTo>
                  <a:pt x="145016" y="9280"/>
                </a:lnTo>
                <a:lnTo>
                  <a:pt x="157606" y="9779"/>
                </a:lnTo>
                <a:lnTo>
                  <a:pt x="164973" y="8762"/>
                </a:lnTo>
                <a:lnTo>
                  <a:pt x="167131" y="8762"/>
                </a:lnTo>
                <a:lnTo>
                  <a:pt x="171703" y="11303"/>
                </a:lnTo>
              </a:path>
            </a:pathLst>
          </a:custGeom>
          <a:ln w="12496">
            <a:solidFill>
              <a:srgbClr val="006FC0"/>
            </a:solidFill>
          </a:ln>
        </p:spPr>
        <p:txBody>
          <a:bodyPr wrap="square" lIns="0" tIns="0" rIns="0" bIns="0" rtlCol="0"/>
          <a:lstStyle/>
          <a:p>
            <a:endParaRPr/>
          </a:p>
        </p:txBody>
      </p:sp>
      <p:sp>
        <p:nvSpPr>
          <p:cNvPr id="111" name="object 111"/>
          <p:cNvSpPr/>
          <p:nvPr/>
        </p:nvSpPr>
        <p:spPr>
          <a:xfrm>
            <a:off x="6699250" y="3511041"/>
            <a:ext cx="31750" cy="94615"/>
          </a:xfrm>
          <a:custGeom>
            <a:avLst/>
            <a:gdLst/>
            <a:ahLst/>
            <a:cxnLst/>
            <a:rect l="l" t="t" r="r" b="b"/>
            <a:pathLst>
              <a:path w="31750" h="94614">
                <a:moveTo>
                  <a:pt x="0" y="0"/>
                </a:moveTo>
                <a:lnTo>
                  <a:pt x="0" y="8165"/>
                </a:lnTo>
                <a:lnTo>
                  <a:pt x="2381" y="15795"/>
                </a:lnTo>
                <a:lnTo>
                  <a:pt x="5857" y="23592"/>
                </a:lnTo>
                <a:lnTo>
                  <a:pt x="9144" y="32258"/>
                </a:lnTo>
                <a:lnTo>
                  <a:pt x="12828" y="43799"/>
                </a:lnTo>
                <a:lnTo>
                  <a:pt x="16621" y="55245"/>
                </a:lnTo>
                <a:lnTo>
                  <a:pt x="20484" y="66690"/>
                </a:lnTo>
                <a:lnTo>
                  <a:pt x="24383" y="78232"/>
                </a:lnTo>
                <a:lnTo>
                  <a:pt x="26797" y="86868"/>
                </a:lnTo>
                <a:lnTo>
                  <a:pt x="27431" y="89916"/>
                </a:lnTo>
                <a:lnTo>
                  <a:pt x="31623" y="94487"/>
                </a:lnTo>
              </a:path>
            </a:pathLst>
          </a:custGeom>
          <a:ln w="12496">
            <a:solidFill>
              <a:srgbClr val="006FC0"/>
            </a:solidFill>
          </a:ln>
        </p:spPr>
        <p:txBody>
          <a:bodyPr wrap="square" lIns="0" tIns="0" rIns="0" bIns="0" rtlCol="0"/>
          <a:lstStyle/>
          <a:p>
            <a:endParaRPr/>
          </a:p>
        </p:txBody>
      </p:sp>
      <p:sp>
        <p:nvSpPr>
          <p:cNvPr id="112" name="object 112"/>
          <p:cNvSpPr/>
          <p:nvPr/>
        </p:nvSpPr>
        <p:spPr>
          <a:xfrm>
            <a:off x="7125589" y="3508502"/>
            <a:ext cx="254000" cy="551815"/>
          </a:xfrm>
          <a:custGeom>
            <a:avLst/>
            <a:gdLst/>
            <a:ahLst/>
            <a:cxnLst/>
            <a:rect l="l" t="t" r="r" b="b"/>
            <a:pathLst>
              <a:path w="254000" h="551814">
                <a:moveTo>
                  <a:pt x="0" y="0"/>
                </a:moveTo>
                <a:lnTo>
                  <a:pt x="48809" y="23806"/>
                </a:lnTo>
                <a:lnTo>
                  <a:pt x="94416" y="59608"/>
                </a:lnTo>
                <a:lnTo>
                  <a:pt x="122110" y="87360"/>
                </a:lnTo>
                <a:lnTo>
                  <a:pt x="147613" y="117183"/>
                </a:lnTo>
                <a:lnTo>
                  <a:pt x="171068" y="148209"/>
                </a:lnTo>
                <a:lnTo>
                  <a:pt x="199852" y="191918"/>
                </a:lnTo>
                <a:lnTo>
                  <a:pt x="224266" y="238712"/>
                </a:lnTo>
                <a:lnTo>
                  <a:pt x="242560" y="288101"/>
                </a:lnTo>
                <a:lnTo>
                  <a:pt x="252983" y="339598"/>
                </a:lnTo>
                <a:lnTo>
                  <a:pt x="253632" y="379610"/>
                </a:lnTo>
                <a:lnTo>
                  <a:pt x="246459" y="417099"/>
                </a:lnTo>
                <a:lnTo>
                  <a:pt x="231499" y="452254"/>
                </a:lnTo>
                <a:lnTo>
                  <a:pt x="208787" y="485267"/>
                </a:lnTo>
                <a:lnTo>
                  <a:pt x="174037" y="518017"/>
                </a:lnTo>
                <a:lnTo>
                  <a:pt x="135381" y="543814"/>
                </a:lnTo>
                <a:lnTo>
                  <a:pt x="118792" y="551449"/>
                </a:lnTo>
                <a:lnTo>
                  <a:pt x="112861" y="550439"/>
                </a:lnTo>
                <a:lnTo>
                  <a:pt x="102488" y="549275"/>
                </a:lnTo>
              </a:path>
            </a:pathLst>
          </a:custGeom>
          <a:ln w="12496">
            <a:solidFill>
              <a:srgbClr val="006FC0"/>
            </a:solidFill>
          </a:ln>
        </p:spPr>
        <p:txBody>
          <a:bodyPr wrap="square" lIns="0" tIns="0" rIns="0" bIns="0" rtlCol="0"/>
          <a:lstStyle/>
          <a:p>
            <a:endParaRPr/>
          </a:p>
        </p:txBody>
      </p:sp>
      <p:sp>
        <p:nvSpPr>
          <p:cNvPr id="113" name="object 113"/>
          <p:cNvSpPr/>
          <p:nvPr/>
        </p:nvSpPr>
        <p:spPr>
          <a:xfrm>
            <a:off x="7367269" y="3422913"/>
            <a:ext cx="149860" cy="184785"/>
          </a:xfrm>
          <a:custGeom>
            <a:avLst/>
            <a:gdLst/>
            <a:ahLst/>
            <a:cxnLst/>
            <a:rect l="l" t="t" r="r" b="b"/>
            <a:pathLst>
              <a:path w="149859" h="184785">
                <a:moveTo>
                  <a:pt x="0" y="244"/>
                </a:moveTo>
                <a:lnTo>
                  <a:pt x="13100" y="0"/>
                </a:lnTo>
                <a:lnTo>
                  <a:pt x="25844" y="196"/>
                </a:lnTo>
                <a:lnTo>
                  <a:pt x="38397" y="1654"/>
                </a:lnTo>
                <a:lnTo>
                  <a:pt x="76025" y="18309"/>
                </a:lnTo>
                <a:lnTo>
                  <a:pt x="97869" y="55756"/>
                </a:lnTo>
                <a:lnTo>
                  <a:pt x="96138" y="71792"/>
                </a:lnTo>
                <a:lnTo>
                  <a:pt x="70869" y="115855"/>
                </a:lnTo>
                <a:lnTo>
                  <a:pt x="31114" y="153914"/>
                </a:lnTo>
                <a:lnTo>
                  <a:pt x="20193" y="162804"/>
                </a:lnTo>
                <a:lnTo>
                  <a:pt x="17779" y="169408"/>
                </a:lnTo>
                <a:lnTo>
                  <a:pt x="25163" y="177611"/>
                </a:lnTo>
                <a:lnTo>
                  <a:pt x="34464" y="182457"/>
                </a:lnTo>
                <a:lnTo>
                  <a:pt x="45551" y="184588"/>
                </a:lnTo>
                <a:lnTo>
                  <a:pt x="58293" y="184648"/>
                </a:lnTo>
                <a:lnTo>
                  <a:pt x="76360" y="183514"/>
                </a:lnTo>
                <a:lnTo>
                  <a:pt x="94916" y="181679"/>
                </a:lnTo>
                <a:lnTo>
                  <a:pt x="113353" y="178915"/>
                </a:lnTo>
                <a:lnTo>
                  <a:pt x="131063" y="174996"/>
                </a:lnTo>
                <a:lnTo>
                  <a:pt x="137540" y="172456"/>
                </a:lnTo>
                <a:lnTo>
                  <a:pt x="143636" y="170424"/>
                </a:lnTo>
                <a:lnTo>
                  <a:pt x="149732" y="167884"/>
                </a:lnTo>
              </a:path>
            </a:pathLst>
          </a:custGeom>
          <a:ln w="12496">
            <a:solidFill>
              <a:srgbClr val="006FC0"/>
            </a:solidFill>
          </a:ln>
        </p:spPr>
        <p:txBody>
          <a:bodyPr wrap="square" lIns="0" tIns="0" rIns="0" bIns="0" rtlCol="0"/>
          <a:lstStyle/>
          <a:p>
            <a:endParaRPr/>
          </a:p>
        </p:txBody>
      </p:sp>
      <p:sp>
        <p:nvSpPr>
          <p:cNvPr id="114" name="object 114"/>
          <p:cNvSpPr/>
          <p:nvPr/>
        </p:nvSpPr>
        <p:spPr>
          <a:xfrm>
            <a:off x="7369429" y="2978070"/>
            <a:ext cx="516890" cy="168275"/>
          </a:xfrm>
          <a:custGeom>
            <a:avLst/>
            <a:gdLst/>
            <a:ahLst/>
            <a:cxnLst/>
            <a:rect l="l" t="t" r="r" b="b"/>
            <a:pathLst>
              <a:path w="516890" h="168275">
                <a:moveTo>
                  <a:pt x="516381" y="49863"/>
                </a:moveTo>
                <a:lnTo>
                  <a:pt x="502920" y="13287"/>
                </a:lnTo>
                <a:lnTo>
                  <a:pt x="465343" y="968"/>
                </a:lnTo>
                <a:lnTo>
                  <a:pt x="443144" y="0"/>
                </a:lnTo>
                <a:lnTo>
                  <a:pt x="425196" y="79"/>
                </a:lnTo>
                <a:lnTo>
                  <a:pt x="376959" y="1713"/>
                </a:lnTo>
                <a:lnTo>
                  <a:pt x="328710" y="7449"/>
                </a:lnTo>
                <a:lnTo>
                  <a:pt x="280894" y="16940"/>
                </a:lnTo>
                <a:lnTo>
                  <a:pt x="233956" y="29840"/>
                </a:lnTo>
                <a:lnTo>
                  <a:pt x="188341" y="45799"/>
                </a:lnTo>
                <a:lnTo>
                  <a:pt x="121650" y="76533"/>
                </a:lnTo>
                <a:lnTo>
                  <a:pt x="59436" y="115649"/>
                </a:lnTo>
                <a:lnTo>
                  <a:pt x="29622" y="141350"/>
                </a:lnTo>
                <a:lnTo>
                  <a:pt x="15073" y="154850"/>
                </a:lnTo>
                <a:lnTo>
                  <a:pt x="0" y="167719"/>
                </a:lnTo>
              </a:path>
            </a:pathLst>
          </a:custGeom>
          <a:ln w="12496">
            <a:solidFill>
              <a:srgbClr val="006FC0"/>
            </a:solidFill>
          </a:ln>
        </p:spPr>
        <p:txBody>
          <a:bodyPr wrap="square" lIns="0" tIns="0" rIns="0" bIns="0" rtlCol="0"/>
          <a:lstStyle/>
          <a:p>
            <a:endParaRPr/>
          </a:p>
        </p:txBody>
      </p:sp>
      <p:sp>
        <p:nvSpPr>
          <p:cNvPr id="115" name="object 115"/>
          <p:cNvSpPr/>
          <p:nvPr/>
        </p:nvSpPr>
        <p:spPr>
          <a:xfrm>
            <a:off x="7304541" y="3036935"/>
            <a:ext cx="174625" cy="178435"/>
          </a:xfrm>
          <a:custGeom>
            <a:avLst/>
            <a:gdLst/>
            <a:ahLst/>
            <a:cxnLst/>
            <a:rect l="l" t="t" r="r" b="b"/>
            <a:pathLst>
              <a:path w="174625" h="178435">
                <a:moveTo>
                  <a:pt x="45964" y="1920"/>
                </a:moveTo>
                <a:lnTo>
                  <a:pt x="37812" y="406"/>
                </a:lnTo>
                <a:lnTo>
                  <a:pt x="32565" y="0"/>
                </a:lnTo>
                <a:lnTo>
                  <a:pt x="28176" y="1474"/>
                </a:lnTo>
                <a:lnTo>
                  <a:pt x="8576" y="38197"/>
                </a:lnTo>
                <a:lnTo>
                  <a:pt x="6340" y="50688"/>
                </a:lnTo>
                <a:lnTo>
                  <a:pt x="2813" y="68510"/>
                </a:lnTo>
                <a:lnTo>
                  <a:pt x="609" y="86391"/>
                </a:lnTo>
                <a:lnTo>
                  <a:pt x="0" y="104392"/>
                </a:lnTo>
                <a:lnTo>
                  <a:pt x="1260" y="122570"/>
                </a:lnTo>
                <a:lnTo>
                  <a:pt x="13333" y="160057"/>
                </a:lnTo>
                <a:lnTo>
                  <a:pt x="53711" y="177228"/>
                </a:lnTo>
                <a:lnTo>
                  <a:pt x="70030" y="177301"/>
                </a:lnTo>
                <a:lnTo>
                  <a:pt x="85969" y="177434"/>
                </a:lnTo>
                <a:lnTo>
                  <a:pt x="108392" y="178393"/>
                </a:lnTo>
                <a:lnTo>
                  <a:pt x="130292" y="178435"/>
                </a:lnTo>
                <a:lnTo>
                  <a:pt x="152191" y="177595"/>
                </a:lnTo>
                <a:lnTo>
                  <a:pt x="174615" y="175910"/>
                </a:lnTo>
              </a:path>
            </a:pathLst>
          </a:custGeom>
          <a:ln w="12496">
            <a:solidFill>
              <a:srgbClr val="006FC0"/>
            </a:solidFill>
          </a:ln>
        </p:spPr>
        <p:txBody>
          <a:bodyPr wrap="square" lIns="0" tIns="0" rIns="0" bIns="0" rtlCol="0"/>
          <a:lstStyle/>
          <a:p>
            <a:endParaRPr/>
          </a:p>
        </p:txBody>
      </p:sp>
      <p:sp>
        <p:nvSpPr>
          <p:cNvPr id="116" name="object 116"/>
          <p:cNvSpPr/>
          <p:nvPr/>
        </p:nvSpPr>
        <p:spPr>
          <a:xfrm>
            <a:off x="8102218" y="2983738"/>
            <a:ext cx="77470" cy="139065"/>
          </a:xfrm>
          <a:custGeom>
            <a:avLst/>
            <a:gdLst/>
            <a:ahLst/>
            <a:cxnLst/>
            <a:rect l="l" t="t" r="r" b="b"/>
            <a:pathLst>
              <a:path w="77470" h="139064">
                <a:moveTo>
                  <a:pt x="0" y="0"/>
                </a:moveTo>
                <a:lnTo>
                  <a:pt x="14626" y="38647"/>
                </a:lnTo>
                <a:lnTo>
                  <a:pt x="38322" y="84391"/>
                </a:lnTo>
                <a:lnTo>
                  <a:pt x="65230" y="123453"/>
                </a:lnTo>
                <a:lnTo>
                  <a:pt x="69500" y="128984"/>
                </a:lnTo>
                <a:lnTo>
                  <a:pt x="73152" y="133776"/>
                </a:lnTo>
                <a:lnTo>
                  <a:pt x="77088" y="138937"/>
                </a:lnTo>
              </a:path>
            </a:pathLst>
          </a:custGeom>
          <a:ln w="12496">
            <a:solidFill>
              <a:srgbClr val="006FC0"/>
            </a:solidFill>
          </a:ln>
        </p:spPr>
        <p:txBody>
          <a:bodyPr wrap="square" lIns="0" tIns="0" rIns="0" bIns="0" rtlCol="0"/>
          <a:lstStyle/>
          <a:p>
            <a:endParaRPr/>
          </a:p>
        </p:txBody>
      </p:sp>
      <p:sp>
        <p:nvSpPr>
          <p:cNvPr id="117" name="object 117"/>
          <p:cNvSpPr/>
          <p:nvPr/>
        </p:nvSpPr>
        <p:spPr>
          <a:xfrm>
            <a:off x="8253730" y="3034029"/>
            <a:ext cx="22860" cy="80010"/>
          </a:xfrm>
          <a:custGeom>
            <a:avLst/>
            <a:gdLst/>
            <a:ahLst/>
            <a:cxnLst/>
            <a:rect l="l" t="t" r="r" b="b"/>
            <a:pathLst>
              <a:path w="22859" h="80010">
                <a:moveTo>
                  <a:pt x="0" y="0"/>
                </a:moveTo>
                <a:lnTo>
                  <a:pt x="1569" y="14041"/>
                </a:lnTo>
                <a:lnTo>
                  <a:pt x="3032" y="27654"/>
                </a:lnTo>
                <a:lnTo>
                  <a:pt x="4947" y="41219"/>
                </a:lnTo>
                <a:lnTo>
                  <a:pt x="7874" y="55118"/>
                </a:lnTo>
                <a:lnTo>
                  <a:pt x="10358" y="62928"/>
                </a:lnTo>
                <a:lnTo>
                  <a:pt x="13271" y="68643"/>
                </a:lnTo>
                <a:lnTo>
                  <a:pt x="17232" y="73691"/>
                </a:lnTo>
                <a:lnTo>
                  <a:pt x="22860" y="79502"/>
                </a:lnTo>
              </a:path>
            </a:pathLst>
          </a:custGeom>
          <a:ln w="12496">
            <a:solidFill>
              <a:srgbClr val="006FC0"/>
            </a:solidFill>
          </a:ln>
        </p:spPr>
        <p:txBody>
          <a:bodyPr wrap="square" lIns="0" tIns="0" rIns="0" bIns="0" rtlCol="0"/>
          <a:lstStyle/>
          <a:p>
            <a:endParaRPr/>
          </a:p>
        </p:txBody>
      </p:sp>
      <p:sp>
        <p:nvSpPr>
          <p:cNvPr id="118" name="object 118"/>
          <p:cNvSpPr/>
          <p:nvPr/>
        </p:nvSpPr>
        <p:spPr>
          <a:xfrm>
            <a:off x="8340217" y="2931286"/>
            <a:ext cx="377825" cy="113030"/>
          </a:xfrm>
          <a:custGeom>
            <a:avLst/>
            <a:gdLst/>
            <a:ahLst/>
            <a:cxnLst/>
            <a:rect l="l" t="t" r="r" b="b"/>
            <a:pathLst>
              <a:path w="377825" h="113030">
                <a:moveTo>
                  <a:pt x="0" y="0"/>
                </a:moveTo>
                <a:lnTo>
                  <a:pt x="14097" y="39877"/>
                </a:lnTo>
                <a:lnTo>
                  <a:pt x="17210" y="53125"/>
                </a:lnTo>
                <a:lnTo>
                  <a:pt x="21097" y="65944"/>
                </a:lnTo>
                <a:lnTo>
                  <a:pt x="25580" y="78525"/>
                </a:lnTo>
                <a:lnTo>
                  <a:pt x="30479" y="91059"/>
                </a:lnTo>
                <a:lnTo>
                  <a:pt x="33146" y="98309"/>
                </a:lnTo>
                <a:lnTo>
                  <a:pt x="35909" y="103441"/>
                </a:lnTo>
                <a:lnTo>
                  <a:pt x="39766" y="107811"/>
                </a:lnTo>
                <a:lnTo>
                  <a:pt x="45719" y="112775"/>
                </a:lnTo>
                <a:lnTo>
                  <a:pt x="56239" y="104653"/>
                </a:lnTo>
                <a:lnTo>
                  <a:pt x="65389" y="96091"/>
                </a:lnTo>
                <a:lnTo>
                  <a:pt x="73848" y="86790"/>
                </a:lnTo>
                <a:lnTo>
                  <a:pt x="82296" y="76453"/>
                </a:lnTo>
                <a:lnTo>
                  <a:pt x="91828" y="64240"/>
                </a:lnTo>
                <a:lnTo>
                  <a:pt x="101409" y="52085"/>
                </a:lnTo>
                <a:lnTo>
                  <a:pt x="110799" y="39860"/>
                </a:lnTo>
                <a:lnTo>
                  <a:pt x="119760" y="27432"/>
                </a:lnTo>
                <a:lnTo>
                  <a:pt x="124967" y="19812"/>
                </a:lnTo>
                <a:lnTo>
                  <a:pt x="126491" y="17907"/>
                </a:lnTo>
                <a:lnTo>
                  <a:pt x="100964" y="48387"/>
                </a:lnTo>
                <a:lnTo>
                  <a:pt x="99107" y="60650"/>
                </a:lnTo>
                <a:lnTo>
                  <a:pt x="101726" y="71437"/>
                </a:lnTo>
                <a:lnTo>
                  <a:pt x="108537" y="80319"/>
                </a:lnTo>
                <a:lnTo>
                  <a:pt x="119252" y="86867"/>
                </a:lnTo>
                <a:lnTo>
                  <a:pt x="139313" y="91658"/>
                </a:lnTo>
                <a:lnTo>
                  <a:pt x="160480" y="92233"/>
                </a:lnTo>
                <a:lnTo>
                  <a:pt x="181671" y="89904"/>
                </a:lnTo>
                <a:lnTo>
                  <a:pt x="230143" y="78007"/>
                </a:lnTo>
                <a:lnTo>
                  <a:pt x="286349" y="46063"/>
                </a:lnTo>
                <a:lnTo>
                  <a:pt x="301116" y="20447"/>
                </a:lnTo>
                <a:lnTo>
                  <a:pt x="301116" y="12446"/>
                </a:lnTo>
                <a:lnTo>
                  <a:pt x="301751" y="10287"/>
                </a:lnTo>
                <a:lnTo>
                  <a:pt x="299084" y="5714"/>
                </a:lnTo>
                <a:lnTo>
                  <a:pt x="290210" y="3167"/>
                </a:lnTo>
                <a:lnTo>
                  <a:pt x="282098" y="3238"/>
                </a:lnTo>
                <a:lnTo>
                  <a:pt x="253618" y="31940"/>
                </a:lnTo>
                <a:lnTo>
                  <a:pt x="252348" y="43636"/>
                </a:lnTo>
                <a:lnTo>
                  <a:pt x="254888" y="55499"/>
                </a:lnTo>
                <a:lnTo>
                  <a:pt x="285511" y="84137"/>
                </a:lnTo>
                <a:lnTo>
                  <a:pt x="326516" y="97536"/>
                </a:lnTo>
                <a:lnTo>
                  <a:pt x="364664" y="104822"/>
                </a:lnTo>
                <a:lnTo>
                  <a:pt x="377316" y="106679"/>
                </a:lnTo>
              </a:path>
            </a:pathLst>
          </a:custGeom>
          <a:ln w="12496">
            <a:solidFill>
              <a:srgbClr val="006FC0"/>
            </a:solidFill>
          </a:ln>
        </p:spPr>
        <p:txBody>
          <a:bodyPr wrap="square" lIns="0" tIns="0" rIns="0" bIns="0" rtlCol="0"/>
          <a:lstStyle/>
          <a:p>
            <a:endParaRPr/>
          </a:p>
        </p:txBody>
      </p:sp>
      <p:sp>
        <p:nvSpPr>
          <p:cNvPr id="119" name="object 119"/>
          <p:cNvSpPr/>
          <p:nvPr/>
        </p:nvSpPr>
        <p:spPr>
          <a:xfrm>
            <a:off x="8231123" y="3186048"/>
            <a:ext cx="192405" cy="93980"/>
          </a:xfrm>
          <a:custGeom>
            <a:avLst/>
            <a:gdLst/>
            <a:ahLst/>
            <a:cxnLst/>
            <a:rect l="l" t="t" r="r" b="b"/>
            <a:pathLst>
              <a:path w="192404" h="93979">
                <a:moveTo>
                  <a:pt x="25907" y="18034"/>
                </a:moveTo>
                <a:lnTo>
                  <a:pt x="19288" y="16398"/>
                </a:lnTo>
                <a:lnTo>
                  <a:pt x="12953" y="14858"/>
                </a:lnTo>
                <a:lnTo>
                  <a:pt x="6619" y="13604"/>
                </a:lnTo>
                <a:lnTo>
                  <a:pt x="0" y="12826"/>
                </a:lnTo>
                <a:lnTo>
                  <a:pt x="16958" y="23201"/>
                </a:lnTo>
                <a:lnTo>
                  <a:pt x="33369" y="34385"/>
                </a:lnTo>
                <a:lnTo>
                  <a:pt x="65785" y="57276"/>
                </a:lnTo>
                <a:lnTo>
                  <a:pt x="101584" y="80152"/>
                </a:lnTo>
                <a:lnTo>
                  <a:pt x="141477" y="93599"/>
                </a:lnTo>
                <a:lnTo>
                  <a:pt x="152024" y="91888"/>
                </a:lnTo>
                <a:lnTo>
                  <a:pt x="158321" y="85344"/>
                </a:lnTo>
                <a:lnTo>
                  <a:pt x="161212" y="75846"/>
                </a:lnTo>
                <a:lnTo>
                  <a:pt x="161544" y="65277"/>
                </a:lnTo>
                <a:lnTo>
                  <a:pt x="160591" y="55872"/>
                </a:lnTo>
                <a:lnTo>
                  <a:pt x="159067" y="43275"/>
                </a:lnTo>
                <a:lnTo>
                  <a:pt x="158400" y="30916"/>
                </a:lnTo>
                <a:lnTo>
                  <a:pt x="160020" y="22225"/>
                </a:lnTo>
                <a:lnTo>
                  <a:pt x="166020" y="15555"/>
                </a:lnTo>
                <a:lnTo>
                  <a:pt x="174307" y="9636"/>
                </a:lnTo>
                <a:lnTo>
                  <a:pt x="183451" y="4454"/>
                </a:lnTo>
                <a:lnTo>
                  <a:pt x="192024" y="0"/>
                </a:lnTo>
              </a:path>
            </a:pathLst>
          </a:custGeom>
          <a:ln w="12496">
            <a:solidFill>
              <a:srgbClr val="006FC0"/>
            </a:solidFill>
          </a:ln>
        </p:spPr>
        <p:txBody>
          <a:bodyPr wrap="square" lIns="0" tIns="0" rIns="0" bIns="0" rtlCol="0"/>
          <a:lstStyle/>
          <a:p>
            <a:endParaRPr/>
          </a:p>
        </p:txBody>
      </p:sp>
      <p:sp>
        <p:nvSpPr>
          <p:cNvPr id="120" name="object 120"/>
          <p:cNvSpPr/>
          <p:nvPr/>
        </p:nvSpPr>
        <p:spPr>
          <a:xfrm>
            <a:off x="8481828" y="3175126"/>
            <a:ext cx="181610" cy="61594"/>
          </a:xfrm>
          <a:custGeom>
            <a:avLst/>
            <a:gdLst/>
            <a:ahLst/>
            <a:cxnLst/>
            <a:rect l="l" t="t" r="r" b="b"/>
            <a:pathLst>
              <a:path w="181609" h="61594">
                <a:moveTo>
                  <a:pt x="63494" y="0"/>
                </a:moveTo>
                <a:lnTo>
                  <a:pt x="17520" y="20700"/>
                </a:lnTo>
                <a:lnTo>
                  <a:pt x="0" y="44846"/>
                </a:lnTo>
                <a:lnTo>
                  <a:pt x="2026" y="54228"/>
                </a:lnTo>
                <a:lnTo>
                  <a:pt x="11054" y="60275"/>
                </a:lnTo>
                <a:lnTo>
                  <a:pt x="22822" y="61166"/>
                </a:lnTo>
                <a:lnTo>
                  <a:pt x="34923" y="59033"/>
                </a:lnTo>
                <a:lnTo>
                  <a:pt x="72257" y="43148"/>
                </a:lnTo>
                <a:lnTo>
                  <a:pt x="106134" y="13065"/>
                </a:lnTo>
                <a:lnTo>
                  <a:pt x="114802" y="888"/>
                </a:lnTo>
                <a:lnTo>
                  <a:pt x="117681" y="8530"/>
                </a:lnTo>
                <a:lnTo>
                  <a:pt x="141025" y="41999"/>
                </a:lnTo>
                <a:lnTo>
                  <a:pt x="166151" y="52036"/>
                </a:lnTo>
                <a:lnTo>
                  <a:pt x="181477" y="53339"/>
                </a:lnTo>
              </a:path>
            </a:pathLst>
          </a:custGeom>
          <a:ln w="12496">
            <a:solidFill>
              <a:srgbClr val="006FC0"/>
            </a:solidFill>
          </a:ln>
        </p:spPr>
        <p:txBody>
          <a:bodyPr wrap="square" lIns="0" tIns="0" rIns="0" bIns="0" rtlCol="0"/>
          <a:lstStyle/>
          <a:p>
            <a:endParaRPr/>
          </a:p>
        </p:txBody>
      </p:sp>
      <p:sp>
        <p:nvSpPr>
          <p:cNvPr id="121" name="object 121"/>
          <p:cNvSpPr/>
          <p:nvPr/>
        </p:nvSpPr>
        <p:spPr>
          <a:xfrm>
            <a:off x="8691371" y="3085464"/>
            <a:ext cx="200660" cy="132080"/>
          </a:xfrm>
          <a:custGeom>
            <a:avLst/>
            <a:gdLst/>
            <a:ahLst/>
            <a:cxnLst/>
            <a:rect l="l" t="t" r="r" b="b"/>
            <a:pathLst>
              <a:path w="200659" h="132080">
                <a:moveTo>
                  <a:pt x="0" y="77724"/>
                </a:moveTo>
                <a:lnTo>
                  <a:pt x="7026" y="73068"/>
                </a:lnTo>
                <a:lnTo>
                  <a:pt x="14874" y="77914"/>
                </a:lnTo>
                <a:lnTo>
                  <a:pt x="22842" y="87618"/>
                </a:lnTo>
                <a:lnTo>
                  <a:pt x="30225" y="97536"/>
                </a:lnTo>
                <a:lnTo>
                  <a:pt x="36131" y="105324"/>
                </a:lnTo>
                <a:lnTo>
                  <a:pt x="60705" y="130429"/>
                </a:lnTo>
                <a:lnTo>
                  <a:pt x="63119" y="131952"/>
                </a:lnTo>
                <a:lnTo>
                  <a:pt x="64813" y="120558"/>
                </a:lnTo>
                <a:lnTo>
                  <a:pt x="65913" y="108902"/>
                </a:lnTo>
                <a:lnTo>
                  <a:pt x="67298" y="97341"/>
                </a:lnTo>
                <a:lnTo>
                  <a:pt x="84439" y="56340"/>
                </a:lnTo>
                <a:lnTo>
                  <a:pt x="124213" y="21393"/>
                </a:lnTo>
                <a:lnTo>
                  <a:pt x="161250" y="10761"/>
                </a:lnTo>
                <a:lnTo>
                  <a:pt x="180721" y="6731"/>
                </a:lnTo>
                <a:lnTo>
                  <a:pt x="187198" y="4318"/>
                </a:lnTo>
                <a:lnTo>
                  <a:pt x="193548" y="2159"/>
                </a:lnTo>
                <a:lnTo>
                  <a:pt x="200278" y="0"/>
                </a:lnTo>
              </a:path>
            </a:pathLst>
          </a:custGeom>
          <a:ln w="12496">
            <a:solidFill>
              <a:srgbClr val="006FC0"/>
            </a:solidFill>
          </a:ln>
        </p:spPr>
        <p:txBody>
          <a:bodyPr wrap="square" lIns="0" tIns="0" rIns="0" bIns="0" rtlCol="0"/>
          <a:lstStyle/>
          <a:p>
            <a:endParaRPr/>
          </a:p>
        </p:txBody>
      </p:sp>
      <p:sp>
        <p:nvSpPr>
          <p:cNvPr id="122" name="object 122"/>
          <p:cNvSpPr/>
          <p:nvPr/>
        </p:nvSpPr>
        <p:spPr>
          <a:xfrm>
            <a:off x="830580" y="3812159"/>
            <a:ext cx="169545" cy="280035"/>
          </a:xfrm>
          <a:custGeom>
            <a:avLst/>
            <a:gdLst/>
            <a:ahLst/>
            <a:cxnLst/>
            <a:rect l="l" t="t" r="r" b="b"/>
            <a:pathLst>
              <a:path w="169544" h="280035">
                <a:moveTo>
                  <a:pt x="169468" y="11810"/>
                </a:moveTo>
                <a:lnTo>
                  <a:pt x="169468" y="8508"/>
                </a:lnTo>
                <a:lnTo>
                  <a:pt x="169468" y="5206"/>
                </a:lnTo>
                <a:lnTo>
                  <a:pt x="169468" y="1777"/>
                </a:lnTo>
                <a:lnTo>
                  <a:pt x="155971" y="0"/>
                </a:lnTo>
                <a:lnTo>
                  <a:pt x="117652" y="14858"/>
                </a:lnTo>
                <a:lnTo>
                  <a:pt x="73685" y="40576"/>
                </a:lnTo>
                <a:lnTo>
                  <a:pt x="32003" y="70103"/>
                </a:lnTo>
                <a:lnTo>
                  <a:pt x="6929" y="102608"/>
                </a:lnTo>
                <a:lnTo>
                  <a:pt x="14020" y="114934"/>
                </a:lnTo>
                <a:lnTo>
                  <a:pt x="30199" y="125325"/>
                </a:lnTo>
                <a:lnTo>
                  <a:pt x="49034" y="132524"/>
                </a:lnTo>
                <a:lnTo>
                  <a:pt x="68499" y="138295"/>
                </a:lnTo>
                <a:lnTo>
                  <a:pt x="86563" y="144398"/>
                </a:lnTo>
                <a:lnTo>
                  <a:pt x="101379" y="149967"/>
                </a:lnTo>
                <a:lnTo>
                  <a:pt x="118224" y="158083"/>
                </a:lnTo>
                <a:lnTo>
                  <a:pt x="131354" y="169580"/>
                </a:lnTo>
                <a:lnTo>
                  <a:pt x="135026" y="185292"/>
                </a:lnTo>
                <a:lnTo>
                  <a:pt x="126306" y="203059"/>
                </a:lnTo>
                <a:lnTo>
                  <a:pt x="90235" y="235209"/>
                </a:lnTo>
                <a:lnTo>
                  <a:pt x="55592" y="255059"/>
                </a:lnTo>
                <a:lnTo>
                  <a:pt x="18721" y="271942"/>
                </a:lnTo>
                <a:lnTo>
                  <a:pt x="0" y="279526"/>
                </a:lnTo>
              </a:path>
            </a:pathLst>
          </a:custGeom>
          <a:ln w="12801">
            <a:solidFill>
              <a:srgbClr val="006FC0"/>
            </a:solidFill>
          </a:ln>
        </p:spPr>
        <p:txBody>
          <a:bodyPr wrap="square" lIns="0" tIns="0" rIns="0" bIns="0" rtlCol="0"/>
          <a:lstStyle/>
          <a:p>
            <a:endParaRPr/>
          </a:p>
        </p:txBody>
      </p:sp>
      <p:sp>
        <p:nvSpPr>
          <p:cNvPr id="123" name="object 123"/>
          <p:cNvSpPr/>
          <p:nvPr/>
        </p:nvSpPr>
        <p:spPr>
          <a:xfrm>
            <a:off x="1057770" y="3885946"/>
            <a:ext cx="155575" cy="198755"/>
          </a:xfrm>
          <a:custGeom>
            <a:avLst/>
            <a:gdLst/>
            <a:ahLst/>
            <a:cxnLst/>
            <a:rect l="l" t="t" r="r" b="b"/>
            <a:pathLst>
              <a:path w="155575" h="198754">
                <a:moveTo>
                  <a:pt x="155028" y="0"/>
                </a:moveTo>
                <a:lnTo>
                  <a:pt x="133992" y="11977"/>
                </a:lnTo>
                <a:lnTo>
                  <a:pt x="112242" y="23050"/>
                </a:lnTo>
                <a:lnTo>
                  <a:pt x="90778" y="34790"/>
                </a:lnTo>
                <a:lnTo>
                  <a:pt x="51635" y="65168"/>
                </a:lnTo>
                <a:lnTo>
                  <a:pt x="18392" y="102828"/>
                </a:lnTo>
                <a:lnTo>
                  <a:pt x="871" y="142230"/>
                </a:lnTo>
                <a:lnTo>
                  <a:pt x="0" y="160670"/>
                </a:lnTo>
                <a:lnTo>
                  <a:pt x="4786" y="177611"/>
                </a:lnTo>
                <a:lnTo>
                  <a:pt x="16344" y="190753"/>
                </a:lnTo>
                <a:lnTo>
                  <a:pt x="27108" y="194752"/>
                </a:lnTo>
                <a:lnTo>
                  <a:pt x="35699" y="197310"/>
                </a:lnTo>
                <a:lnTo>
                  <a:pt x="43605" y="198558"/>
                </a:lnTo>
                <a:lnTo>
                  <a:pt x="52311" y="198627"/>
                </a:lnTo>
              </a:path>
            </a:pathLst>
          </a:custGeom>
          <a:ln w="12801">
            <a:solidFill>
              <a:srgbClr val="006FC0"/>
            </a:solidFill>
          </a:ln>
        </p:spPr>
        <p:txBody>
          <a:bodyPr wrap="square" lIns="0" tIns="0" rIns="0" bIns="0" rtlCol="0"/>
          <a:lstStyle/>
          <a:p>
            <a:endParaRPr/>
          </a:p>
        </p:txBody>
      </p:sp>
      <p:sp>
        <p:nvSpPr>
          <p:cNvPr id="124" name="object 124"/>
          <p:cNvSpPr/>
          <p:nvPr/>
        </p:nvSpPr>
        <p:spPr>
          <a:xfrm>
            <a:off x="1253319" y="3954145"/>
            <a:ext cx="168275" cy="112395"/>
          </a:xfrm>
          <a:custGeom>
            <a:avLst/>
            <a:gdLst/>
            <a:ahLst/>
            <a:cxnLst/>
            <a:rect l="l" t="t" r="r" b="b"/>
            <a:pathLst>
              <a:path w="168275" h="112395">
                <a:moveTo>
                  <a:pt x="104818" y="0"/>
                </a:moveTo>
                <a:lnTo>
                  <a:pt x="67135" y="8947"/>
                </a:lnTo>
                <a:lnTo>
                  <a:pt x="25370" y="35956"/>
                </a:lnTo>
                <a:lnTo>
                  <a:pt x="0" y="77162"/>
                </a:lnTo>
                <a:lnTo>
                  <a:pt x="2920" y="86788"/>
                </a:lnTo>
                <a:lnTo>
                  <a:pt x="11107" y="93343"/>
                </a:lnTo>
                <a:lnTo>
                  <a:pt x="23538" y="96646"/>
                </a:lnTo>
                <a:lnTo>
                  <a:pt x="44543" y="96406"/>
                </a:lnTo>
                <a:lnTo>
                  <a:pt x="85885" y="84591"/>
                </a:lnTo>
                <a:lnTo>
                  <a:pt x="120272" y="66800"/>
                </a:lnTo>
                <a:lnTo>
                  <a:pt x="161206" y="33527"/>
                </a:lnTo>
                <a:lnTo>
                  <a:pt x="163365" y="31114"/>
                </a:lnTo>
                <a:lnTo>
                  <a:pt x="165524" y="28955"/>
                </a:lnTo>
                <a:lnTo>
                  <a:pt x="167937" y="26542"/>
                </a:lnTo>
                <a:lnTo>
                  <a:pt x="162101" y="38927"/>
                </a:lnTo>
                <a:lnTo>
                  <a:pt x="157349" y="51133"/>
                </a:lnTo>
                <a:lnTo>
                  <a:pt x="153096" y="63458"/>
                </a:lnTo>
                <a:lnTo>
                  <a:pt x="148760" y="76199"/>
                </a:lnTo>
                <a:lnTo>
                  <a:pt x="146359" y="84816"/>
                </a:lnTo>
                <a:lnTo>
                  <a:pt x="144982" y="96932"/>
                </a:lnTo>
                <a:lnTo>
                  <a:pt x="147081" y="107668"/>
                </a:lnTo>
                <a:lnTo>
                  <a:pt x="155110" y="112140"/>
                </a:lnTo>
                <a:lnTo>
                  <a:pt x="157650" y="110997"/>
                </a:lnTo>
                <a:lnTo>
                  <a:pt x="159682" y="109727"/>
                </a:lnTo>
                <a:lnTo>
                  <a:pt x="162222" y="108584"/>
                </a:lnTo>
              </a:path>
            </a:pathLst>
          </a:custGeom>
          <a:ln w="12801">
            <a:solidFill>
              <a:srgbClr val="006FC0"/>
            </a:solidFill>
          </a:ln>
        </p:spPr>
        <p:txBody>
          <a:bodyPr wrap="square" lIns="0" tIns="0" rIns="0" bIns="0" rtlCol="0"/>
          <a:lstStyle/>
          <a:p>
            <a:endParaRPr/>
          </a:p>
        </p:txBody>
      </p:sp>
      <p:sp>
        <p:nvSpPr>
          <p:cNvPr id="125" name="object 125"/>
          <p:cNvSpPr/>
          <p:nvPr/>
        </p:nvSpPr>
        <p:spPr>
          <a:xfrm>
            <a:off x="1576705" y="3768597"/>
            <a:ext cx="20320" cy="278130"/>
          </a:xfrm>
          <a:custGeom>
            <a:avLst/>
            <a:gdLst/>
            <a:ahLst/>
            <a:cxnLst/>
            <a:rect l="l" t="t" r="r" b="b"/>
            <a:pathLst>
              <a:path w="20319" h="278129">
                <a:moveTo>
                  <a:pt x="16509" y="11556"/>
                </a:moveTo>
                <a:lnTo>
                  <a:pt x="18033" y="7619"/>
                </a:lnTo>
                <a:lnTo>
                  <a:pt x="18922" y="3937"/>
                </a:lnTo>
                <a:lnTo>
                  <a:pt x="20192" y="0"/>
                </a:lnTo>
                <a:lnTo>
                  <a:pt x="19438" y="19686"/>
                </a:lnTo>
                <a:lnTo>
                  <a:pt x="17303" y="39481"/>
                </a:lnTo>
                <a:lnTo>
                  <a:pt x="14549" y="59346"/>
                </a:lnTo>
                <a:lnTo>
                  <a:pt x="11937" y="79247"/>
                </a:lnTo>
                <a:lnTo>
                  <a:pt x="9173" y="110817"/>
                </a:lnTo>
                <a:lnTo>
                  <a:pt x="7254" y="142446"/>
                </a:lnTo>
                <a:lnTo>
                  <a:pt x="5455" y="174099"/>
                </a:lnTo>
                <a:lnTo>
                  <a:pt x="3047" y="205739"/>
                </a:lnTo>
                <a:lnTo>
                  <a:pt x="1785" y="223829"/>
                </a:lnTo>
                <a:lnTo>
                  <a:pt x="762" y="241681"/>
                </a:lnTo>
                <a:lnTo>
                  <a:pt x="119" y="259532"/>
                </a:lnTo>
                <a:lnTo>
                  <a:pt x="0" y="277621"/>
                </a:lnTo>
              </a:path>
            </a:pathLst>
          </a:custGeom>
          <a:ln w="12801">
            <a:solidFill>
              <a:srgbClr val="006FC0"/>
            </a:solidFill>
          </a:ln>
        </p:spPr>
        <p:txBody>
          <a:bodyPr wrap="square" lIns="0" tIns="0" rIns="0" bIns="0" rtlCol="0"/>
          <a:lstStyle/>
          <a:p>
            <a:endParaRPr/>
          </a:p>
        </p:txBody>
      </p:sp>
      <p:sp>
        <p:nvSpPr>
          <p:cNvPr id="126" name="object 126"/>
          <p:cNvSpPr/>
          <p:nvPr/>
        </p:nvSpPr>
        <p:spPr>
          <a:xfrm>
            <a:off x="1507236" y="3890136"/>
            <a:ext cx="161290" cy="60960"/>
          </a:xfrm>
          <a:custGeom>
            <a:avLst/>
            <a:gdLst/>
            <a:ahLst/>
            <a:cxnLst/>
            <a:rect l="l" t="t" r="r" b="b"/>
            <a:pathLst>
              <a:path w="161289" h="60960">
                <a:moveTo>
                  <a:pt x="0" y="60960"/>
                </a:moveTo>
                <a:lnTo>
                  <a:pt x="24383" y="29337"/>
                </a:lnTo>
                <a:lnTo>
                  <a:pt x="68325" y="17764"/>
                </a:lnTo>
                <a:lnTo>
                  <a:pt x="91392" y="14781"/>
                </a:lnTo>
                <a:lnTo>
                  <a:pt x="113410" y="11049"/>
                </a:lnTo>
                <a:lnTo>
                  <a:pt x="128518" y="6929"/>
                </a:lnTo>
                <a:lnTo>
                  <a:pt x="140065" y="4000"/>
                </a:lnTo>
                <a:lnTo>
                  <a:pt x="150254" y="1833"/>
                </a:lnTo>
                <a:lnTo>
                  <a:pt x="161289" y="0"/>
                </a:lnTo>
              </a:path>
            </a:pathLst>
          </a:custGeom>
          <a:ln w="12801">
            <a:solidFill>
              <a:srgbClr val="006FC0"/>
            </a:solidFill>
          </a:ln>
        </p:spPr>
        <p:txBody>
          <a:bodyPr wrap="square" lIns="0" tIns="0" rIns="0" bIns="0" rtlCol="0"/>
          <a:lstStyle/>
          <a:p>
            <a:endParaRPr/>
          </a:p>
        </p:txBody>
      </p:sp>
      <p:sp>
        <p:nvSpPr>
          <p:cNvPr id="127" name="object 127"/>
          <p:cNvSpPr/>
          <p:nvPr/>
        </p:nvSpPr>
        <p:spPr>
          <a:xfrm>
            <a:off x="1730505" y="3741165"/>
            <a:ext cx="463550" cy="314325"/>
          </a:xfrm>
          <a:custGeom>
            <a:avLst/>
            <a:gdLst/>
            <a:ahLst/>
            <a:cxnLst/>
            <a:rect l="l" t="t" r="r" b="b"/>
            <a:pathLst>
              <a:path w="463550" h="314325">
                <a:moveTo>
                  <a:pt x="38858" y="0"/>
                </a:moveTo>
                <a:lnTo>
                  <a:pt x="38721" y="28725"/>
                </a:lnTo>
                <a:lnTo>
                  <a:pt x="40620" y="57403"/>
                </a:lnTo>
                <a:lnTo>
                  <a:pt x="43162" y="86082"/>
                </a:lnTo>
                <a:lnTo>
                  <a:pt x="44954" y="114807"/>
                </a:lnTo>
                <a:lnTo>
                  <a:pt x="45876" y="146964"/>
                </a:lnTo>
                <a:lnTo>
                  <a:pt x="46144" y="179276"/>
                </a:lnTo>
                <a:lnTo>
                  <a:pt x="45436" y="211516"/>
                </a:lnTo>
                <a:lnTo>
                  <a:pt x="41499" y="261661"/>
                </a:lnTo>
                <a:lnTo>
                  <a:pt x="22729" y="311149"/>
                </a:lnTo>
                <a:lnTo>
                  <a:pt x="20570" y="312038"/>
                </a:lnTo>
                <a:lnTo>
                  <a:pt x="18411" y="312927"/>
                </a:lnTo>
                <a:lnTo>
                  <a:pt x="16252" y="313943"/>
                </a:lnTo>
                <a:lnTo>
                  <a:pt x="8405" y="303484"/>
                </a:lnTo>
                <a:lnTo>
                  <a:pt x="2726" y="294655"/>
                </a:lnTo>
                <a:lnTo>
                  <a:pt x="0" y="284708"/>
                </a:lnTo>
                <a:lnTo>
                  <a:pt x="1012" y="270890"/>
                </a:lnTo>
                <a:lnTo>
                  <a:pt x="34032" y="235203"/>
                </a:lnTo>
                <a:lnTo>
                  <a:pt x="86038" y="223791"/>
                </a:lnTo>
                <a:lnTo>
                  <a:pt x="103501" y="220344"/>
                </a:lnTo>
                <a:lnTo>
                  <a:pt x="156704" y="201056"/>
                </a:lnTo>
                <a:lnTo>
                  <a:pt x="187114" y="174624"/>
                </a:lnTo>
                <a:lnTo>
                  <a:pt x="181766" y="154477"/>
                </a:lnTo>
                <a:lnTo>
                  <a:pt x="173176" y="155400"/>
                </a:lnTo>
                <a:lnTo>
                  <a:pt x="158017" y="192172"/>
                </a:lnTo>
                <a:lnTo>
                  <a:pt x="179373" y="228522"/>
                </a:lnTo>
                <a:lnTo>
                  <a:pt x="224480" y="249638"/>
                </a:lnTo>
                <a:lnTo>
                  <a:pt x="254980" y="249459"/>
                </a:lnTo>
                <a:lnTo>
                  <a:pt x="309241" y="224027"/>
                </a:lnTo>
                <a:lnTo>
                  <a:pt x="334887" y="183737"/>
                </a:lnTo>
                <a:lnTo>
                  <a:pt x="339975" y="168528"/>
                </a:lnTo>
                <a:lnTo>
                  <a:pt x="339984" y="183340"/>
                </a:lnTo>
                <a:lnTo>
                  <a:pt x="349754" y="226059"/>
                </a:lnTo>
                <a:lnTo>
                  <a:pt x="362362" y="240347"/>
                </a:lnTo>
                <a:lnTo>
                  <a:pt x="368042" y="244982"/>
                </a:lnTo>
                <a:lnTo>
                  <a:pt x="369980" y="231640"/>
                </a:lnTo>
                <a:lnTo>
                  <a:pt x="371169" y="218725"/>
                </a:lnTo>
                <a:lnTo>
                  <a:pt x="372096" y="205763"/>
                </a:lnTo>
                <a:lnTo>
                  <a:pt x="373249" y="192277"/>
                </a:lnTo>
                <a:lnTo>
                  <a:pt x="385518" y="145164"/>
                </a:lnTo>
                <a:lnTo>
                  <a:pt x="426731" y="110188"/>
                </a:lnTo>
                <a:lnTo>
                  <a:pt x="445224" y="102173"/>
                </a:lnTo>
                <a:lnTo>
                  <a:pt x="463419" y="94741"/>
                </a:lnTo>
              </a:path>
            </a:pathLst>
          </a:custGeom>
          <a:ln w="12801">
            <a:solidFill>
              <a:srgbClr val="006FC0"/>
            </a:solidFill>
          </a:ln>
        </p:spPr>
        <p:txBody>
          <a:bodyPr wrap="square" lIns="0" tIns="0" rIns="0" bIns="0" rtlCol="0"/>
          <a:lstStyle/>
          <a:p>
            <a:endParaRPr/>
          </a:p>
        </p:txBody>
      </p:sp>
      <p:sp>
        <p:nvSpPr>
          <p:cNvPr id="128" name="object 128"/>
          <p:cNvSpPr/>
          <p:nvPr/>
        </p:nvSpPr>
        <p:spPr>
          <a:xfrm>
            <a:off x="2463673" y="3821938"/>
            <a:ext cx="130175" cy="9525"/>
          </a:xfrm>
          <a:custGeom>
            <a:avLst/>
            <a:gdLst/>
            <a:ahLst/>
            <a:cxnLst/>
            <a:rect l="l" t="t" r="r" b="b"/>
            <a:pathLst>
              <a:path w="130175" h="9525">
                <a:moveTo>
                  <a:pt x="0" y="9143"/>
                </a:moveTo>
                <a:lnTo>
                  <a:pt x="15228" y="8459"/>
                </a:lnTo>
                <a:lnTo>
                  <a:pt x="30861" y="7667"/>
                </a:lnTo>
                <a:lnTo>
                  <a:pt x="46398" y="6375"/>
                </a:lnTo>
                <a:lnTo>
                  <a:pt x="61340" y="4191"/>
                </a:lnTo>
                <a:lnTo>
                  <a:pt x="76328" y="2157"/>
                </a:lnTo>
                <a:lnTo>
                  <a:pt x="91043" y="1254"/>
                </a:lnTo>
                <a:lnTo>
                  <a:pt x="105828" y="994"/>
                </a:lnTo>
                <a:lnTo>
                  <a:pt x="121031" y="888"/>
                </a:lnTo>
                <a:lnTo>
                  <a:pt x="124078" y="507"/>
                </a:lnTo>
                <a:lnTo>
                  <a:pt x="127126" y="254"/>
                </a:lnTo>
                <a:lnTo>
                  <a:pt x="129920" y="0"/>
                </a:lnTo>
              </a:path>
            </a:pathLst>
          </a:custGeom>
          <a:ln w="12801">
            <a:solidFill>
              <a:srgbClr val="006FC0"/>
            </a:solidFill>
          </a:ln>
        </p:spPr>
        <p:txBody>
          <a:bodyPr wrap="square" lIns="0" tIns="0" rIns="0" bIns="0" rtlCol="0"/>
          <a:lstStyle/>
          <a:p>
            <a:endParaRPr/>
          </a:p>
        </p:txBody>
      </p:sp>
      <p:sp>
        <p:nvSpPr>
          <p:cNvPr id="129" name="object 129"/>
          <p:cNvSpPr/>
          <p:nvPr/>
        </p:nvSpPr>
        <p:spPr>
          <a:xfrm>
            <a:off x="2459735" y="3895344"/>
            <a:ext cx="175895" cy="22860"/>
          </a:xfrm>
          <a:custGeom>
            <a:avLst/>
            <a:gdLst/>
            <a:ahLst/>
            <a:cxnLst/>
            <a:rect l="l" t="t" r="r" b="b"/>
            <a:pathLst>
              <a:path w="175894" h="22860">
                <a:moveTo>
                  <a:pt x="0" y="14985"/>
                </a:moveTo>
                <a:lnTo>
                  <a:pt x="10261" y="21867"/>
                </a:lnTo>
                <a:lnTo>
                  <a:pt x="23987" y="22605"/>
                </a:lnTo>
                <a:lnTo>
                  <a:pt x="39594" y="20200"/>
                </a:lnTo>
                <a:lnTo>
                  <a:pt x="55499" y="17652"/>
                </a:lnTo>
                <a:lnTo>
                  <a:pt x="79501" y="15051"/>
                </a:lnTo>
                <a:lnTo>
                  <a:pt x="103504" y="11890"/>
                </a:lnTo>
                <a:lnTo>
                  <a:pt x="127507" y="8276"/>
                </a:lnTo>
                <a:lnTo>
                  <a:pt x="151511" y="4317"/>
                </a:lnTo>
                <a:lnTo>
                  <a:pt x="159384" y="2793"/>
                </a:lnTo>
                <a:lnTo>
                  <a:pt x="167639" y="1523"/>
                </a:lnTo>
                <a:lnTo>
                  <a:pt x="175894" y="0"/>
                </a:lnTo>
              </a:path>
            </a:pathLst>
          </a:custGeom>
          <a:ln w="12801">
            <a:solidFill>
              <a:srgbClr val="006FC0"/>
            </a:solidFill>
          </a:ln>
        </p:spPr>
        <p:txBody>
          <a:bodyPr wrap="square" lIns="0" tIns="0" rIns="0" bIns="0" rtlCol="0"/>
          <a:lstStyle/>
          <a:p>
            <a:endParaRPr/>
          </a:p>
        </p:txBody>
      </p:sp>
      <p:sp>
        <p:nvSpPr>
          <p:cNvPr id="130" name="object 130"/>
          <p:cNvSpPr/>
          <p:nvPr/>
        </p:nvSpPr>
        <p:spPr>
          <a:xfrm>
            <a:off x="2985736" y="3828034"/>
            <a:ext cx="156210" cy="248285"/>
          </a:xfrm>
          <a:custGeom>
            <a:avLst/>
            <a:gdLst/>
            <a:ahLst/>
            <a:cxnLst/>
            <a:rect l="l" t="t" r="r" b="b"/>
            <a:pathLst>
              <a:path w="156210" h="248285">
                <a:moveTo>
                  <a:pt x="147353" y="48387"/>
                </a:moveTo>
                <a:lnTo>
                  <a:pt x="153052" y="42477"/>
                </a:lnTo>
                <a:lnTo>
                  <a:pt x="156180" y="35210"/>
                </a:lnTo>
                <a:lnTo>
                  <a:pt x="155497" y="27134"/>
                </a:lnTo>
                <a:lnTo>
                  <a:pt x="120429" y="3492"/>
                </a:lnTo>
                <a:lnTo>
                  <a:pt x="87282" y="0"/>
                </a:lnTo>
                <a:lnTo>
                  <a:pt x="69776" y="638"/>
                </a:lnTo>
                <a:lnTo>
                  <a:pt x="19591" y="15748"/>
                </a:lnTo>
                <a:lnTo>
                  <a:pt x="0" y="43483"/>
                </a:lnTo>
                <a:lnTo>
                  <a:pt x="3462" y="55118"/>
                </a:lnTo>
                <a:lnTo>
                  <a:pt x="16182" y="70538"/>
                </a:lnTo>
                <a:lnTo>
                  <a:pt x="32736" y="83423"/>
                </a:lnTo>
                <a:lnTo>
                  <a:pt x="50718" y="94569"/>
                </a:lnTo>
                <a:lnTo>
                  <a:pt x="67724" y="104775"/>
                </a:lnTo>
                <a:lnTo>
                  <a:pt x="87852" y="117280"/>
                </a:lnTo>
                <a:lnTo>
                  <a:pt x="108825" y="130619"/>
                </a:lnTo>
                <a:lnTo>
                  <a:pt x="128393" y="145672"/>
                </a:lnTo>
                <a:lnTo>
                  <a:pt x="144305" y="163322"/>
                </a:lnTo>
                <a:lnTo>
                  <a:pt x="150076" y="177228"/>
                </a:lnTo>
                <a:lnTo>
                  <a:pt x="148464" y="190563"/>
                </a:lnTo>
                <a:lnTo>
                  <a:pt x="110237" y="221424"/>
                </a:lnTo>
                <a:lnTo>
                  <a:pt x="69280" y="232378"/>
                </a:lnTo>
                <a:lnTo>
                  <a:pt x="48801" y="237998"/>
                </a:lnTo>
                <a:lnTo>
                  <a:pt x="40044" y="240954"/>
                </a:lnTo>
                <a:lnTo>
                  <a:pt x="31704" y="243459"/>
                </a:lnTo>
                <a:lnTo>
                  <a:pt x="23244" y="245677"/>
                </a:lnTo>
                <a:lnTo>
                  <a:pt x="14130" y="247777"/>
                </a:lnTo>
              </a:path>
            </a:pathLst>
          </a:custGeom>
          <a:ln w="12801">
            <a:solidFill>
              <a:srgbClr val="006FC0"/>
            </a:solidFill>
          </a:ln>
        </p:spPr>
        <p:txBody>
          <a:bodyPr wrap="square" lIns="0" tIns="0" rIns="0" bIns="0" rtlCol="0"/>
          <a:lstStyle/>
          <a:p>
            <a:endParaRPr/>
          </a:p>
        </p:txBody>
      </p:sp>
      <p:sp>
        <p:nvSpPr>
          <p:cNvPr id="131" name="object 131"/>
          <p:cNvSpPr/>
          <p:nvPr/>
        </p:nvSpPr>
        <p:spPr>
          <a:xfrm>
            <a:off x="3262629" y="4111497"/>
            <a:ext cx="93345" cy="149860"/>
          </a:xfrm>
          <a:custGeom>
            <a:avLst/>
            <a:gdLst/>
            <a:ahLst/>
            <a:cxnLst/>
            <a:rect l="l" t="t" r="r" b="b"/>
            <a:pathLst>
              <a:path w="93345" h="149860">
                <a:moveTo>
                  <a:pt x="11811" y="0"/>
                </a:moveTo>
                <a:lnTo>
                  <a:pt x="14674" y="11078"/>
                </a:lnTo>
                <a:lnTo>
                  <a:pt x="15668" y="20812"/>
                </a:lnTo>
                <a:lnTo>
                  <a:pt x="15114" y="30807"/>
                </a:lnTo>
                <a:lnTo>
                  <a:pt x="13335" y="42671"/>
                </a:lnTo>
                <a:lnTo>
                  <a:pt x="9483" y="59324"/>
                </a:lnTo>
                <a:lnTo>
                  <a:pt x="5095" y="76358"/>
                </a:lnTo>
                <a:lnTo>
                  <a:pt x="1494" y="93535"/>
                </a:lnTo>
                <a:lnTo>
                  <a:pt x="0" y="110616"/>
                </a:lnTo>
                <a:lnTo>
                  <a:pt x="1375" y="124231"/>
                </a:lnTo>
                <a:lnTo>
                  <a:pt x="6048" y="136763"/>
                </a:lnTo>
                <a:lnTo>
                  <a:pt x="14841" y="146032"/>
                </a:lnTo>
                <a:lnTo>
                  <a:pt x="28575" y="149859"/>
                </a:lnTo>
                <a:lnTo>
                  <a:pt x="47515" y="145692"/>
                </a:lnTo>
                <a:lnTo>
                  <a:pt x="64563" y="134715"/>
                </a:lnTo>
                <a:lnTo>
                  <a:pt x="79777" y="120642"/>
                </a:lnTo>
                <a:lnTo>
                  <a:pt x="93218" y="107187"/>
                </a:lnTo>
              </a:path>
            </a:pathLst>
          </a:custGeom>
          <a:ln w="12801">
            <a:solidFill>
              <a:srgbClr val="006FC0"/>
            </a:solidFill>
          </a:ln>
        </p:spPr>
        <p:txBody>
          <a:bodyPr wrap="square" lIns="0" tIns="0" rIns="0" bIns="0" rtlCol="0"/>
          <a:lstStyle/>
          <a:p>
            <a:endParaRPr/>
          </a:p>
        </p:txBody>
      </p:sp>
      <p:sp>
        <p:nvSpPr>
          <p:cNvPr id="132" name="object 132"/>
          <p:cNvSpPr/>
          <p:nvPr/>
        </p:nvSpPr>
        <p:spPr>
          <a:xfrm>
            <a:off x="3258946" y="3992626"/>
            <a:ext cx="41275" cy="15875"/>
          </a:xfrm>
          <a:custGeom>
            <a:avLst/>
            <a:gdLst/>
            <a:ahLst/>
            <a:cxnLst/>
            <a:rect l="l" t="t" r="r" b="b"/>
            <a:pathLst>
              <a:path w="41275" h="15875">
                <a:moveTo>
                  <a:pt x="31623" y="15748"/>
                </a:moveTo>
                <a:lnTo>
                  <a:pt x="23574" y="13081"/>
                </a:lnTo>
                <a:lnTo>
                  <a:pt x="15716" y="10318"/>
                </a:lnTo>
                <a:lnTo>
                  <a:pt x="7905" y="7318"/>
                </a:lnTo>
                <a:lnTo>
                  <a:pt x="0" y="3937"/>
                </a:lnTo>
                <a:lnTo>
                  <a:pt x="11299" y="9501"/>
                </a:lnTo>
                <a:lnTo>
                  <a:pt x="20288" y="10255"/>
                </a:lnTo>
                <a:lnTo>
                  <a:pt x="29325" y="6865"/>
                </a:lnTo>
                <a:lnTo>
                  <a:pt x="40766" y="0"/>
                </a:lnTo>
              </a:path>
            </a:pathLst>
          </a:custGeom>
          <a:ln w="12801">
            <a:solidFill>
              <a:srgbClr val="006FC0"/>
            </a:solidFill>
          </a:ln>
        </p:spPr>
        <p:txBody>
          <a:bodyPr wrap="square" lIns="0" tIns="0" rIns="0" bIns="0" rtlCol="0"/>
          <a:lstStyle/>
          <a:p>
            <a:endParaRPr/>
          </a:p>
        </p:txBody>
      </p:sp>
      <p:sp>
        <p:nvSpPr>
          <p:cNvPr id="133" name="object 133"/>
          <p:cNvSpPr/>
          <p:nvPr/>
        </p:nvSpPr>
        <p:spPr>
          <a:xfrm>
            <a:off x="3215004" y="3599481"/>
            <a:ext cx="176530" cy="138430"/>
          </a:xfrm>
          <a:custGeom>
            <a:avLst/>
            <a:gdLst/>
            <a:ahLst/>
            <a:cxnLst/>
            <a:rect l="l" t="t" r="r" b="b"/>
            <a:pathLst>
              <a:path w="176529" h="138429">
                <a:moveTo>
                  <a:pt x="6095" y="206"/>
                </a:moveTo>
                <a:lnTo>
                  <a:pt x="4318" y="1476"/>
                </a:lnTo>
                <a:lnTo>
                  <a:pt x="2158" y="2619"/>
                </a:lnTo>
                <a:lnTo>
                  <a:pt x="0" y="3889"/>
                </a:lnTo>
                <a:lnTo>
                  <a:pt x="44029" y="0"/>
                </a:lnTo>
                <a:lnTo>
                  <a:pt x="60483" y="682"/>
                </a:lnTo>
                <a:lnTo>
                  <a:pt x="74890" y="5699"/>
                </a:lnTo>
                <a:lnTo>
                  <a:pt x="83819" y="17859"/>
                </a:lnTo>
                <a:lnTo>
                  <a:pt x="83099" y="28428"/>
                </a:lnTo>
                <a:lnTo>
                  <a:pt x="53074" y="72308"/>
                </a:lnTo>
                <a:lnTo>
                  <a:pt x="42640" y="84613"/>
                </a:lnTo>
                <a:lnTo>
                  <a:pt x="32539" y="97133"/>
                </a:lnTo>
                <a:lnTo>
                  <a:pt x="23749" y="110188"/>
                </a:lnTo>
                <a:lnTo>
                  <a:pt x="19228" y="121302"/>
                </a:lnTo>
                <a:lnTo>
                  <a:pt x="20161" y="129571"/>
                </a:lnTo>
                <a:lnTo>
                  <a:pt x="26570" y="135102"/>
                </a:lnTo>
                <a:lnTo>
                  <a:pt x="38481" y="138001"/>
                </a:lnTo>
                <a:lnTo>
                  <a:pt x="54929" y="138076"/>
                </a:lnTo>
                <a:lnTo>
                  <a:pt x="71389" y="135937"/>
                </a:lnTo>
                <a:lnTo>
                  <a:pt x="87683" y="133465"/>
                </a:lnTo>
                <a:lnTo>
                  <a:pt x="103631" y="132540"/>
                </a:lnTo>
                <a:lnTo>
                  <a:pt x="119221" y="132895"/>
                </a:lnTo>
                <a:lnTo>
                  <a:pt x="134334" y="132715"/>
                </a:lnTo>
                <a:lnTo>
                  <a:pt x="149494" y="132129"/>
                </a:lnTo>
                <a:lnTo>
                  <a:pt x="165227" y="131270"/>
                </a:lnTo>
                <a:lnTo>
                  <a:pt x="168909" y="131270"/>
                </a:lnTo>
                <a:lnTo>
                  <a:pt x="172593" y="131270"/>
                </a:lnTo>
                <a:lnTo>
                  <a:pt x="176148" y="131270"/>
                </a:lnTo>
              </a:path>
            </a:pathLst>
          </a:custGeom>
          <a:ln w="12801">
            <a:solidFill>
              <a:srgbClr val="006FC0"/>
            </a:solidFill>
          </a:ln>
        </p:spPr>
        <p:txBody>
          <a:bodyPr wrap="square" lIns="0" tIns="0" rIns="0" bIns="0" rtlCol="0"/>
          <a:lstStyle/>
          <a:p>
            <a:endParaRPr/>
          </a:p>
        </p:txBody>
      </p:sp>
      <p:sp>
        <p:nvSpPr>
          <p:cNvPr id="134" name="object 134"/>
          <p:cNvSpPr/>
          <p:nvPr/>
        </p:nvSpPr>
        <p:spPr>
          <a:xfrm>
            <a:off x="3667633" y="3900759"/>
            <a:ext cx="195580" cy="19685"/>
          </a:xfrm>
          <a:custGeom>
            <a:avLst/>
            <a:gdLst/>
            <a:ahLst/>
            <a:cxnLst/>
            <a:rect l="l" t="t" r="r" b="b"/>
            <a:pathLst>
              <a:path w="195579" h="19685">
                <a:moveTo>
                  <a:pt x="0" y="1315"/>
                </a:moveTo>
                <a:lnTo>
                  <a:pt x="5218" y="7552"/>
                </a:lnTo>
                <a:lnTo>
                  <a:pt x="13176" y="6919"/>
                </a:lnTo>
                <a:lnTo>
                  <a:pt x="23467" y="3262"/>
                </a:lnTo>
                <a:lnTo>
                  <a:pt x="35687" y="426"/>
                </a:lnTo>
                <a:lnTo>
                  <a:pt x="79013" y="1480"/>
                </a:lnTo>
                <a:lnTo>
                  <a:pt x="127269" y="6681"/>
                </a:lnTo>
                <a:lnTo>
                  <a:pt x="169824" y="14489"/>
                </a:lnTo>
                <a:lnTo>
                  <a:pt x="178228" y="16158"/>
                </a:lnTo>
                <a:lnTo>
                  <a:pt x="186703" y="17708"/>
                </a:lnTo>
                <a:lnTo>
                  <a:pt x="195452" y="19222"/>
                </a:lnTo>
              </a:path>
            </a:pathLst>
          </a:custGeom>
          <a:ln w="12801">
            <a:solidFill>
              <a:srgbClr val="006FC0"/>
            </a:solidFill>
          </a:ln>
        </p:spPr>
        <p:txBody>
          <a:bodyPr wrap="square" lIns="0" tIns="0" rIns="0" bIns="0" rtlCol="0"/>
          <a:lstStyle/>
          <a:p>
            <a:endParaRPr/>
          </a:p>
        </p:txBody>
      </p:sp>
      <p:sp>
        <p:nvSpPr>
          <p:cNvPr id="135" name="object 135"/>
          <p:cNvSpPr/>
          <p:nvPr/>
        </p:nvSpPr>
        <p:spPr>
          <a:xfrm>
            <a:off x="3721353" y="3975089"/>
            <a:ext cx="269240" cy="18415"/>
          </a:xfrm>
          <a:custGeom>
            <a:avLst/>
            <a:gdLst/>
            <a:ahLst/>
            <a:cxnLst/>
            <a:rect l="l" t="t" r="r" b="b"/>
            <a:pathLst>
              <a:path w="269239" h="18414">
                <a:moveTo>
                  <a:pt x="7238" y="5597"/>
                </a:moveTo>
                <a:lnTo>
                  <a:pt x="4825" y="6867"/>
                </a:lnTo>
                <a:lnTo>
                  <a:pt x="2412" y="8010"/>
                </a:lnTo>
                <a:lnTo>
                  <a:pt x="0" y="9534"/>
                </a:lnTo>
                <a:lnTo>
                  <a:pt x="42683" y="1801"/>
                </a:lnTo>
                <a:lnTo>
                  <a:pt x="81746" y="0"/>
                </a:lnTo>
                <a:lnTo>
                  <a:pt x="106441" y="1454"/>
                </a:lnTo>
                <a:lnTo>
                  <a:pt x="131065" y="3837"/>
                </a:lnTo>
                <a:lnTo>
                  <a:pt x="155701" y="6232"/>
                </a:lnTo>
                <a:lnTo>
                  <a:pt x="179558" y="9203"/>
                </a:lnTo>
                <a:lnTo>
                  <a:pt x="203485" y="13138"/>
                </a:lnTo>
                <a:lnTo>
                  <a:pt x="227460" y="16573"/>
                </a:lnTo>
                <a:lnTo>
                  <a:pt x="251460" y="18043"/>
                </a:lnTo>
                <a:lnTo>
                  <a:pt x="257175" y="17535"/>
                </a:lnTo>
                <a:lnTo>
                  <a:pt x="263271" y="16519"/>
                </a:lnTo>
                <a:lnTo>
                  <a:pt x="269113" y="16011"/>
                </a:lnTo>
              </a:path>
            </a:pathLst>
          </a:custGeom>
          <a:ln w="12801">
            <a:solidFill>
              <a:srgbClr val="006FC0"/>
            </a:solidFill>
          </a:ln>
        </p:spPr>
        <p:txBody>
          <a:bodyPr wrap="square" lIns="0" tIns="0" rIns="0" bIns="0" rtlCol="0"/>
          <a:lstStyle/>
          <a:p>
            <a:endParaRPr/>
          </a:p>
        </p:txBody>
      </p:sp>
      <p:sp>
        <p:nvSpPr>
          <p:cNvPr id="136" name="object 136"/>
          <p:cNvSpPr/>
          <p:nvPr/>
        </p:nvSpPr>
        <p:spPr>
          <a:xfrm>
            <a:off x="4226940" y="3572255"/>
            <a:ext cx="582930" cy="594360"/>
          </a:xfrm>
          <a:custGeom>
            <a:avLst/>
            <a:gdLst/>
            <a:ahLst/>
            <a:cxnLst/>
            <a:rect l="l" t="t" r="r" b="b"/>
            <a:pathLst>
              <a:path w="582929" h="594360">
                <a:moveTo>
                  <a:pt x="381888" y="136906"/>
                </a:moveTo>
                <a:lnTo>
                  <a:pt x="375165" y="125823"/>
                </a:lnTo>
                <a:lnTo>
                  <a:pt x="368300" y="114633"/>
                </a:lnTo>
                <a:lnTo>
                  <a:pt x="361529" y="103276"/>
                </a:lnTo>
                <a:lnTo>
                  <a:pt x="337724" y="52339"/>
                </a:lnTo>
                <a:lnTo>
                  <a:pt x="328549" y="10414"/>
                </a:lnTo>
                <a:lnTo>
                  <a:pt x="328930" y="6731"/>
                </a:lnTo>
                <a:lnTo>
                  <a:pt x="329184" y="3302"/>
                </a:lnTo>
                <a:lnTo>
                  <a:pt x="329184" y="0"/>
                </a:lnTo>
                <a:lnTo>
                  <a:pt x="319893" y="8907"/>
                </a:lnTo>
                <a:lnTo>
                  <a:pt x="292354" y="36322"/>
                </a:lnTo>
                <a:lnTo>
                  <a:pt x="262497" y="67613"/>
                </a:lnTo>
                <a:lnTo>
                  <a:pt x="233045" y="99202"/>
                </a:lnTo>
                <a:lnTo>
                  <a:pt x="203592" y="130815"/>
                </a:lnTo>
                <a:lnTo>
                  <a:pt x="173736" y="162179"/>
                </a:lnTo>
                <a:lnTo>
                  <a:pt x="152705" y="183959"/>
                </a:lnTo>
                <a:lnTo>
                  <a:pt x="132842" y="206025"/>
                </a:lnTo>
                <a:lnTo>
                  <a:pt x="114692" y="229187"/>
                </a:lnTo>
                <a:lnTo>
                  <a:pt x="98806" y="254254"/>
                </a:lnTo>
                <a:lnTo>
                  <a:pt x="110271" y="259857"/>
                </a:lnTo>
                <a:lnTo>
                  <a:pt x="178403" y="273661"/>
                </a:lnTo>
                <a:lnTo>
                  <a:pt x="215804" y="277177"/>
                </a:lnTo>
                <a:lnTo>
                  <a:pt x="251539" y="285361"/>
                </a:lnTo>
                <a:lnTo>
                  <a:pt x="280416" y="303022"/>
                </a:lnTo>
                <a:lnTo>
                  <a:pt x="287075" y="317160"/>
                </a:lnTo>
                <a:lnTo>
                  <a:pt x="283114" y="331263"/>
                </a:lnTo>
                <a:lnTo>
                  <a:pt x="230624" y="397589"/>
                </a:lnTo>
                <a:lnTo>
                  <a:pt x="192436" y="436626"/>
                </a:lnTo>
                <a:lnTo>
                  <a:pt x="151915" y="473376"/>
                </a:lnTo>
                <a:lnTo>
                  <a:pt x="111251" y="507746"/>
                </a:lnTo>
                <a:lnTo>
                  <a:pt x="56673" y="551942"/>
                </a:lnTo>
                <a:lnTo>
                  <a:pt x="0" y="593090"/>
                </a:lnTo>
                <a:lnTo>
                  <a:pt x="17135" y="593975"/>
                </a:lnTo>
                <a:lnTo>
                  <a:pt x="33924" y="593979"/>
                </a:lnTo>
                <a:lnTo>
                  <a:pt x="50738" y="593411"/>
                </a:lnTo>
                <a:lnTo>
                  <a:pt x="67945" y="592582"/>
                </a:lnTo>
                <a:lnTo>
                  <a:pt x="116190" y="590423"/>
                </a:lnTo>
                <a:lnTo>
                  <a:pt x="164515" y="588648"/>
                </a:lnTo>
                <a:lnTo>
                  <a:pt x="212894" y="587105"/>
                </a:lnTo>
                <a:lnTo>
                  <a:pt x="261299" y="585646"/>
                </a:lnTo>
                <a:lnTo>
                  <a:pt x="309705" y="584120"/>
                </a:lnTo>
                <a:lnTo>
                  <a:pt x="358084" y="582377"/>
                </a:lnTo>
                <a:lnTo>
                  <a:pt x="406409" y="580266"/>
                </a:lnTo>
                <a:lnTo>
                  <a:pt x="454654" y="577638"/>
                </a:lnTo>
                <a:lnTo>
                  <a:pt x="502793" y="574343"/>
                </a:lnTo>
                <a:lnTo>
                  <a:pt x="550799" y="570230"/>
                </a:lnTo>
                <a:lnTo>
                  <a:pt x="574801" y="563854"/>
                </a:lnTo>
                <a:lnTo>
                  <a:pt x="582803" y="561086"/>
                </a:lnTo>
                <a:lnTo>
                  <a:pt x="559532" y="524438"/>
                </a:lnTo>
                <a:lnTo>
                  <a:pt x="535765" y="495077"/>
                </a:lnTo>
                <a:lnTo>
                  <a:pt x="528135" y="486600"/>
                </a:lnTo>
                <a:lnTo>
                  <a:pt x="521208" y="477647"/>
                </a:lnTo>
                <a:lnTo>
                  <a:pt x="514858" y="466979"/>
                </a:lnTo>
                <a:lnTo>
                  <a:pt x="512699" y="463550"/>
                </a:lnTo>
                <a:lnTo>
                  <a:pt x="510286" y="455930"/>
                </a:lnTo>
              </a:path>
            </a:pathLst>
          </a:custGeom>
          <a:ln w="12801">
            <a:solidFill>
              <a:srgbClr val="006FC0"/>
            </a:solidFill>
          </a:ln>
        </p:spPr>
        <p:txBody>
          <a:bodyPr wrap="square" lIns="0" tIns="0" rIns="0" bIns="0" rtlCol="0"/>
          <a:lstStyle/>
          <a:p>
            <a:endParaRPr/>
          </a:p>
        </p:txBody>
      </p:sp>
      <p:sp>
        <p:nvSpPr>
          <p:cNvPr id="137" name="object 137"/>
          <p:cNvSpPr/>
          <p:nvPr/>
        </p:nvSpPr>
        <p:spPr>
          <a:xfrm>
            <a:off x="4907527" y="3496309"/>
            <a:ext cx="235585" cy="638810"/>
          </a:xfrm>
          <a:custGeom>
            <a:avLst/>
            <a:gdLst/>
            <a:ahLst/>
            <a:cxnLst/>
            <a:rect l="l" t="t" r="r" b="b"/>
            <a:pathLst>
              <a:path w="235585" h="638810">
                <a:moveTo>
                  <a:pt x="194569" y="0"/>
                </a:moveTo>
                <a:lnTo>
                  <a:pt x="181826" y="12197"/>
                </a:lnTo>
                <a:lnTo>
                  <a:pt x="169011" y="24241"/>
                </a:lnTo>
                <a:lnTo>
                  <a:pt x="156529" y="36450"/>
                </a:lnTo>
                <a:lnTo>
                  <a:pt x="121348" y="76557"/>
                </a:lnTo>
                <a:lnTo>
                  <a:pt x="78616" y="134945"/>
                </a:lnTo>
                <a:lnTo>
                  <a:pt x="38891" y="217054"/>
                </a:lnTo>
                <a:lnTo>
                  <a:pt x="21341" y="269875"/>
                </a:lnTo>
                <a:lnTo>
                  <a:pt x="8745" y="324123"/>
                </a:lnTo>
                <a:lnTo>
                  <a:pt x="1529" y="378967"/>
                </a:lnTo>
                <a:lnTo>
                  <a:pt x="0" y="427483"/>
                </a:lnTo>
                <a:lnTo>
                  <a:pt x="4054" y="476392"/>
                </a:lnTo>
                <a:lnTo>
                  <a:pt x="15228" y="523896"/>
                </a:lnTo>
                <a:lnTo>
                  <a:pt x="35057" y="568197"/>
                </a:lnTo>
                <a:lnTo>
                  <a:pt x="67567" y="604754"/>
                </a:lnTo>
                <a:lnTo>
                  <a:pt x="111115" y="628237"/>
                </a:lnTo>
                <a:lnTo>
                  <a:pt x="160162" y="638242"/>
                </a:lnTo>
                <a:lnTo>
                  <a:pt x="209174" y="634364"/>
                </a:lnTo>
                <a:lnTo>
                  <a:pt x="215151" y="632098"/>
                </a:lnTo>
                <a:lnTo>
                  <a:pt x="221557" y="628808"/>
                </a:lnTo>
                <a:lnTo>
                  <a:pt x="228248" y="625471"/>
                </a:lnTo>
                <a:lnTo>
                  <a:pt x="235082" y="623062"/>
                </a:lnTo>
              </a:path>
            </a:pathLst>
          </a:custGeom>
          <a:ln w="12801">
            <a:solidFill>
              <a:srgbClr val="006FC0"/>
            </a:solidFill>
          </a:ln>
        </p:spPr>
        <p:txBody>
          <a:bodyPr wrap="square" lIns="0" tIns="0" rIns="0" bIns="0" rtlCol="0"/>
          <a:lstStyle/>
          <a:p>
            <a:endParaRPr/>
          </a:p>
        </p:txBody>
      </p:sp>
      <p:sp>
        <p:nvSpPr>
          <p:cNvPr id="138" name="object 138"/>
          <p:cNvSpPr/>
          <p:nvPr/>
        </p:nvSpPr>
        <p:spPr>
          <a:xfrm>
            <a:off x="5438552" y="4176014"/>
            <a:ext cx="676910" cy="175260"/>
          </a:xfrm>
          <a:custGeom>
            <a:avLst/>
            <a:gdLst/>
            <a:ahLst/>
            <a:cxnLst/>
            <a:rect l="l" t="t" r="r" b="b"/>
            <a:pathLst>
              <a:path w="676910" h="175260">
                <a:moveTo>
                  <a:pt x="14573" y="0"/>
                </a:moveTo>
                <a:lnTo>
                  <a:pt x="6080" y="7491"/>
                </a:lnTo>
                <a:lnTo>
                  <a:pt x="1015" y="11255"/>
                </a:lnTo>
                <a:lnTo>
                  <a:pt x="0" y="16948"/>
                </a:lnTo>
                <a:lnTo>
                  <a:pt x="26781" y="68580"/>
                </a:lnTo>
                <a:lnTo>
                  <a:pt x="57245" y="101218"/>
                </a:lnTo>
                <a:lnTo>
                  <a:pt x="86324" y="126043"/>
                </a:lnTo>
                <a:lnTo>
                  <a:pt x="152007" y="160262"/>
                </a:lnTo>
                <a:lnTo>
                  <a:pt x="188944" y="169799"/>
                </a:lnTo>
                <a:lnTo>
                  <a:pt x="243330" y="174982"/>
                </a:lnTo>
                <a:lnTo>
                  <a:pt x="297418" y="171545"/>
                </a:lnTo>
                <a:lnTo>
                  <a:pt x="350768" y="161297"/>
                </a:lnTo>
                <a:lnTo>
                  <a:pt x="402939" y="146050"/>
                </a:lnTo>
                <a:lnTo>
                  <a:pt x="447769" y="128218"/>
                </a:lnTo>
                <a:lnTo>
                  <a:pt x="489819" y="106966"/>
                </a:lnTo>
                <a:lnTo>
                  <a:pt x="530333" y="83569"/>
                </a:lnTo>
                <a:lnTo>
                  <a:pt x="570554" y="59299"/>
                </a:lnTo>
                <a:lnTo>
                  <a:pt x="611727" y="35433"/>
                </a:lnTo>
                <a:lnTo>
                  <a:pt x="625010" y="28092"/>
                </a:lnTo>
                <a:lnTo>
                  <a:pt x="640175" y="21002"/>
                </a:lnTo>
                <a:lnTo>
                  <a:pt x="655911" y="16555"/>
                </a:lnTo>
                <a:lnTo>
                  <a:pt x="670909" y="17144"/>
                </a:lnTo>
                <a:lnTo>
                  <a:pt x="672941" y="19558"/>
                </a:lnTo>
                <a:lnTo>
                  <a:pt x="674846" y="21717"/>
                </a:lnTo>
                <a:lnTo>
                  <a:pt x="676624" y="24130"/>
                </a:lnTo>
              </a:path>
            </a:pathLst>
          </a:custGeom>
          <a:ln w="12801">
            <a:solidFill>
              <a:srgbClr val="00AF50"/>
            </a:solidFill>
          </a:ln>
        </p:spPr>
        <p:txBody>
          <a:bodyPr wrap="square" lIns="0" tIns="0" rIns="0" bIns="0" rtlCol="0"/>
          <a:lstStyle/>
          <a:p>
            <a:endParaRPr/>
          </a:p>
        </p:txBody>
      </p:sp>
      <p:sp>
        <p:nvSpPr>
          <p:cNvPr id="139" name="object 139"/>
          <p:cNvSpPr/>
          <p:nvPr/>
        </p:nvSpPr>
        <p:spPr>
          <a:xfrm>
            <a:off x="5893379" y="4391533"/>
            <a:ext cx="263525" cy="594995"/>
          </a:xfrm>
          <a:custGeom>
            <a:avLst/>
            <a:gdLst/>
            <a:ahLst/>
            <a:cxnLst/>
            <a:rect l="l" t="t" r="r" b="b"/>
            <a:pathLst>
              <a:path w="263525" h="594995">
                <a:moveTo>
                  <a:pt x="9072" y="0"/>
                </a:moveTo>
                <a:lnTo>
                  <a:pt x="4381" y="10626"/>
                </a:lnTo>
                <a:lnTo>
                  <a:pt x="1166" y="21478"/>
                </a:lnTo>
                <a:lnTo>
                  <a:pt x="0" y="33879"/>
                </a:lnTo>
                <a:lnTo>
                  <a:pt x="1452" y="49149"/>
                </a:lnTo>
                <a:lnTo>
                  <a:pt x="9657" y="90743"/>
                </a:lnTo>
                <a:lnTo>
                  <a:pt x="19280" y="132349"/>
                </a:lnTo>
                <a:lnTo>
                  <a:pt x="29831" y="173789"/>
                </a:lnTo>
                <a:lnTo>
                  <a:pt x="40822" y="214884"/>
                </a:lnTo>
                <a:lnTo>
                  <a:pt x="55360" y="268976"/>
                </a:lnTo>
                <a:lnTo>
                  <a:pt x="70159" y="322913"/>
                </a:lnTo>
                <a:lnTo>
                  <a:pt x="85149" y="376779"/>
                </a:lnTo>
                <a:lnTo>
                  <a:pt x="100258" y="430657"/>
                </a:lnTo>
                <a:lnTo>
                  <a:pt x="111250" y="469915"/>
                </a:lnTo>
                <a:lnTo>
                  <a:pt x="122086" y="509174"/>
                </a:lnTo>
                <a:lnTo>
                  <a:pt x="130994" y="548671"/>
                </a:lnTo>
                <a:lnTo>
                  <a:pt x="136199" y="588645"/>
                </a:lnTo>
                <a:lnTo>
                  <a:pt x="122162" y="577905"/>
                </a:lnTo>
                <a:lnTo>
                  <a:pt x="90479" y="536829"/>
                </a:lnTo>
                <a:lnTo>
                  <a:pt x="65651" y="496252"/>
                </a:lnTo>
                <a:lnTo>
                  <a:pt x="53296" y="476035"/>
                </a:lnTo>
                <a:lnTo>
                  <a:pt x="40822" y="456057"/>
                </a:lnTo>
                <a:lnTo>
                  <a:pt x="47698" y="472880"/>
                </a:lnTo>
                <a:lnTo>
                  <a:pt x="54967" y="489204"/>
                </a:lnTo>
                <a:lnTo>
                  <a:pt x="86141" y="540746"/>
                </a:lnTo>
                <a:lnTo>
                  <a:pt x="118582" y="575964"/>
                </a:lnTo>
                <a:lnTo>
                  <a:pt x="158087" y="594437"/>
                </a:lnTo>
                <a:lnTo>
                  <a:pt x="176871" y="593264"/>
                </a:lnTo>
                <a:lnTo>
                  <a:pt x="194369" y="585876"/>
                </a:lnTo>
                <a:lnTo>
                  <a:pt x="209986" y="573024"/>
                </a:lnTo>
                <a:lnTo>
                  <a:pt x="218199" y="561308"/>
                </a:lnTo>
                <a:lnTo>
                  <a:pt x="225782" y="546449"/>
                </a:lnTo>
                <a:lnTo>
                  <a:pt x="233150" y="532304"/>
                </a:lnTo>
                <a:lnTo>
                  <a:pt x="240720" y="522732"/>
                </a:lnTo>
                <a:lnTo>
                  <a:pt x="250753" y="516382"/>
                </a:lnTo>
                <a:lnTo>
                  <a:pt x="255071" y="513969"/>
                </a:lnTo>
                <a:lnTo>
                  <a:pt x="263326" y="512064"/>
                </a:lnTo>
              </a:path>
            </a:pathLst>
          </a:custGeom>
          <a:ln w="12801">
            <a:solidFill>
              <a:srgbClr val="00AF50"/>
            </a:solidFill>
          </a:ln>
        </p:spPr>
        <p:txBody>
          <a:bodyPr wrap="square" lIns="0" tIns="0" rIns="0" bIns="0" rtlCol="0"/>
          <a:lstStyle/>
          <a:p>
            <a:endParaRPr/>
          </a:p>
        </p:txBody>
      </p:sp>
      <p:sp>
        <p:nvSpPr>
          <p:cNvPr id="140" name="object 140"/>
          <p:cNvSpPr/>
          <p:nvPr/>
        </p:nvSpPr>
        <p:spPr>
          <a:xfrm>
            <a:off x="5891529" y="5228844"/>
            <a:ext cx="245110" cy="288290"/>
          </a:xfrm>
          <a:custGeom>
            <a:avLst/>
            <a:gdLst/>
            <a:ahLst/>
            <a:cxnLst/>
            <a:rect l="l" t="t" r="r" b="b"/>
            <a:pathLst>
              <a:path w="245110" h="288289">
                <a:moveTo>
                  <a:pt x="6985" y="45719"/>
                </a:moveTo>
                <a:lnTo>
                  <a:pt x="4572" y="46608"/>
                </a:lnTo>
                <a:lnTo>
                  <a:pt x="2032" y="47878"/>
                </a:lnTo>
                <a:lnTo>
                  <a:pt x="0" y="49021"/>
                </a:lnTo>
                <a:lnTo>
                  <a:pt x="1639" y="40536"/>
                </a:lnTo>
                <a:lnTo>
                  <a:pt x="39983" y="19427"/>
                </a:lnTo>
                <a:lnTo>
                  <a:pt x="54225" y="18220"/>
                </a:lnTo>
                <a:lnTo>
                  <a:pt x="63341" y="18986"/>
                </a:lnTo>
                <a:lnTo>
                  <a:pt x="90265" y="47384"/>
                </a:lnTo>
                <a:lnTo>
                  <a:pt x="92964" y="57276"/>
                </a:lnTo>
                <a:lnTo>
                  <a:pt x="96597" y="69935"/>
                </a:lnTo>
                <a:lnTo>
                  <a:pt x="110617" y="107314"/>
                </a:lnTo>
                <a:lnTo>
                  <a:pt x="141732" y="129285"/>
                </a:lnTo>
                <a:lnTo>
                  <a:pt x="155622" y="125783"/>
                </a:lnTo>
                <a:lnTo>
                  <a:pt x="166084" y="117078"/>
                </a:lnTo>
                <a:lnTo>
                  <a:pt x="172878" y="105015"/>
                </a:lnTo>
                <a:lnTo>
                  <a:pt x="175768" y="91439"/>
                </a:lnTo>
                <a:lnTo>
                  <a:pt x="175563" y="78357"/>
                </a:lnTo>
                <a:lnTo>
                  <a:pt x="166116" y="40512"/>
                </a:lnTo>
                <a:lnTo>
                  <a:pt x="149606" y="0"/>
                </a:lnTo>
                <a:lnTo>
                  <a:pt x="161696" y="12122"/>
                </a:lnTo>
                <a:lnTo>
                  <a:pt x="190754" y="54609"/>
                </a:lnTo>
                <a:lnTo>
                  <a:pt x="216868" y="103409"/>
                </a:lnTo>
                <a:lnTo>
                  <a:pt x="236220" y="155447"/>
                </a:lnTo>
                <a:lnTo>
                  <a:pt x="244522" y="204041"/>
                </a:lnTo>
                <a:lnTo>
                  <a:pt x="243417" y="228867"/>
                </a:lnTo>
                <a:lnTo>
                  <a:pt x="227941" y="268622"/>
                </a:lnTo>
                <a:lnTo>
                  <a:pt x="185293" y="288035"/>
                </a:lnTo>
                <a:lnTo>
                  <a:pt x="172878" y="285519"/>
                </a:lnTo>
                <a:lnTo>
                  <a:pt x="165893" y="278955"/>
                </a:lnTo>
                <a:lnTo>
                  <a:pt x="162290" y="269247"/>
                </a:lnTo>
                <a:lnTo>
                  <a:pt x="160020" y="257301"/>
                </a:lnTo>
              </a:path>
            </a:pathLst>
          </a:custGeom>
          <a:ln w="12801">
            <a:solidFill>
              <a:srgbClr val="00AF50"/>
            </a:solidFill>
          </a:ln>
        </p:spPr>
        <p:txBody>
          <a:bodyPr wrap="square" lIns="0" tIns="0" rIns="0" bIns="0" rtlCol="0"/>
          <a:lstStyle/>
          <a:p>
            <a:endParaRPr/>
          </a:p>
        </p:txBody>
      </p:sp>
      <p:sp>
        <p:nvSpPr>
          <p:cNvPr id="141" name="object 141"/>
          <p:cNvSpPr/>
          <p:nvPr/>
        </p:nvSpPr>
        <p:spPr>
          <a:xfrm>
            <a:off x="6222365" y="5381244"/>
            <a:ext cx="93980" cy="80010"/>
          </a:xfrm>
          <a:custGeom>
            <a:avLst/>
            <a:gdLst/>
            <a:ahLst/>
            <a:cxnLst/>
            <a:rect l="l" t="t" r="r" b="b"/>
            <a:pathLst>
              <a:path w="93979" h="80010">
                <a:moveTo>
                  <a:pt x="9271" y="0"/>
                </a:moveTo>
                <a:lnTo>
                  <a:pt x="2087" y="4268"/>
                </a:lnTo>
                <a:lnTo>
                  <a:pt x="0" y="10048"/>
                </a:lnTo>
                <a:lnTo>
                  <a:pt x="1341" y="17662"/>
                </a:lnTo>
                <a:lnTo>
                  <a:pt x="21679" y="62757"/>
                </a:lnTo>
                <a:lnTo>
                  <a:pt x="54117" y="79406"/>
                </a:lnTo>
                <a:lnTo>
                  <a:pt x="65446" y="77061"/>
                </a:lnTo>
                <a:lnTo>
                  <a:pt x="76073" y="70357"/>
                </a:lnTo>
                <a:lnTo>
                  <a:pt x="82067" y="62815"/>
                </a:lnTo>
                <a:lnTo>
                  <a:pt x="86502" y="57070"/>
                </a:lnTo>
                <a:lnTo>
                  <a:pt x="90199" y="51873"/>
                </a:lnTo>
                <a:lnTo>
                  <a:pt x="93980" y="45973"/>
                </a:lnTo>
              </a:path>
            </a:pathLst>
          </a:custGeom>
          <a:ln w="12496">
            <a:solidFill>
              <a:srgbClr val="00AF50"/>
            </a:solidFill>
          </a:ln>
        </p:spPr>
        <p:txBody>
          <a:bodyPr wrap="square" lIns="0" tIns="0" rIns="0" bIns="0" rtlCol="0"/>
          <a:lstStyle/>
          <a:p>
            <a:endParaRPr/>
          </a:p>
        </p:txBody>
      </p:sp>
      <p:sp>
        <p:nvSpPr>
          <p:cNvPr id="142" name="object 142"/>
          <p:cNvSpPr/>
          <p:nvPr/>
        </p:nvSpPr>
        <p:spPr>
          <a:xfrm>
            <a:off x="6217920" y="5244338"/>
            <a:ext cx="17145" cy="29209"/>
          </a:xfrm>
          <a:custGeom>
            <a:avLst/>
            <a:gdLst/>
            <a:ahLst/>
            <a:cxnLst/>
            <a:rect l="l" t="t" r="r" b="b"/>
            <a:pathLst>
              <a:path w="17145" h="29210">
                <a:moveTo>
                  <a:pt x="13715" y="21081"/>
                </a:moveTo>
                <a:lnTo>
                  <a:pt x="3682" y="21717"/>
                </a:lnTo>
                <a:lnTo>
                  <a:pt x="0" y="21081"/>
                </a:lnTo>
                <a:lnTo>
                  <a:pt x="5841" y="28702"/>
                </a:lnTo>
                <a:lnTo>
                  <a:pt x="11441" y="22056"/>
                </a:lnTo>
                <a:lnTo>
                  <a:pt x="14160" y="16398"/>
                </a:lnTo>
                <a:lnTo>
                  <a:pt x="15450" y="9717"/>
                </a:lnTo>
                <a:lnTo>
                  <a:pt x="16763" y="0"/>
                </a:lnTo>
              </a:path>
            </a:pathLst>
          </a:custGeom>
          <a:ln w="12496">
            <a:solidFill>
              <a:srgbClr val="00AF50"/>
            </a:solidFill>
          </a:ln>
        </p:spPr>
        <p:txBody>
          <a:bodyPr wrap="square" lIns="0" tIns="0" rIns="0" bIns="0" rtlCol="0"/>
          <a:lstStyle/>
          <a:p>
            <a:endParaRPr/>
          </a:p>
        </p:txBody>
      </p:sp>
      <p:sp>
        <p:nvSpPr>
          <p:cNvPr id="143" name="object 143"/>
          <p:cNvSpPr/>
          <p:nvPr/>
        </p:nvSpPr>
        <p:spPr>
          <a:xfrm>
            <a:off x="6483012" y="4014215"/>
            <a:ext cx="758825" cy="238125"/>
          </a:xfrm>
          <a:custGeom>
            <a:avLst/>
            <a:gdLst/>
            <a:ahLst/>
            <a:cxnLst/>
            <a:rect l="l" t="t" r="r" b="b"/>
            <a:pathLst>
              <a:path w="758825" h="238125">
                <a:moveTo>
                  <a:pt x="83" y="163067"/>
                </a:moveTo>
                <a:lnTo>
                  <a:pt x="0" y="161242"/>
                </a:lnTo>
                <a:lnTo>
                  <a:pt x="1512" y="158559"/>
                </a:lnTo>
                <a:lnTo>
                  <a:pt x="7262" y="159210"/>
                </a:lnTo>
                <a:lnTo>
                  <a:pt x="19895" y="167385"/>
                </a:lnTo>
                <a:lnTo>
                  <a:pt x="63579" y="198404"/>
                </a:lnTo>
                <a:lnTo>
                  <a:pt x="108031" y="220675"/>
                </a:lnTo>
                <a:lnTo>
                  <a:pt x="154568" y="233862"/>
                </a:lnTo>
                <a:lnTo>
                  <a:pt x="204506" y="237632"/>
                </a:lnTo>
                <a:lnTo>
                  <a:pt x="259163" y="231647"/>
                </a:lnTo>
                <a:lnTo>
                  <a:pt x="309418" y="219511"/>
                </a:lnTo>
                <a:lnTo>
                  <a:pt x="358570" y="202925"/>
                </a:lnTo>
                <a:lnTo>
                  <a:pt x="406674" y="183047"/>
                </a:lnTo>
                <a:lnTo>
                  <a:pt x="453784" y="161035"/>
                </a:lnTo>
                <a:lnTo>
                  <a:pt x="499955" y="138048"/>
                </a:lnTo>
                <a:lnTo>
                  <a:pt x="540620" y="116571"/>
                </a:lnTo>
                <a:lnTo>
                  <a:pt x="580828" y="94155"/>
                </a:lnTo>
                <a:lnTo>
                  <a:pt x="620884" y="71416"/>
                </a:lnTo>
                <a:lnTo>
                  <a:pt x="661092" y="48970"/>
                </a:lnTo>
                <a:lnTo>
                  <a:pt x="701758" y="27431"/>
                </a:lnTo>
                <a:lnTo>
                  <a:pt x="720645" y="18377"/>
                </a:lnTo>
                <a:lnTo>
                  <a:pt x="734270" y="11763"/>
                </a:lnTo>
                <a:lnTo>
                  <a:pt x="745799" y="6125"/>
                </a:lnTo>
                <a:lnTo>
                  <a:pt x="758400" y="0"/>
                </a:lnTo>
              </a:path>
            </a:pathLst>
          </a:custGeom>
          <a:ln w="12496">
            <a:solidFill>
              <a:srgbClr val="00AF50"/>
            </a:solidFill>
          </a:ln>
        </p:spPr>
        <p:txBody>
          <a:bodyPr wrap="square" lIns="0" tIns="0" rIns="0" bIns="0" rtlCol="0"/>
          <a:lstStyle/>
          <a:p>
            <a:endParaRPr/>
          </a:p>
        </p:txBody>
      </p:sp>
      <p:sp>
        <p:nvSpPr>
          <p:cNvPr id="144" name="object 144"/>
          <p:cNvSpPr/>
          <p:nvPr/>
        </p:nvSpPr>
        <p:spPr>
          <a:xfrm>
            <a:off x="6933945" y="4343146"/>
            <a:ext cx="379730" cy="645160"/>
          </a:xfrm>
          <a:custGeom>
            <a:avLst/>
            <a:gdLst/>
            <a:ahLst/>
            <a:cxnLst/>
            <a:rect l="l" t="t" r="r" b="b"/>
            <a:pathLst>
              <a:path w="379729" h="645160">
                <a:moveTo>
                  <a:pt x="0" y="0"/>
                </a:moveTo>
                <a:lnTo>
                  <a:pt x="4714" y="15624"/>
                </a:lnTo>
                <a:lnTo>
                  <a:pt x="9334" y="31368"/>
                </a:lnTo>
                <a:lnTo>
                  <a:pt x="13858" y="47113"/>
                </a:lnTo>
                <a:lnTo>
                  <a:pt x="18287" y="62737"/>
                </a:lnTo>
                <a:lnTo>
                  <a:pt x="27684" y="95781"/>
                </a:lnTo>
                <a:lnTo>
                  <a:pt x="37449" y="128682"/>
                </a:lnTo>
                <a:lnTo>
                  <a:pt x="47380" y="161536"/>
                </a:lnTo>
                <a:lnTo>
                  <a:pt x="57276" y="194436"/>
                </a:lnTo>
                <a:lnTo>
                  <a:pt x="72663" y="244084"/>
                </a:lnTo>
                <a:lnTo>
                  <a:pt x="88470" y="293555"/>
                </a:lnTo>
                <a:lnTo>
                  <a:pt x="104661" y="342917"/>
                </a:lnTo>
                <a:lnTo>
                  <a:pt x="121199" y="392235"/>
                </a:lnTo>
                <a:lnTo>
                  <a:pt x="138049" y="441578"/>
                </a:lnTo>
                <a:lnTo>
                  <a:pt x="150854" y="480202"/>
                </a:lnTo>
                <a:lnTo>
                  <a:pt x="163814" y="519398"/>
                </a:lnTo>
                <a:lnTo>
                  <a:pt x="177893" y="558164"/>
                </a:lnTo>
                <a:lnTo>
                  <a:pt x="194055" y="595502"/>
                </a:lnTo>
                <a:lnTo>
                  <a:pt x="198288" y="603166"/>
                </a:lnTo>
                <a:lnTo>
                  <a:pt x="201628" y="610901"/>
                </a:lnTo>
                <a:lnTo>
                  <a:pt x="201181" y="618398"/>
                </a:lnTo>
                <a:lnTo>
                  <a:pt x="194055" y="625347"/>
                </a:lnTo>
                <a:lnTo>
                  <a:pt x="176220" y="628064"/>
                </a:lnTo>
                <a:lnTo>
                  <a:pt x="158718" y="619934"/>
                </a:lnTo>
                <a:lnTo>
                  <a:pt x="142978" y="606827"/>
                </a:lnTo>
                <a:lnTo>
                  <a:pt x="130428" y="594613"/>
                </a:lnTo>
                <a:lnTo>
                  <a:pt x="115036" y="579518"/>
                </a:lnTo>
                <a:lnTo>
                  <a:pt x="99774" y="564435"/>
                </a:lnTo>
                <a:lnTo>
                  <a:pt x="84441" y="549519"/>
                </a:lnTo>
                <a:lnTo>
                  <a:pt x="68833" y="534923"/>
                </a:lnTo>
                <a:lnTo>
                  <a:pt x="84345" y="552100"/>
                </a:lnTo>
                <a:lnTo>
                  <a:pt x="100250" y="568705"/>
                </a:lnTo>
                <a:lnTo>
                  <a:pt x="133476" y="600963"/>
                </a:lnTo>
                <a:lnTo>
                  <a:pt x="173767" y="633793"/>
                </a:lnTo>
                <a:lnTo>
                  <a:pt x="223011" y="644905"/>
                </a:lnTo>
                <a:lnTo>
                  <a:pt x="239190" y="640300"/>
                </a:lnTo>
                <a:lnTo>
                  <a:pt x="255000" y="633110"/>
                </a:lnTo>
                <a:lnTo>
                  <a:pt x="270214" y="624421"/>
                </a:lnTo>
                <a:lnTo>
                  <a:pt x="284606" y="615314"/>
                </a:lnTo>
                <a:lnTo>
                  <a:pt x="299646" y="606534"/>
                </a:lnTo>
                <a:lnTo>
                  <a:pt x="314626" y="598598"/>
                </a:lnTo>
                <a:lnTo>
                  <a:pt x="329773" y="591115"/>
                </a:lnTo>
                <a:lnTo>
                  <a:pt x="345312" y="583691"/>
                </a:lnTo>
                <a:lnTo>
                  <a:pt x="356080" y="577800"/>
                </a:lnTo>
                <a:lnTo>
                  <a:pt x="364299" y="571325"/>
                </a:lnTo>
                <a:lnTo>
                  <a:pt x="371566" y="563921"/>
                </a:lnTo>
                <a:lnTo>
                  <a:pt x="379475" y="555243"/>
                </a:lnTo>
              </a:path>
            </a:pathLst>
          </a:custGeom>
          <a:ln w="12496">
            <a:solidFill>
              <a:srgbClr val="00AF50"/>
            </a:solidFill>
          </a:ln>
        </p:spPr>
        <p:txBody>
          <a:bodyPr wrap="square" lIns="0" tIns="0" rIns="0" bIns="0" rtlCol="0"/>
          <a:lstStyle/>
          <a:p>
            <a:endParaRPr/>
          </a:p>
        </p:txBody>
      </p:sp>
      <p:sp>
        <p:nvSpPr>
          <p:cNvPr id="145" name="object 145"/>
          <p:cNvSpPr/>
          <p:nvPr/>
        </p:nvSpPr>
        <p:spPr>
          <a:xfrm>
            <a:off x="7096379" y="5205095"/>
            <a:ext cx="269875" cy="153035"/>
          </a:xfrm>
          <a:custGeom>
            <a:avLst/>
            <a:gdLst/>
            <a:ahLst/>
            <a:cxnLst/>
            <a:rect l="l" t="t" r="r" b="b"/>
            <a:pathLst>
              <a:path w="269875" h="153035">
                <a:moveTo>
                  <a:pt x="0" y="20700"/>
                </a:moveTo>
                <a:lnTo>
                  <a:pt x="6161" y="61902"/>
                </a:lnTo>
                <a:lnTo>
                  <a:pt x="21209" y="107727"/>
                </a:lnTo>
                <a:lnTo>
                  <a:pt x="45339" y="145414"/>
                </a:lnTo>
                <a:lnTo>
                  <a:pt x="52450" y="153034"/>
                </a:lnTo>
                <a:lnTo>
                  <a:pt x="59882" y="146542"/>
                </a:lnTo>
                <a:lnTo>
                  <a:pt x="63230" y="138429"/>
                </a:lnTo>
                <a:lnTo>
                  <a:pt x="64077" y="128603"/>
                </a:lnTo>
                <a:lnTo>
                  <a:pt x="64007" y="116966"/>
                </a:lnTo>
                <a:lnTo>
                  <a:pt x="63240" y="100298"/>
                </a:lnTo>
                <a:lnTo>
                  <a:pt x="61960" y="83629"/>
                </a:lnTo>
                <a:lnTo>
                  <a:pt x="60846" y="66960"/>
                </a:lnTo>
                <a:lnTo>
                  <a:pt x="70739" y="25272"/>
                </a:lnTo>
                <a:lnTo>
                  <a:pt x="84534" y="30438"/>
                </a:lnTo>
                <a:lnTo>
                  <a:pt x="116967" y="57530"/>
                </a:lnTo>
                <a:lnTo>
                  <a:pt x="141382" y="87106"/>
                </a:lnTo>
                <a:lnTo>
                  <a:pt x="163702" y="118490"/>
                </a:lnTo>
                <a:lnTo>
                  <a:pt x="170306" y="127634"/>
                </a:lnTo>
                <a:lnTo>
                  <a:pt x="171830" y="129539"/>
                </a:lnTo>
                <a:lnTo>
                  <a:pt x="175260" y="135254"/>
                </a:lnTo>
                <a:lnTo>
                  <a:pt x="179014" y="122128"/>
                </a:lnTo>
                <a:lnTo>
                  <a:pt x="181197" y="108442"/>
                </a:lnTo>
                <a:lnTo>
                  <a:pt x="182475" y="94446"/>
                </a:lnTo>
                <a:lnTo>
                  <a:pt x="183515" y="80390"/>
                </a:lnTo>
                <a:lnTo>
                  <a:pt x="184921" y="62148"/>
                </a:lnTo>
                <a:lnTo>
                  <a:pt x="186674" y="43703"/>
                </a:lnTo>
                <a:lnTo>
                  <a:pt x="189640" y="25473"/>
                </a:lnTo>
                <a:lnTo>
                  <a:pt x="194691" y="7873"/>
                </a:lnTo>
                <a:lnTo>
                  <a:pt x="196215" y="5460"/>
                </a:lnTo>
                <a:lnTo>
                  <a:pt x="197739" y="2666"/>
                </a:lnTo>
                <a:lnTo>
                  <a:pt x="228219" y="41147"/>
                </a:lnTo>
                <a:lnTo>
                  <a:pt x="235200" y="57382"/>
                </a:lnTo>
                <a:lnTo>
                  <a:pt x="242157" y="73580"/>
                </a:lnTo>
                <a:lnTo>
                  <a:pt x="249543" y="89564"/>
                </a:lnTo>
                <a:lnTo>
                  <a:pt x="257810" y="105155"/>
                </a:lnTo>
                <a:lnTo>
                  <a:pt x="262763" y="113664"/>
                </a:lnTo>
                <a:lnTo>
                  <a:pt x="264287" y="116712"/>
                </a:lnTo>
                <a:lnTo>
                  <a:pt x="269748" y="120395"/>
                </a:lnTo>
              </a:path>
            </a:pathLst>
          </a:custGeom>
          <a:ln w="12496">
            <a:solidFill>
              <a:srgbClr val="00AF50"/>
            </a:solidFill>
          </a:ln>
        </p:spPr>
        <p:txBody>
          <a:bodyPr wrap="square" lIns="0" tIns="0" rIns="0" bIns="0" rtlCol="0"/>
          <a:lstStyle/>
          <a:p>
            <a:endParaRPr/>
          </a:p>
        </p:txBody>
      </p:sp>
      <p:sp>
        <p:nvSpPr>
          <p:cNvPr id="146" name="object 146"/>
          <p:cNvSpPr/>
          <p:nvPr/>
        </p:nvSpPr>
        <p:spPr>
          <a:xfrm>
            <a:off x="7433436" y="5355971"/>
            <a:ext cx="60960" cy="49530"/>
          </a:xfrm>
          <a:custGeom>
            <a:avLst/>
            <a:gdLst/>
            <a:ahLst/>
            <a:cxnLst/>
            <a:rect l="l" t="t" r="r" b="b"/>
            <a:pathLst>
              <a:path w="60959" h="49529">
                <a:moveTo>
                  <a:pt x="0" y="0"/>
                </a:moveTo>
                <a:lnTo>
                  <a:pt x="20701" y="36194"/>
                </a:lnTo>
                <a:lnTo>
                  <a:pt x="41513" y="48958"/>
                </a:lnTo>
                <a:lnTo>
                  <a:pt x="50544" y="46267"/>
                </a:lnTo>
                <a:lnTo>
                  <a:pt x="60706" y="37718"/>
                </a:lnTo>
              </a:path>
            </a:pathLst>
          </a:custGeom>
          <a:ln w="12496">
            <a:solidFill>
              <a:srgbClr val="00AF50"/>
            </a:solidFill>
          </a:ln>
        </p:spPr>
        <p:txBody>
          <a:bodyPr wrap="square" lIns="0" tIns="0" rIns="0" bIns="0" rtlCol="0"/>
          <a:lstStyle/>
          <a:p>
            <a:endParaRPr/>
          </a:p>
        </p:txBody>
      </p:sp>
      <p:sp>
        <p:nvSpPr>
          <p:cNvPr id="147" name="object 147"/>
          <p:cNvSpPr/>
          <p:nvPr/>
        </p:nvSpPr>
        <p:spPr>
          <a:xfrm>
            <a:off x="7421971" y="5279390"/>
            <a:ext cx="15240" cy="6350"/>
          </a:xfrm>
          <a:custGeom>
            <a:avLst/>
            <a:gdLst/>
            <a:ahLst/>
            <a:cxnLst/>
            <a:rect l="l" t="t" r="r" b="b"/>
            <a:pathLst>
              <a:path w="15240" h="6350">
                <a:moveTo>
                  <a:pt x="4734" y="2794"/>
                </a:moveTo>
                <a:lnTo>
                  <a:pt x="0" y="3750"/>
                </a:lnTo>
                <a:lnTo>
                  <a:pt x="1813" y="6064"/>
                </a:lnTo>
                <a:lnTo>
                  <a:pt x="7627" y="6044"/>
                </a:lnTo>
                <a:lnTo>
                  <a:pt x="14894" y="0"/>
                </a:lnTo>
              </a:path>
            </a:pathLst>
          </a:custGeom>
          <a:ln w="12496">
            <a:solidFill>
              <a:srgbClr val="00AF50"/>
            </a:solidFill>
          </a:ln>
        </p:spPr>
        <p:txBody>
          <a:bodyPr wrap="square" lIns="0" tIns="0" rIns="0" bIns="0" rtlCol="0"/>
          <a:lstStyle/>
          <a:p>
            <a:endParaRPr/>
          </a:p>
        </p:txBody>
      </p:sp>
      <p:sp>
        <p:nvSpPr>
          <p:cNvPr id="148" name="object 148"/>
          <p:cNvSpPr/>
          <p:nvPr/>
        </p:nvSpPr>
        <p:spPr>
          <a:xfrm>
            <a:off x="413004" y="5665317"/>
            <a:ext cx="97790" cy="307975"/>
          </a:xfrm>
          <a:custGeom>
            <a:avLst/>
            <a:gdLst/>
            <a:ahLst/>
            <a:cxnLst/>
            <a:rect l="l" t="t" r="r" b="b"/>
            <a:pathLst>
              <a:path w="97790" h="307975">
                <a:moveTo>
                  <a:pt x="10058" y="43891"/>
                </a:moveTo>
                <a:lnTo>
                  <a:pt x="7758" y="35618"/>
                </a:lnTo>
                <a:lnTo>
                  <a:pt x="4000" y="22517"/>
                </a:lnTo>
                <a:lnTo>
                  <a:pt x="757" y="9815"/>
                </a:lnTo>
                <a:lnTo>
                  <a:pt x="0" y="2743"/>
                </a:lnTo>
                <a:lnTo>
                  <a:pt x="2438" y="1828"/>
                </a:lnTo>
                <a:lnTo>
                  <a:pt x="5181" y="914"/>
                </a:lnTo>
                <a:lnTo>
                  <a:pt x="7924" y="0"/>
                </a:lnTo>
                <a:lnTo>
                  <a:pt x="20207" y="14454"/>
                </a:lnTo>
                <a:lnTo>
                  <a:pt x="45110" y="63703"/>
                </a:lnTo>
                <a:lnTo>
                  <a:pt x="63460" y="112833"/>
                </a:lnTo>
                <a:lnTo>
                  <a:pt x="80124" y="164820"/>
                </a:lnTo>
                <a:lnTo>
                  <a:pt x="92387" y="217836"/>
                </a:lnTo>
                <a:lnTo>
                  <a:pt x="97536" y="270052"/>
                </a:lnTo>
                <a:lnTo>
                  <a:pt x="97797" y="283711"/>
                </a:lnTo>
                <a:lnTo>
                  <a:pt x="96659" y="296799"/>
                </a:lnTo>
                <a:lnTo>
                  <a:pt x="91921" y="305885"/>
                </a:lnTo>
                <a:lnTo>
                  <a:pt x="81381" y="307543"/>
                </a:lnTo>
              </a:path>
            </a:pathLst>
          </a:custGeom>
          <a:ln w="12801">
            <a:solidFill>
              <a:srgbClr val="006FC0"/>
            </a:solidFill>
          </a:ln>
        </p:spPr>
        <p:txBody>
          <a:bodyPr wrap="square" lIns="0" tIns="0" rIns="0" bIns="0" rtlCol="0"/>
          <a:lstStyle/>
          <a:p>
            <a:endParaRPr/>
          </a:p>
        </p:txBody>
      </p:sp>
      <p:sp>
        <p:nvSpPr>
          <p:cNvPr id="149" name="object 149"/>
          <p:cNvSpPr/>
          <p:nvPr/>
        </p:nvSpPr>
        <p:spPr>
          <a:xfrm>
            <a:off x="269138" y="5539994"/>
            <a:ext cx="407670" cy="97155"/>
          </a:xfrm>
          <a:custGeom>
            <a:avLst/>
            <a:gdLst/>
            <a:ahLst/>
            <a:cxnLst/>
            <a:rect l="l" t="t" r="r" b="b"/>
            <a:pathLst>
              <a:path w="407670" h="97154">
                <a:moveTo>
                  <a:pt x="11277" y="78384"/>
                </a:moveTo>
                <a:lnTo>
                  <a:pt x="3047" y="87223"/>
                </a:lnTo>
                <a:lnTo>
                  <a:pt x="0" y="88747"/>
                </a:lnTo>
                <a:lnTo>
                  <a:pt x="1828" y="96672"/>
                </a:lnTo>
                <a:lnTo>
                  <a:pt x="50306" y="92986"/>
                </a:lnTo>
                <a:lnTo>
                  <a:pt x="117752" y="72757"/>
                </a:lnTo>
                <a:lnTo>
                  <a:pt x="167297" y="54308"/>
                </a:lnTo>
                <a:lnTo>
                  <a:pt x="216784" y="35844"/>
                </a:lnTo>
                <a:lnTo>
                  <a:pt x="266700" y="19811"/>
                </a:lnTo>
                <a:lnTo>
                  <a:pt x="301471" y="11412"/>
                </a:lnTo>
                <a:lnTo>
                  <a:pt x="336384" y="5572"/>
                </a:lnTo>
                <a:lnTo>
                  <a:pt x="371584" y="1899"/>
                </a:lnTo>
                <a:lnTo>
                  <a:pt x="407212" y="0"/>
                </a:lnTo>
              </a:path>
            </a:pathLst>
          </a:custGeom>
          <a:ln w="12801">
            <a:solidFill>
              <a:srgbClr val="006FC0"/>
            </a:solidFill>
          </a:ln>
        </p:spPr>
        <p:txBody>
          <a:bodyPr wrap="square" lIns="0" tIns="0" rIns="0" bIns="0" rtlCol="0"/>
          <a:lstStyle/>
          <a:p>
            <a:endParaRPr/>
          </a:p>
        </p:txBody>
      </p:sp>
      <p:sp>
        <p:nvSpPr>
          <p:cNvPr id="150" name="object 150"/>
          <p:cNvSpPr/>
          <p:nvPr/>
        </p:nvSpPr>
        <p:spPr>
          <a:xfrm>
            <a:off x="190500" y="5768301"/>
            <a:ext cx="121920" cy="22860"/>
          </a:xfrm>
          <a:custGeom>
            <a:avLst/>
            <a:gdLst/>
            <a:ahLst/>
            <a:cxnLst/>
            <a:rect l="l" t="t" r="r" b="b"/>
            <a:pathLst>
              <a:path w="121920" h="22860">
                <a:moveTo>
                  <a:pt x="15544" y="22288"/>
                </a:moveTo>
                <a:lnTo>
                  <a:pt x="7010" y="21678"/>
                </a:lnTo>
                <a:lnTo>
                  <a:pt x="4571" y="21678"/>
                </a:lnTo>
                <a:lnTo>
                  <a:pt x="0" y="17716"/>
                </a:lnTo>
                <a:lnTo>
                  <a:pt x="39862" y="2928"/>
                </a:lnTo>
                <a:lnTo>
                  <a:pt x="87858" y="0"/>
                </a:lnTo>
                <a:lnTo>
                  <a:pt x="104917" y="309"/>
                </a:lnTo>
                <a:lnTo>
                  <a:pt x="121920" y="647"/>
                </a:lnTo>
              </a:path>
            </a:pathLst>
          </a:custGeom>
          <a:ln w="12801">
            <a:solidFill>
              <a:srgbClr val="006FC0"/>
            </a:solidFill>
          </a:ln>
        </p:spPr>
        <p:txBody>
          <a:bodyPr wrap="square" lIns="0" tIns="0" rIns="0" bIns="0" rtlCol="0"/>
          <a:lstStyle/>
          <a:p>
            <a:endParaRPr/>
          </a:p>
        </p:txBody>
      </p:sp>
      <p:sp>
        <p:nvSpPr>
          <p:cNvPr id="151" name="object 151"/>
          <p:cNvSpPr/>
          <p:nvPr/>
        </p:nvSpPr>
        <p:spPr>
          <a:xfrm>
            <a:off x="626540" y="5738774"/>
            <a:ext cx="163195" cy="137160"/>
          </a:xfrm>
          <a:custGeom>
            <a:avLst/>
            <a:gdLst/>
            <a:ahLst/>
            <a:cxnLst/>
            <a:rect l="l" t="t" r="r" b="b"/>
            <a:pathLst>
              <a:path w="163195" h="137160">
                <a:moveTo>
                  <a:pt x="35790" y="11887"/>
                </a:moveTo>
                <a:lnTo>
                  <a:pt x="9129" y="43905"/>
                </a:lnTo>
                <a:lnTo>
                  <a:pt x="0" y="73661"/>
                </a:lnTo>
                <a:lnTo>
                  <a:pt x="547" y="91478"/>
                </a:lnTo>
                <a:lnTo>
                  <a:pt x="5838" y="108208"/>
                </a:lnTo>
                <a:lnTo>
                  <a:pt x="16587" y="122224"/>
                </a:lnTo>
                <a:lnTo>
                  <a:pt x="35618" y="132826"/>
                </a:lnTo>
                <a:lnTo>
                  <a:pt x="57735" y="136855"/>
                </a:lnTo>
                <a:lnTo>
                  <a:pt x="80538" y="135855"/>
                </a:lnTo>
                <a:lnTo>
                  <a:pt x="121053" y="123958"/>
                </a:lnTo>
                <a:lnTo>
                  <a:pt x="153619" y="98278"/>
                </a:lnTo>
                <a:lnTo>
                  <a:pt x="162891" y="64774"/>
                </a:lnTo>
                <a:lnTo>
                  <a:pt x="157710" y="50711"/>
                </a:lnTo>
                <a:lnTo>
                  <a:pt x="127477" y="20488"/>
                </a:lnTo>
                <a:lnTo>
                  <a:pt x="104770" y="6867"/>
                </a:lnTo>
                <a:lnTo>
                  <a:pt x="93702" y="0"/>
                </a:lnTo>
              </a:path>
            </a:pathLst>
          </a:custGeom>
          <a:ln w="12801">
            <a:solidFill>
              <a:srgbClr val="006FC0"/>
            </a:solidFill>
          </a:ln>
        </p:spPr>
        <p:txBody>
          <a:bodyPr wrap="square" lIns="0" tIns="0" rIns="0" bIns="0" rtlCol="0"/>
          <a:lstStyle/>
          <a:p>
            <a:endParaRPr/>
          </a:p>
        </p:txBody>
      </p:sp>
      <p:sp>
        <p:nvSpPr>
          <p:cNvPr id="152" name="object 152"/>
          <p:cNvSpPr/>
          <p:nvPr/>
        </p:nvSpPr>
        <p:spPr>
          <a:xfrm>
            <a:off x="823874" y="5596737"/>
            <a:ext cx="49530" cy="275590"/>
          </a:xfrm>
          <a:custGeom>
            <a:avLst/>
            <a:gdLst/>
            <a:ahLst/>
            <a:cxnLst/>
            <a:rect l="l" t="t" r="r" b="b"/>
            <a:pathLst>
              <a:path w="49530" h="275589">
                <a:moveTo>
                  <a:pt x="0" y="0"/>
                </a:moveTo>
                <a:lnTo>
                  <a:pt x="31699" y="35661"/>
                </a:lnTo>
                <a:lnTo>
                  <a:pt x="38152" y="76052"/>
                </a:lnTo>
                <a:lnTo>
                  <a:pt x="40805" y="116700"/>
                </a:lnTo>
                <a:lnTo>
                  <a:pt x="41343" y="157519"/>
                </a:lnTo>
                <a:lnTo>
                  <a:pt x="41452" y="198424"/>
                </a:lnTo>
                <a:lnTo>
                  <a:pt x="43534" y="213898"/>
                </a:lnTo>
                <a:lnTo>
                  <a:pt x="47358" y="237858"/>
                </a:lnTo>
                <a:lnTo>
                  <a:pt x="49296" y="261304"/>
                </a:lnTo>
                <a:lnTo>
                  <a:pt x="45719" y="275234"/>
                </a:lnTo>
                <a:lnTo>
                  <a:pt x="43586" y="274624"/>
                </a:lnTo>
                <a:lnTo>
                  <a:pt x="40843" y="274015"/>
                </a:lnTo>
                <a:lnTo>
                  <a:pt x="38404" y="273405"/>
                </a:lnTo>
              </a:path>
            </a:pathLst>
          </a:custGeom>
          <a:ln w="12801">
            <a:solidFill>
              <a:srgbClr val="006FC0"/>
            </a:solidFill>
          </a:ln>
        </p:spPr>
        <p:txBody>
          <a:bodyPr wrap="square" lIns="0" tIns="0" rIns="0" bIns="0" rtlCol="0"/>
          <a:lstStyle/>
          <a:p>
            <a:endParaRPr/>
          </a:p>
        </p:txBody>
      </p:sp>
      <p:sp>
        <p:nvSpPr>
          <p:cNvPr id="153" name="object 153"/>
          <p:cNvSpPr/>
          <p:nvPr/>
        </p:nvSpPr>
        <p:spPr>
          <a:xfrm>
            <a:off x="785812" y="5745784"/>
            <a:ext cx="375920" cy="100330"/>
          </a:xfrm>
          <a:custGeom>
            <a:avLst/>
            <a:gdLst/>
            <a:ahLst/>
            <a:cxnLst/>
            <a:rect l="l" t="t" r="r" b="b"/>
            <a:pathLst>
              <a:path w="375919" h="100329">
                <a:moveTo>
                  <a:pt x="12153" y="50901"/>
                </a:moveTo>
                <a:lnTo>
                  <a:pt x="3662" y="39676"/>
                </a:lnTo>
                <a:lnTo>
                  <a:pt x="0" y="31051"/>
                </a:lnTo>
                <a:lnTo>
                  <a:pt x="3709" y="24884"/>
                </a:lnTo>
                <a:lnTo>
                  <a:pt x="17335" y="21031"/>
                </a:lnTo>
                <a:lnTo>
                  <a:pt x="41171" y="18907"/>
                </a:lnTo>
                <a:lnTo>
                  <a:pt x="65379" y="18897"/>
                </a:lnTo>
                <a:lnTo>
                  <a:pt x="89644" y="19573"/>
                </a:lnTo>
                <a:lnTo>
                  <a:pt x="113652" y="19507"/>
                </a:lnTo>
                <a:lnTo>
                  <a:pt x="188671" y="12992"/>
                </a:lnTo>
                <a:lnTo>
                  <a:pt x="263004" y="2133"/>
                </a:lnTo>
                <a:lnTo>
                  <a:pt x="274281" y="0"/>
                </a:lnTo>
                <a:lnTo>
                  <a:pt x="279768" y="2133"/>
                </a:lnTo>
                <a:lnTo>
                  <a:pt x="276163" y="13473"/>
                </a:lnTo>
                <a:lnTo>
                  <a:pt x="271272" y="23812"/>
                </a:lnTo>
                <a:lnTo>
                  <a:pt x="265752" y="33980"/>
                </a:lnTo>
                <a:lnTo>
                  <a:pt x="260261" y="44805"/>
                </a:lnTo>
                <a:lnTo>
                  <a:pt x="255355" y="55940"/>
                </a:lnTo>
                <a:lnTo>
                  <a:pt x="252564" y="67360"/>
                </a:lnTo>
                <a:lnTo>
                  <a:pt x="254688" y="77638"/>
                </a:lnTo>
                <a:lnTo>
                  <a:pt x="264528" y="85344"/>
                </a:lnTo>
                <a:lnTo>
                  <a:pt x="278387" y="85910"/>
                </a:lnTo>
                <a:lnTo>
                  <a:pt x="293789" y="80048"/>
                </a:lnTo>
                <a:lnTo>
                  <a:pt x="308505" y="71499"/>
                </a:lnTo>
                <a:lnTo>
                  <a:pt x="320306" y="64008"/>
                </a:lnTo>
                <a:lnTo>
                  <a:pt x="327426" y="59155"/>
                </a:lnTo>
                <a:lnTo>
                  <a:pt x="337489" y="52844"/>
                </a:lnTo>
                <a:lnTo>
                  <a:pt x="347953" y="49220"/>
                </a:lnTo>
                <a:lnTo>
                  <a:pt x="356273" y="52425"/>
                </a:lnTo>
                <a:lnTo>
                  <a:pt x="360345" y="62803"/>
                </a:lnTo>
                <a:lnTo>
                  <a:pt x="360502" y="74409"/>
                </a:lnTo>
                <a:lnTo>
                  <a:pt x="360602" y="86072"/>
                </a:lnTo>
                <a:lnTo>
                  <a:pt x="364502" y="96621"/>
                </a:lnTo>
                <a:lnTo>
                  <a:pt x="368279" y="100312"/>
                </a:lnTo>
                <a:lnTo>
                  <a:pt x="370027" y="98488"/>
                </a:lnTo>
                <a:lnTo>
                  <a:pt x="371832" y="93064"/>
                </a:lnTo>
                <a:lnTo>
                  <a:pt x="375780" y="85953"/>
                </a:lnTo>
              </a:path>
            </a:pathLst>
          </a:custGeom>
          <a:ln w="12801">
            <a:solidFill>
              <a:srgbClr val="006FC0"/>
            </a:solidFill>
          </a:ln>
        </p:spPr>
        <p:txBody>
          <a:bodyPr wrap="square" lIns="0" tIns="0" rIns="0" bIns="0" rtlCol="0"/>
          <a:lstStyle/>
          <a:p>
            <a:endParaRPr/>
          </a:p>
        </p:txBody>
      </p:sp>
      <p:sp>
        <p:nvSpPr>
          <p:cNvPr id="154" name="object 154"/>
          <p:cNvSpPr/>
          <p:nvPr/>
        </p:nvSpPr>
        <p:spPr>
          <a:xfrm>
            <a:off x="1234744" y="5571490"/>
            <a:ext cx="18415" cy="261620"/>
          </a:xfrm>
          <a:custGeom>
            <a:avLst/>
            <a:gdLst/>
            <a:ahLst/>
            <a:cxnLst/>
            <a:rect l="l" t="t" r="r" b="b"/>
            <a:pathLst>
              <a:path w="18415" h="261620">
                <a:moveTo>
                  <a:pt x="0" y="16129"/>
                </a:moveTo>
                <a:lnTo>
                  <a:pt x="1523" y="10922"/>
                </a:lnTo>
                <a:lnTo>
                  <a:pt x="3047" y="5461"/>
                </a:lnTo>
                <a:lnTo>
                  <a:pt x="4571" y="0"/>
                </a:lnTo>
                <a:lnTo>
                  <a:pt x="10163" y="19787"/>
                </a:lnTo>
                <a:lnTo>
                  <a:pt x="10667" y="41217"/>
                </a:lnTo>
                <a:lnTo>
                  <a:pt x="8429" y="63515"/>
                </a:lnTo>
                <a:lnTo>
                  <a:pt x="5791" y="85902"/>
                </a:lnTo>
                <a:lnTo>
                  <a:pt x="3157" y="120454"/>
                </a:lnTo>
                <a:lnTo>
                  <a:pt x="1638" y="154749"/>
                </a:lnTo>
                <a:lnTo>
                  <a:pt x="1890" y="188987"/>
                </a:lnTo>
                <a:lnTo>
                  <a:pt x="4571" y="223367"/>
                </a:lnTo>
                <a:lnTo>
                  <a:pt x="6410" y="236388"/>
                </a:lnTo>
                <a:lnTo>
                  <a:pt x="8534" y="245922"/>
                </a:lnTo>
                <a:lnTo>
                  <a:pt x="12030" y="253628"/>
                </a:lnTo>
                <a:lnTo>
                  <a:pt x="17983" y="261162"/>
                </a:lnTo>
              </a:path>
            </a:pathLst>
          </a:custGeom>
          <a:ln w="12801">
            <a:solidFill>
              <a:srgbClr val="006FC0"/>
            </a:solidFill>
          </a:ln>
        </p:spPr>
        <p:txBody>
          <a:bodyPr wrap="square" lIns="0" tIns="0" rIns="0" bIns="0" rtlCol="0"/>
          <a:lstStyle/>
          <a:p>
            <a:endParaRPr/>
          </a:p>
        </p:txBody>
      </p:sp>
      <p:sp>
        <p:nvSpPr>
          <p:cNvPr id="155" name="object 155"/>
          <p:cNvSpPr/>
          <p:nvPr/>
        </p:nvSpPr>
        <p:spPr>
          <a:xfrm>
            <a:off x="1651380" y="5715304"/>
            <a:ext cx="110489" cy="173355"/>
          </a:xfrm>
          <a:custGeom>
            <a:avLst/>
            <a:gdLst/>
            <a:ahLst/>
            <a:cxnLst/>
            <a:rect l="l" t="t" r="r" b="b"/>
            <a:pathLst>
              <a:path w="110489" h="173354">
                <a:moveTo>
                  <a:pt x="110362" y="0"/>
                </a:moveTo>
                <a:lnTo>
                  <a:pt x="65714" y="19845"/>
                </a:lnTo>
                <a:lnTo>
                  <a:pt x="24511" y="44653"/>
                </a:lnTo>
                <a:lnTo>
                  <a:pt x="3937" y="67665"/>
                </a:lnTo>
                <a:lnTo>
                  <a:pt x="5064" y="78262"/>
                </a:lnTo>
                <a:lnTo>
                  <a:pt x="53441" y="97335"/>
                </a:lnTo>
                <a:lnTo>
                  <a:pt x="69992" y="101650"/>
                </a:lnTo>
                <a:lnTo>
                  <a:pt x="86092" y="107108"/>
                </a:lnTo>
                <a:lnTo>
                  <a:pt x="100964" y="114909"/>
                </a:lnTo>
                <a:lnTo>
                  <a:pt x="108440" y="123434"/>
                </a:lnTo>
                <a:lnTo>
                  <a:pt x="107997" y="132130"/>
                </a:lnTo>
                <a:lnTo>
                  <a:pt x="76934" y="156867"/>
                </a:lnTo>
                <a:lnTo>
                  <a:pt x="23749" y="169468"/>
                </a:lnTo>
                <a:lnTo>
                  <a:pt x="11556" y="172212"/>
                </a:lnTo>
                <a:lnTo>
                  <a:pt x="7619" y="172821"/>
                </a:lnTo>
                <a:lnTo>
                  <a:pt x="0" y="167335"/>
                </a:lnTo>
              </a:path>
            </a:pathLst>
          </a:custGeom>
          <a:ln w="12801">
            <a:solidFill>
              <a:srgbClr val="006FC0"/>
            </a:solidFill>
          </a:ln>
        </p:spPr>
        <p:txBody>
          <a:bodyPr wrap="square" lIns="0" tIns="0" rIns="0" bIns="0" rtlCol="0"/>
          <a:lstStyle/>
          <a:p>
            <a:endParaRPr/>
          </a:p>
        </p:txBody>
      </p:sp>
      <p:sp>
        <p:nvSpPr>
          <p:cNvPr id="156" name="object 156"/>
          <p:cNvSpPr/>
          <p:nvPr/>
        </p:nvSpPr>
        <p:spPr>
          <a:xfrm>
            <a:off x="1851914" y="5734507"/>
            <a:ext cx="83185" cy="151765"/>
          </a:xfrm>
          <a:custGeom>
            <a:avLst/>
            <a:gdLst/>
            <a:ahLst/>
            <a:cxnLst/>
            <a:rect l="l" t="t" r="r" b="b"/>
            <a:pathLst>
              <a:path w="83185" h="151764">
                <a:moveTo>
                  <a:pt x="75310" y="0"/>
                </a:moveTo>
                <a:lnTo>
                  <a:pt x="82680" y="6586"/>
                </a:lnTo>
                <a:lnTo>
                  <a:pt x="80263" y="14516"/>
                </a:lnTo>
                <a:lnTo>
                  <a:pt x="72417" y="23188"/>
                </a:lnTo>
                <a:lnTo>
                  <a:pt x="63499" y="32003"/>
                </a:lnTo>
                <a:lnTo>
                  <a:pt x="48887" y="47625"/>
                </a:lnTo>
                <a:lnTo>
                  <a:pt x="21137" y="81038"/>
                </a:lnTo>
                <a:lnTo>
                  <a:pt x="0" y="126644"/>
                </a:lnTo>
                <a:lnTo>
                  <a:pt x="2559" y="139693"/>
                </a:lnTo>
                <a:lnTo>
                  <a:pt x="13715" y="149656"/>
                </a:lnTo>
                <a:lnTo>
                  <a:pt x="29807" y="151447"/>
                </a:lnTo>
                <a:lnTo>
                  <a:pt x="48244" y="146608"/>
                </a:lnTo>
                <a:lnTo>
                  <a:pt x="66276" y="139026"/>
                </a:lnTo>
                <a:lnTo>
                  <a:pt x="81152" y="132587"/>
                </a:lnTo>
              </a:path>
            </a:pathLst>
          </a:custGeom>
          <a:ln w="12801">
            <a:solidFill>
              <a:srgbClr val="006FC0"/>
            </a:solidFill>
          </a:ln>
        </p:spPr>
        <p:txBody>
          <a:bodyPr wrap="square" lIns="0" tIns="0" rIns="0" bIns="0" rtlCol="0"/>
          <a:lstStyle/>
          <a:p>
            <a:endParaRPr/>
          </a:p>
        </p:txBody>
      </p:sp>
      <p:sp>
        <p:nvSpPr>
          <p:cNvPr id="157" name="object 157"/>
          <p:cNvSpPr/>
          <p:nvPr/>
        </p:nvSpPr>
        <p:spPr>
          <a:xfrm>
            <a:off x="1999265" y="5763463"/>
            <a:ext cx="128905" cy="82550"/>
          </a:xfrm>
          <a:custGeom>
            <a:avLst/>
            <a:gdLst/>
            <a:ahLst/>
            <a:cxnLst/>
            <a:rect l="l" t="t" r="r" b="b"/>
            <a:pathLst>
              <a:path w="128905" h="82550">
                <a:moveTo>
                  <a:pt x="56356" y="0"/>
                </a:moveTo>
                <a:lnTo>
                  <a:pt x="23762" y="25546"/>
                </a:lnTo>
                <a:lnTo>
                  <a:pt x="2381" y="57149"/>
                </a:lnTo>
                <a:lnTo>
                  <a:pt x="0" y="68075"/>
                </a:lnTo>
                <a:lnTo>
                  <a:pt x="476" y="79857"/>
                </a:lnTo>
                <a:lnTo>
                  <a:pt x="11491" y="82157"/>
                </a:lnTo>
                <a:lnTo>
                  <a:pt x="21542" y="81114"/>
                </a:lnTo>
                <a:lnTo>
                  <a:pt x="54824" y="59993"/>
                </a:lnTo>
                <a:lnTo>
                  <a:pt x="88614" y="21031"/>
                </a:lnTo>
                <a:lnTo>
                  <a:pt x="94456" y="11277"/>
                </a:lnTo>
                <a:lnTo>
                  <a:pt x="95980" y="8839"/>
                </a:lnTo>
                <a:lnTo>
                  <a:pt x="99917" y="3047"/>
                </a:lnTo>
                <a:lnTo>
                  <a:pt x="97676" y="15578"/>
                </a:lnTo>
                <a:lnTo>
                  <a:pt x="95424" y="28079"/>
                </a:lnTo>
                <a:lnTo>
                  <a:pt x="93577" y="40638"/>
                </a:lnTo>
                <a:lnTo>
                  <a:pt x="92551" y="53339"/>
                </a:lnTo>
                <a:lnTo>
                  <a:pt x="92551" y="65531"/>
                </a:lnTo>
                <a:lnTo>
                  <a:pt x="92932" y="69799"/>
                </a:lnTo>
                <a:lnTo>
                  <a:pt x="97504" y="77114"/>
                </a:lnTo>
                <a:lnTo>
                  <a:pt x="107311" y="77266"/>
                </a:lnTo>
                <a:lnTo>
                  <a:pt x="113474" y="75133"/>
                </a:lnTo>
                <a:lnTo>
                  <a:pt x="119399" y="70256"/>
                </a:lnTo>
                <a:lnTo>
                  <a:pt x="128492" y="62179"/>
                </a:lnTo>
              </a:path>
            </a:pathLst>
          </a:custGeom>
          <a:ln w="12801">
            <a:solidFill>
              <a:srgbClr val="006FC0"/>
            </a:solidFill>
          </a:ln>
        </p:spPr>
        <p:txBody>
          <a:bodyPr wrap="square" lIns="0" tIns="0" rIns="0" bIns="0" rtlCol="0"/>
          <a:lstStyle/>
          <a:p>
            <a:endParaRPr/>
          </a:p>
        </p:txBody>
      </p:sp>
      <p:sp>
        <p:nvSpPr>
          <p:cNvPr id="158" name="object 158"/>
          <p:cNvSpPr/>
          <p:nvPr/>
        </p:nvSpPr>
        <p:spPr>
          <a:xfrm>
            <a:off x="2202814" y="5592332"/>
            <a:ext cx="44450" cy="251460"/>
          </a:xfrm>
          <a:custGeom>
            <a:avLst/>
            <a:gdLst/>
            <a:ahLst/>
            <a:cxnLst/>
            <a:rect l="l" t="t" r="r" b="b"/>
            <a:pathLst>
              <a:path w="44450" h="251460">
                <a:moveTo>
                  <a:pt x="0" y="45248"/>
                </a:moveTo>
                <a:lnTo>
                  <a:pt x="2601" y="34385"/>
                </a:lnTo>
                <a:lnTo>
                  <a:pt x="4714" y="23950"/>
                </a:lnTo>
                <a:lnTo>
                  <a:pt x="6661" y="13573"/>
                </a:lnTo>
                <a:lnTo>
                  <a:pt x="8762" y="2881"/>
                </a:lnTo>
                <a:lnTo>
                  <a:pt x="6858" y="0"/>
                </a:lnTo>
                <a:lnTo>
                  <a:pt x="7620" y="10691"/>
                </a:lnTo>
                <a:lnTo>
                  <a:pt x="9334" y="24869"/>
                </a:lnTo>
                <a:lnTo>
                  <a:pt x="10287" y="32446"/>
                </a:lnTo>
                <a:lnTo>
                  <a:pt x="12616" y="60559"/>
                </a:lnTo>
                <a:lnTo>
                  <a:pt x="18323" y="116671"/>
                </a:lnTo>
                <a:lnTo>
                  <a:pt x="26072" y="167930"/>
                </a:lnTo>
                <a:lnTo>
                  <a:pt x="34958" y="214907"/>
                </a:lnTo>
                <a:lnTo>
                  <a:pt x="41402" y="242149"/>
                </a:lnTo>
                <a:lnTo>
                  <a:pt x="42926" y="246721"/>
                </a:lnTo>
                <a:lnTo>
                  <a:pt x="44450" y="250988"/>
                </a:lnTo>
              </a:path>
            </a:pathLst>
          </a:custGeom>
          <a:ln w="12801">
            <a:solidFill>
              <a:srgbClr val="006FC0"/>
            </a:solidFill>
          </a:ln>
        </p:spPr>
        <p:txBody>
          <a:bodyPr wrap="square" lIns="0" tIns="0" rIns="0" bIns="0" rtlCol="0"/>
          <a:lstStyle/>
          <a:p>
            <a:endParaRPr/>
          </a:p>
        </p:txBody>
      </p:sp>
      <p:sp>
        <p:nvSpPr>
          <p:cNvPr id="159" name="object 159"/>
          <p:cNvSpPr/>
          <p:nvPr/>
        </p:nvSpPr>
        <p:spPr>
          <a:xfrm>
            <a:off x="2139695" y="5717438"/>
            <a:ext cx="154305" cy="57785"/>
          </a:xfrm>
          <a:custGeom>
            <a:avLst/>
            <a:gdLst/>
            <a:ahLst/>
            <a:cxnLst/>
            <a:rect l="l" t="t" r="r" b="b"/>
            <a:pathLst>
              <a:path w="154305" h="57785">
                <a:moveTo>
                  <a:pt x="11303" y="57302"/>
                </a:moveTo>
                <a:lnTo>
                  <a:pt x="7366" y="53035"/>
                </a:lnTo>
                <a:lnTo>
                  <a:pt x="3937" y="48767"/>
                </a:lnTo>
                <a:lnTo>
                  <a:pt x="0" y="44500"/>
                </a:lnTo>
                <a:lnTo>
                  <a:pt x="12057" y="36937"/>
                </a:lnTo>
                <a:lnTo>
                  <a:pt x="24637" y="32003"/>
                </a:lnTo>
                <a:lnTo>
                  <a:pt x="38076" y="28898"/>
                </a:lnTo>
                <a:lnTo>
                  <a:pt x="52705" y="26822"/>
                </a:lnTo>
                <a:lnTo>
                  <a:pt x="73540" y="23722"/>
                </a:lnTo>
                <a:lnTo>
                  <a:pt x="93757" y="19164"/>
                </a:lnTo>
                <a:lnTo>
                  <a:pt x="113641" y="13406"/>
                </a:lnTo>
                <a:lnTo>
                  <a:pt x="133477" y="6705"/>
                </a:lnTo>
                <a:lnTo>
                  <a:pt x="140462" y="4571"/>
                </a:lnTo>
                <a:lnTo>
                  <a:pt x="147193" y="2438"/>
                </a:lnTo>
                <a:lnTo>
                  <a:pt x="154178" y="0"/>
                </a:lnTo>
              </a:path>
            </a:pathLst>
          </a:custGeom>
          <a:ln w="12801">
            <a:solidFill>
              <a:srgbClr val="006FC0"/>
            </a:solidFill>
          </a:ln>
        </p:spPr>
        <p:txBody>
          <a:bodyPr wrap="square" lIns="0" tIns="0" rIns="0" bIns="0" rtlCol="0"/>
          <a:lstStyle/>
          <a:p>
            <a:endParaRPr/>
          </a:p>
        </p:txBody>
      </p:sp>
      <p:sp>
        <p:nvSpPr>
          <p:cNvPr id="160" name="object 160"/>
          <p:cNvSpPr/>
          <p:nvPr/>
        </p:nvSpPr>
        <p:spPr>
          <a:xfrm>
            <a:off x="2334767" y="5596737"/>
            <a:ext cx="551815" cy="290195"/>
          </a:xfrm>
          <a:custGeom>
            <a:avLst/>
            <a:gdLst/>
            <a:ahLst/>
            <a:cxnLst/>
            <a:rect l="l" t="t" r="r" b="b"/>
            <a:pathLst>
              <a:path w="551814" h="290195">
                <a:moveTo>
                  <a:pt x="12826" y="0"/>
                </a:moveTo>
                <a:lnTo>
                  <a:pt x="10842" y="12377"/>
                </a:lnTo>
                <a:lnTo>
                  <a:pt x="10001" y="25869"/>
                </a:lnTo>
                <a:lnTo>
                  <a:pt x="10255" y="40676"/>
                </a:lnTo>
                <a:lnTo>
                  <a:pt x="11556" y="56997"/>
                </a:lnTo>
                <a:lnTo>
                  <a:pt x="17769" y="103571"/>
                </a:lnTo>
                <a:lnTo>
                  <a:pt x="24805" y="150071"/>
                </a:lnTo>
                <a:lnTo>
                  <a:pt x="31719" y="196571"/>
                </a:lnTo>
                <a:lnTo>
                  <a:pt x="37566" y="243145"/>
                </a:lnTo>
                <a:lnTo>
                  <a:pt x="41401" y="289864"/>
                </a:lnTo>
                <a:lnTo>
                  <a:pt x="32704" y="273900"/>
                </a:lnTo>
                <a:lnTo>
                  <a:pt x="12826" y="222808"/>
                </a:lnTo>
                <a:lnTo>
                  <a:pt x="2468" y="181489"/>
                </a:lnTo>
                <a:lnTo>
                  <a:pt x="0" y="167335"/>
                </a:lnTo>
                <a:lnTo>
                  <a:pt x="12386" y="169054"/>
                </a:lnTo>
                <a:lnTo>
                  <a:pt x="24511" y="171716"/>
                </a:lnTo>
                <a:lnTo>
                  <a:pt x="37111" y="175007"/>
                </a:lnTo>
                <a:lnTo>
                  <a:pt x="50926" y="178612"/>
                </a:lnTo>
                <a:lnTo>
                  <a:pt x="92186" y="184146"/>
                </a:lnTo>
                <a:lnTo>
                  <a:pt x="133445" y="179908"/>
                </a:lnTo>
                <a:lnTo>
                  <a:pt x="170941" y="164125"/>
                </a:lnTo>
                <a:lnTo>
                  <a:pt x="200913" y="135026"/>
                </a:lnTo>
                <a:lnTo>
                  <a:pt x="206375" y="92659"/>
                </a:lnTo>
                <a:lnTo>
                  <a:pt x="194931" y="96397"/>
                </a:lnTo>
                <a:lnTo>
                  <a:pt x="169802" y="140317"/>
                </a:lnTo>
                <a:lnTo>
                  <a:pt x="171731" y="180579"/>
                </a:lnTo>
                <a:lnTo>
                  <a:pt x="194722" y="217651"/>
                </a:lnTo>
                <a:lnTo>
                  <a:pt x="213867" y="225590"/>
                </a:lnTo>
                <a:lnTo>
                  <a:pt x="235203" y="224670"/>
                </a:lnTo>
                <a:lnTo>
                  <a:pt x="281918" y="198762"/>
                </a:lnTo>
                <a:lnTo>
                  <a:pt x="319434" y="151471"/>
                </a:lnTo>
                <a:lnTo>
                  <a:pt x="336550" y="126796"/>
                </a:lnTo>
                <a:lnTo>
                  <a:pt x="335962" y="151257"/>
                </a:lnTo>
                <a:lnTo>
                  <a:pt x="335089" y="175717"/>
                </a:lnTo>
                <a:lnTo>
                  <a:pt x="334406" y="200177"/>
                </a:lnTo>
                <a:lnTo>
                  <a:pt x="334390" y="224637"/>
                </a:lnTo>
                <a:lnTo>
                  <a:pt x="340185" y="210940"/>
                </a:lnTo>
                <a:lnTo>
                  <a:pt x="346170" y="197129"/>
                </a:lnTo>
                <a:lnTo>
                  <a:pt x="376620" y="152790"/>
                </a:lnTo>
                <a:lnTo>
                  <a:pt x="415534" y="120157"/>
                </a:lnTo>
                <a:lnTo>
                  <a:pt x="465802" y="96659"/>
                </a:lnTo>
                <a:lnTo>
                  <a:pt x="494553" y="84734"/>
                </a:lnTo>
                <a:lnTo>
                  <a:pt x="523138" y="72123"/>
                </a:lnTo>
                <a:lnTo>
                  <a:pt x="551688" y="57912"/>
                </a:lnTo>
              </a:path>
            </a:pathLst>
          </a:custGeom>
          <a:ln w="12801">
            <a:solidFill>
              <a:srgbClr val="006FC0"/>
            </a:solidFill>
          </a:ln>
        </p:spPr>
        <p:txBody>
          <a:bodyPr wrap="square" lIns="0" tIns="0" rIns="0" bIns="0" rtlCol="0"/>
          <a:lstStyle/>
          <a:p>
            <a:endParaRPr/>
          </a:p>
        </p:txBody>
      </p:sp>
      <p:sp>
        <p:nvSpPr>
          <p:cNvPr id="161" name="object 161"/>
          <p:cNvSpPr/>
          <p:nvPr/>
        </p:nvSpPr>
        <p:spPr>
          <a:xfrm>
            <a:off x="2248503" y="6248724"/>
            <a:ext cx="159385" cy="292100"/>
          </a:xfrm>
          <a:custGeom>
            <a:avLst/>
            <a:gdLst/>
            <a:ahLst/>
            <a:cxnLst/>
            <a:rect l="l" t="t" r="r" b="b"/>
            <a:pathLst>
              <a:path w="159385" h="292100">
                <a:moveTo>
                  <a:pt x="142398" y="31070"/>
                </a:moveTo>
                <a:lnTo>
                  <a:pt x="113377" y="0"/>
                </a:lnTo>
                <a:lnTo>
                  <a:pt x="101266" y="590"/>
                </a:lnTo>
                <a:lnTo>
                  <a:pt x="56657" y="18573"/>
                </a:lnTo>
                <a:lnTo>
                  <a:pt x="41987" y="51182"/>
                </a:lnTo>
                <a:lnTo>
                  <a:pt x="48466" y="62731"/>
                </a:lnTo>
                <a:lnTo>
                  <a:pt x="58445" y="72623"/>
                </a:lnTo>
                <a:lnTo>
                  <a:pt x="68865" y="81057"/>
                </a:lnTo>
                <a:lnTo>
                  <a:pt x="90991" y="98626"/>
                </a:lnTo>
                <a:lnTo>
                  <a:pt x="112807" y="116681"/>
                </a:lnTo>
                <a:lnTo>
                  <a:pt x="132623" y="136736"/>
                </a:lnTo>
                <a:lnTo>
                  <a:pt x="148748" y="160305"/>
                </a:lnTo>
                <a:lnTo>
                  <a:pt x="156583" y="180889"/>
                </a:lnTo>
                <a:lnTo>
                  <a:pt x="159035" y="201987"/>
                </a:lnTo>
                <a:lnTo>
                  <a:pt x="155963" y="222970"/>
                </a:lnTo>
                <a:lnTo>
                  <a:pt x="133107" y="261494"/>
                </a:lnTo>
                <a:lnTo>
                  <a:pt x="93825" y="285945"/>
                </a:lnTo>
                <a:lnTo>
                  <a:pt x="53119" y="292065"/>
                </a:lnTo>
                <a:lnTo>
                  <a:pt x="34972" y="288931"/>
                </a:lnTo>
                <a:lnTo>
                  <a:pt x="18754" y="280997"/>
                </a:lnTo>
                <a:lnTo>
                  <a:pt x="6381" y="267290"/>
                </a:lnTo>
                <a:lnTo>
                  <a:pt x="381" y="251655"/>
                </a:lnTo>
                <a:lnTo>
                  <a:pt x="0" y="236620"/>
                </a:lnTo>
                <a:lnTo>
                  <a:pt x="2809" y="221299"/>
                </a:lnTo>
                <a:lnTo>
                  <a:pt x="6381" y="204806"/>
                </a:lnTo>
              </a:path>
            </a:pathLst>
          </a:custGeom>
          <a:ln w="12496">
            <a:solidFill>
              <a:srgbClr val="006FC0"/>
            </a:solidFill>
          </a:ln>
        </p:spPr>
        <p:txBody>
          <a:bodyPr wrap="square" lIns="0" tIns="0" rIns="0" bIns="0" rtlCol="0"/>
          <a:lstStyle/>
          <a:p>
            <a:endParaRPr/>
          </a:p>
        </p:txBody>
      </p:sp>
      <p:sp>
        <p:nvSpPr>
          <p:cNvPr id="162" name="object 162"/>
          <p:cNvSpPr/>
          <p:nvPr/>
        </p:nvSpPr>
        <p:spPr>
          <a:xfrm>
            <a:off x="2428620" y="6068567"/>
            <a:ext cx="187960" cy="167005"/>
          </a:xfrm>
          <a:custGeom>
            <a:avLst/>
            <a:gdLst/>
            <a:ahLst/>
            <a:cxnLst/>
            <a:rect l="l" t="t" r="r" b="b"/>
            <a:pathLst>
              <a:path w="187960" h="167004">
                <a:moveTo>
                  <a:pt x="26543" y="0"/>
                </a:moveTo>
                <a:lnTo>
                  <a:pt x="20163" y="4724"/>
                </a:lnTo>
                <a:lnTo>
                  <a:pt x="14176" y="8077"/>
                </a:lnTo>
                <a:lnTo>
                  <a:pt x="7737" y="10972"/>
                </a:lnTo>
                <a:lnTo>
                  <a:pt x="0" y="14325"/>
                </a:lnTo>
                <a:lnTo>
                  <a:pt x="8387" y="15625"/>
                </a:lnTo>
                <a:lnTo>
                  <a:pt x="16716" y="16268"/>
                </a:lnTo>
                <a:lnTo>
                  <a:pt x="25163" y="16854"/>
                </a:lnTo>
                <a:lnTo>
                  <a:pt x="33909" y="17983"/>
                </a:lnTo>
                <a:lnTo>
                  <a:pt x="76200" y="39623"/>
                </a:lnTo>
                <a:lnTo>
                  <a:pt x="82581" y="73609"/>
                </a:lnTo>
                <a:lnTo>
                  <a:pt x="78736" y="91401"/>
                </a:lnTo>
                <a:lnTo>
                  <a:pt x="73152" y="107594"/>
                </a:lnTo>
                <a:lnTo>
                  <a:pt x="67833" y="118081"/>
                </a:lnTo>
                <a:lnTo>
                  <a:pt x="60801" y="131140"/>
                </a:lnTo>
                <a:lnTo>
                  <a:pt x="55149" y="144541"/>
                </a:lnTo>
                <a:lnTo>
                  <a:pt x="53975" y="156057"/>
                </a:lnTo>
                <a:lnTo>
                  <a:pt x="60140" y="163987"/>
                </a:lnTo>
                <a:lnTo>
                  <a:pt x="71485" y="166916"/>
                </a:lnTo>
                <a:lnTo>
                  <a:pt x="84139" y="166473"/>
                </a:lnTo>
                <a:lnTo>
                  <a:pt x="94234" y="164287"/>
                </a:lnTo>
                <a:lnTo>
                  <a:pt x="113051" y="158686"/>
                </a:lnTo>
                <a:lnTo>
                  <a:pt x="132000" y="154457"/>
                </a:lnTo>
                <a:lnTo>
                  <a:pt x="151116" y="150571"/>
                </a:lnTo>
                <a:lnTo>
                  <a:pt x="170434" y="145999"/>
                </a:lnTo>
                <a:lnTo>
                  <a:pt x="175895" y="144170"/>
                </a:lnTo>
                <a:lnTo>
                  <a:pt x="181737" y="141731"/>
                </a:lnTo>
                <a:lnTo>
                  <a:pt x="187452" y="139598"/>
                </a:lnTo>
              </a:path>
            </a:pathLst>
          </a:custGeom>
          <a:ln w="12496">
            <a:solidFill>
              <a:srgbClr val="006FC0"/>
            </a:solidFill>
          </a:ln>
        </p:spPr>
        <p:txBody>
          <a:bodyPr wrap="square" lIns="0" tIns="0" rIns="0" bIns="0" rtlCol="0"/>
          <a:lstStyle/>
          <a:p>
            <a:endParaRPr/>
          </a:p>
        </p:txBody>
      </p:sp>
      <p:sp>
        <p:nvSpPr>
          <p:cNvPr id="163" name="object 163"/>
          <p:cNvSpPr/>
          <p:nvPr/>
        </p:nvSpPr>
        <p:spPr>
          <a:xfrm>
            <a:off x="2726435" y="6275184"/>
            <a:ext cx="131445" cy="9525"/>
          </a:xfrm>
          <a:custGeom>
            <a:avLst/>
            <a:gdLst/>
            <a:ahLst/>
            <a:cxnLst/>
            <a:rect l="l" t="t" r="r" b="b"/>
            <a:pathLst>
              <a:path w="131444" h="9525">
                <a:moveTo>
                  <a:pt x="0" y="9182"/>
                </a:moveTo>
                <a:lnTo>
                  <a:pt x="49402" y="1257"/>
                </a:lnTo>
                <a:lnTo>
                  <a:pt x="77708" y="0"/>
                </a:lnTo>
                <a:lnTo>
                  <a:pt x="92140" y="100"/>
                </a:lnTo>
                <a:lnTo>
                  <a:pt x="105156" y="1257"/>
                </a:lnTo>
                <a:lnTo>
                  <a:pt x="113526" y="3829"/>
                </a:lnTo>
                <a:lnTo>
                  <a:pt x="119824" y="5829"/>
                </a:lnTo>
                <a:lnTo>
                  <a:pt x="125265" y="7600"/>
                </a:lnTo>
                <a:lnTo>
                  <a:pt x="131063" y="9486"/>
                </a:lnTo>
              </a:path>
            </a:pathLst>
          </a:custGeom>
          <a:ln w="12496">
            <a:solidFill>
              <a:srgbClr val="006FC0"/>
            </a:solidFill>
          </a:ln>
        </p:spPr>
        <p:txBody>
          <a:bodyPr wrap="square" lIns="0" tIns="0" rIns="0" bIns="0" rtlCol="0"/>
          <a:lstStyle/>
          <a:p>
            <a:endParaRPr/>
          </a:p>
        </p:txBody>
      </p:sp>
      <p:sp>
        <p:nvSpPr>
          <p:cNvPr id="164" name="object 164"/>
          <p:cNvSpPr/>
          <p:nvPr/>
        </p:nvSpPr>
        <p:spPr>
          <a:xfrm>
            <a:off x="2744089" y="6361785"/>
            <a:ext cx="155575" cy="26670"/>
          </a:xfrm>
          <a:custGeom>
            <a:avLst/>
            <a:gdLst/>
            <a:ahLst/>
            <a:cxnLst/>
            <a:rect l="l" t="t" r="r" b="b"/>
            <a:pathLst>
              <a:path w="155575" h="26670">
                <a:moveTo>
                  <a:pt x="0" y="0"/>
                </a:moveTo>
                <a:lnTo>
                  <a:pt x="41523" y="1714"/>
                </a:lnTo>
                <a:lnTo>
                  <a:pt x="85772" y="11277"/>
                </a:lnTo>
                <a:lnTo>
                  <a:pt x="100804" y="15830"/>
                </a:lnTo>
                <a:lnTo>
                  <a:pt x="115824" y="19812"/>
                </a:lnTo>
                <a:lnTo>
                  <a:pt x="127369" y="23221"/>
                </a:lnTo>
                <a:lnTo>
                  <a:pt x="137318" y="26289"/>
                </a:lnTo>
                <a:lnTo>
                  <a:pt x="146363" y="26498"/>
                </a:lnTo>
                <a:lnTo>
                  <a:pt x="155194" y="21335"/>
                </a:lnTo>
              </a:path>
            </a:pathLst>
          </a:custGeom>
          <a:ln w="12496">
            <a:solidFill>
              <a:srgbClr val="006FC0"/>
            </a:solidFill>
          </a:ln>
        </p:spPr>
        <p:txBody>
          <a:bodyPr wrap="square" lIns="0" tIns="0" rIns="0" bIns="0" rtlCol="0"/>
          <a:lstStyle/>
          <a:p>
            <a:endParaRPr/>
          </a:p>
        </p:txBody>
      </p:sp>
      <p:sp>
        <p:nvSpPr>
          <p:cNvPr id="165" name="object 165"/>
          <p:cNvSpPr/>
          <p:nvPr/>
        </p:nvSpPr>
        <p:spPr>
          <a:xfrm>
            <a:off x="3100437" y="6212004"/>
            <a:ext cx="153670" cy="254635"/>
          </a:xfrm>
          <a:custGeom>
            <a:avLst/>
            <a:gdLst/>
            <a:ahLst/>
            <a:cxnLst/>
            <a:rect l="l" t="t" r="r" b="b"/>
            <a:pathLst>
              <a:path w="153670" h="254635">
                <a:moveTo>
                  <a:pt x="143523" y="33347"/>
                </a:moveTo>
                <a:lnTo>
                  <a:pt x="149197" y="27474"/>
                </a:lnTo>
                <a:lnTo>
                  <a:pt x="151382" y="21345"/>
                </a:lnTo>
                <a:lnTo>
                  <a:pt x="149256" y="15044"/>
                </a:lnTo>
                <a:lnTo>
                  <a:pt x="141999" y="8658"/>
                </a:lnTo>
                <a:lnTo>
                  <a:pt x="131802" y="3943"/>
                </a:lnTo>
                <a:lnTo>
                  <a:pt x="119854" y="1114"/>
                </a:lnTo>
                <a:lnTo>
                  <a:pt x="107549" y="0"/>
                </a:lnTo>
                <a:lnTo>
                  <a:pt x="96279" y="428"/>
                </a:lnTo>
                <a:lnTo>
                  <a:pt x="41431" y="15478"/>
                </a:lnTo>
                <a:lnTo>
                  <a:pt x="13" y="52244"/>
                </a:lnTo>
                <a:lnTo>
                  <a:pt x="0" y="63793"/>
                </a:lnTo>
                <a:lnTo>
                  <a:pt x="7046" y="73999"/>
                </a:lnTo>
                <a:lnTo>
                  <a:pt x="17212" y="82548"/>
                </a:lnTo>
                <a:lnTo>
                  <a:pt x="26556" y="89125"/>
                </a:lnTo>
                <a:lnTo>
                  <a:pt x="55828" y="109261"/>
                </a:lnTo>
                <a:lnTo>
                  <a:pt x="85183" y="129968"/>
                </a:lnTo>
                <a:lnTo>
                  <a:pt x="136284" y="179041"/>
                </a:lnTo>
                <a:lnTo>
                  <a:pt x="153340" y="222161"/>
                </a:lnTo>
                <a:lnTo>
                  <a:pt x="148095" y="236648"/>
                </a:lnTo>
                <a:lnTo>
                  <a:pt x="137332" y="246392"/>
                </a:lnTo>
                <a:lnTo>
                  <a:pt x="123330" y="251736"/>
                </a:lnTo>
                <a:lnTo>
                  <a:pt x="108090" y="253879"/>
                </a:lnTo>
                <a:lnTo>
                  <a:pt x="93612" y="254022"/>
                </a:lnTo>
                <a:lnTo>
                  <a:pt x="79827" y="252741"/>
                </a:lnTo>
                <a:lnTo>
                  <a:pt x="65530" y="249488"/>
                </a:lnTo>
                <a:lnTo>
                  <a:pt x="52161" y="243778"/>
                </a:lnTo>
                <a:lnTo>
                  <a:pt x="41161" y="235124"/>
                </a:lnTo>
                <a:lnTo>
                  <a:pt x="35250" y="225594"/>
                </a:lnTo>
                <a:lnTo>
                  <a:pt x="37113" y="219694"/>
                </a:lnTo>
                <a:lnTo>
                  <a:pt x="44430" y="215793"/>
                </a:lnTo>
                <a:lnTo>
                  <a:pt x="54877" y="212264"/>
                </a:lnTo>
              </a:path>
            </a:pathLst>
          </a:custGeom>
          <a:ln w="12496">
            <a:solidFill>
              <a:srgbClr val="006FC0"/>
            </a:solidFill>
          </a:ln>
        </p:spPr>
        <p:txBody>
          <a:bodyPr wrap="square" lIns="0" tIns="0" rIns="0" bIns="0" rtlCol="0"/>
          <a:lstStyle/>
          <a:p>
            <a:endParaRPr/>
          </a:p>
        </p:txBody>
      </p:sp>
      <p:sp>
        <p:nvSpPr>
          <p:cNvPr id="166" name="object 166"/>
          <p:cNvSpPr/>
          <p:nvPr/>
        </p:nvSpPr>
        <p:spPr>
          <a:xfrm>
            <a:off x="3377184" y="6393789"/>
            <a:ext cx="15875" cy="165735"/>
          </a:xfrm>
          <a:custGeom>
            <a:avLst/>
            <a:gdLst/>
            <a:ahLst/>
            <a:cxnLst/>
            <a:rect l="l" t="t" r="r" b="b"/>
            <a:pathLst>
              <a:path w="15875" h="165734">
                <a:moveTo>
                  <a:pt x="9398" y="0"/>
                </a:moveTo>
                <a:lnTo>
                  <a:pt x="13640" y="13530"/>
                </a:lnTo>
                <a:lnTo>
                  <a:pt x="15430" y="26403"/>
                </a:lnTo>
                <a:lnTo>
                  <a:pt x="15505" y="39562"/>
                </a:lnTo>
                <a:lnTo>
                  <a:pt x="14604" y="53949"/>
                </a:lnTo>
                <a:lnTo>
                  <a:pt x="12765" y="71732"/>
                </a:lnTo>
                <a:lnTo>
                  <a:pt x="10271" y="89458"/>
                </a:lnTo>
                <a:lnTo>
                  <a:pt x="7657" y="107184"/>
                </a:lnTo>
                <a:lnTo>
                  <a:pt x="5461" y="124968"/>
                </a:lnTo>
                <a:lnTo>
                  <a:pt x="4000" y="136269"/>
                </a:lnTo>
                <a:lnTo>
                  <a:pt x="2254" y="145656"/>
                </a:lnTo>
                <a:lnTo>
                  <a:pt x="746" y="154757"/>
                </a:lnTo>
                <a:lnTo>
                  <a:pt x="0" y="165201"/>
                </a:lnTo>
              </a:path>
            </a:pathLst>
          </a:custGeom>
          <a:ln w="12496">
            <a:solidFill>
              <a:srgbClr val="006FC0"/>
            </a:solidFill>
          </a:ln>
        </p:spPr>
        <p:txBody>
          <a:bodyPr wrap="square" lIns="0" tIns="0" rIns="0" bIns="0" rtlCol="0"/>
          <a:lstStyle/>
          <a:p>
            <a:endParaRPr/>
          </a:p>
        </p:txBody>
      </p:sp>
      <p:sp>
        <p:nvSpPr>
          <p:cNvPr id="167" name="object 167"/>
          <p:cNvSpPr/>
          <p:nvPr/>
        </p:nvSpPr>
        <p:spPr>
          <a:xfrm>
            <a:off x="3360673" y="6026372"/>
            <a:ext cx="171450" cy="149225"/>
          </a:xfrm>
          <a:custGeom>
            <a:avLst/>
            <a:gdLst/>
            <a:ahLst/>
            <a:cxnLst/>
            <a:rect l="l" t="t" r="r" b="b"/>
            <a:pathLst>
              <a:path w="171450" h="149225">
                <a:moveTo>
                  <a:pt x="0" y="19030"/>
                </a:moveTo>
                <a:lnTo>
                  <a:pt x="45110" y="0"/>
                </a:lnTo>
                <a:lnTo>
                  <a:pt x="53705" y="666"/>
                </a:lnTo>
                <a:lnTo>
                  <a:pt x="60465" y="5562"/>
                </a:lnTo>
                <a:lnTo>
                  <a:pt x="66166" y="16287"/>
                </a:lnTo>
                <a:lnTo>
                  <a:pt x="68157" y="29313"/>
                </a:lnTo>
                <a:lnTo>
                  <a:pt x="65801" y="42767"/>
                </a:lnTo>
                <a:lnTo>
                  <a:pt x="61184" y="55935"/>
                </a:lnTo>
                <a:lnTo>
                  <a:pt x="56387" y="68103"/>
                </a:lnTo>
                <a:lnTo>
                  <a:pt x="50484" y="81991"/>
                </a:lnTo>
                <a:lnTo>
                  <a:pt x="43830" y="95535"/>
                </a:lnTo>
                <a:lnTo>
                  <a:pt x="37296" y="109080"/>
                </a:lnTo>
                <a:lnTo>
                  <a:pt x="31750" y="122967"/>
                </a:lnTo>
                <a:lnTo>
                  <a:pt x="29602" y="134131"/>
                </a:lnTo>
                <a:lnTo>
                  <a:pt x="32194" y="141865"/>
                </a:lnTo>
                <a:lnTo>
                  <a:pt x="39358" y="146627"/>
                </a:lnTo>
                <a:lnTo>
                  <a:pt x="50926" y="148875"/>
                </a:lnTo>
                <a:lnTo>
                  <a:pt x="66000" y="148413"/>
                </a:lnTo>
                <a:lnTo>
                  <a:pt x="80930" y="145865"/>
                </a:lnTo>
                <a:lnTo>
                  <a:pt x="95718" y="142917"/>
                </a:lnTo>
                <a:lnTo>
                  <a:pt x="110362" y="141255"/>
                </a:lnTo>
                <a:lnTo>
                  <a:pt x="125602" y="140869"/>
                </a:lnTo>
                <a:lnTo>
                  <a:pt x="140747" y="140912"/>
                </a:lnTo>
                <a:lnTo>
                  <a:pt x="155940" y="141127"/>
                </a:lnTo>
                <a:lnTo>
                  <a:pt x="171323" y="141255"/>
                </a:lnTo>
              </a:path>
            </a:pathLst>
          </a:custGeom>
          <a:ln w="12801">
            <a:solidFill>
              <a:srgbClr val="006FC0"/>
            </a:solidFill>
          </a:ln>
        </p:spPr>
        <p:txBody>
          <a:bodyPr wrap="square" lIns="0" tIns="0" rIns="0" bIns="0" rtlCol="0"/>
          <a:lstStyle/>
          <a:p>
            <a:endParaRPr/>
          </a:p>
        </p:txBody>
      </p:sp>
      <p:sp>
        <p:nvSpPr>
          <p:cNvPr id="168" name="object 168"/>
          <p:cNvSpPr/>
          <p:nvPr/>
        </p:nvSpPr>
        <p:spPr>
          <a:xfrm>
            <a:off x="3624707" y="6264859"/>
            <a:ext cx="133985" cy="15875"/>
          </a:xfrm>
          <a:custGeom>
            <a:avLst/>
            <a:gdLst/>
            <a:ahLst/>
            <a:cxnLst/>
            <a:rect l="l" t="t" r="r" b="b"/>
            <a:pathLst>
              <a:path w="133985" h="15875">
                <a:moveTo>
                  <a:pt x="0" y="0"/>
                </a:moveTo>
                <a:lnTo>
                  <a:pt x="2506" y="6243"/>
                </a:lnTo>
                <a:lnTo>
                  <a:pt x="9096" y="8572"/>
                </a:lnTo>
                <a:lnTo>
                  <a:pt x="18377" y="9129"/>
                </a:lnTo>
                <a:lnTo>
                  <a:pt x="28955" y="10058"/>
                </a:lnTo>
                <a:lnTo>
                  <a:pt x="76801" y="14001"/>
                </a:lnTo>
                <a:lnTo>
                  <a:pt x="113125" y="15278"/>
                </a:lnTo>
                <a:lnTo>
                  <a:pt x="122908" y="14892"/>
                </a:lnTo>
                <a:lnTo>
                  <a:pt x="133476" y="14020"/>
                </a:lnTo>
              </a:path>
            </a:pathLst>
          </a:custGeom>
          <a:ln w="12496">
            <a:solidFill>
              <a:srgbClr val="006FC0"/>
            </a:solidFill>
          </a:ln>
        </p:spPr>
        <p:txBody>
          <a:bodyPr wrap="square" lIns="0" tIns="0" rIns="0" bIns="0" rtlCol="0"/>
          <a:lstStyle/>
          <a:p>
            <a:endParaRPr/>
          </a:p>
        </p:txBody>
      </p:sp>
      <p:sp>
        <p:nvSpPr>
          <p:cNvPr id="169" name="object 169"/>
          <p:cNvSpPr/>
          <p:nvPr/>
        </p:nvSpPr>
        <p:spPr>
          <a:xfrm>
            <a:off x="3691308" y="6194755"/>
            <a:ext cx="26034" cy="203200"/>
          </a:xfrm>
          <a:custGeom>
            <a:avLst/>
            <a:gdLst/>
            <a:ahLst/>
            <a:cxnLst/>
            <a:rect l="l" t="t" r="r" b="b"/>
            <a:pathLst>
              <a:path w="26035" h="203200">
                <a:moveTo>
                  <a:pt x="16583" y="0"/>
                </a:moveTo>
                <a:lnTo>
                  <a:pt x="2232" y="35966"/>
                </a:lnTo>
                <a:lnTo>
                  <a:pt x="0" y="91473"/>
                </a:lnTo>
                <a:lnTo>
                  <a:pt x="73" y="110032"/>
                </a:lnTo>
                <a:lnTo>
                  <a:pt x="1200" y="129873"/>
                </a:lnTo>
                <a:lnTo>
                  <a:pt x="4042" y="147827"/>
                </a:lnTo>
                <a:lnTo>
                  <a:pt x="8645" y="165325"/>
                </a:lnTo>
                <a:lnTo>
                  <a:pt x="15059" y="183794"/>
                </a:lnTo>
                <a:lnTo>
                  <a:pt x="17472" y="194462"/>
                </a:lnTo>
                <a:lnTo>
                  <a:pt x="18996" y="198119"/>
                </a:lnTo>
                <a:lnTo>
                  <a:pt x="25981" y="202691"/>
                </a:lnTo>
              </a:path>
            </a:pathLst>
          </a:custGeom>
          <a:ln w="12496">
            <a:solidFill>
              <a:srgbClr val="006FC0"/>
            </a:solidFill>
          </a:ln>
        </p:spPr>
        <p:txBody>
          <a:bodyPr wrap="square" lIns="0" tIns="0" rIns="0" bIns="0" rtlCol="0"/>
          <a:lstStyle/>
          <a:p>
            <a:endParaRPr/>
          </a:p>
        </p:txBody>
      </p:sp>
      <p:sp>
        <p:nvSpPr>
          <p:cNvPr id="170" name="object 170"/>
          <p:cNvSpPr/>
          <p:nvPr/>
        </p:nvSpPr>
        <p:spPr>
          <a:xfrm>
            <a:off x="3887470" y="6171471"/>
            <a:ext cx="124460" cy="307340"/>
          </a:xfrm>
          <a:custGeom>
            <a:avLst/>
            <a:gdLst/>
            <a:ahLst/>
            <a:cxnLst/>
            <a:rect l="l" t="t" r="r" b="b"/>
            <a:pathLst>
              <a:path w="124460" h="307339">
                <a:moveTo>
                  <a:pt x="107187" y="37304"/>
                </a:moveTo>
                <a:lnTo>
                  <a:pt x="87756" y="728"/>
                </a:lnTo>
                <a:lnTo>
                  <a:pt x="73634" y="0"/>
                </a:lnTo>
                <a:lnTo>
                  <a:pt x="58499" y="3586"/>
                </a:lnTo>
                <a:lnTo>
                  <a:pt x="20859" y="26298"/>
                </a:lnTo>
                <a:lnTo>
                  <a:pt x="4571" y="65346"/>
                </a:lnTo>
                <a:lnTo>
                  <a:pt x="10806" y="81686"/>
                </a:lnTo>
                <a:lnTo>
                  <a:pt x="22447" y="96397"/>
                </a:lnTo>
                <a:lnTo>
                  <a:pt x="36325" y="109451"/>
                </a:lnTo>
                <a:lnTo>
                  <a:pt x="49275" y="120819"/>
                </a:lnTo>
                <a:lnTo>
                  <a:pt x="66976" y="136459"/>
                </a:lnTo>
                <a:lnTo>
                  <a:pt x="101139" y="169683"/>
                </a:lnTo>
                <a:lnTo>
                  <a:pt x="121662" y="206421"/>
                </a:lnTo>
                <a:lnTo>
                  <a:pt x="124364" y="225061"/>
                </a:lnTo>
                <a:lnTo>
                  <a:pt x="122162" y="243701"/>
                </a:lnTo>
                <a:lnTo>
                  <a:pt x="85328" y="287431"/>
                </a:lnTo>
                <a:lnTo>
                  <a:pt x="48767" y="303090"/>
                </a:lnTo>
                <a:lnTo>
                  <a:pt x="22669" y="306824"/>
                </a:lnTo>
                <a:lnTo>
                  <a:pt x="11263" y="303947"/>
                </a:lnTo>
                <a:lnTo>
                  <a:pt x="0" y="297299"/>
                </a:lnTo>
                <a:lnTo>
                  <a:pt x="5453" y="288388"/>
                </a:lnTo>
                <a:lnTo>
                  <a:pt x="10667" y="281563"/>
                </a:lnTo>
                <a:lnTo>
                  <a:pt x="16644" y="275139"/>
                </a:lnTo>
                <a:lnTo>
                  <a:pt x="24383" y="267428"/>
                </a:lnTo>
              </a:path>
            </a:pathLst>
          </a:custGeom>
          <a:ln w="12496">
            <a:solidFill>
              <a:srgbClr val="006FC0"/>
            </a:solidFill>
          </a:ln>
        </p:spPr>
        <p:txBody>
          <a:bodyPr wrap="square" lIns="0" tIns="0" rIns="0" bIns="0" rtlCol="0"/>
          <a:lstStyle/>
          <a:p>
            <a:endParaRPr/>
          </a:p>
        </p:txBody>
      </p:sp>
      <p:sp>
        <p:nvSpPr>
          <p:cNvPr id="171" name="object 171"/>
          <p:cNvSpPr/>
          <p:nvPr/>
        </p:nvSpPr>
        <p:spPr>
          <a:xfrm>
            <a:off x="4089527" y="6433756"/>
            <a:ext cx="208915" cy="161925"/>
          </a:xfrm>
          <a:custGeom>
            <a:avLst/>
            <a:gdLst/>
            <a:ahLst/>
            <a:cxnLst/>
            <a:rect l="l" t="t" r="r" b="b"/>
            <a:pathLst>
              <a:path w="208914" h="161925">
                <a:moveTo>
                  <a:pt x="27432" y="3619"/>
                </a:moveTo>
                <a:lnTo>
                  <a:pt x="20520" y="7886"/>
                </a:lnTo>
                <a:lnTo>
                  <a:pt x="14716" y="10325"/>
                </a:lnTo>
                <a:lnTo>
                  <a:pt x="8411" y="11849"/>
                </a:lnTo>
                <a:lnTo>
                  <a:pt x="0" y="13373"/>
                </a:lnTo>
                <a:lnTo>
                  <a:pt x="8143" y="5714"/>
                </a:lnTo>
                <a:lnTo>
                  <a:pt x="16383" y="1485"/>
                </a:lnTo>
                <a:lnTo>
                  <a:pt x="25860" y="0"/>
                </a:lnTo>
                <a:lnTo>
                  <a:pt x="37719" y="571"/>
                </a:lnTo>
                <a:lnTo>
                  <a:pt x="76134" y="16344"/>
                </a:lnTo>
                <a:lnTo>
                  <a:pt x="93249" y="56464"/>
                </a:lnTo>
                <a:lnTo>
                  <a:pt x="90848" y="71747"/>
                </a:lnTo>
                <a:lnTo>
                  <a:pt x="72040" y="116776"/>
                </a:lnTo>
                <a:lnTo>
                  <a:pt x="48133" y="152666"/>
                </a:lnTo>
                <a:lnTo>
                  <a:pt x="46355" y="155105"/>
                </a:lnTo>
                <a:lnTo>
                  <a:pt x="44831" y="161810"/>
                </a:lnTo>
                <a:lnTo>
                  <a:pt x="59650" y="156281"/>
                </a:lnTo>
                <a:lnTo>
                  <a:pt x="74231" y="149809"/>
                </a:lnTo>
                <a:lnTo>
                  <a:pt x="88336" y="142479"/>
                </a:lnTo>
                <a:lnTo>
                  <a:pt x="101726" y="134378"/>
                </a:lnTo>
                <a:lnTo>
                  <a:pt x="122062" y="123363"/>
                </a:lnTo>
                <a:lnTo>
                  <a:pt x="143255" y="113233"/>
                </a:lnTo>
                <a:lnTo>
                  <a:pt x="163877" y="102017"/>
                </a:lnTo>
                <a:lnTo>
                  <a:pt x="182499" y="87744"/>
                </a:lnTo>
                <a:lnTo>
                  <a:pt x="190172" y="77052"/>
                </a:lnTo>
                <a:lnTo>
                  <a:pt x="196167" y="69189"/>
                </a:lnTo>
                <a:lnTo>
                  <a:pt x="201804" y="62755"/>
                </a:lnTo>
                <a:lnTo>
                  <a:pt x="208407" y="56349"/>
                </a:lnTo>
              </a:path>
            </a:pathLst>
          </a:custGeom>
          <a:ln w="12496">
            <a:solidFill>
              <a:srgbClr val="006FC0"/>
            </a:solidFill>
          </a:ln>
        </p:spPr>
        <p:txBody>
          <a:bodyPr wrap="square" lIns="0" tIns="0" rIns="0" bIns="0" rtlCol="0"/>
          <a:lstStyle/>
          <a:p>
            <a:endParaRPr/>
          </a:p>
        </p:txBody>
      </p:sp>
      <p:sp>
        <p:nvSpPr>
          <p:cNvPr id="172" name="object 172"/>
          <p:cNvSpPr/>
          <p:nvPr/>
        </p:nvSpPr>
        <p:spPr>
          <a:xfrm>
            <a:off x="4100829" y="5952744"/>
            <a:ext cx="168910" cy="205104"/>
          </a:xfrm>
          <a:custGeom>
            <a:avLst/>
            <a:gdLst/>
            <a:ahLst/>
            <a:cxnLst/>
            <a:rect l="l" t="t" r="r" b="b"/>
            <a:pathLst>
              <a:path w="168910" h="205104">
                <a:moveTo>
                  <a:pt x="9652" y="2133"/>
                </a:moveTo>
                <a:lnTo>
                  <a:pt x="6350" y="1523"/>
                </a:lnTo>
                <a:lnTo>
                  <a:pt x="3048" y="914"/>
                </a:lnTo>
                <a:lnTo>
                  <a:pt x="0" y="0"/>
                </a:lnTo>
                <a:lnTo>
                  <a:pt x="10110" y="1485"/>
                </a:lnTo>
                <a:lnTo>
                  <a:pt x="56765" y="22598"/>
                </a:lnTo>
                <a:lnTo>
                  <a:pt x="71743" y="58535"/>
                </a:lnTo>
                <a:lnTo>
                  <a:pt x="69087" y="80162"/>
                </a:lnTo>
                <a:lnTo>
                  <a:pt x="48085" y="128425"/>
                </a:lnTo>
                <a:lnTo>
                  <a:pt x="34706" y="153257"/>
                </a:lnTo>
                <a:lnTo>
                  <a:pt x="29178" y="165277"/>
                </a:lnTo>
                <a:lnTo>
                  <a:pt x="54689" y="201587"/>
                </a:lnTo>
                <a:lnTo>
                  <a:pt x="83185" y="203911"/>
                </a:lnTo>
                <a:lnTo>
                  <a:pt x="98621" y="204439"/>
                </a:lnTo>
                <a:lnTo>
                  <a:pt x="114474" y="204939"/>
                </a:lnTo>
                <a:lnTo>
                  <a:pt x="130208" y="203782"/>
                </a:lnTo>
                <a:lnTo>
                  <a:pt x="145287" y="199339"/>
                </a:lnTo>
                <a:lnTo>
                  <a:pt x="152227" y="194062"/>
                </a:lnTo>
                <a:lnTo>
                  <a:pt x="157749" y="190271"/>
                </a:lnTo>
                <a:lnTo>
                  <a:pt x="162915" y="187509"/>
                </a:lnTo>
                <a:lnTo>
                  <a:pt x="168783" y="185318"/>
                </a:lnTo>
              </a:path>
            </a:pathLst>
          </a:custGeom>
          <a:ln w="12801">
            <a:solidFill>
              <a:srgbClr val="006FC0"/>
            </a:solidFill>
          </a:ln>
        </p:spPr>
        <p:txBody>
          <a:bodyPr wrap="square" lIns="0" tIns="0" rIns="0" bIns="0" rtlCol="0"/>
          <a:lstStyle/>
          <a:p>
            <a:endParaRPr/>
          </a:p>
        </p:txBody>
      </p:sp>
    </p:spTree>
    <p:extLst>
      <p:ext uri="{BB962C8B-B14F-4D97-AF65-F5344CB8AC3E}">
        <p14:creationId xmlns:p14="http://schemas.microsoft.com/office/powerpoint/2010/main" val="46148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TotalTime>
  <Words>923</Words>
  <Application>Microsoft Office PowerPoint</Application>
  <PresentationFormat>On-screen Show (4:3)</PresentationFormat>
  <Paragraphs>214</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Modern No. 20</vt:lpstr>
      <vt:lpstr>Times New Roman</vt:lpstr>
      <vt:lpstr>Office Theme</vt:lpstr>
      <vt:lpstr>PowerPoint Presentation</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PCA Example 1b   </vt:lpstr>
      <vt:lpstr>  </vt:lpstr>
      <vt:lpstr> PCA Example 2a </vt:lpstr>
      <vt:lpstr> PCA Example 2b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Abuomar</dc:creator>
  <cp:lastModifiedBy>Grgurovic, Maja</cp:lastModifiedBy>
  <cp:revision>150</cp:revision>
  <dcterms:created xsi:type="dcterms:W3CDTF">2017-01-18T11:52:45Z</dcterms:created>
  <dcterms:modified xsi:type="dcterms:W3CDTF">2021-02-05T01:08:48Z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2012-01-24T00:00:00Z</vt:filetime>
  </property>
  <property fmtid="{D5CDD505-2E9C-101B-9397-08002B2CF9AE}" pid="3" name="Creator">
    <vt:lpwstr>Microsoft® Office PowerPoint® 2007</vt:lpwstr>
  </property>
  <property fmtid="{D5CDD505-2E9C-101B-9397-08002B2CF9AE}" pid="4" name="LastSaved">
    <vt:filetime>2017-01-18T00:00:00Z</vt:filetime>
  </property>
</Properties>
</file>